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7"/>
  </p:notesMasterIdLst>
  <p:sldIdLst>
    <p:sldId id="256" r:id="rId2"/>
    <p:sldId id="258" r:id="rId3"/>
    <p:sldId id="259" r:id="rId4"/>
    <p:sldId id="257" r:id="rId5"/>
    <p:sldId id="261" r:id="rId6"/>
    <p:sldId id="260" r:id="rId7"/>
    <p:sldId id="262" r:id="rId8"/>
    <p:sldId id="263" r:id="rId9"/>
    <p:sldId id="264" r:id="rId10"/>
    <p:sldId id="266" r:id="rId11"/>
    <p:sldId id="267" r:id="rId12"/>
    <p:sldId id="305" r:id="rId13"/>
    <p:sldId id="270" r:id="rId14"/>
    <p:sldId id="271" r:id="rId15"/>
    <p:sldId id="272" r:id="rId16"/>
    <p:sldId id="309" r:id="rId17"/>
    <p:sldId id="310" r:id="rId18"/>
    <p:sldId id="311" r:id="rId19"/>
    <p:sldId id="312" r:id="rId20"/>
    <p:sldId id="313" r:id="rId21"/>
    <p:sldId id="314" r:id="rId22"/>
    <p:sldId id="306" r:id="rId23"/>
    <p:sldId id="307" r:id="rId24"/>
    <p:sldId id="308" r:id="rId25"/>
    <p:sldId id="268" r:id="rId26"/>
  </p:sldIdLst>
  <p:sldSz cx="9144000" cy="5143500" type="screen16x9"/>
  <p:notesSz cx="6858000" cy="9144000"/>
  <p:embeddedFontLst>
    <p:embeddedFont>
      <p:font typeface="HP Simplified Jpan" panose="020B0604020202020204" charset="-128"/>
      <p:regular r:id="rId28"/>
    </p:embeddedFont>
    <p:embeddedFont>
      <p:font typeface="DM Sans" pitchFamily="2" charset="0"/>
      <p:regular r:id="rId29"/>
      <p:bold r:id="rId30"/>
      <p:italic r:id="rId31"/>
      <p:boldItalic r:id="rId32"/>
    </p:embeddedFont>
    <p:embeddedFont>
      <p:font typeface="Krona One" panose="020B0604020202020204" charset="0"/>
      <p:regular r:id="rId33"/>
    </p:embeddedFont>
    <p:embeddedFont>
      <p:font typeface="Open Sans" panose="020B0606030504020204" pitchFamily="34" charset="0"/>
      <p:regular r:id="rId34"/>
      <p:bold r:id="rId35"/>
      <p:italic r:id="rId36"/>
      <p:boldItalic r:id="rId37"/>
    </p:embeddedFont>
    <p:embeddedFont>
      <p:font typeface="Poppins"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C310CB-E095-4154-A242-15F47278475E}">
  <a:tblStyle styleId="{AAC310CB-E095-4154-A242-15F4727847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24cfefa3f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24cfefa3f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24cfefa3f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24cfefa3f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665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124cfefa3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124cfefa3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30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73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686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708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4887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54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23213d6be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23213d6be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9940000">
            <a:off x="8322536" y="-164769"/>
            <a:ext cx="956371" cy="1530932"/>
            <a:chOff x="3228975" y="1023575"/>
            <a:chExt cx="517625" cy="828600"/>
          </a:xfrm>
        </p:grpSpPr>
        <p:sp>
          <p:nvSpPr>
            <p:cNvPr id="10" name="Google Shape;10;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rot="-7721608">
            <a:off x="8035062" y="-829396"/>
            <a:ext cx="949298" cy="1519610"/>
            <a:chOff x="3228975" y="1023575"/>
            <a:chExt cx="517625" cy="828600"/>
          </a:xfrm>
        </p:grpSpPr>
        <p:sp>
          <p:nvSpPr>
            <p:cNvPr id="13" name="Google Shape;13;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860000">
            <a:off x="-456218" y="3374353"/>
            <a:ext cx="956371" cy="1530932"/>
            <a:chOff x="3228975" y="1023575"/>
            <a:chExt cx="517625" cy="828600"/>
          </a:xfrm>
        </p:grpSpPr>
        <p:sp>
          <p:nvSpPr>
            <p:cNvPr id="16" name="Google Shape;16;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178466">
            <a:off x="-1435104" y="-276035"/>
            <a:ext cx="4142901" cy="1575286"/>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810311">
            <a:off x="6230559" y="3118879"/>
            <a:ext cx="4612342" cy="2882621"/>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rot="3078392">
            <a:off x="-161672" y="4050302"/>
            <a:ext cx="949298" cy="1519610"/>
            <a:chOff x="3228975" y="1023575"/>
            <a:chExt cx="517625" cy="828600"/>
          </a:xfrm>
        </p:grpSpPr>
        <p:sp>
          <p:nvSpPr>
            <p:cNvPr id="21" name="Google Shape;21;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2282900" y="4552433"/>
            <a:ext cx="190290" cy="190235"/>
          </a:xfrm>
          <a:custGeom>
            <a:avLst/>
            <a:gdLst/>
            <a:ahLst/>
            <a:cxnLst/>
            <a:rect l="l" t="t" r="r" b="b"/>
            <a:pathLst>
              <a:path w="3478" h="3477" extrusionOk="0">
                <a:moveTo>
                  <a:pt x="1715" y="0"/>
                </a:moveTo>
                <a:lnTo>
                  <a:pt x="1120" y="1131"/>
                </a:lnTo>
                <a:lnTo>
                  <a:pt x="0" y="1774"/>
                </a:lnTo>
                <a:lnTo>
                  <a:pt x="1132" y="2369"/>
                </a:lnTo>
                <a:lnTo>
                  <a:pt x="1763" y="3477"/>
                </a:lnTo>
                <a:lnTo>
                  <a:pt x="2358" y="2346"/>
                </a:lnTo>
                <a:lnTo>
                  <a:pt x="3477" y="1714"/>
                </a:lnTo>
                <a:lnTo>
                  <a:pt x="2346" y="1119"/>
                </a:lnTo>
                <a:lnTo>
                  <a:pt x="17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439702" y="2432870"/>
            <a:ext cx="134866" cy="134866"/>
            <a:chOff x="4212725" y="1540500"/>
            <a:chExt cx="61625" cy="61625"/>
          </a:xfrm>
        </p:grpSpPr>
        <p:sp>
          <p:nvSpPr>
            <p:cNvPr id="25" name="Google Shape;25;p2"/>
            <p:cNvSpPr/>
            <p:nvPr/>
          </p:nvSpPr>
          <p:spPr>
            <a:xfrm>
              <a:off x="4240700" y="1540500"/>
              <a:ext cx="5675" cy="61625"/>
            </a:xfrm>
            <a:custGeom>
              <a:avLst/>
              <a:gdLst/>
              <a:ahLst/>
              <a:cxnLst/>
              <a:rect l="l" t="t" r="r" b="b"/>
              <a:pathLst>
                <a:path w="227" h="2465" extrusionOk="0">
                  <a:moveTo>
                    <a:pt x="0" y="0"/>
                  </a:moveTo>
                  <a:lnTo>
                    <a:pt x="0" y="2465"/>
                  </a:lnTo>
                  <a:lnTo>
                    <a:pt x="215" y="2465"/>
                  </a:lnTo>
                  <a:lnTo>
                    <a:pt x="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12725" y="1568475"/>
              <a:ext cx="61625" cy="5975"/>
            </a:xfrm>
            <a:custGeom>
              <a:avLst/>
              <a:gdLst/>
              <a:ahLst/>
              <a:cxnLst/>
              <a:rect l="l" t="t" r="r" b="b"/>
              <a:pathLst>
                <a:path w="2465" h="239" extrusionOk="0">
                  <a:moveTo>
                    <a:pt x="0" y="1"/>
                  </a:moveTo>
                  <a:lnTo>
                    <a:pt x="0" y="227"/>
                  </a:lnTo>
                  <a:lnTo>
                    <a:pt x="2465" y="239"/>
                  </a:lnTo>
                  <a:lnTo>
                    <a:pt x="2465" y="1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6040040" y="301095"/>
            <a:ext cx="134866" cy="134866"/>
            <a:chOff x="4212725" y="1540500"/>
            <a:chExt cx="61625" cy="61625"/>
          </a:xfrm>
        </p:grpSpPr>
        <p:sp>
          <p:nvSpPr>
            <p:cNvPr id="28" name="Google Shape;28;p2"/>
            <p:cNvSpPr/>
            <p:nvPr/>
          </p:nvSpPr>
          <p:spPr>
            <a:xfrm>
              <a:off x="4240700" y="1540500"/>
              <a:ext cx="5675" cy="61625"/>
            </a:xfrm>
            <a:custGeom>
              <a:avLst/>
              <a:gdLst/>
              <a:ahLst/>
              <a:cxnLst/>
              <a:rect l="l" t="t" r="r" b="b"/>
              <a:pathLst>
                <a:path w="227" h="2465" extrusionOk="0">
                  <a:moveTo>
                    <a:pt x="0" y="0"/>
                  </a:moveTo>
                  <a:lnTo>
                    <a:pt x="0" y="2465"/>
                  </a:lnTo>
                  <a:lnTo>
                    <a:pt x="215" y="2465"/>
                  </a:lnTo>
                  <a:lnTo>
                    <a:pt x="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212725" y="1568475"/>
              <a:ext cx="61625" cy="5975"/>
            </a:xfrm>
            <a:custGeom>
              <a:avLst/>
              <a:gdLst/>
              <a:ahLst/>
              <a:cxnLst/>
              <a:rect l="l" t="t" r="r" b="b"/>
              <a:pathLst>
                <a:path w="2465" h="239" extrusionOk="0">
                  <a:moveTo>
                    <a:pt x="0" y="1"/>
                  </a:moveTo>
                  <a:lnTo>
                    <a:pt x="0" y="227"/>
                  </a:lnTo>
                  <a:lnTo>
                    <a:pt x="2465" y="239"/>
                  </a:lnTo>
                  <a:lnTo>
                    <a:pt x="2465" y="1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304075" y="179400"/>
            <a:ext cx="6252000" cy="4784700"/>
          </a:xfrm>
          <a:prstGeom prst="roundRect">
            <a:avLst>
              <a:gd name="adj" fmla="val 4466"/>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ctrTitle"/>
          </p:nvPr>
        </p:nvSpPr>
        <p:spPr>
          <a:xfrm>
            <a:off x="807452" y="841005"/>
            <a:ext cx="5232000" cy="2966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799712" y="3826688"/>
            <a:ext cx="5232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6"/>
        <p:cNvGrpSpPr/>
        <p:nvPr/>
      </p:nvGrpSpPr>
      <p:grpSpPr>
        <a:xfrm>
          <a:off x="0" y="0"/>
          <a:ext cx="0" cy="0"/>
          <a:chOff x="0" y="0"/>
          <a:chExt cx="0" cy="0"/>
        </a:xfrm>
      </p:grpSpPr>
      <p:grpSp>
        <p:nvGrpSpPr>
          <p:cNvPr id="237" name="Google Shape;237;p13"/>
          <p:cNvGrpSpPr/>
          <p:nvPr/>
        </p:nvGrpSpPr>
        <p:grpSpPr>
          <a:xfrm rot="703926" flipH="1">
            <a:off x="-643919" y="3496246"/>
            <a:ext cx="949279" cy="1519580"/>
            <a:chOff x="3228975" y="1023575"/>
            <a:chExt cx="517625" cy="828600"/>
          </a:xfrm>
        </p:grpSpPr>
        <p:sp>
          <p:nvSpPr>
            <p:cNvPr id="238" name="Google Shape;238;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3"/>
          <p:cNvGrpSpPr/>
          <p:nvPr/>
        </p:nvGrpSpPr>
        <p:grpSpPr>
          <a:xfrm rot="5161006" flipH="1">
            <a:off x="157983" y="4074771"/>
            <a:ext cx="949340" cy="1519677"/>
            <a:chOff x="3228975" y="1023575"/>
            <a:chExt cx="517625" cy="828600"/>
          </a:xfrm>
        </p:grpSpPr>
        <p:sp>
          <p:nvSpPr>
            <p:cNvPr id="241" name="Google Shape;241;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13"/>
          <p:cNvSpPr/>
          <p:nvPr/>
        </p:nvSpPr>
        <p:spPr>
          <a:xfrm rot="10800000">
            <a:off x="6562576" y="3969707"/>
            <a:ext cx="4142894" cy="1575283"/>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rot="-9012513" flipH="1">
            <a:off x="8695945" y="-300197"/>
            <a:ext cx="1034845" cy="1656551"/>
            <a:chOff x="3228975" y="1023575"/>
            <a:chExt cx="517625" cy="828600"/>
          </a:xfrm>
        </p:grpSpPr>
        <p:sp>
          <p:nvSpPr>
            <p:cNvPr id="245" name="Google Shape;245;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3"/>
          <p:cNvGrpSpPr/>
          <p:nvPr/>
        </p:nvGrpSpPr>
        <p:grpSpPr>
          <a:xfrm rot="-6456125" flipH="1">
            <a:off x="8116581" y="-714112"/>
            <a:ext cx="1034892" cy="1656602"/>
            <a:chOff x="3228975" y="1023575"/>
            <a:chExt cx="517625" cy="828600"/>
          </a:xfrm>
        </p:grpSpPr>
        <p:sp>
          <p:nvSpPr>
            <p:cNvPr id="248" name="Google Shape;248;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3"/>
          <p:cNvSpPr/>
          <p:nvPr/>
        </p:nvSpPr>
        <p:spPr>
          <a:xfrm rot="-4887601" flipH="1">
            <a:off x="-2272415" y="-250501"/>
            <a:ext cx="4816005" cy="1979311"/>
          </a:xfrm>
          <a:custGeom>
            <a:avLst/>
            <a:gdLst/>
            <a:ahLst/>
            <a:cxnLst/>
            <a:rect l="l" t="t" r="r" b="b"/>
            <a:pathLst>
              <a:path w="39887" h="16393" extrusionOk="0">
                <a:moveTo>
                  <a:pt x="15211" y="1"/>
                </a:moveTo>
                <a:cubicBezTo>
                  <a:pt x="12435" y="1"/>
                  <a:pt x="9659" y="132"/>
                  <a:pt x="6894" y="411"/>
                </a:cubicBezTo>
                <a:cubicBezTo>
                  <a:pt x="3180" y="780"/>
                  <a:pt x="1" y="4066"/>
                  <a:pt x="2715" y="7722"/>
                </a:cubicBezTo>
                <a:cubicBezTo>
                  <a:pt x="3680" y="9008"/>
                  <a:pt x="5239" y="9770"/>
                  <a:pt x="6835" y="9996"/>
                </a:cubicBezTo>
                <a:cubicBezTo>
                  <a:pt x="7335" y="10067"/>
                  <a:pt x="7845" y="10094"/>
                  <a:pt x="8361" y="10094"/>
                </a:cubicBezTo>
                <a:cubicBezTo>
                  <a:pt x="9840" y="10094"/>
                  <a:pt x="11364" y="9877"/>
                  <a:pt x="12811" y="9877"/>
                </a:cubicBezTo>
                <a:cubicBezTo>
                  <a:pt x="14231" y="9877"/>
                  <a:pt x="15576" y="10085"/>
                  <a:pt x="16729" y="10913"/>
                </a:cubicBezTo>
                <a:cubicBezTo>
                  <a:pt x="18146" y="11925"/>
                  <a:pt x="18872" y="13651"/>
                  <a:pt x="20146" y="14842"/>
                </a:cubicBezTo>
                <a:cubicBezTo>
                  <a:pt x="21240" y="15888"/>
                  <a:pt x="22738" y="16393"/>
                  <a:pt x="24243" y="16393"/>
                </a:cubicBezTo>
                <a:cubicBezTo>
                  <a:pt x="26129" y="16393"/>
                  <a:pt x="28027" y="15601"/>
                  <a:pt x="29159" y="14091"/>
                </a:cubicBezTo>
                <a:cubicBezTo>
                  <a:pt x="30921" y="11734"/>
                  <a:pt x="31231" y="7936"/>
                  <a:pt x="34029" y="7079"/>
                </a:cubicBezTo>
                <a:cubicBezTo>
                  <a:pt x="34591" y="6900"/>
                  <a:pt x="35182" y="6884"/>
                  <a:pt x="35777" y="6884"/>
                </a:cubicBezTo>
                <a:cubicBezTo>
                  <a:pt x="35910" y="6884"/>
                  <a:pt x="36043" y="6885"/>
                  <a:pt x="36176" y="6885"/>
                </a:cubicBezTo>
                <a:cubicBezTo>
                  <a:pt x="36482" y="6885"/>
                  <a:pt x="36787" y="6881"/>
                  <a:pt x="37089" y="6853"/>
                </a:cubicBezTo>
                <a:cubicBezTo>
                  <a:pt x="38125" y="6769"/>
                  <a:pt x="39256" y="6257"/>
                  <a:pt x="39506" y="5257"/>
                </a:cubicBezTo>
                <a:cubicBezTo>
                  <a:pt x="39887" y="3674"/>
                  <a:pt x="37863" y="2662"/>
                  <a:pt x="36255" y="2316"/>
                </a:cubicBezTo>
                <a:cubicBezTo>
                  <a:pt x="29349" y="855"/>
                  <a:pt x="22277" y="1"/>
                  <a:pt x="15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txBox="1">
            <a:spLocks noGrp="1"/>
          </p:cNvSpPr>
          <p:nvPr>
            <p:ph type="title"/>
          </p:nvPr>
        </p:nvSpPr>
        <p:spPr>
          <a:xfrm>
            <a:off x="720000" y="693863"/>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2"/>
          </p:nvPr>
        </p:nvSpPr>
        <p:spPr>
          <a:xfrm>
            <a:off x="1693350" y="1488113"/>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4" name="Google Shape;254;p13"/>
          <p:cNvSpPr txBox="1">
            <a:spLocks noGrp="1"/>
          </p:cNvSpPr>
          <p:nvPr>
            <p:ph type="subTitle" idx="1"/>
          </p:nvPr>
        </p:nvSpPr>
        <p:spPr>
          <a:xfrm>
            <a:off x="1693363" y="18896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5" name="Google Shape;255;p13"/>
          <p:cNvSpPr txBox="1">
            <a:spLocks noGrp="1"/>
          </p:cNvSpPr>
          <p:nvPr>
            <p:ph type="title" idx="3"/>
          </p:nvPr>
        </p:nvSpPr>
        <p:spPr>
          <a:xfrm>
            <a:off x="5688300" y="1488088"/>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13"/>
          <p:cNvSpPr txBox="1">
            <a:spLocks noGrp="1"/>
          </p:cNvSpPr>
          <p:nvPr>
            <p:ph type="subTitle" idx="4"/>
          </p:nvPr>
        </p:nvSpPr>
        <p:spPr>
          <a:xfrm>
            <a:off x="5688300" y="18896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13"/>
          <p:cNvSpPr txBox="1">
            <a:spLocks noGrp="1"/>
          </p:cNvSpPr>
          <p:nvPr>
            <p:ph type="title" idx="5"/>
          </p:nvPr>
        </p:nvSpPr>
        <p:spPr>
          <a:xfrm>
            <a:off x="1693364" y="2573441"/>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13"/>
          <p:cNvSpPr txBox="1">
            <a:spLocks noGrp="1"/>
          </p:cNvSpPr>
          <p:nvPr>
            <p:ph type="subTitle" idx="6"/>
          </p:nvPr>
        </p:nvSpPr>
        <p:spPr>
          <a:xfrm>
            <a:off x="1693363" y="297501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13"/>
          <p:cNvSpPr txBox="1">
            <a:spLocks noGrp="1"/>
          </p:cNvSpPr>
          <p:nvPr>
            <p:ph type="title" idx="7"/>
          </p:nvPr>
        </p:nvSpPr>
        <p:spPr>
          <a:xfrm>
            <a:off x="5688300" y="2573438"/>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13"/>
          <p:cNvSpPr txBox="1">
            <a:spLocks noGrp="1"/>
          </p:cNvSpPr>
          <p:nvPr>
            <p:ph type="subTitle" idx="8"/>
          </p:nvPr>
        </p:nvSpPr>
        <p:spPr>
          <a:xfrm>
            <a:off x="5688302" y="297501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13"/>
          <p:cNvSpPr txBox="1">
            <a:spLocks noGrp="1"/>
          </p:cNvSpPr>
          <p:nvPr>
            <p:ph type="title" idx="9" hasCustomPrompt="1"/>
          </p:nvPr>
        </p:nvSpPr>
        <p:spPr>
          <a:xfrm>
            <a:off x="720002" y="1664113"/>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2" name="Google Shape;262;p13"/>
          <p:cNvSpPr txBox="1">
            <a:spLocks noGrp="1"/>
          </p:cNvSpPr>
          <p:nvPr>
            <p:ph type="title" idx="13" hasCustomPrompt="1"/>
          </p:nvPr>
        </p:nvSpPr>
        <p:spPr>
          <a:xfrm>
            <a:off x="4740900" y="1664113"/>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3" name="Google Shape;263;p13"/>
          <p:cNvSpPr txBox="1">
            <a:spLocks noGrp="1"/>
          </p:cNvSpPr>
          <p:nvPr>
            <p:ph type="title" idx="14" hasCustomPrompt="1"/>
          </p:nvPr>
        </p:nvSpPr>
        <p:spPr>
          <a:xfrm>
            <a:off x="720002" y="274944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4" name="Google Shape;264;p13"/>
          <p:cNvSpPr txBox="1">
            <a:spLocks noGrp="1"/>
          </p:cNvSpPr>
          <p:nvPr>
            <p:ph type="title" idx="15" hasCustomPrompt="1"/>
          </p:nvPr>
        </p:nvSpPr>
        <p:spPr>
          <a:xfrm>
            <a:off x="4740900" y="274944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5" name="Google Shape;265;p13"/>
          <p:cNvSpPr txBox="1">
            <a:spLocks noGrp="1"/>
          </p:cNvSpPr>
          <p:nvPr>
            <p:ph type="title" idx="16"/>
          </p:nvPr>
        </p:nvSpPr>
        <p:spPr>
          <a:xfrm>
            <a:off x="1693364" y="3658791"/>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6" name="Google Shape;266;p13"/>
          <p:cNvSpPr txBox="1">
            <a:spLocks noGrp="1"/>
          </p:cNvSpPr>
          <p:nvPr>
            <p:ph type="subTitle" idx="17"/>
          </p:nvPr>
        </p:nvSpPr>
        <p:spPr>
          <a:xfrm>
            <a:off x="1693363" y="40603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7" name="Google Shape;267;p13"/>
          <p:cNvSpPr txBox="1">
            <a:spLocks noGrp="1"/>
          </p:cNvSpPr>
          <p:nvPr>
            <p:ph type="title" idx="18"/>
          </p:nvPr>
        </p:nvSpPr>
        <p:spPr>
          <a:xfrm>
            <a:off x="5688300" y="3658788"/>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 name="Google Shape;268;p13"/>
          <p:cNvSpPr txBox="1">
            <a:spLocks noGrp="1"/>
          </p:cNvSpPr>
          <p:nvPr>
            <p:ph type="subTitle" idx="19"/>
          </p:nvPr>
        </p:nvSpPr>
        <p:spPr>
          <a:xfrm>
            <a:off x="5688302" y="40603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9" name="Google Shape;269;p13"/>
          <p:cNvSpPr txBox="1">
            <a:spLocks noGrp="1"/>
          </p:cNvSpPr>
          <p:nvPr>
            <p:ph type="title" idx="20" hasCustomPrompt="1"/>
          </p:nvPr>
        </p:nvSpPr>
        <p:spPr>
          <a:xfrm>
            <a:off x="720002" y="383479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70" name="Google Shape;270;p13"/>
          <p:cNvSpPr txBox="1">
            <a:spLocks noGrp="1"/>
          </p:cNvSpPr>
          <p:nvPr>
            <p:ph type="title" idx="21" hasCustomPrompt="1"/>
          </p:nvPr>
        </p:nvSpPr>
        <p:spPr>
          <a:xfrm>
            <a:off x="4740900" y="383479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71"/>
        <p:cNvGrpSpPr/>
        <p:nvPr/>
      </p:nvGrpSpPr>
      <p:grpSpPr>
        <a:xfrm>
          <a:off x="0" y="0"/>
          <a:ext cx="0" cy="0"/>
          <a:chOff x="0" y="0"/>
          <a:chExt cx="0" cy="0"/>
        </a:xfrm>
      </p:grpSpPr>
      <p:grpSp>
        <p:nvGrpSpPr>
          <p:cNvPr id="272" name="Google Shape;272;p14"/>
          <p:cNvGrpSpPr/>
          <p:nvPr/>
        </p:nvGrpSpPr>
        <p:grpSpPr>
          <a:xfrm rot="-4539985">
            <a:off x="7388222" y="3603475"/>
            <a:ext cx="1328107" cy="2125917"/>
            <a:chOff x="3228975" y="1023575"/>
            <a:chExt cx="517625" cy="828600"/>
          </a:xfrm>
        </p:grpSpPr>
        <p:sp>
          <p:nvSpPr>
            <p:cNvPr id="273" name="Google Shape;273;p1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4"/>
          <p:cNvGrpSpPr/>
          <p:nvPr/>
        </p:nvGrpSpPr>
        <p:grpSpPr>
          <a:xfrm rot="-2321549">
            <a:off x="8324128" y="3207339"/>
            <a:ext cx="1318281" cy="2110269"/>
            <a:chOff x="3228975" y="1023575"/>
            <a:chExt cx="517625" cy="828600"/>
          </a:xfrm>
        </p:grpSpPr>
        <p:sp>
          <p:nvSpPr>
            <p:cNvPr id="276" name="Google Shape;276;p1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4"/>
          <p:cNvGrpSpPr/>
          <p:nvPr/>
        </p:nvGrpSpPr>
        <p:grpSpPr>
          <a:xfrm rot="6260015">
            <a:off x="471750" y="-683790"/>
            <a:ext cx="1328107" cy="2125917"/>
            <a:chOff x="3228975" y="1023575"/>
            <a:chExt cx="517625" cy="828600"/>
          </a:xfrm>
        </p:grpSpPr>
        <p:sp>
          <p:nvSpPr>
            <p:cNvPr id="279" name="Google Shape;279;p1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4"/>
          <p:cNvGrpSpPr/>
          <p:nvPr/>
        </p:nvGrpSpPr>
        <p:grpSpPr>
          <a:xfrm rot="8478451">
            <a:off x="-454330" y="-272006"/>
            <a:ext cx="1318281" cy="2110269"/>
            <a:chOff x="3228975" y="1023575"/>
            <a:chExt cx="517625" cy="828600"/>
          </a:xfrm>
        </p:grpSpPr>
        <p:sp>
          <p:nvSpPr>
            <p:cNvPr id="282" name="Google Shape;282;p1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4"/>
          <p:cNvSpPr/>
          <p:nvPr/>
        </p:nvSpPr>
        <p:spPr>
          <a:xfrm rot="-6731882">
            <a:off x="5936413" y="-1094116"/>
            <a:ext cx="4612358" cy="288264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rot="432023">
            <a:off x="-2329140" y="3072147"/>
            <a:ext cx="4612328" cy="2882617"/>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txBox="1">
            <a:spLocks noGrp="1"/>
          </p:cNvSpPr>
          <p:nvPr>
            <p:ph type="title"/>
          </p:nvPr>
        </p:nvSpPr>
        <p:spPr>
          <a:xfrm>
            <a:off x="1839650" y="3368450"/>
            <a:ext cx="5464800" cy="683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88" name="Google Shape;288;p14"/>
          <p:cNvSpPr txBox="1">
            <a:spLocks noGrp="1"/>
          </p:cNvSpPr>
          <p:nvPr>
            <p:ph type="subTitle" idx="1"/>
          </p:nvPr>
        </p:nvSpPr>
        <p:spPr>
          <a:xfrm>
            <a:off x="1166800" y="1455800"/>
            <a:ext cx="6810300" cy="194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0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89"/>
        <p:cNvGrpSpPr/>
        <p:nvPr/>
      </p:nvGrpSpPr>
      <p:grpSpPr>
        <a:xfrm>
          <a:off x="0" y="0"/>
          <a:ext cx="0" cy="0"/>
          <a:chOff x="0" y="0"/>
          <a:chExt cx="0" cy="0"/>
        </a:xfrm>
      </p:grpSpPr>
      <p:sp>
        <p:nvSpPr>
          <p:cNvPr id="290" name="Google Shape;290;p15"/>
          <p:cNvSpPr/>
          <p:nvPr/>
        </p:nvSpPr>
        <p:spPr>
          <a:xfrm rot="-900381">
            <a:off x="-2057681" y="-853725"/>
            <a:ext cx="4612328" cy="288266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15"/>
          <p:cNvGrpSpPr/>
          <p:nvPr/>
        </p:nvGrpSpPr>
        <p:grpSpPr>
          <a:xfrm rot="-4539985">
            <a:off x="7511657" y="3804911"/>
            <a:ext cx="1328107" cy="2125917"/>
            <a:chOff x="3228975" y="1023575"/>
            <a:chExt cx="517625" cy="828600"/>
          </a:xfrm>
        </p:grpSpPr>
        <p:sp>
          <p:nvSpPr>
            <p:cNvPr id="292" name="Google Shape;292;p1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15"/>
          <p:cNvGrpSpPr/>
          <p:nvPr/>
        </p:nvGrpSpPr>
        <p:grpSpPr>
          <a:xfrm rot="-1172093">
            <a:off x="8628208" y="3341661"/>
            <a:ext cx="1318287" cy="2110277"/>
            <a:chOff x="3228975" y="1023575"/>
            <a:chExt cx="517625" cy="828600"/>
          </a:xfrm>
        </p:grpSpPr>
        <p:sp>
          <p:nvSpPr>
            <p:cNvPr id="295" name="Google Shape;295;p1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5"/>
          <p:cNvGrpSpPr/>
          <p:nvPr/>
        </p:nvGrpSpPr>
        <p:grpSpPr>
          <a:xfrm rot="4539985" flipH="1">
            <a:off x="304228" y="3804911"/>
            <a:ext cx="1328107" cy="2125917"/>
            <a:chOff x="3228975" y="1023575"/>
            <a:chExt cx="517625" cy="828600"/>
          </a:xfrm>
        </p:grpSpPr>
        <p:sp>
          <p:nvSpPr>
            <p:cNvPr id="298" name="Google Shape;298;p1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5"/>
          <p:cNvGrpSpPr/>
          <p:nvPr/>
        </p:nvGrpSpPr>
        <p:grpSpPr>
          <a:xfrm rot="1172093" flipH="1">
            <a:off x="-802503" y="3341661"/>
            <a:ext cx="1318287" cy="2110277"/>
            <a:chOff x="3228975" y="1023575"/>
            <a:chExt cx="517625" cy="828600"/>
          </a:xfrm>
        </p:grpSpPr>
        <p:sp>
          <p:nvSpPr>
            <p:cNvPr id="301" name="Google Shape;301;p1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5"/>
          <p:cNvSpPr/>
          <p:nvPr/>
        </p:nvSpPr>
        <p:spPr>
          <a:xfrm rot="4068118">
            <a:off x="6589468" y="-853716"/>
            <a:ext cx="4612358" cy="288264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txBox="1">
            <a:spLocks noGrp="1"/>
          </p:cNvSpPr>
          <p:nvPr>
            <p:ph type="title"/>
          </p:nvPr>
        </p:nvSpPr>
        <p:spPr>
          <a:xfrm>
            <a:off x="720000" y="6946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06"/>
        <p:cNvGrpSpPr/>
        <p:nvPr/>
      </p:nvGrpSpPr>
      <p:grpSpPr>
        <a:xfrm>
          <a:off x="0" y="0"/>
          <a:ext cx="0" cy="0"/>
          <a:chOff x="0" y="0"/>
          <a:chExt cx="0" cy="0"/>
        </a:xfrm>
      </p:grpSpPr>
      <p:grpSp>
        <p:nvGrpSpPr>
          <p:cNvPr id="307" name="Google Shape;307;p16"/>
          <p:cNvGrpSpPr/>
          <p:nvPr/>
        </p:nvGrpSpPr>
        <p:grpSpPr>
          <a:xfrm rot="-9545231" flipH="1">
            <a:off x="8797630" y="-304302"/>
            <a:ext cx="1094570" cy="1752158"/>
            <a:chOff x="3228975" y="1023575"/>
            <a:chExt cx="517625" cy="828600"/>
          </a:xfrm>
        </p:grpSpPr>
        <p:sp>
          <p:nvSpPr>
            <p:cNvPr id="308" name="Google Shape;308;p1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6"/>
          <p:cNvGrpSpPr/>
          <p:nvPr/>
        </p:nvGrpSpPr>
        <p:grpSpPr>
          <a:xfrm rot="-6558659" flipH="1">
            <a:off x="8164694" y="-890407"/>
            <a:ext cx="1102727" cy="1765059"/>
            <a:chOff x="3228975" y="1023575"/>
            <a:chExt cx="517625" cy="828600"/>
          </a:xfrm>
        </p:grpSpPr>
        <p:sp>
          <p:nvSpPr>
            <p:cNvPr id="311" name="Google Shape;311;p1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6"/>
          <p:cNvGrpSpPr/>
          <p:nvPr/>
        </p:nvGrpSpPr>
        <p:grpSpPr>
          <a:xfrm rot="9545231">
            <a:off x="-748207" y="-304302"/>
            <a:ext cx="1094570" cy="1752158"/>
            <a:chOff x="3228975" y="1023575"/>
            <a:chExt cx="517625" cy="828600"/>
          </a:xfrm>
        </p:grpSpPr>
        <p:sp>
          <p:nvSpPr>
            <p:cNvPr id="314" name="Google Shape;314;p1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6"/>
          <p:cNvGrpSpPr/>
          <p:nvPr/>
        </p:nvGrpSpPr>
        <p:grpSpPr>
          <a:xfrm rot="6558659">
            <a:off x="-123429" y="-890407"/>
            <a:ext cx="1102727" cy="1765059"/>
            <a:chOff x="3228975" y="1023575"/>
            <a:chExt cx="517625" cy="828600"/>
          </a:xfrm>
        </p:grpSpPr>
        <p:sp>
          <p:nvSpPr>
            <p:cNvPr id="317" name="Google Shape;317;p1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16"/>
          <p:cNvSpPr/>
          <p:nvPr/>
        </p:nvSpPr>
        <p:spPr>
          <a:xfrm rot="4499966">
            <a:off x="6801530" y="4863048"/>
            <a:ext cx="3856707" cy="2697408"/>
          </a:xfrm>
          <a:custGeom>
            <a:avLst/>
            <a:gdLst/>
            <a:ahLst/>
            <a:cxnLst/>
            <a:rect l="l" t="t" r="r" b="b"/>
            <a:pathLst>
              <a:path w="35814" h="25048" extrusionOk="0">
                <a:moveTo>
                  <a:pt x="11766" y="1"/>
                </a:moveTo>
                <a:cubicBezTo>
                  <a:pt x="11265" y="1"/>
                  <a:pt x="10764" y="21"/>
                  <a:pt x="10263" y="64"/>
                </a:cubicBezTo>
                <a:cubicBezTo>
                  <a:pt x="8477" y="207"/>
                  <a:pt x="6632" y="683"/>
                  <a:pt x="5274" y="1862"/>
                </a:cubicBezTo>
                <a:cubicBezTo>
                  <a:pt x="3929" y="3040"/>
                  <a:pt x="3191" y="5076"/>
                  <a:pt x="3929" y="6707"/>
                </a:cubicBezTo>
                <a:cubicBezTo>
                  <a:pt x="4048" y="6981"/>
                  <a:pt x="4203" y="7231"/>
                  <a:pt x="4286" y="7517"/>
                </a:cubicBezTo>
                <a:cubicBezTo>
                  <a:pt x="4620" y="8779"/>
                  <a:pt x="3334" y="9803"/>
                  <a:pt x="2417" y="10756"/>
                </a:cubicBezTo>
                <a:cubicBezTo>
                  <a:pt x="452" y="12839"/>
                  <a:pt x="0" y="16137"/>
                  <a:pt x="1036" y="18816"/>
                </a:cubicBezTo>
                <a:cubicBezTo>
                  <a:pt x="2084" y="21495"/>
                  <a:pt x="4477" y="23531"/>
                  <a:pt x="7179" y="24448"/>
                </a:cubicBezTo>
                <a:cubicBezTo>
                  <a:pt x="8333" y="24839"/>
                  <a:pt x="9550" y="25048"/>
                  <a:pt x="10761" y="25048"/>
                </a:cubicBezTo>
                <a:cubicBezTo>
                  <a:pt x="11763" y="25048"/>
                  <a:pt x="12762" y="24904"/>
                  <a:pt x="13716" y="24602"/>
                </a:cubicBezTo>
                <a:cubicBezTo>
                  <a:pt x="15740" y="23960"/>
                  <a:pt x="17502" y="22686"/>
                  <a:pt x="19407" y="21733"/>
                </a:cubicBezTo>
                <a:cubicBezTo>
                  <a:pt x="21918" y="20478"/>
                  <a:pt x="24743" y="19812"/>
                  <a:pt x="27550" y="19812"/>
                </a:cubicBezTo>
                <a:cubicBezTo>
                  <a:pt x="27884" y="19812"/>
                  <a:pt x="28218" y="19821"/>
                  <a:pt x="28551" y="19840"/>
                </a:cubicBezTo>
                <a:cubicBezTo>
                  <a:pt x="29374" y="19886"/>
                  <a:pt x="30235" y="19977"/>
                  <a:pt x="31073" y="19977"/>
                </a:cubicBezTo>
                <a:cubicBezTo>
                  <a:pt x="32199" y="19977"/>
                  <a:pt x="33283" y="19812"/>
                  <a:pt x="34171" y="19149"/>
                </a:cubicBezTo>
                <a:cubicBezTo>
                  <a:pt x="35266" y="18340"/>
                  <a:pt x="35790" y="16887"/>
                  <a:pt x="35790" y="15506"/>
                </a:cubicBezTo>
                <a:cubicBezTo>
                  <a:pt x="35814" y="12363"/>
                  <a:pt x="34302" y="10339"/>
                  <a:pt x="31814" y="8589"/>
                </a:cubicBezTo>
                <a:cubicBezTo>
                  <a:pt x="28587" y="6315"/>
                  <a:pt x="25325" y="4064"/>
                  <a:pt x="21741" y="2409"/>
                </a:cubicBezTo>
                <a:cubicBezTo>
                  <a:pt x="18613" y="965"/>
                  <a:pt x="15203" y="1"/>
                  <a:pt x="11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045281">
            <a:off x="-2173971" y="3079811"/>
            <a:ext cx="4019093" cy="4077628"/>
          </a:xfrm>
          <a:custGeom>
            <a:avLst/>
            <a:gdLst/>
            <a:ahLst/>
            <a:cxnLst/>
            <a:rect l="l" t="t" r="r" b="b"/>
            <a:pathLst>
              <a:path w="43257" h="43887" extrusionOk="0">
                <a:moveTo>
                  <a:pt x="9382" y="1"/>
                </a:moveTo>
                <a:cubicBezTo>
                  <a:pt x="7204" y="1"/>
                  <a:pt x="4984" y="844"/>
                  <a:pt x="3430" y="2385"/>
                </a:cubicBezTo>
                <a:cubicBezTo>
                  <a:pt x="632" y="5171"/>
                  <a:pt x="1" y="9731"/>
                  <a:pt x="1418" y="13398"/>
                </a:cubicBezTo>
                <a:cubicBezTo>
                  <a:pt x="3406" y="18601"/>
                  <a:pt x="8966" y="22423"/>
                  <a:pt x="9062" y="27983"/>
                </a:cubicBezTo>
                <a:cubicBezTo>
                  <a:pt x="9145" y="31805"/>
                  <a:pt x="6561" y="35770"/>
                  <a:pt x="8252" y="39187"/>
                </a:cubicBezTo>
                <a:cubicBezTo>
                  <a:pt x="9145" y="40985"/>
                  <a:pt x="11002" y="42068"/>
                  <a:pt x="12860" y="42806"/>
                </a:cubicBezTo>
                <a:cubicBezTo>
                  <a:pt x="14389" y="43431"/>
                  <a:pt x="16069" y="43886"/>
                  <a:pt x="17697" y="43886"/>
                </a:cubicBezTo>
                <a:cubicBezTo>
                  <a:pt x="18770" y="43886"/>
                  <a:pt x="19820" y="43689"/>
                  <a:pt x="20789" y="43211"/>
                </a:cubicBezTo>
                <a:cubicBezTo>
                  <a:pt x="24218" y="41544"/>
                  <a:pt x="25242" y="37294"/>
                  <a:pt x="27004" y="33912"/>
                </a:cubicBezTo>
                <a:cubicBezTo>
                  <a:pt x="29302" y="29471"/>
                  <a:pt x="33291" y="26173"/>
                  <a:pt x="37446" y="23399"/>
                </a:cubicBezTo>
                <a:cubicBezTo>
                  <a:pt x="38744" y="22542"/>
                  <a:pt x="40101" y="21708"/>
                  <a:pt x="41113" y="20518"/>
                </a:cubicBezTo>
                <a:cubicBezTo>
                  <a:pt x="42625" y="18744"/>
                  <a:pt x="43256" y="16232"/>
                  <a:pt x="42744" y="13957"/>
                </a:cubicBezTo>
                <a:cubicBezTo>
                  <a:pt x="42116" y="11070"/>
                  <a:pt x="39445" y="8182"/>
                  <a:pt x="36451" y="8182"/>
                </a:cubicBezTo>
                <a:cubicBezTo>
                  <a:pt x="35815" y="8182"/>
                  <a:pt x="35165" y="8312"/>
                  <a:pt x="34517" y="8600"/>
                </a:cubicBezTo>
                <a:cubicBezTo>
                  <a:pt x="33100" y="9219"/>
                  <a:pt x="31945" y="10290"/>
                  <a:pt x="30648" y="11160"/>
                </a:cubicBezTo>
                <a:cubicBezTo>
                  <a:pt x="28943" y="12314"/>
                  <a:pt x="26845" y="13115"/>
                  <a:pt x="24828" y="13115"/>
                </a:cubicBezTo>
                <a:cubicBezTo>
                  <a:pt x="23703" y="13115"/>
                  <a:pt x="22604" y="12866"/>
                  <a:pt x="21611" y="12291"/>
                </a:cubicBezTo>
                <a:cubicBezTo>
                  <a:pt x="17813" y="10112"/>
                  <a:pt x="17479" y="4563"/>
                  <a:pt x="14169" y="1694"/>
                </a:cubicBezTo>
                <a:cubicBezTo>
                  <a:pt x="12841" y="540"/>
                  <a:pt x="11125" y="1"/>
                  <a:pt x="9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txBox="1">
            <a:spLocks noGrp="1"/>
          </p:cNvSpPr>
          <p:nvPr>
            <p:ph type="title"/>
          </p:nvPr>
        </p:nvSpPr>
        <p:spPr>
          <a:xfrm>
            <a:off x="957525" y="1505125"/>
            <a:ext cx="4526400" cy="160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3" name="Google Shape;323;p16"/>
          <p:cNvSpPr txBox="1">
            <a:spLocks noGrp="1"/>
          </p:cNvSpPr>
          <p:nvPr>
            <p:ph type="subTitle" idx="1"/>
          </p:nvPr>
        </p:nvSpPr>
        <p:spPr>
          <a:xfrm>
            <a:off x="957525" y="3056400"/>
            <a:ext cx="4526400" cy="81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31"/>
        <p:cNvGrpSpPr/>
        <p:nvPr/>
      </p:nvGrpSpPr>
      <p:grpSpPr>
        <a:xfrm>
          <a:off x="0" y="0"/>
          <a:ext cx="0" cy="0"/>
          <a:chOff x="0" y="0"/>
          <a:chExt cx="0" cy="0"/>
        </a:xfrm>
      </p:grpSpPr>
      <p:grpSp>
        <p:nvGrpSpPr>
          <p:cNvPr id="432" name="Google Shape;432;p22"/>
          <p:cNvGrpSpPr/>
          <p:nvPr/>
        </p:nvGrpSpPr>
        <p:grpSpPr>
          <a:xfrm rot="-8645175" flipH="1">
            <a:off x="8440975" y="-112764"/>
            <a:ext cx="1318316" cy="2110324"/>
            <a:chOff x="3228975" y="1023575"/>
            <a:chExt cx="517625" cy="828600"/>
          </a:xfrm>
        </p:grpSpPr>
        <p:sp>
          <p:nvSpPr>
            <p:cNvPr id="433" name="Google Shape;433;p2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2"/>
          <p:cNvGrpSpPr/>
          <p:nvPr/>
        </p:nvGrpSpPr>
        <p:grpSpPr>
          <a:xfrm rot="-5658692" flipH="1">
            <a:off x="7885442" y="-991099"/>
            <a:ext cx="1328154" cy="2125907"/>
            <a:chOff x="3228975" y="1023575"/>
            <a:chExt cx="517625" cy="828600"/>
          </a:xfrm>
        </p:grpSpPr>
        <p:sp>
          <p:nvSpPr>
            <p:cNvPr id="436" name="Google Shape;436;p2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2"/>
          <p:cNvGrpSpPr/>
          <p:nvPr/>
        </p:nvGrpSpPr>
        <p:grpSpPr>
          <a:xfrm rot="8645175">
            <a:off x="-615359" y="-112764"/>
            <a:ext cx="1318316" cy="2110324"/>
            <a:chOff x="3228975" y="1023575"/>
            <a:chExt cx="517625" cy="828600"/>
          </a:xfrm>
        </p:grpSpPr>
        <p:sp>
          <p:nvSpPr>
            <p:cNvPr id="439" name="Google Shape;439;p2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2"/>
          <p:cNvGrpSpPr/>
          <p:nvPr/>
        </p:nvGrpSpPr>
        <p:grpSpPr>
          <a:xfrm rot="5658692">
            <a:off x="-69664" y="-991099"/>
            <a:ext cx="1328154" cy="2125907"/>
            <a:chOff x="3228975" y="1023575"/>
            <a:chExt cx="517625" cy="828600"/>
          </a:xfrm>
        </p:grpSpPr>
        <p:sp>
          <p:nvSpPr>
            <p:cNvPr id="442" name="Google Shape;442;p2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22"/>
          <p:cNvSpPr/>
          <p:nvPr/>
        </p:nvSpPr>
        <p:spPr>
          <a:xfrm>
            <a:off x="7897248" y="3803675"/>
            <a:ext cx="1246747" cy="1149066"/>
          </a:xfrm>
          <a:custGeom>
            <a:avLst/>
            <a:gdLst/>
            <a:ahLst/>
            <a:cxnLst/>
            <a:rect l="l" t="t" r="r" b="b"/>
            <a:pathLst>
              <a:path w="25361" h="23374" extrusionOk="0">
                <a:moveTo>
                  <a:pt x="14291" y="1"/>
                </a:moveTo>
                <a:cubicBezTo>
                  <a:pt x="10440" y="1"/>
                  <a:pt x="6248" y="3217"/>
                  <a:pt x="3679" y="6103"/>
                </a:cubicBezTo>
                <a:cubicBezTo>
                  <a:pt x="1596" y="8437"/>
                  <a:pt x="0" y="11687"/>
                  <a:pt x="1012" y="14652"/>
                </a:cubicBezTo>
                <a:cubicBezTo>
                  <a:pt x="1703" y="16628"/>
                  <a:pt x="3394" y="18069"/>
                  <a:pt x="5061" y="19331"/>
                </a:cubicBezTo>
                <a:cubicBezTo>
                  <a:pt x="7418" y="21141"/>
                  <a:pt x="9954" y="22891"/>
                  <a:pt x="12895" y="23296"/>
                </a:cubicBezTo>
                <a:cubicBezTo>
                  <a:pt x="13280" y="23348"/>
                  <a:pt x="13666" y="23374"/>
                  <a:pt x="14052" y="23374"/>
                </a:cubicBezTo>
                <a:cubicBezTo>
                  <a:pt x="17524" y="23374"/>
                  <a:pt x="20951" y="21312"/>
                  <a:pt x="22622" y="18247"/>
                </a:cubicBezTo>
                <a:cubicBezTo>
                  <a:pt x="25361" y="13223"/>
                  <a:pt x="22610" y="5924"/>
                  <a:pt x="18848" y="1995"/>
                </a:cubicBezTo>
                <a:cubicBezTo>
                  <a:pt x="17489" y="576"/>
                  <a:pt x="15920" y="1"/>
                  <a:pt x="14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rot="5400000">
            <a:off x="-1011677" y="937944"/>
            <a:ext cx="2903596" cy="8311558"/>
          </a:xfrm>
          <a:custGeom>
            <a:avLst/>
            <a:gdLst/>
            <a:ahLst/>
            <a:cxnLst/>
            <a:rect l="l" t="t" r="r" b="b"/>
            <a:pathLst>
              <a:path w="20968" h="60021" extrusionOk="0">
                <a:moveTo>
                  <a:pt x="10863" y="1"/>
                </a:moveTo>
                <a:cubicBezTo>
                  <a:pt x="10241" y="1"/>
                  <a:pt x="9631" y="103"/>
                  <a:pt x="9049" y="336"/>
                </a:cubicBezTo>
                <a:cubicBezTo>
                  <a:pt x="6180" y="1479"/>
                  <a:pt x="3680" y="4658"/>
                  <a:pt x="4001" y="7837"/>
                </a:cubicBezTo>
                <a:cubicBezTo>
                  <a:pt x="4275" y="10373"/>
                  <a:pt x="5918" y="12516"/>
                  <a:pt x="6847" y="14873"/>
                </a:cubicBezTo>
                <a:cubicBezTo>
                  <a:pt x="8049" y="18029"/>
                  <a:pt x="7883" y="21696"/>
                  <a:pt x="6370" y="24720"/>
                </a:cubicBezTo>
                <a:cubicBezTo>
                  <a:pt x="4966" y="27530"/>
                  <a:pt x="2489" y="29792"/>
                  <a:pt x="1644" y="32828"/>
                </a:cubicBezTo>
                <a:cubicBezTo>
                  <a:pt x="1" y="38829"/>
                  <a:pt x="5382" y="44663"/>
                  <a:pt x="5287" y="50878"/>
                </a:cubicBezTo>
                <a:cubicBezTo>
                  <a:pt x="5251" y="52950"/>
                  <a:pt x="4620" y="55200"/>
                  <a:pt x="5668" y="56986"/>
                </a:cubicBezTo>
                <a:cubicBezTo>
                  <a:pt x="6335" y="58129"/>
                  <a:pt x="7573" y="58831"/>
                  <a:pt x="8811" y="59307"/>
                </a:cubicBezTo>
                <a:cubicBezTo>
                  <a:pt x="9964" y="59751"/>
                  <a:pt x="11244" y="60020"/>
                  <a:pt x="12492" y="60020"/>
                </a:cubicBezTo>
                <a:cubicBezTo>
                  <a:pt x="14092" y="60020"/>
                  <a:pt x="15638" y="59577"/>
                  <a:pt x="16788" y="58486"/>
                </a:cubicBezTo>
                <a:cubicBezTo>
                  <a:pt x="18551" y="56783"/>
                  <a:pt x="18872" y="54045"/>
                  <a:pt x="18527" y="51628"/>
                </a:cubicBezTo>
                <a:cubicBezTo>
                  <a:pt x="18181" y="49199"/>
                  <a:pt x="17336" y="46830"/>
                  <a:pt x="17217" y="44389"/>
                </a:cubicBezTo>
                <a:cubicBezTo>
                  <a:pt x="17027" y="40412"/>
                  <a:pt x="18765" y="36650"/>
                  <a:pt x="19563" y="32745"/>
                </a:cubicBezTo>
                <a:cubicBezTo>
                  <a:pt x="20206" y="29661"/>
                  <a:pt x="20253" y="26422"/>
                  <a:pt x="19705" y="23315"/>
                </a:cubicBezTo>
                <a:cubicBezTo>
                  <a:pt x="19205" y="20541"/>
                  <a:pt x="18241" y="17719"/>
                  <a:pt x="18872" y="14981"/>
                </a:cubicBezTo>
                <a:cubicBezTo>
                  <a:pt x="19301" y="13076"/>
                  <a:pt x="20479" y="11361"/>
                  <a:pt x="20682" y="9420"/>
                </a:cubicBezTo>
                <a:cubicBezTo>
                  <a:pt x="20968" y="6777"/>
                  <a:pt x="19372" y="4241"/>
                  <a:pt x="17265" y="2646"/>
                </a:cubicBezTo>
                <a:cubicBezTo>
                  <a:pt x="15545" y="1356"/>
                  <a:pt x="13130" y="1"/>
                  <a:pt x="1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txBox="1">
            <a:spLocks noGrp="1"/>
          </p:cNvSpPr>
          <p:nvPr>
            <p:ph type="title"/>
          </p:nvPr>
        </p:nvSpPr>
        <p:spPr>
          <a:xfrm>
            <a:off x="720000" y="69467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8" name="Google Shape;448;p22"/>
          <p:cNvSpPr txBox="1">
            <a:spLocks noGrp="1"/>
          </p:cNvSpPr>
          <p:nvPr>
            <p:ph type="title" idx="2"/>
          </p:nvPr>
        </p:nvSpPr>
        <p:spPr>
          <a:xfrm>
            <a:off x="673148" y="2787800"/>
            <a:ext cx="2704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9" name="Google Shape;449;p22"/>
          <p:cNvSpPr txBox="1">
            <a:spLocks noGrp="1"/>
          </p:cNvSpPr>
          <p:nvPr>
            <p:ph type="subTitle" idx="1"/>
          </p:nvPr>
        </p:nvSpPr>
        <p:spPr>
          <a:xfrm>
            <a:off x="830688" y="3181975"/>
            <a:ext cx="2389200" cy="7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0" name="Google Shape;450;p22"/>
          <p:cNvSpPr txBox="1">
            <a:spLocks noGrp="1"/>
          </p:cNvSpPr>
          <p:nvPr>
            <p:ph type="title" idx="3"/>
          </p:nvPr>
        </p:nvSpPr>
        <p:spPr>
          <a:xfrm>
            <a:off x="3219887" y="2787800"/>
            <a:ext cx="2704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1" name="Google Shape;451;p22"/>
          <p:cNvSpPr txBox="1">
            <a:spLocks noGrp="1"/>
          </p:cNvSpPr>
          <p:nvPr>
            <p:ph type="subTitle" idx="4"/>
          </p:nvPr>
        </p:nvSpPr>
        <p:spPr>
          <a:xfrm>
            <a:off x="3377388" y="3181975"/>
            <a:ext cx="2389200" cy="7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2" name="Google Shape;452;p22"/>
          <p:cNvSpPr txBox="1">
            <a:spLocks noGrp="1"/>
          </p:cNvSpPr>
          <p:nvPr>
            <p:ph type="title" idx="5"/>
          </p:nvPr>
        </p:nvSpPr>
        <p:spPr>
          <a:xfrm>
            <a:off x="5766700" y="2787800"/>
            <a:ext cx="2704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22"/>
          <p:cNvSpPr txBox="1">
            <a:spLocks noGrp="1"/>
          </p:cNvSpPr>
          <p:nvPr>
            <p:ph type="subTitle" idx="6"/>
          </p:nvPr>
        </p:nvSpPr>
        <p:spPr>
          <a:xfrm>
            <a:off x="5924114" y="3181975"/>
            <a:ext cx="2389200" cy="7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08"/>
        <p:cNvGrpSpPr/>
        <p:nvPr/>
      </p:nvGrpSpPr>
      <p:grpSpPr>
        <a:xfrm>
          <a:off x="0" y="0"/>
          <a:ext cx="0" cy="0"/>
          <a:chOff x="0" y="0"/>
          <a:chExt cx="0" cy="0"/>
        </a:xfrm>
      </p:grpSpPr>
      <p:grpSp>
        <p:nvGrpSpPr>
          <p:cNvPr id="509" name="Google Shape;509;p25"/>
          <p:cNvGrpSpPr/>
          <p:nvPr/>
        </p:nvGrpSpPr>
        <p:grpSpPr>
          <a:xfrm rot="5141308" flipH="1">
            <a:off x="5076099" y="3946432"/>
            <a:ext cx="1328154" cy="2125907"/>
            <a:chOff x="3228975" y="1023575"/>
            <a:chExt cx="517625" cy="828600"/>
          </a:xfrm>
        </p:grpSpPr>
        <p:sp>
          <p:nvSpPr>
            <p:cNvPr id="510" name="Google Shape;510;p2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5"/>
          <p:cNvGrpSpPr/>
          <p:nvPr/>
        </p:nvGrpSpPr>
        <p:grpSpPr>
          <a:xfrm rot="-5141308">
            <a:off x="2892574" y="3946432"/>
            <a:ext cx="1328154" cy="2125907"/>
            <a:chOff x="3228975" y="1023575"/>
            <a:chExt cx="517625" cy="828600"/>
          </a:xfrm>
        </p:grpSpPr>
        <p:sp>
          <p:nvSpPr>
            <p:cNvPr id="513" name="Google Shape;513;p2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5"/>
          <p:cNvSpPr/>
          <p:nvPr/>
        </p:nvSpPr>
        <p:spPr>
          <a:xfrm rot="10800000" flipH="1">
            <a:off x="8574059" y="-1360101"/>
            <a:ext cx="1187208" cy="3398539"/>
          </a:xfrm>
          <a:custGeom>
            <a:avLst/>
            <a:gdLst/>
            <a:ahLst/>
            <a:cxnLst/>
            <a:rect l="l" t="t" r="r" b="b"/>
            <a:pathLst>
              <a:path w="20968" h="60021" extrusionOk="0">
                <a:moveTo>
                  <a:pt x="10863" y="1"/>
                </a:moveTo>
                <a:cubicBezTo>
                  <a:pt x="10241" y="1"/>
                  <a:pt x="9631" y="103"/>
                  <a:pt x="9049" y="336"/>
                </a:cubicBezTo>
                <a:cubicBezTo>
                  <a:pt x="6180" y="1479"/>
                  <a:pt x="3680" y="4658"/>
                  <a:pt x="4001" y="7837"/>
                </a:cubicBezTo>
                <a:cubicBezTo>
                  <a:pt x="4275" y="10373"/>
                  <a:pt x="5918" y="12516"/>
                  <a:pt x="6847" y="14873"/>
                </a:cubicBezTo>
                <a:cubicBezTo>
                  <a:pt x="8049" y="18029"/>
                  <a:pt x="7883" y="21696"/>
                  <a:pt x="6370" y="24720"/>
                </a:cubicBezTo>
                <a:cubicBezTo>
                  <a:pt x="4966" y="27530"/>
                  <a:pt x="2489" y="29792"/>
                  <a:pt x="1644" y="32828"/>
                </a:cubicBezTo>
                <a:cubicBezTo>
                  <a:pt x="1" y="38829"/>
                  <a:pt x="5382" y="44663"/>
                  <a:pt x="5287" y="50878"/>
                </a:cubicBezTo>
                <a:cubicBezTo>
                  <a:pt x="5251" y="52950"/>
                  <a:pt x="4620" y="55200"/>
                  <a:pt x="5668" y="56986"/>
                </a:cubicBezTo>
                <a:cubicBezTo>
                  <a:pt x="6335" y="58129"/>
                  <a:pt x="7573" y="58831"/>
                  <a:pt x="8811" y="59307"/>
                </a:cubicBezTo>
                <a:cubicBezTo>
                  <a:pt x="9964" y="59751"/>
                  <a:pt x="11244" y="60020"/>
                  <a:pt x="12492" y="60020"/>
                </a:cubicBezTo>
                <a:cubicBezTo>
                  <a:pt x="14092" y="60020"/>
                  <a:pt x="15638" y="59577"/>
                  <a:pt x="16788" y="58486"/>
                </a:cubicBezTo>
                <a:cubicBezTo>
                  <a:pt x="18551" y="56783"/>
                  <a:pt x="18872" y="54045"/>
                  <a:pt x="18527" y="51628"/>
                </a:cubicBezTo>
                <a:cubicBezTo>
                  <a:pt x="18181" y="49199"/>
                  <a:pt x="17336" y="46830"/>
                  <a:pt x="17217" y="44389"/>
                </a:cubicBezTo>
                <a:cubicBezTo>
                  <a:pt x="17027" y="40412"/>
                  <a:pt x="18765" y="36650"/>
                  <a:pt x="19563" y="32745"/>
                </a:cubicBezTo>
                <a:cubicBezTo>
                  <a:pt x="20206" y="29661"/>
                  <a:pt x="20253" y="26422"/>
                  <a:pt x="19705" y="23315"/>
                </a:cubicBezTo>
                <a:cubicBezTo>
                  <a:pt x="19205" y="20541"/>
                  <a:pt x="18241" y="17719"/>
                  <a:pt x="18872" y="14981"/>
                </a:cubicBezTo>
                <a:cubicBezTo>
                  <a:pt x="19301" y="13076"/>
                  <a:pt x="20479" y="11361"/>
                  <a:pt x="20682" y="9420"/>
                </a:cubicBezTo>
                <a:cubicBezTo>
                  <a:pt x="20968" y="6777"/>
                  <a:pt x="19372" y="4241"/>
                  <a:pt x="17265" y="2646"/>
                </a:cubicBezTo>
                <a:cubicBezTo>
                  <a:pt x="15545" y="1356"/>
                  <a:pt x="13130" y="1"/>
                  <a:pt x="1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92714" y="3999925"/>
            <a:ext cx="1028896" cy="948342"/>
          </a:xfrm>
          <a:custGeom>
            <a:avLst/>
            <a:gdLst/>
            <a:ahLst/>
            <a:cxnLst/>
            <a:rect l="l" t="t" r="r" b="b"/>
            <a:pathLst>
              <a:path w="25361" h="23374" extrusionOk="0">
                <a:moveTo>
                  <a:pt x="14291" y="1"/>
                </a:moveTo>
                <a:cubicBezTo>
                  <a:pt x="10440" y="1"/>
                  <a:pt x="6248" y="3217"/>
                  <a:pt x="3679" y="6103"/>
                </a:cubicBezTo>
                <a:cubicBezTo>
                  <a:pt x="1596" y="8437"/>
                  <a:pt x="0" y="11687"/>
                  <a:pt x="1012" y="14652"/>
                </a:cubicBezTo>
                <a:cubicBezTo>
                  <a:pt x="1703" y="16628"/>
                  <a:pt x="3394" y="18069"/>
                  <a:pt x="5061" y="19331"/>
                </a:cubicBezTo>
                <a:cubicBezTo>
                  <a:pt x="7418" y="21141"/>
                  <a:pt x="9954" y="22891"/>
                  <a:pt x="12895" y="23296"/>
                </a:cubicBezTo>
                <a:cubicBezTo>
                  <a:pt x="13280" y="23348"/>
                  <a:pt x="13666" y="23374"/>
                  <a:pt x="14052" y="23374"/>
                </a:cubicBezTo>
                <a:cubicBezTo>
                  <a:pt x="17524" y="23374"/>
                  <a:pt x="20951" y="21312"/>
                  <a:pt x="22622" y="18247"/>
                </a:cubicBezTo>
                <a:cubicBezTo>
                  <a:pt x="25361" y="13223"/>
                  <a:pt x="22610" y="5924"/>
                  <a:pt x="18848" y="1995"/>
                </a:cubicBezTo>
                <a:cubicBezTo>
                  <a:pt x="17489" y="576"/>
                  <a:pt x="15920" y="1"/>
                  <a:pt x="14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25"/>
          <p:cNvGrpSpPr/>
          <p:nvPr/>
        </p:nvGrpSpPr>
        <p:grpSpPr>
          <a:xfrm rot="874487" flipH="1">
            <a:off x="4086290" y="3602671"/>
            <a:ext cx="1318317" cy="2110326"/>
            <a:chOff x="3228975" y="1023575"/>
            <a:chExt cx="517625" cy="828600"/>
          </a:xfrm>
        </p:grpSpPr>
        <p:sp>
          <p:nvSpPr>
            <p:cNvPr id="518" name="Google Shape;518;p2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5"/>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823616" y="-1360101"/>
            <a:ext cx="1187208" cy="3398539"/>
          </a:xfrm>
          <a:custGeom>
            <a:avLst/>
            <a:gdLst/>
            <a:ahLst/>
            <a:cxnLst/>
            <a:rect l="l" t="t" r="r" b="b"/>
            <a:pathLst>
              <a:path w="20968" h="60021" extrusionOk="0">
                <a:moveTo>
                  <a:pt x="10863" y="1"/>
                </a:moveTo>
                <a:cubicBezTo>
                  <a:pt x="10241" y="1"/>
                  <a:pt x="9631" y="103"/>
                  <a:pt x="9049" y="336"/>
                </a:cubicBezTo>
                <a:cubicBezTo>
                  <a:pt x="6180" y="1479"/>
                  <a:pt x="3680" y="4658"/>
                  <a:pt x="4001" y="7837"/>
                </a:cubicBezTo>
                <a:cubicBezTo>
                  <a:pt x="4275" y="10373"/>
                  <a:pt x="5918" y="12516"/>
                  <a:pt x="6847" y="14873"/>
                </a:cubicBezTo>
                <a:cubicBezTo>
                  <a:pt x="8049" y="18029"/>
                  <a:pt x="7883" y="21696"/>
                  <a:pt x="6370" y="24720"/>
                </a:cubicBezTo>
                <a:cubicBezTo>
                  <a:pt x="4966" y="27530"/>
                  <a:pt x="2489" y="29792"/>
                  <a:pt x="1644" y="32828"/>
                </a:cubicBezTo>
                <a:cubicBezTo>
                  <a:pt x="1" y="38829"/>
                  <a:pt x="5382" y="44663"/>
                  <a:pt x="5287" y="50878"/>
                </a:cubicBezTo>
                <a:cubicBezTo>
                  <a:pt x="5251" y="52950"/>
                  <a:pt x="4620" y="55200"/>
                  <a:pt x="5668" y="56986"/>
                </a:cubicBezTo>
                <a:cubicBezTo>
                  <a:pt x="6335" y="58129"/>
                  <a:pt x="7573" y="58831"/>
                  <a:pt x="8811" y="59307"/>
                </a:cubicBezTo>
                <a:cubicBezTo>
                  <a:pt x="9964" y="59751"/>
                  <a:pt x="11244" y="60020"/>
                  <a:pt x="12492" y="60020"/>
                </a:cubicBezTo>
                <a:cubicBezTo>
                  <a:pt x="14092" y="60020"/>
                  <a:pt x="15638" y="59577"/>
                  <a:pt x="16788" y="58486"/>
                </a:cubicBezTo>
                <a:cubicBezTo>
                  <a:pt x="18551" y="56783"/>
                  <a:pt x="18872" y="54045"/>
                  <a:pt x="18527" y="51628"/>
                </a:cubicBezTo>
                <a:cubicBezTo>
                  <a:pt x="18181" y="49199"/>
                  <a:pt x="17336" y="46830"/>
                  <a:pt x="17217" y="44389"/>
                </a:cubicBezTo>
                <a:cubicBezTo>
                  <a:pt x="17027" y="40412"/>
                  <a:pt x="18765" y="36650"/>
                  <a:pt x="19563" y="32745"/>
                </a:cubicBezTo>
                <a:cubicBezTo>
                  <a:pt x="20206" y="29661"/>
                  <a:pt x="20253" y="26422"/>
                  <a:pt x="19705" y="23315"/>
                </a:cubicBezTo>
                <a:cubicBezTo>
                  <a:pt x="19205" y="20541"/>
                  <a:pt x="18241" y="17719"/>
                  <a:pt x="18872" y="14981"/>
                </a:cubicBezTo>
                <a:cubicBezTo>
                  <a:pt x="19301" y="13076"/>
                  <a:pt x="20479" y="11361"/>
                  <a:pt x="20682" y="9420"/>
                </a:cubicBezTo>
                <a:cubicBezTo>
                  <a:pt x="20968" y="6777"/>
                  <a:pt x="19372" y="4241"/>
                  <a:pt x="17265" y="2646"/>
                </a:cubicBezTo>
                <a:cubicBezTo>
                  <a:pt x="15545" y="1356"/>
                  <a:pt x="13130" y="1"/>
                  <a:pt x="1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8423989" y="4619000"/>
            <a:ext cx="1028896" cy="948342"/>
          </a:xfrm>
          <a:custGeom>
            <a:avLst/>
            <a:gdLst/>
            <a:ahLst/>
            <a:cxnLst/>
            <a:rect l="l" t="t" r="r" b="b"/>
            <a:pathLst>
              <a:path w="25361" h="23374" extrusionOk="0">
                <a:moveTo>
                  <a:pt x="14291" y="1"/>
                </a:moveTo>
                <a:cubicBezTo>
                  <a:pt x="10440" y="1"/>
                  <a:pt x="6248" y="3217"/>
                  <a:pt x="3679" y="6103"/>
                </a:cubicBezTo>
                <a:cubicBezTo>
                  <a:pt x="1596" y="8437"/>
                  <a:pt x="0" y="11687"/>
                  <a:pt x="1012" y="14652"/>
                </a:cubicBezTo>
                <a:cubicBezTo>
                  <a:pt x="1703" y="16628"/>
                  <a:pt x="3394" y="18069"/>
                  <a:pt x="5061" y="19331"/>
                </a:cubicBezTo>
                <a:cubicBezTo>
                  <a:pt x="7418" y="21141"/>
                  <a:pt x="9954" y="22891"/>
                  <a:pt x="12895" y="23296"/>
                </a:cubicBezTo>
                <a:cubicBezTo>
                  <a:pt x="13280" y="23348"/>
                  <a:pt x="13666" y="23374"/>
                  <a:pt x="14052" y="23374"/>
                </a:cubicBezTo>
                <a:cubicBezTo>
                  <a:pt x="17524" y="23374"/>
                  <a:pt x="20951" y="21312"/>
                  <a:pt x="22622" y="18247"/>
                </a:cubicBezTo>
                <a:cubicBezTo>
                  <a:pt x="25361" y="13223"/>
                  <a:pt x="22610" y="5924"/>
                  <a:pt x="18848" y="1995"/>
                </a:cubicBezTo>
                <a:cubicBezTo>
                  <a:pt x="17489" y="576"/>
                  <a:pt x="15920" y="1"/>
                  <a:pt x="14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txBox="1">
            <a:spLocks noGrp="1"/>
          </p:cNvSpPr>
          <p:nvPr>
            <p:ph type="title"/>
          </p:nvPr>
        </p:nvSpPr>
        <p:spPr>
          <a:xfrm>
            <a:off x="720000" y="705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4" name="Google Shape;524;p25"/>
          <p:cNvSpPr txBox="1">
            <a:spLocks noGrp="1"/>
          </p:cNvSpPr>
          <p:nvPr>
            <p:ph type="title" idx="2"/>
          </p:nvPr>
        </p:nvSpPr>
        <p:spPr>
          <a:xfrm>
            <a:off x="999375" y="1843625"/>
            <a:ext cx="2189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5" name="Google Shape;525;p25"/>
          <p:cNvSpPr txBox="1">
            <a:spLocks noGrp="1"/>
          </p:cNvSpPr>
          <p:nvPr>
            <p:ph type="subTitle" idx="1"/>
          </p:nvPr>
        </p:nvSpPr>
        <p:spPr>
          <a:xfrm>
            <a:off x="999375" y="223365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6" name="Google Shape;526;p25"/>
          <p:cNvSpPr txBox="1">
            <a:spLocks noGrp="1"/>
          </p:cNvSpPr>
          <p:nvPr>
            <p:ph type="title" idx="3"/>
          </p:nvPr>
        </p:nvSpPr>
        <p:spPr>
          <a:xfrm>
            <a:off x="3477238" y="1843625"/>
            <a:ext cx="2168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7" name="Google Shape;527;p25"/>
          <p:cNvSpPr txBox="1">
            <a:spLocks noGrp="1"/>
          </p:cNvSpPr>
          <p:nvPr>
            <p:ph type="subTitle" idx="4"/>
          </p:nvPr>
        </p:nvSpPr>
        <p:spPr>
          <a:xfrm>
            <a:off x="3487775" y="2233650"/>
            <a:ext cx="2168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8" name="Google Shape;528;p25"/>
          <p:cNvSpPr txBox="1">
            <a:spLocks noGrp="1"/>
          </p:cNvSpPr>
          <p:nvPr>
            <p:ph type="title" idx="5"/>
          </p:nvPr>
        </p:nvSpPr>
        <p:spPr>
          <a:xfrm>
            <a:off x="999375" y="3247575"/>
            <a:ext cx="2189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9" name="Google Shape;529;p25"/>
          <p:cNvSpPr txBox="1">
            <a:spLocks noGrp="1"/>
          </p:cNvSpPr>
          <p:nvPr>
            <p:ph type="subTitle" idx="6"/>
          </p:nvPr>
        </p:nvSpPr>
        <p:spPr>
          <a:xfrm>
            <a:off x="999375" y="363760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0" name="Google Shape;530;p25"/>
          <p:cNvSpPr txBox="1">
            <a:spLocks noGrp="1"/>
          </p:cNvSpPr>
          <p:nvPr>
            <p:ph type="title" idx="7"/>
          </p:nvPr>
        </p:nvSpPr>
        <p:spPr>
          <a:xfrm>
            <a:off x="3498581" y="3247575"/>
            <a:ext cx="2168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1" name="Google Shape;531;p25"/>
          <p:cNvSpPr txBox="1">
            <a:spLocks noGrp="1"/>
          </p:cNvSpPr>
          <p:nvPr>
            <p:ph type="subTitle" idx="8"/>
          </p:nvPr>
        </p:nvSpPr>
        <p:spPr>
          <a:xfrm>
            <a:off x="3487775" y="3637600"/>
            <a:ext cx="2168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2" name="Google Shape;532;p25"/>
          <p:cNvSpPr txBox="1">
            <a:spLocks noGrp="1"/>
          </p:cNvSpPr>
          <p:nvPr>
            <p:ph type="title" idx="9"/>
          </p:nvPr>
        </p:nvSpPr>
        <p:spPr>
          <a:xfrm>
            <a:off x="5954875" y="1843625"/>
            <a:ext cx="2189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3" name="Google Shape;533;p25"/>
          <p:cNvSpPr txBox="1">
            <a:spLocks noGrp="1"/>
          </p:cNvSpPr>
          <p:nvPr>
            <p:ph type="subTitle" idx="13"/>
          </p:nvPr>
        </p:nvSpPr>
        <p:spPr>
          <a:xfrm>
            <a:off x="5954875" y="223365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4" name="Google Shape;534;p25"/>
          <p:cNvSpPr txBox="1">
            <a:spLocks noGrp="1"/>
          </p:cNvSpPr>
          <p:nvPr>
            <p:ph type="title" idx="14"/>
          </p:nvPr>
        </p:nvSpPr>
        <p:spPr>
          <a:xfrm>
            <a:off x="5954875" y="3247575"/>
            <a:ext cx="2189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5" name="Google Shape;535;p25"/>
          <p:cNvSpPr txBox="1">
            <a:spLocks noGrp="1"/>
          </p:cNvSpPr>
          <p:nvPr>
            <p:ph type="subTitle" idx="15"/>
          </p:nvPr>
        </p:nvSpPr>
        <p:spPr>
          <a:xfrm>
            <a:off x="5954875" y="363760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82"/>
        <p:cNvGrpSpPr/>
        <p:nvPr/>
      </p:nvGrpSpPr>
      <p:grpSpPr>
        <a:xfrm>
          <a:off x="0" y="0"/>
          <a:ext cx="0" cy="0"/>
          <a:chOff x="0" y="0"/>
          <a:chExt cx="0" cy="0"/>
        </a:xfrm>
      </p:grpSpPr>
      <p:sp>
        <p:nvSpPr>
          <p:cNvPr id="583" name="Google Shape;583;p28"/>
          <p:cNvSpPr/>
          <p:nvPr/>
        </p:nvSpPr>
        <p:spPr>
          <a:xfrm rot="-900381">
            <a:off x="-2057681" y="-853725"/>
            <a:ext cx="4612328" cy="288266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8"/>
          <p:cNvGrpSpPr/>
          <p:nvPr/>
        </p:nvGrpSpPr>
        <p:grpSpPr>
          <a:xfrm rot="-4539985">
            <a:off x="7511657" y="3804911"/>
            <a:ext cx="1328107" cy="2125917"/>
            <a:chOff x="3228975" y="1023575"/>
            <a:chExt cx="517625" cy="828600"/>
          </a:xfrm>
        </p:grpSpPr>
        <p:sp>
          <p:nvSpPr>
            <p:cNvPr id="585" name="Google Shape;585;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8"/>
          <p:cNvGrpSpPr/>
          <p:nvPr/>
        </p:nvGrpSpPr>
        <p:grpSpPr>
          <a:xfrm rot="-1172093">
            <a:off x="8628208" y="3341661"/>
            <a:ext cx="1318287" cy="2110277"/>
            <a:chOff x="3228975" y="1023575"/>
            <a:chExt cx="517625" cy="828600"/>
          </a:xfrm>
        </p:grpSpPr>
        <p:sp>
          <p:nvSpPr>
            <p:cNvPr id="588" name="Google Shape;588;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8"/>
          <p:cNvGrpSpPr/>
          <p:nvPr/>
        </p:nvGrpSpPr>
        <p:grpSpPr>
          <a:xfrm rot="4539985" flipH="1">
            <a:off x="304228" y="3804911"/>
            <a:ext cx="1328107" cy="2125917"/>
            <a:chOff x="3228975" y="1023575"/>
            <a:chExt cx="517625" cy="828600"/>
          </a:xfrm>
        </p:grpSpPr>
        <p:sp>
          <p:nvSpPr>
            <p:cNvPr id="591" name="Google Shape;591;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8"/>
          <p:cNvGrpSpPr/>
          <p:nvPr/>
        </p:nvGrpSpPr>
        <p:grpSpPr>
          <a:xfrm rot="1172093" flipH="1">
            <a:off x="-802503" y="3341661"/>
            <a:ext cx="1318287" cy="2110277"/>
            <a:chOff x="3228975" y="1023575"/>
            <a:chExt cx="517625" cy="828600"/>
          </a:xfrm>
        </p:grpSpPr>
        <p:sp>
          <p:nvSpPr>
            <p:cNvPr id="594" name="Google Shape;594;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8"/>
          <p:cNvSpPr/>
          <p:nvPr/>
        </p:nvSpPr>
        <p:spPr>
          <a:xfrm rot="4068118">
            <a:off x="6589468" y="-853716"/>
            <a:ext cx="4612358" cy="288264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97"/>
        <p:cNvGrpSpPr/>
        <p:nvPr/>
      </p:nvGrpSpPr>
      <p:grpSpPr>
        <a:xfrm>
          <a:off x="0" y="0"/>
          <a:ext cx="0" cy="0"/>
          <a:chOff x="0" y="0"/>
          <a:chExt cx="0" cy="0"/>
        </a:xfrm>
      </p:grpSpPr>
      <p:grpSp>
        <p:nvGrpSpPr>
          <p:cNvPr id="598" name="Google Shape;598;p29"/>
          <p:cNvGrpSpPr/>
          <p:nvPr/>
        </p:nvGrpSpPr>
        <p:grpSpPr>
          <a:xfrm rot="-6260015" flipH="1">
            <a:off x="2980640" y="-436178"/>
            <a:ext cx="1328107" cy="2125917"/>
            <a:chOff x="3228975" y="1023575"/>
            <a:chExt cx="517625" cy="828600"/>
          </a:xfrm>
        </p:grpSpPr>
        <p:sp>
          <p:nvSpPr>
            <p:cNvPr id="599" name="Google Shape;599;p2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29"/>
          <p:cNvGrpSpPr/>
          <p:nvPr/>
        </p:nvGrpSpPr>
        <p:grpSpPr>
          <a:xfrm rot="6260015">
            <a:off x="5027678" y="-375003"/>
            <a:ext cx="1328107" cy="2125917"/>
            <a:chOff x="3228975" y="1023575"/>
            <a:chExt cx="517625" cy="828600"/>
          </a:xfrm>
        </p:grpSpPr>
        <p:sp>
          <p:nvSpPr>
            <p:cNvPr id="602" name="Google Shape;602;p2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9"/>
          <p:cNvGrpSpPr/>
          <p:nvPr/>
        </p:nvGrpSpPr>
        <p:grpSpPr>
          <a:xfrm rot="-9627907" flipH="1">
            <a:off x="4072091" y="-120114"/>
            <a:ext cx="1318287" cy="2110277"/>
            <a:chOff x="3228975" y="1023575"/>
            <a:chExt cx="517625" cy="828600"/>
          </a:xfrm>
        </p:grpSpPr>
        <p:sp>
          <p:nvSpPr>
            <p:cNvPr id="605" name="Google Shape;605;p2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29"/>
          <p:cNvSpPr/>
          <p:nvPr/>
        </p:nvSpPr>
        <p:spPr>
          <a:xfrm rot="-9000022" flipH="1">
            <a:off x="-2693909" y="3973153"/>
            <a:ext cx="6150028" cy="2338470"/>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rot="-439834">
            <a:off x="5994823" y="3448819"/>
            <a:ext cx="3967585" cy="2479655"/>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rot="-4540043">
            <a:off x="7836643" y="3832169"/>
            <a:ext cx="1174717" cy="1880294"/>
            <a:chOff x="3228975" y="1023575"/>
            <a:chExt cx="517625" cy="828600"/>
          </a:xfrm>
        </p:grpSpPr>
        <p:sp>
          <p:nvSpPr>
            <p:cNvPr id="35" name="Google Shape;35;p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3"/>
          <p:cNvGrpSpPr/>
          <p:nvPr/>
        </p:nvGrpSpPr>
        <p:grpSpPr>
          <a:xfrm rot="-2321424">
            <a:off x="8374664" y="3384774"/>
            <a:ext cx="1165980" cy="1866469"/>
            <a:chOff x="3228975" y="1023575"/>
            <a:chExt cx="517625" cy="828600"/>
          </a:xfrm>
        </p:grpSpPr>
        <p:sp>
          <p:nvSpPr>
            <p:cNvPr id="38" name="Google Shape;38;p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p:nvPr/>
        </p:nvSpPr>
        <p:spPr>
          <a:xfrm rot="178464" flipH="1">
            <a:off x="5156944" y="-747469"/>
            <a:ext cx="6149976" cy="2338451"/>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344700" y="179400"/>
            <a:ext cx="5079300" cy="4784700"/>
          </a:xfrm>
          <a:prstGeom prst="roundRect">
            <a:avLst>
              <a:gd name="adj" fmla="val 5602"/>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432023">
            <a:off x="-1659840" y="3072147"/>
            <a:ext cx="4612328" cy="2882617"/>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rot="6260015">
            <a:off x="471750" y="-683790"/>
            <a:ext cx="1328107" cy="2125917"/>
            <a:chOff x="3228975" y="1023575"/>
            <a:chExt cx="517625" cy="828600"/>
          </a:xfrm>
        </p:grpSpPr>
        <p:sp>
          <p:nvSpPr>
            <p:cNvPr id="44" name="Google Shape;44;p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rot="8478451">
            <a:off x="-454330" y="-272006"/>
            <a:ext cx="1318281" cy="2110269"/>
            <a:chOff x="3228975" y="1023575"/>
            <a:chExt cx="517625" cy="828600"/>
          </a:xfrm>
        </p:grpSpPr>
        <p:sp>
          <p:nvSpPr>
            <p:cNvPr id="47" name="Google Shape;47;p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flipH="1">
            <a:off x="-11287131" y="4700983"/>
            <a:ext cx="2204724" cy="5989225"/>
            <a:chOff x="1678175" y="2738600"/>
            <a:chExt cx="587300" cy="1595425"/>
          </a:xfrm>
        </p:grpSpPr>
        <p:sp>
          <p:nvSpPr>
            <p:cNvPr id="50" name="Google Shape;50;p3"/>
            <p:cNvSpPr/>
            <p:nvPr/>
          </p:nvSpPr>
          <p:spPr>
            <a:xfrm>
              <a:off x="1803475" y="3726775"/>
              <a:ext cx="136950" cy="520025"/>
            </a:xfrm>
            <a:custGeom>
              <a:avLst/>
              <a:gdLst/>
              <a:ahLst/>
              <a:cxnLst/>
              <a:rect l="l" t="t" r="r" b="b"/>
              <a:pathLst>
                <a:path w="5478" h="20801" extrusionOk="0">
                  <a:moveTo>
                    <a:pt x="2680" y="1"/>
                  </a:moveTo>
                  <a:lnTo>
                    <a:pt x="1" y="1715"/>
                  </a:lnTo>
                  <a:lnTo>
                    <a:pt x="3359" y="20801"/>
                  </a:lnTo>
                  <a:lnTo>
                    <a:pt x="5168" y="20801"/>
                  </a:lnTo>
                  <a:cubicBezTo>
                    <a:pt x="5168" y="20801"/>
                    <a:pt x="5478" y="8954"/>
                    <a:pt x="4656" y="5477"/>
                  </a:cubicBezTo>
                  <a:cubicBezTo>
                    <a:pt x="3704" y="1429"/>
                    <a:pt x="2680" y="1"/>
                    <a:pt x="2680"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752875" y="4241125"/>
              <a:ext cx="193500" cy="92900"/>
            </a:xfrm>
            <a:custGeom>
              <a:avLst/>
              <a:gdLst/>
              <a:ahLst/>
              <a:cxnLst/>
              <a:rect l="l" t="t" r="r" b="b"/>
              <a:pathLst>
                <a:path w="7740" h="3716" extrusionOk="0">
                  <a:moveTo>
                    <a:pt x="7169" y="1"/>
                  </a:moveTo>
                  <a:cubicBezTo>
                    <a:pt x="7169" y="1"/>
                    <a:pt x="7168" y="1"/>
                    <a:pt x="7168" y="1"/>
                  </a:cubicBezTo>
                  <a:lnTo>
                    <a:pt x="2906" y="2715"/>
                  </a:lnTo>
                  <a:cubicBezTo>
                    <a:pt x="2876" y="2715"/>
                    <a:pt x="2846" y="2715"/>
                    <a:pt x="2817" y="2715"/>
                  </a:cubicBezTo>
                  <a:cubicBezTo>
                    <a:pt x="292" y="2715"/>
                    <a:pt x="1" y="3715"/>
                    <a:pt x="1" y="3715"/>
                  </a:cubicBezTo>
                  <a:lnTo>
                    <a:pt x="5549" y="3715"/>
                  </a:lnTo>
                  <a:lnTo>
                    <a:pt x="7168" y="1858"/>
                  </a:lnTo>
                  <a:lnTo>
                    <a:pt x="7168" y="3715"/>
                  </a:lnTo>
                  <a:lnTo>
                    <a:pt x="7704" y="3715"/>
                  </a:lnTo>
                  <a:cubicBezTo>
                    <a:pt x="7704" y="3715"/>
                    <a:pt x="7680" y="2132"/>
                    <a:pt x="7704" y="1060"/>
                  </a:cubicBezTo>
                  <a:cubicBezTo>
                    <a:pt x="7739" y="12"/>
                    <a:pt x="7193" y="1"/>
                    <a:pt x="716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820150" y="4185775"/>
              <a:ext cx="111950" cy="123850"/>
            </a:xfrm>
            <a:custGeom>
              <a:avLst/>
              <a:gdLst/>
              <a:ahLst/>
              <a:cxnLst/>
              <a:rect l="l" t="t" r="r" b="b"/>
              <a:pathLst>
                <a:path w="4478" h="4954" extrusionOk="0">
                  <a:moveTo>
                    <a:pt x="2322" y="0"/>
                  </a:moveTo>
                  <a:lnTo>
                    <a:pt x="2656" y="2203"/>
                  </a:lnTo>
                  <a:lnTo>
                    <a:pt x="1" y="4953"/>
                  </a:lnTo>
                  <a:lnTo>
                    <a:pt x="1227" y="4953"/>
                  </a:lnTo>
                  <a:cubicBezTo>
                    <a:pt x="1787" y="4953"/>
                    <a:pt x="2334" y="4739"/>
                    <a:pt x="2763" y="4358"/>
                  </a:cubicBezTo>
                  <a:cubicBezTo>
                    <a:pt x="3323" y="3834"/>
                    <a:pt x="4096" y="3048"/>
                    <a:pt x="4477" y="2215"/>
                  </a:cubicBezTo>
                  <a:lnTo>
                    <a:pt x="4477" y="833"/>
                  </a:lnTo>
                  <a:lnTo>
                    <a:pt x="232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960050" y="3727375"/>
              <a:ext cx="136950" cy="519725"/>
            </a:xfrm>
            <a:custGeom>
              <a:avLst/>
              <a:gdLst/>
              <a:ahLst/>
              <a:cxnLst/>
              <a:rect l="l" t="t" r="r" b="b"/>
              <a:pathLst>
                <a:path w="5478" h="20789" extrusionOk="0">
                  <a:moveTo>
                    <a:pt x="2680" y="0"/>
                  </a:moveTo>
                  <a:lnTo>
                    <a:pt x="1" y="1703"/>
                  </a:lnTo>
                  <a:lnTo>
                    <a:pt x="3394" y="20789"/>
                  </a:lnTo>
                  <a:lnTo>
                    <a:pt x="5168" y="20789"/>
                  </a:lnTo>
                  <a:cubicBezTo>
                    <a:pt x="5168" y="20789"/>
                    <a:pt x="5478" y="8942"/>
                    <a:pt x="4656" y="5477"/>
                  </a:cubicBezTo>
                  <a:cubicBezTo>
                    <a:pt x="3704" y="1429"/>
                    <a:pt x="2680" y="0"/>
                    <a:pt x="2680"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10350" y="4241125"/>
              <a:ext cx="193475" cy="92900"/>
            </a:xfrm>
            <a:custGeom>
              <a:avLst/>
              <a:gdLst/>
              <a:ahLst/>
              <a:cxnLst/>
              <a:rect l="l" t="t" r="r" b="b"/>
              <a:pathLst>
                <a:path w="7739" h="3716" extrusionOk="0">
                  <a:moveTo>
                    <a:pt x="7169" y="1"/>
                  </a:moveTo>
                  <a:cubicBezTo>
                    <a:pt x="7168" y="1"/>
                    <a:pt x="7168" y="1"/>
                    <a:pt x="7168" y="1"/>
                  </a:cubicBezTo>
                  <a:lnTo>
                    <a:pt x="2894" y="2715"/>
                  </a:lnTo>
                  <a:cubicBezTo>
                    <a:pt x="2864" y="2715"/>
                    <a:pt x="2834" y="2715"/>
                    <a:pt x="2805" y="2715"/>
                  </a:cubicBezTo>
                  <a:cubicBezTo>
                    <a:pt x="291" y="2715"/>
                    <a:pt x="0" y="3715"/>
                    <a:pt x="0" y="3715"/>
                  </a:cubicBezTo>
                  <a:lnTo>
                    <a:pt x="5549" y="3715"/>
                  </a:lnTo>
                  <a:lnTo>
                    <a:pt x="7168" y="1858"/>
                  </a:lnTo>
                  <a:lnTo>
                    <a:pt x="7168" y="3715"/>
                  </a:lnTo>
                  <a:lnTo>
                    <a:pt x="7704" y="3715"/>
                  </a:lnTo>
                  <a:cubicBezTo>
                    <a:pt x="7704" y="3715"/>
                    <a:pt x="7680" y="2132"/>
                    <a:pt x="7704" y="1060"/>
                  </a:cubicBezTo>
                  <a:cubicBezTo>
                    <a:pt x="7739" y="12"/>
                    <a:pt x="7192" y="1"/>
                    <a:pt x="716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977625" y="4185775"/>
              <a:ext cx="111925" cy="123850"/>
            </a:xfrm>
            <a:custGeom>
              <a:avLst/>
              <a:gdLst/>
              <a:ahLst/>
              <a:cxnLst/>
              <a:rect l="l" t="t" r="r" b="b"/>
              <a:pathLst>
                <a:path w="4477" h="4954" extrusionOk="0">
                  <a:moveTo>
                    <a:pt x="2322" y="0"/>
                  </a:moveTo>
                  <a:lnTo>
                    <a:pt x="2643" y="2203"/>
                  </a:lnTo>
                  <a:lnTo>
                    <a:pt x="0" y="4953"/>
                  </a:lnTo>
                  <a:lnTo>
                    <a:pt x="1215" y="4953"/>
                  </a:lnTo>
                  <a:cubicBezTo>
                    <a:pt x="1786" y="4953"/>
                    <a:pt x="2334" y="4739"/>
                    <a:pt x="2762" y="4358"/>
                  </a:cubicBezTo>
                  <a:cubicBezTo>
                    <a:pt x="3322" y="3846"/>
                    <a:pt x="4096" y="3048"/>
                    <a:pt x="4477" y="2215"/>
                  </a:cubicBezTo>
                  <a:lnTo>
                    <a:pt x="4477" y="833"/>
                  </a:lnTo>
                  <a:lnTo>
                    <a:pt x="232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782350" y="3313925"/>
              <a:ext cx="316150" cy="456050"/>
            </a:xfrm>
            <a:custGeom>
              <a:avLst/>
              <a:gdLst/>
              <a:ahLst/>
              <a:cxnLst/>
              <a:rect l="l" t="t" r="r" b="b"/>
              <a:pathLst>
                <a:path w="12646" h="18242" extrusionOk="0">
                  <a:moveTo>
                    <a:pt x="858" y="1"/>
                  </a:moveTo>
                  <a:lnTo>
                    <a:pt x="1" y="18229"/>
                  </a:lnTo>
                  <a:lnTo>
                    <a:pt x="12645" y="18241"/>
                  </a:lnTo>
                  <a:cubicBezTo>
                    <a:pt x="12645" y="18241"/>
                    <a:pt x="12109" y="4942"/>
                    <a:pt x="8787" y="1"/>
                  </a:cubicBez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690075" y="3700875"/>
              <a:ext cx="45575" cy="53125"/>
            </a:xfrm>
            <a:custGeom>
              <a:avLst/>
              <a:gdLst/>
              <a:ahLst/>
              <a:cxnLst/>
              <a:rect l="l" t="t" r="r" b="b"/>
              <a:pathLst>
                <a:path w="1823" h="2125" extrusionOk="0">
                  <a:moveTo>
                    <a:pt x="1822" y="1"/>
                  </a:moveTo>
                  <a:lnTo>
                    <a:pt x="596" y="715"/>
                  </a:lnTo>
                  <a:lnTo>
                    <a:pt x="60" y="1739"/>
                  </a:lnTo>
                  <a:cubicBezTo>
                    <a:pt x="1" y="1858"/>
                    <a:pt x="36" y="2013"/>
                    <a:pt x="155" y="2084"/>
                  </a:cubicBezTo>
                  <a:cubicBezTo>
                    <a:pt x="200" y="2111"/>
                    <a:pt x="250" y="2125"/>
                    <a:pt x="298" y="2125"/>
                  </a:cubicBezTo>
                  <a:cubicBezTo>
                    <a:pt x="379" y="2125"/>
                    <a:pt x="456" y="2087"/>
                    <a:pt x="501" y="2013"/>
                  </a:cubicBezTo>
                  <a:lnTo>
                    <a:pt x="1822"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678175" y="3611475"/>
              <a:ext cx="108975" cy="135125"/>
            </a:xfrm>
            <a:custGeom>
              <a:avLst/>
              <a:gdLst/>
              <a:ahLst/>
              <a:cxnLst/>
              <a:rect l="l" t="t" r="r" b="b"/>
              <a:pathLst>
                <a:path w="4359" h="5405" extrusionOk="0">
                  <a:moveTo>
                    <a:pt x="3567" y="0"/>
                  </a:moveTo>
                  <a:cubicBezTo>
                    <a:pt x="3314" y="0"/>
                    <a:pt x="3098" y="159"/>
                    <a:pt x="3001" y="386"/>
                  </a:cubicBezTo>
                  <a:cubicBezTo>
                    <a:pt x="2691" y="1100"/>
                    <a:pt x="2060" y="2231"/>
                    <a:pt x="2060" y="2231"/>
                  </a:cubicBezTo>
                  <a:lnTo>
                    <a:pt x="60" y="5053"/>
                  </a:lnTo>
                  <a:cubicBezTo>
                    <a:pt x="0" y="5125"/>
                    <a:pt x="0" y="5232"/>
                    <a:pt x="60" y="5303"/>
                  </a:cubicBezTo>
                  <a:cubicBezTo>
                    <a:pt x="101" y="5372"/>
                    <a:pt x="165" y="5405"/>
                    <a:pt x="233" y="5405"/>
                  </a:cubicBezTo>
                  <a:cubicBezTo>
                    <a:pt x="284" y="5405"/>
                    <a:pt x="336" y="5386"/>
                    <a:pt x="381" y="5351"/>
                  </a:cubicBezTo>
                  <a:lnTo>
                    <a:pt x="2656" y="3458"/>
                  </a:lnTo>
                  <a:lnTo>
                    <a:pt x="2656" y="3458"/>
                  </a:lnTo>
                  <a:cubicBezTo>
                    <a:pt x="2417" y="3946"/>
                    <a:pt x="2334" y="4422"/>
                    <a:pt x="2286" y="4708"/>
                  </a:cubicBezTo>
                  <a:cubicBezTo>
                    <a:pt x="2263" y="4851"/>
                    <a:pt x="2358" y="4982"/>
                    <a:pt x="2513" y="5017"/>
                  </a:cubicBezTo>
                  <a:cubicBezTo>
                    <a:pt x="2522" y="5018"/>
                    <a:pt x="2532" y="5019"/>
                    <a:pt x="2541" y="5019"/>
                  </a:cubicBezTo>
                  <a:cubicBezTo>
                    <a:pt x="2662" y="5019"/>
                    <a:pt x="2778" y="4948"/>
                    <a:pt x="2822" y="4827"/>
                  </a:cubicBezTo>
                  <a:cubicBezTo>
                    <a:pt x="2917" y="4577"/>
                    <a:pt x="3120" y="4124"/>
                    <a:pt x="3596" y="3529"/>
                  </a:cubicBezTo>
                  <a:cubicBezTo>
                    <a:pt x="4358" y="2577"/>
                    <a:pt x="4191" y="1327"/>
                    <a:pt x="4191" y="1327"/>
                  </a:cubicBezTo>
                  <a:lnTo>
                    <a:pt x="4251" y="731"/>
                  </a:lnTo>
                  <a:cubicBezTo>
                    <a:pt x="4299" y="362"/>
                    <a:pt x="4013" y="29"/>
                    <a:pt x="3644" y="5"/>
                  </a:cubicBezTo>
                  <a:cubicBezTo>
                    <a:pt x="3618" y="2"/>
                    <a:pt x="3592" y="0"/>
                    <a:pt x="356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753475" y="3451450"/>
              <a:ext cx="62250" cy="179500"/>
            </a:xfrm>
            <a:custGeom>
              <a:avLst/>
              <a:gdLst/>
              <a:ahLst/>
              <a:cxnLst/>
              <a:rect l="l" t="t" r="r" b="b"/>
              <a:pathLst>
                <a:path w="2490" h="7180" extrusionOk="0">
                  <a:moveTo>
                    <a:pt x="513" y="0"/>
                  </a:moveTo>
                  <a:lnTo>
                    <a:pt x="1" y="6882"/>
                  </a:lnTo>
                  <a:lnTo>
                    <a:pt x="1227" y="7180"/>
                  </a:lnTo>
                  <a:lnTo>
                    <a:pt x="2489" y="917"/>
                  </a:lnTo>
                  <a:lnTo>
                    <a:pt x="513"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755275" y="3040375"/>
              <a:ext cx="78600" cy="517950"/>
            </a:xfrm>
            <a:custGeom>
              <a:avLst/>
              <a:gdLst/>
              <a:ahLst/>
              <a:cxnLst/>
              <a:rect l="l" t="t" r="r" b="b"/>
              <a:pathLst>
                <a:path w="3144" h="20718" extrusionOk="0">
                  <a:moveTo>
                    <a:pt x="3143" y="1"/>
                  </a:moveTo>
                  <a:lnTo>
                    <a:pt x="3143" y="1"/>
                  </a:lnTo>
                  <a:cubicBezTo>
                    <a:pt x="3143" y="1"/>
                    <a:pt x="679" y="882"/>
                    <a:pt x="465" y="6049"/>
                  </a:cubicBezTo>
                  <a:cubicBezTo>
                    <a:pt x="250" y="11193"/>
                    <a:pt x="0" y="20718"/>
                    <a:pt x="0" y="20718"/>
                  </a:cubicBezTo>
                  <a:lnTo>
                    <a:pt x="1941" y="20718"/>
                  </a:lnTo>
                  <a:lnTo>
                    <a:pt x="31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827000" y="3020750"/>
              <a:ext cx="152125" cy="293200"/>
            </a:xfrm>
            <a:custGeom>
              <a:avLst/>
              <a:gdLst/>
              <a:ahLst/>
              <a:cxnLst/>
              <a:rect l="l" t="t" r="r" b="b"/>
              <a:pathLst>
                <a:path w="6085" h="11728" extrusionOk="0">
                  <a:moveTo>
                    <a:pt x="5025" y="0"/>
                  </a:moveTo>
                  <a:lnTo>
                    <a:pt x="2263" y="60"/>
                  </a:lnTo>
                  <a:cubicBezTo>
                    <a:pt x="2263" y="60"/>
                    <a:pt x="132" y="619"/>
                    <a:pt x="1" y="4251"/>
                  </a:cubicBezTo>
                  <a:lnTo>
                    <a:pt x="1" y="11728"/>
                  </a:lnTo>
                  <a:lnTo>
                    <a:pt x="6085" y="11728"/>
                  </a:lnTo>
                  <a:lnTo>
                    <a:pt x="5025" y="0"/>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880875" y="3020750"/>
              <a:ext cx="71750" cy="47650"/>
            </a:xfrm>
            <a:custGeom>
              <a:avLst/>
              <a:gdLst/>
              <a:ahLst/>
              <a:cxnLst/>
              <a:rect l="l" t="t" r="r" b="b"/>
              <a:pathLst>
                <a:path w="2870" h="1906" extrusionOk="0">
                  <a:moveTo>
                    <a:pt x="2870" y="0"/>
                  </a:moveTo>
                  <a:lnTo>
                    <a:pt x="108" y="60"/>
                  </a:lnTo>
                  <a:lnTo>
                    <a:pt x="1" y="1905"/>
                  </a:lnTo>
                  <a:lnTo>
                    <a:pt x="2870"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908275" y="3020750"/>
              <a:ext cx="194375" cy="628675"/>
            </a:xfrm>
            <a:custGeom>
              <a:avLst/>
              <a:gdLst/>
              <a:ahLst/>
              <a:cxnLst/>
              <a:rect l="l" t="t" r="r" b="b"/>
              <a:pathLst>
                <a:path w="7775" h="25147" extrusionOk="0">
                  <a:moveTo>
                    <a:pt x="1774" y="0"/>
                  </a:moveTo>
                  <a:cubicBezTo>
                    <a:pt x="1" y="5844"/>
                    <a:pt x="1511" y="24836"/>
                    <a:pt x="1512" y="24836"/>
                  </a:cubicBezTo>
                  <a:cubicBezTo>
                    <a:pt x="1512" y="24836"/>
                    <a:pt x="1512" y="24836"/>
                    <a:pt x="1512" y="24836"/>
                  </a:cubicBezTo>
                  <a:lnTo>
                    <a:pt x="7775" y="25146"/>
                  </a:lnTo>
                  <a:cubicBezTo>
                    <a:pt x="7477" y="16085"/>
                    <a:pt x="3477" y="10382"/>
                    <a:pt x="3477" y="10382"/>
                  </a:cubicBezTo>
                  <a:lnTo>
                    <a:pt x="5286" y="1500"/>
                  </a:lnTo>
                  <a:cubicBezTo>
                    <a:pt x="5298" y="1393"/>
                    <a:pt x="5239" y="1310"/>
                    <a:pt x="5167" y="1250"/>
                  </a:cubicBezTo>
                  <a:cubicBezTo>
                    <a:pt x="3572" y="60"/>
                    <a:pt x="1774" y="0"/>
                    <a:pt x="17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931475" y="3021325"/>
              <a:ext cx="55700" cy="242625"/>
            </a:xfrm>
            <a:custGeom>
              <a:avLst/>
              <a:gdLst/>
              <a:ahLst/>
              <a:cxnLst/>
              <a:rect l="l" t="t" r="r" b="b"/>
              <a:pathLst>
                <a:path w="2228" h="9705" extrusionOk="0">
                  <a:moveTo>
                    <a:pt x="953" y="1"/>
                  </a:moveTo>
                  <a:lnTo>
                    <a:pt x="858" y="84"/>
                  </a:lnTo>
                  <a:lnTo>
                    <a:pt x="2072" y="1406"/>
                  </a:lnTo>
                  <a:lnTo>
                    <a:pt x="775" y="2537"/>
                  </a:lnTo>
                  <a:lnTo>
                    <a:pt x="1846" y="3656"/>
                  </a:lnTo>
                  <a:lnTo>
                    <a:pt x="1" y="9669"/>
                  </a:lnTo>
                  <a:lnTo>
                    <a:pt x="108" y="9704"/>
                  </a:lnTo>
                  <a:lnTo>
                    <a:pt x="1965" y="3620"/>
                  </a:lnTo>
                  <a:lnTo>
                    <a:pt x="941" y="2549"/>
                  </a:lnTo>
                  <a:lnTo>
                    <a:pt x="2227" y="1418"/>
                  </a:lnTo>
                  <a:lnTo>
                    <a:pt x="953"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784425" y="3022225"/>
              <a:ext cx="99150" cy="627200"/>
            </a:xfrm>
            <a:custGeom>
              <a:avLst/>
              <a:gdLst/>
              <a:ahLst/>
              <a:cxnLst/>
              <a:rect l="l" t="t" r="r" b="b"/>
              <a:pathLst>
                <a:path w="3966" h="25088" extrusionOk="0">
                  <a:moveTo>
                    <a:pt x="3966" y="1"/>
                  </a:moveTo>
                  <a:lnTo>
                    <a:pt x="3966" y="1"/>
                  </a:lnTo>
                  <a:cubicBezTo>
                    <a:pt x="2870" y="203"/>
                    <a:pt x="2275" y="501"/>
                    <a:pt x="1596" y="953"/>
                  </a:cubicBezTo>
                  <a:cubicBezTo>
                    <a:pt x="787" y="1501"/>
                    <a:pt x="275" y="2394"/>
                    <a:pt x="334" y="3382"/>
                  </a:cubicBezTo>
                  <a:lnTo>
                    <a:pt x="834" y="10014"/>
                  </a:lnTo>
                  <a:lnTo>
                    <a:pt x="1" y="25087"/>
                  </a:lnTo>
                  <a:lnTo>
                    <a:pt x="2787" y="25087"/>
                  </a:lnTo>
                  <a:cubicBezTo>
                    <a:pt x="2787" y="25087"/>
                    <a:pt x="2775" y="8180"/>
                    <a:pt x="2489" y="4704"/>
                  </a:cubicBezTo>
                  <a:cubicBezTo>
                    <a:pt x="2204" y="1215"/>
                    <a:pt x="3966"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787700" y="3139800"/>
              <a:ext cx="19375" cy="418225"/>
            </a:xfrm>
            <a:custGeom>
              <a:avLst/>
              <a:gdLst/>
              <a:ahLst/>
              <a:cxnLst/>
              <a:rect l="l" t="t" r="r" b="b"/>
              <a:pathLst>
                <a:path w="775" h="16729" extrusionOk="0">
                  <a:moveTo>
                    <a:pt x="239" y="1"/>
                  </a:moveTo>
                  <a:lnTo>
                    <a:pt x="680" y="5311"/>
                  </a:lnTo>
                  <a:lnTo>
                    <a:pt x="1" y="16729"/>
                  </a:lnTo>
                  <a:lnTo>
                    <a:pt x="108" y="16729"/>
                  </a:lnTo>
                  <a:lnTo>
                    <a:pt x="775" y="5299"/>
                  </a:lnTo>
                  <a:lnTo>
                    <a:pt x="358"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816575" y="3021925"/>
              <a:ext cx="63425" cy="239050"/>
            </a:xfrm>
            <a:custGeom>
              <a:avLst/>
              <a:gdLst/>
              <a:ahLst/>
              <a:cxnLst/>
              <a:rect l="l" t="t" r="r" b="b"/>
              <a:pathLst>
                <a:path w="2537" h="9562" extrusionOk="0">
                  <a:moveTo>
                    <a:pt x="2477" y="1"/>
                  </a:moveTo>
                  <a:lnTo>
                    <a:pt x="215" y="1656"/>
                  </a:lnTo>
                  <a:lnTo>
                    <a:pt x="632" y="2358"/>
                  </a:lnTo>
                  <a:lnTo>
                    <a:pt x="1" y="3251"/>
                  </a:lnTo>
                  <a:lnTo>
                    <a:pt x="1251" y="9561"/>
                  </a:lnTo>
                  <a:lnTo>
                    <a:pt x="1346" y="9549"/>
                  </a:lnTo>
                  <a:lnTo>
                    <a:pt x="120" y="3287"/>
                  </a:lnTo>
                  <a:lnTo>
                    <a:pt x="775" y="2358"/>
                  </a:lnTo>
                  <a:lnTo>
                    <a:pt x="370" y="1691"/>
                  </a:lnTo>
                  <a:lnTo>
                    <a:pt x="2537" y="84"/>
                  </a:lnTo>
                  <a:lnTo>
                    <a:pt x="2477"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013325" y="3037400"/>
              <a:ext cx="234300" cy="272675"/>
            </a:xfrm>
            <a:custGeom>
              <a:avLst/>
              <a:gdLst/>
              <a:ahLst/>
              <a:cxnLst/>
              <a:rect l="l" t="t" r="r" b="b"/>
              <a:pathLst>
                <a:path w="9372" h="10907" extrusionOk="0">
                  <a:moveTo>
                    <a:pt x="1" y="1"/>
                  </a:moveTo>
                  <a:lnTo>
                    <a:pt x="1" y="4882"/>
                  </a:lnTo>
                  <a:lnTo>
                    <a:pt x="6549" y="10907"/>
                  </a:lnTo>
                  <a:lnTo>
                    <a:pt x="9371" y="8585"/>
                  </a:lnTo>
                  <a:cubicBezTo>
                    <a:pt x="2823" y="287"/>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018400" y="3140400"/>
              <a:ext cx="6875" cy="26225"/>
            </a:xfrm>
            <a:custGeom>
              <a:avLst/>
              <a:gdLst/>
              <a:ahLst/>
              <a:cxnLst/>
              <a:rect l="l" t="t" r="r" b="b"/>
              <a:pathLst>
                <a:path w="275" h="1049" extrusionOk="0">
                  <a:moveTo>
                    <a:pt x="167" y="0"/>
                  </a:moveTo>
                  <a:lnTo>
                    <a:pt x="0" y="1036"/>
                  </a:lnTo>
                  <a:lnTo>
                    <a:pt x="107" y="1048"/>
                  </a:lnTo>
                  <a:lnTo>
                    <a:pt x="274" y="36"/>
                  </a:lnTo>
                  <a:lnTo>
                    <a:pt x="167"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938925" y="3279525"/>
              <a:ext cx="136950" cy="99825"/>
            </a:xfrm>
            <a:custGeom>
              <a:avLst/>
              <a:gdLst/>
              <a:ahLst/>
              <a:cxnLst/>
              <a:rect l="l" t="t" r="r" b="b"/>
              <a:pathLst>
                <a:path w="5478" h="3993" extrusionOk="0">
                  <a:moveTo>
                    <a:pt x="2474" y="1"/>
                  </a:moveTo>
                  <a:cubicBezTo>
                    <a:pt x="2411" y="1"/>
                    <a:pt x="2347" y="18"/>
                    <a:pt x="2286" y="55"/>
                  </a:cubicBezTo>
                  <a:cubicBezTo>
                    <a:pt x="2155" y="138"/>
                    <a:pt x="2084" y="305"/>
                    <a:pt x="2132" y="472"/>
                  </a:cubicBezTo>
                  <a:lnTo>
                    <a:pt x="2251" y="912"/>
                  </a:lnTo>
                  <a:lnTo>
                    <a:pt x="262" y="1579"/>
                  </a:lnTo>
                  <a:cubicBezTo>
                    <a:pt x="107" y="1639"/>
                    <a:pt x="0" y="1805"/>
                    <a:pt x="12" y="1936"/>
                  </a:cubicBezTo>
                  <a:cubicBezTo>
                    <a:pt x="23" y="2125"/>
                    <a:pt x="181" y="2240"/>
                    <a:pt x="333" y="2240"/>
                  </a:cubicBezTo>
                  <a:cubicBezTo>
                    <a:pt x="353" y="2240"/>
                    <a:pt x="374" y="2238"/>
                    <a:pt x="393" y="2234"/>
                  </a:cubicBezTo>
                  <a:lnTo>
                    <a:pt x="798" y="2210"/>
                  </a:lnTo>
                  <a:lnTo>
                    <a:pt x="453" y="2329"/>
                  </a:lnTo>
                  <a:cubicBezTo>
                    <a:pt x="310" y="2389"/>
                    <a:pt x="203" y="2532"/>
                    <a:pt x="238" y="2698"/>
                  </a:cubicBezTo>
                  <a:cubicBezTo>
                    <a:pt x="268" y="2858"/>
                    <a:pt x="391" y="2960"/>
                    <a:pt x="535" y="2960"/>
                  </a:cubicBezTo>
                  <a:cubicBezTo>
                    <a:pt x="563" y="2960"/>
                    <a:pt x="591" y="2956"/>
                    <a:pt x="619" y="2948"/>
                  </a:cubicBezTo>
                  <a:lnTo>
                    <a:pt x="858" y="2889"/>
                  </a:lnTo>
                  <a:lnTo>
                    <a:pt x="858" y="2889"/>
                  </a:lnTo>
                  <a:cubicBezTo>
                    <a:pt x="667" y="2984"/>
                    <a:pt x="560" y="3151"/>
                    <a:pt x="608" y="3294"/>
                  </a:cubicBezTo>
                  <a:cubicBezTo>
                    <a:pt x="648" y="3426"/>
                    <a:pt x="759" y="3515"/>
                    <a:pt x="895" y="3515"/>
                  </a:cubicBezTo>
                  <a:cubicBezTo>
                    <a:pt x="918" y="3515"/>
                    <a:pt x="941" y="3513"/>
                    <a:pt x="965" y="3508"/>
                  </a:cubicBezTo>
                  <a:lnTo>
                    <a:pt x="1253" y="3408"/>
                  </a:lnTo>
                  <a:lnTo>
                    <a:pt x="1253" y="3408"/>
                  </a:lnTo>
                  <a:cubicBezTo>
                    <a:pt x="953" y="3516"/>
                    <a:pt x="953" y="3689"/>
                    <a:pt x="977" y="3782"/>
                  </a:cubicBezTo>
                  <a:cubicBezTo>
                    <a:pt x="1017" y="3913"/>
                    <a:pt x="1134" y="3992"/>
                    <a:pt x="1255" y="3992"/>
                  </a:cubicBezTo>
                  <a:cubicBezTo>
                    <a:pt x="1277" y="3992"/>
                    <a:pt x="1300" y="3990"/>
                    <a:pt x="1322" y="3984"/>
                  </a:cubicBezTo>
                  <a:cubicBezTo>
                    <a:pt x="1322" y="3984"/>
                    <a:pt x="2846" y="3710"/>
                    <a:pt x="2882" y="3698"/>
                  </a:cubicBezTo>
                  <a:cubicBezTo>
                    <a:pt x="3001" y="3777"/>
                    <a:pt x="3215" y="3825"/>
                    <a:pt x="3491" y="3825"/>
                  </a:cubicBezTo>
                  <a:cubicBezTo>
                    <a:pt x="4009" y="3825"/>
                    <a:pt x="4746" y="3653"/>
                    <a:pt x="5477" y="3186"/>
                  </a:cubicBezTo>
                  <a:lnTo>
                    <a:pt x="4298" y="1853"/>
                  </a:lnTo>
                  <a:lnTo>
                    <a:pt x="2739" y="115"/>
                  </a:lnTo>
                  <a:cubicBezTo>
                    <a:pt x="2666" y="42"/>
                    <a:pt x="2572" y="1"/>
                    <a:pt x="2474"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043400" y="3295175"/>
              <a:ext cx="103600" cy="75025"/>
            </a:xfrm>
            <a:custGeom>
              <a:avLst/>
              <a:gdLst/>
              <a:ahLst/>
              <a:cxnLst/>
              <a:rect l="l" t="t" r="r" b="b"/>
              <a:pathLst>
                <a:path w="4144" h="3001" extrusionOk="0">
                  <a:moveTo>
                    <a:pt x="3382" y="1"/>
                  </a:moveTo>
                  <a:lnTo>
                    <a:pt x="119" y="1239"/>
                  </a:lnTo>
                  <a:lnTo>
                    <a:pt x="0" y="3001"/>
                  </a:lnTo>
                  <a:lnTo>
                    <a:pt x="4144" y="1953"/>
                  </a:lnTo>
                  <a:lnTo>
                    <a:pt x="338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060950" y="3236100"/>
              <a:ext cx="204525" cy="129050"/>
            </a:xfrm>
            <a:custGeom>
              <a:avLst/>
              <a:gdLst/>
              <a:ahLst/>
              <a:cxnLst/>
              <a:rect l="l" t="t" r="r" b="b"/>
              <a:pathLst>
                <a:path w="8181" h="5162" extrusionOk="0">
                  <a:moveTo>
                    <a:pt x="6088" y="0"/>
                  </a:moveTo>
                  <a:cubicBezTo>
                    <a:pt x="5817" y="0"/>
                    <a:pt x="5543" y="63"/>
                    <a:pt x="5287" y="197"/>
                  </a:cubicBezTo>
                  <a:lnTo>
                    <a:pt x="1" y="2637"/>
                  </a:lnTo>
                  <a:lnTo>
                    <a:pt x="1513" y="5162"/>
                  </a:lnTo>
                  <a:lnTo>
                    <a:pt x="6668" y="3495"/>
                  </a:lnTo>
                  <a:cubicBezTo>
                    <a:pt x="7692" y="3138"/>
                    <a:pt x="8180" y="1947"/>
                    <a:pt x="7680" y="982"/>
                  </a:cubicBezTo>
                  <a:cubicBezTo>
                    <a:pt x="7361" y="361"/>
                    <a:pt x="6734" y="0"/>
                    <a:pt x="6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131500" y="3239525"/>
              <a:ext cx="61950" cy="30975"/>
            </a:xfrm>
            <a:custGeom>
              <a:avLst/>
              <a:gdLst/>
              <a:ahLst/>
              <a:cxnLst/>
              <a:rect l="l" t="t" r="r" b="b"/>
              <a:pathLst>
                <a:path w="2478" h="1239" extrusionOk="0">
                  <a:moveTo>
                    <a:pt x="2430" y="0"/>
                  </a:moveTo>
                  <a:lnTo>
                    <a:pt x="1" y="1131"/>
                  </a:lnTo>
                  <a:lnTo>
                    <a:pt x="48" y="1238"/>
                  </a:lnTo>
                  <a:lnTo>
                    <a:pt x="2477" y="107"/>
                  </a:lnTo>
                  <a:lnTo>
                    <a:pt x="2430"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1779075" y="2738600"/>
              <a:ext cx="275950" cy="223200"/>
            </a:xfrm>
            <a:custGeom>
              <a:avLst/>
              <a:gdLst/>
              <a:ahLst/>
              <a:cxnLst/>
              <a:rect l="l" t="t" r="r" b="b"/>
              <a:pathLst>
                <a:path w="11038" h="8928" extrusionOk="0">
                  <a:moveTo>
                    <a:pt x="5624" y="0"/>
                  </a:moveTo>
                  <a:cubicBezTo>
                    <a:pt x="5068" y="0"/>
                    <a:pt x="4550" y="123"/>
                    <a:pt x="4180" y="416"/>
                  </a:cubicBezTo>
                  <a:cubicBezTo>
                    <a:pt x="4180" y="416"/>
                    <a:pt x="1822" y="535"/>
                    <a:pt x="1596" y="3118"/>
                  </a:cubicBezTo>
                  <a:cubicBezTo>
                    <a:pt x="1525" y="4011"/>
                    <a:pt x="1215" y="4857"/>
                    <a:pt x="763" y="5654"/>
                  </a:cubicBezTo>
                  <a:cubicBezTo>
                    <a:pt x="1" y="7000"/>
                    <a:pt x="870" y="8667"/>
                    <a:pt x="2406" y="8798"/>
                  </a:cubicBezTo>
                  <a:cubicBezTo>
                    <a:pt x="3263" y="8875"/>
                    <a:pt x="4230" y="8928"/>
                    <a:pt x="5260" y="8928"/>
                  </a:cubicBezTo>
                  <a:cubicBezTo>
                    <a:pt x="6605" y="8928"/>
                    <a:pt x="8058" y="8838"/>
                    <a:pt x="9514" y="8595"/>
                  </a:cubicBezTo>
                  <a:cubicBezTo>
                    <a:pt x="10538" y="8429"/>
                    <a:pt x="11038" y="7250"/>
                    <a:pt x="10454" y="6405"/>
                  </a:cubicBezTo>
                  <a:cubicBezTo>
                    <a:pt x="10014" y="5750"/>
                    <a:pt x="9633" y="4988"/>
                    <a:pt x="9657" y="4214"/>
                  </a:cubicBezTo>
                  <a:cubicBezTo>
                    <a:pt x="9680" y="2321"/>
                    <a:pt x="9145" y="1487"/>
                    <a:pt x="8168" y="773"/>
                  </a:cubicBezTo>
                  <a:cubicBezTo>
                    <a:pt x="7547" y="329"/>
                    <a:pt x="6535" y="0"/>
                    <a:pt x="5624" y="0"/>
                  </a:cubicBez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800500" y="2847350"/>
              <a:ext cx="55400" cy="49325"/>
            </a:xfrm>
            <a:custGeom>
              <a:avLst/>
              <a:gdLst/>
              <a:ahLst/>
              <a:cxnLst/>
              <a:rect l="l" t="t" r="r" b="b"/>
              <a:pathLst>
                <a:path w="2216" h="1973" extrusionOk="0">
                  <a:moveTo>
                    <a:pt x="1111" y="1"/>
                  </a:moveTo>
                  <a:cubicBezTo>
                    <a:pt x="699" y="1"/>
                    <a:pt x="322" y="265"/>
                    <a:pt x="180" y="673"/>
                  </a:cubicBezTo>
                  <a:cubicBezTo>
                    <a:pt x="1" y="1185"/>
                    <a:pt x="287" y="1745"/>
                    <a:pt x="787" y="1924"/>
                  </a:cubicBezTo>
                  <a:cubicBezTo>
                    <a:pt x="891" y="1957"/>
                    <a:pt x="995" y="1972"/>
                    <a:pt x="1098" y="1972"/>
                  </a:cubicBezTo>
                  <a:cubicBezTo>
                    <a:pt x="1513" y="1972"/>
                    <a:pt x="1894" y="1715"/>
                    <a:pt x="2037" y="1304"/>
                  </a:cubicBezTo>
                  <a:cubicBezTo>
                    <a:pt x="2215" y="792"/>
                    <a:pt x="1954" y="233"/>
                    <a:pt x="1430" y="54"/>
                  </a:cubicBezTo>
                  <a:cubicBezTo>
                    <a:pt x="1323" y="18"/>
                    <a:pt x="1216" y="1"/>
                    <a:pt x="1111"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883550" y="2879050"/>
              <a:ext cx="69075" cy="143200"/>
            </a:xfrm>
            <a:custGeom>
              <a:avLst/>
              <a:gdLst/>
              <a:ahLst/>
              <a:cxnLst/>
              <a:rect l="l" t="t" r="r" b="b"/>
              <a:pathLst>
                <a:path w="2763" h="5728" extrusionOk="0">
                  <a:moveTo>
                    <a:pt x="2394" y="1"/>
                  </a:moveTo>
                  <a:lnTo>
                    <a:pt x="60" y="1989"/>
                  </a:lnTo>
                  <a:lnTo>
                    <a:pt x="1" y="5728"/>
                  </a:lnTo>
                  <a:lnTo>
                    <a:pt x="1" y="5728"/>
                  </a:lnTo>
                  <a:lnTo>
                    <a:pt x="2763" y="5668"/>
                  </a:lnTo>
                  <a:lnTo>
                    <a:pt x="2394"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84150" y="2922525"/>
              <a:ext cx="52125" cy="55375"/>
            </a:xfrm>
            <a:custGeom>
              <a:avLst/>
              <a:gdLst/>
              <a:ahLst/>
              <a:cxnLst/>
              <a:rect l="l" t="t" r="r" b="b"/>
              <a:pathLst>
                <a:path w="2085" h="2215" extrusionOk="0">
                  <a:moveTo>
                    <a:pt x="2084" y="0"/>
                  </a:moveTo>
                  <a:lnTo>
                    <a:pt x="36" y="250"/>
                  </a:lnTo>
                  <a:lnTo>
                    <a:pt x="1" y="2215"/>
                  </a:lnTo>
                  <a:lnTo>
                    <a:pt x="2084"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809150" y="2766575"/>
              <a:ext cx="163825" cy="178775"/>
            </a:xfrm>
            <a:custGeom>
              <a:avLst/>
              <a:gdLst/>
              <a:ahLst/>
              <a:cxnLst/>
              <a:rect l="l" t="t" r="r" b="b"/>
              <a:pathLst>
                <a:path w="6553" h="7151" extrusionOk="0">
                  <a:moveTo>
                    <a:pt x="3197" y="0"/>
                  </a:moveTo>
                  <a:cubicBezTo>
                    <a:pt x="2495" y="0"/>
                    <a:pt x="1768" y="240"/>
                    <a:pt x="1143" y="725"/>
                  </a:cubicBezTo>
                  <a:cubicBezTo>
                    <a:pt x="893" y="916"/>
                    <a:pt x="726" y="1214"/>
                    <a:pt x="655" y="1535"/>
                  </a:cubicBezTo>
                  <a:cubicBezTo>
                    <a:pt x="429" y="2464"/>
                    <a:pt x="0" y="4107"/>
                    <a:pt x="298" y="5107"/>
                  </a:cubicBezTo>
                  <a:cubicBezTo>
                    <a:pt x="636" y="6270"/>
                    <a:pt x="1472" y="7151"/>
                    <a:pt x="2854" y="7151"/>
                  </a:cubicBezTo>
                  <a:cubicBezTo>
                    <a:pt x="3029" y="7151"/>
                    <a:pt x="3213" y="7137"/>
                    <a:pt x="3405" y="7107"/>
                  </a:cubicBezTo>
                  <a:cubicBezTo>
                    <a:pt x="3405" y="7107"/>
                    <a:pt x="5441" y="6976"/>
                    <a:pt x="5965" y="4416"/>
                  </a:cubicBezTo>
                  <a:cubicBezTo>
                    <a:pt x="6552" y="1506"/>
                    <a:pt x="4956" y="0"/>
                    <a:pt x="319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836825" y="2868375"/>
              <a:ext cx="10150" cy="19925"/>
            </a:xfrm>
            <a:custGeom>
              <a:avLst/>
              <a:gdLst/>
              <a:ahLst/>
              <a:cxnLst/>
              <a:rect l="l" t="t" r="r" b="b"/>
              <a:pathLst>
                <a:path w="406" h="797" extrusionOk="0">
                  <a:moveTo>
                    <a:pt x="258" y="1"/>
                  </a:moveTo>
                  <a:cubicBezTo>
                    <a:pt x="244" y="1"/>
                    <a:pt x="227" y="15"/>
                    <a:pt x="227" y="23"/>
                  </a:cubicBezTo>
                  <a:lnTo>
                    <a:pt x="36" y="571"/>
                  </a:lnTo>
                  <a:cubicBezTo>
                    <a:pt x="0" y="642"/>
                    <a:pt x="48" y="702"/>
                    <a:pt x="120" y="737"/>
                  </a:cubicBezTo>
                  <a:lnTo>
                    <a:pt x="381" y="797"/>
                  </a:lnTo>
                  <a:cubicBezTo>
                    <a:pt x="393" y="797"/>
                    <a:pt x="405" y="797"/>
                    <a:pt x="405" y="761"/>
                  </a:cubicBezTo>
                  <a:cubicBezTo>
                    <a:pt x="405" y="749"/>
                    <a:pt x="393" y="713"/>
                    <a:pt x="381" y="713"/>
                  </a:cubicBezTo>
                  <a:lnTo>
                    <a:pt x="143" y="654"/>
                  </a:lnTo>
                  <a:cubicBezTo>
                    <a:pt x="108" y="642"/>
                    <a:pt x="84" y="618"/>
                    <a:pt x="96" y="582"/>
                  </a:cubicBezTo>
                  <a:lnTo>
                    <a:pt x="286" y="47"/>
                  </a:lnTo>
                  <a:cubicBezTo>
                    <a:pt x="298" y="35"/>
                    <a:pt x="286" y="11"/>
                    <a:pt x="274" y="11"/>
                  </a:cubicBezTo>
                  <a:cubicBezTo>
                    <a:pt x="271" y="4"/>
                    <a:pt x="265" y="1"/>
                    <a:pt x="258"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9575" y="2852275"/>
              <a:ext cx="11925" cy="11925"/>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69"/>
                    <a:pt x="476" y="238"/>
                  </a:cubicBezTo>
                  <a:cubicBezTo>
                    <a:pt x="476" y="95"/>
                    <a:pt x="357" y="0"/>
                    <a:pt x="238"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822525" y="2850175"/>
              <a:ext cx="11050" cy="11350"/>
            </a:xfrm>
            <a:custGeom>
              <a:avLst/>
              <a:gdLst/>
              <a:ahLst/>
              <a:cxnLst/>
              <a:rect l="l" t="t" r="r" b="b"/>
              <a:pathLst>
                <a:path w="442" h="454" extrusionOk="0">
                  <a:moveTo>
                    <a:pt x="215" y="1"/>
                  </a:moveTo>
                  <a:cubicBezTo>
                    <a:pt x="96" y="1"/>
                    <a:pt x="1" y="108"/>
                    <a:pt x="1" y="227"/>
                  </a:cubicBezTo>
                  <a:cubicBezTo>
                    <a:pt x="1" y="346"/>
                    <a:pt x="96" y="453"/>
                    <a:pt x="215" y="453"/>
                  </a:cubicBezTo>
                  <a:cubicBezTo>
                    <a:pt x="334" y="453"/>
                    <a:pt x="442" y="346"/>
                    <a:pt x="442" y="227"/>
                  </a:cubicBezTo>
                  <a:cubicBezTo>
                    <a:pt x="442" y="108"/>
                    <a:pt x="334" y="1"/>
                    <a:pt x="215"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813600" y="2816850"/>
              <a:ext cx="28900" cy="12575"/>
            </a:xfrm>
            <a:custGeom>
              <a:avLst/>
              <a:gdLst/>
              <a:ahLst/>
              <a:cxnLst/>
              <a:rect l="l" t="t" r="r" b="b"/>
              <a:pathLst>
                <a:path w="1156" h="503" extrusionOk="0">
                  <a:moveTo>
                    <a:pt x="739" y="1"/>
                  </a:moveTo>
                  <a:cubicBezTo>
                    <a:pt x="697" y="1"/>
                    <a:pt x="649" y="4"/>
                    <a:pt x="596" y="12"/>
                  </a:cubicBezTo>
                  <a:cubicBezTo>
                    <a:pt x="298" y="60"/>
                    <a:pt x="120" y="203"/>
                    <a:pt x="37" y="298"/>
                  </a:cubicBezTo>
                  <a:cubicBezTo>
                    <a:pt x="1" y="346"/>
                    <a:pt x="1" y="405"/>
                    <a:pt x="37" y="441"/>
                  </a:cubicBezTo>
                  <a:cubicBezTo>
                    <a:pt x="71" y="475"/>
                    <a:pt x="135" y="503"/>
                    <a:pt x="196" y="503"/>
                  </a:cubicBezTo>
                  <a:cubicBezTo>
                    <a:pt x="219" y="503"/>
                    <a:pt x="242" y="499"/>
                    <a:pt x="263" y="488"/>
                  </a:cubicBezTo>
                  <a:cubicBezTo>
                    <a:pt x="394" y="441"/>
                    <a:pt x="560" y="429"/>
                    <a:pt x="810" y="405"/>
                  </a:cubicBezTo>
                  <a:cubicBezTo>
                    <a:pt x="1156" y="357"/>
                    <a:pt x="1072" y="143"/>
                    <a:pt x="1072" y="143"/>
                  </a:cubicBezTo>
                  <a:cubicBezTo>
                    <a:pt x="1072" y="143"/>
                    <a:pt x="1010" y="1"/>
                    <a:pt x="73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7175" y="2815650"/>
              <a:ext cx="41700" cy="14550"/>
            </a:xfrm>
            <a:custGeom>
              <a:avLst/>
              <a:gdLst/>
              <a:ahLst/>
              <a:cxnLst/>
              <a:rect l="l" t="t" r="r" b="b"/>
              <a:pathLst>
                <a:path w="1668" h="582" extrusionOk="0">
                  <a:moveTo>
                    <a:pt x="666" y="0"/>
                  </a:moveTo>
                  <a:cubicBezTo>
                    <a:pt x="185" y="0"/>
                    <a:pt x="96" y="167"/>
                    <a:pt x="96" y="167"/>
                  </a:cubicBezTo>
                  <a:cubicBezTo>
                    <a:pt x="96" y="167"/>
                    <a:pt x="1" y="370"/>
                    <a:pt x="430" y="405"/>
                  </a:cubicBezTo>
                  <a:cubicBezTo>
                    <a:pt x="751" y="429"/>
                    <a:pt x="1144" y="525"/>
                    <a:pt x="1334" y="572"/>
                  </a:cubicBezTo>
                  <a:cubicBezTo>
                    <a:pt x="1362" y="578"/>
                    <a:pt x="1391" y="581"/>
                    <a:pt x="1419" y="581"/>
                  </a:cubicBezTo>
                  <a:cubicBezTo>
                    <a:pt x="1499" y="581"/>
                    <a:pt x="1576" y="557"/>
                    <a:pt x="1620" y="513"/>
                  </a:cubicBezTo>
                  <a:cubicBezTo>
                    <a:pt x="1668" y="465"/>
                    <a:pt x="1668" y="405"/>
                    <a:pt x="1620" y="358"/>
                  </a:cubicBezTo>
                  <a:cubicBezTo>
                    <a:pt x="1513" y="275"/>
                    <a:pt x="1096" y="48"/>
                    <a:pt x="715" y="1"/>
                  </a:cubicBezTo>
                  <a:cubicBezTo>
                    <a:pt x="698" y="0"/>
                    <a:pt x="682" y="0"/>
                    <a:pt x="666"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844850" y="2897800"/>
              <a:ext cx="27125" cy="8725"/>
            </a:xfrm>
            <a:custGeom>
              <a:avLst/>
              <a:gdLst/>
              <a:ahLst/>
              <a:cxnLst/>
              <a:rect l="l" t="t" r="r" b="b"/>
              <a:pathLst>
                <a:path w="1085" h="349" extrusionOk="0">
                  <a:moveTo>
                    <a:pt x="1084" y="1"/>
                  </a:moveTo>
                  <a:lnTo>
                    <a:pt x="1" y="108"/>
                  </a:lnTo>
                  <a:cubicBezTo>
                    <a:pt x="1" y="108"/>
                    <a:pt x="25" y="322"/>
                    <a:pt x="394" y="346"/>
                  </a:cubicBezTo>
                  <a:cubicBezTo>
                    <a:pt x="411" y="348"/>
                    <a:pt x="428" y="348"/>
                    <a:pt x="445" y="348"/>
                  </a:cubicBezTo>
                  <a:cubicBezTo>
                    <a:pt x="802" y="348"/>
                    <a:pt x="1084" y="1"/>
                    <a:pt x="1084"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844575" y="2896225"/>
              <a:ext cx="24725" cy="5775"/>
            </a:xfrm>
            <a:custGeom>
              <a:avLst/>
              <a:gdLst/>
              <a:ahLst/>
              <a:cxnLst/>
              <a:rect l="l" t="t" r="r" b="b"/>
              <a:pathLst>
                <a:path w="989" h="231" extrusionOk="0">
                  <a:moveTo>
                    <a:pt x="409" y="0"/>
                  </a:moveTo>
                  <a:cubicBezTo>
                    <a:pt x="241" y="0"/>
                    <a:pt x="81" y="41"/>
                    <a:pt x="0" y="171"/>
                  </a:cubicBezTo>
                  <a:cubicBezTo>
                    <a:pt x="7" y="171"/>
                    <a:pt x="226" y="230"/>
                    <a:pt x="479" y="230"/>
                  </a:cubicBezTo>
                  <a:cubicBezTo>
                    <a:pt x="651" y="230"/>
                    <a:pt x="839" y="203"/>
                    <a:pt x="988" y="111"/>
                  </a:cubicBezTo>
                  <a:cubicBezTo>
                    <a:pt x="988" y="111"/>
                    <a:pt x="688" y="0"/>
                    <a:pt x="409" y="0"/>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841300" y="2895900"/>
              <a:ext cx="34250" cy="7000"/>
            </a:xfrm>
            <a:custGeom>
              <a:avLst/>
              <a:gdLst/>
              <a:ahLst/>
              <a:cxnLst/>
              <a:rect l="l" t="t" r="r" b="b"/>
              <a:pathLst>
                <a:path w="1370" h="280" extrusionOk="0">
                  <a:moveTo>
                    <a:pt x="1325" y="0"/>
                  </a:moveTo>
                  <a:cubicBezTo>
                    <a:pt x="1319" y="0"/>
                    <a:pt x="1313" y="2"/>
                    <a:pt x="1310" y="5"/>
                  </a:cubicBezTo>
                  <a:cubicBezTo>
                    <a:pt x="1011" y="162"/>
                    <a:pt x="741" y="207"/>
                    <a:pt x="529" y="207"/>
                  </a:cubicBezTo>
                  <a:cubicBezTo>
                    <a:pt x="241" y="207"/>
                    <a:pt x="60" y="124"/>
                    <a:pt x="60" y="124"/>
                  </a:cubicBezTo>
                  <a:cubicBezTo>
                    <a:pt x="56" y="121"/>
                    <a:pt x="53" y="119"/>
                    <a:pt x="49" y="119"/>
                  </a:cubicBezTo>
                  <a:cubicBezTo>
                    <a:pt x="40" y="119"/>
                    <a:pt x="29" y="128"/>
                    <a:pt x="12" y="136"/>
                  </a:cubicBezTo>
                  <a:cubicBezTo>
                    <a:pt x="0" y="148"/>
                    <a:pt x="12" y="172"/>
                    <a:pt x="36" y="184"/>
                  </a:cubicBezTo>
                  <a:cubicBezTo>
                    <a:pt x="48" y="184"/>
                    <a:pt x="226" y="279"/>
                    <a:pt x="524" y="279"/>
                  </a:cubicBezTo>
                  <a:cubicBezTo>
                    <a:pt x="738" y="279"/>
                    <a:pt x="1012" y="232"/>
                    <a:pt x="1345" y="65"/>
                  </a:cubicBezTo>
                  <a:cubicBezTo>
                    <a:pt x="1357" y="65"/>
                    <a:pt x="1369" y="41"/>
                    <a:pt x="1357" y="17"/>
                  </a:cubicBezTo>
                  <a:cubicBezTo>
                    <a:pt x="1357" y="9"/>
                    <a:pt x="1340" y="0"/>
                    <a:pt x="1325" y="0"/>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853200" y="2825475"/>
              <a:ext cx="61050" cy="61050"/>
            </a:xfrm>
            <a:custGeom>
              <a:avLst/>
              <a:gdLst/>
              <a:ahLst/>
              <a:cxnLst/>
              <a:rect l="l" t="t" r="r" b="b"/>
              <a:pathLst>
                <a:path w="2442" h="2442" extrusionOk="0">
                  <a:moveTo>
                    <a:pt x="1227" y="120"/>
                  </a:moveTo>
                  <a:cubicBezTo>
                    <a:pt x="1524" y="132"/>
                    <a:pt x="1786" y="239"/>
                    <a:pt x="2001" y="441"/>
                  </a:cubicBezTo>
                  <a:cubicBezTo>
                    <a:pt x="2203" y="655"/>
                    <a:pt x="2322" y="917"/>
                    <a:pt x="2322" y="1215"/>
                  </a:cubicBezTo>
                  <a:cubicBezTo>
                    <a:pt x="2322" y="1513"/>
                    <a:pt x="2203" y="1787"/>
                    <a:pt x="2001" y="1989"/>
                  </a:cubicBezTo>
                  <a:cubicBezTo>
                    <a:pt x="1786" y="2203"/>
                    <a:pt x="1524" y="2322"/>
                    <a:pt x="1227" y="2322"/>
                  </a:cubicBezTo>
                  <a:cubicBezTo>
                    <a:pt x="929" y="2322"/>
                    <a:pt x="655" y="2203"/>
                    <a:pt x="453" y="1989"/>
                  </a:cubicBezTo>
                  <a:cubicBezTo>
                    <a:pt x="238" y="1787"/>
                    <a:pt x="119" y="1513"/>
                    <a:pt x="119" y="1215"/>
                  </a:cubicBezTo>
                  <a:cubicBezTo>
                    <a:pt x="119" y="917"/>
                    <a:pt x="238" y="655"/>
                    <a:pt x="453" y="441"/>
                  </a:cubicBezTo>
                  <a:cubicBezTo>
                    <a:pt x="655" y="239"/>
                    <a:pt x="929" y="120"/>
                    <a:pt x="1227" y="120"/>
                  </a:cubicBezTo>
                  <a:close/>
                  <a:moveTo>
                    <a:pt x="1227" y="1"/>
                  </a:moveTo>
                  <a:cubicBezTo>
                    <a:pt x="560" y="1"/>
                    <a:pt x="0" y="548"/>
                    <a:pt x="0" y="1215"/>
                  </a:cubicBezTo>
                  <a:cubicBezTo>
                    <a:pt x="0" y="1548"/>
                    <a:pt x="143" y="1858"/>
                    <a:pt x="358" y="2084"/>
                  </a:cubicBezTo>
                  <a:cubicBezTo>
                    <a:pt x="596" y="2298"/>
                    <a:pt x="893" y="2441"/>
                    <a:pt x="1227" y="2441"/>
                  </a:cubicBezTo>
                  <a:cubicBezTo>
                    <a:pt x="1548" y="2441"/>
                    <a:pt x="1846" y="2298"/>
                    <a:pt x="2084" y="2072"/>
                  </a:cubicBezTo>
                  <a:cubicBezTo>
                    <a:pt x="2310" y="1846"/>
                    <a:pt x="2441" y="1548"/>
                    <a:pt x="2441" y="1215"/>
                  </a:cubicBezTo>
                  <a:cubicBezTo>
                    <a:pt x="2441" y="894"/>
                    <a:pt x="2310" y="572"/>
                    <a:pt x="2084" y="358"/>
                  </a:cubicBezTo>
                  <a:cubicBezTo>
                    <a:pt x="1846" y="132"/>
                    <a:pt x="1548" y="1"/>
                    <a:pt x="1227"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795750" y="2827550"/>
              <a:ext cx="44675" cy="57175"/>
            </a:xfrm>
            <a:custGeom>
              <a:avLst/>
              <a:gdLst/>
              <a:ahLst/>
              <a:cxnLst/>
              <a:rect l="l" t="t" r="r" b="b"/>
              <a:pathLst>
                <a:path w="1787" h="2287" extrusionOk="0">
                  <a:moveTo>
                    <a:pt x="893" y="96"/>
                  </a:moveTo>
                  <a:cubicBezTo>
                    <a:pt x="1096" y="108"/>
                    <a:pt x="1286" y="203"/>
                    <a:pt x="1429" y="394"/>
                  </a:cubicBezTo>
                  <a:cubicBezTo>
                    <a:pt x="1572" y="596"/>
                    <a:pt x="1667" y="846"/>
                    <a:pt x="1667" y="1132"/>
                  </a:cubicBezTo>
                  <a:cubicBezTo>
                    <a:pt x="1667" y="1418"/>
                    <a:pt x="1572" y="1680"/>
                    <a:pt x="1429" y="1882"/>
                  </a:cubicBezTo>
                  <a:cubicBezTo>
                    <a:pt x="1286" y="2073"/>
                    <a:pt x="1096" y="2180"/>
                    <a:pt x="893" y="2180"/>
                  </a:cubicBezTo>
                  <a:cubicBezTo>
                    <a:pt x="691" y="2180"/>
                    <a:pt x="500" y="2073"/>
                    <a:pt x="358" y="1882"/>
                  </a:cubicBezTo>
                  <a:cubicBezTo>
                    <a:pt x="203" y="1668"/>
                    <a:pt x="119" y="1418"/>
                    <a:pt x="119" y="1132"/>
                  </a:cubicBezTo>
                  <a:cubicBezTo>
                    <a:pt x="119" y="549"/>
                    <a:pt x="453" y="96"/>
                    <a:pt x="893" y="96"/>
                  </a:cubicBezTo>
                  <a:close/>
                  <a:moveTo>
                    <a:pt x="893" y="1"/>
                  </a:moveTo>
                  <a:cubicBezTo>
                    <a:pt x="393" y="1"/>
                    <a:pt x="0" y="513"/>
                    <a:pt x="0" y="1144"/>
                  </a:cubicBezTo>
                  <a:cubicBezTo>
                    <a:pt x="0" y="1442"/>
                    <a:pt x="84" y="1727"/>
                    <a:pt x="250" y="1954"/>
                  </a:cubicBezTo>
                  <a:cubicBezTo>
                    <a:pt x="429" y="2180"/>
                    <a:pt x="655" y="2287"/>
                    <a:pt x="893" y="2287"/>
                  </a:cubicBezTo>
                  <a:cubicBezTo>
                    <a:pt x="1143" y="2287"/>
                    <a:pt x="1370" y="2180"/>
                    <a:pt x="1524" y="1954"/>
                  </a:cubicBezTo>
                  <a:cubicBezTo>
                    <a:pt x="1691" y="1739"/>
                    <a:pt x="1786" y="1442"/>
                    <a:pt x="1786" y="1144"/>
                  </a:cubicBezTo>
                  <a:cubicBezTo>
                    <a:pt x="1786" y="846"/>
                    <a:pt x="1691" y="561"/>
                    <a:pt x="1524" y="346"/>
                  </a:cubicBezTo>
                  <a:cubicBezTo>
                    <a:pt x="1346" y="120"/>
                    <a:pt x="1132" y="1"/>
                    <a:pt x="893"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837725" y="2851650"/>
              <a:ext cx="19075" cy="5700"/>
            </a:xfrm>
            <a:custGeom>
              <a:avLst/>
              <a:gdLst/>
              <a:ahLst/>
              <a:cxnLst/>
              <a:rect l="l" t="t" r="r" b="b"/>
              <a:pathLst>
                <a:path w="763" h="228" extrusionOk="0">
                  <a:moveTo>
                    <a:pt x="372" y="1"/>
                  </a:moveTo>
                  <a:cubicBezTo>
                    <a:pt x="178" y="1"/>
                    <a:pt x="24" y="97"/>
                    <a:pt x="24" y="97"/>
                  </a:cubicBezTo>
                  <a:cubicBezTo>
                    <a:pt x="0" y="108"/>
                    <a:pt x="0" y="132"/>
                    <a:pt x="12" y="168"/>
                  </a:cubicBezTo>
                  <a:cubicBezTo>
                    <a:pt x="19" y="182"/>
                    <a:pt x="34" y="188"/>
                    <a:pt x="50" y="188"/>
                  </a:cubicBezTo>
                  <a:cubicBezTo>
                    <a:pt x="62" y="188"/>
                    <a:pt x="74" y="185"/>
                    <a:pt x="84" y="180"/>
                  </a:cubicBezTo>
                  <a:cubicBezTo>
                    <a:pt x="98" y="180"/>
                    <a:pt x="211" y="110"/>
                    <a:pt x="360" y="110"/>
                  </a:cubicBezTo>
                  <a:cubicBezTo>
                    <a:pt x="450" y="110"/>
                    <a:pt x="552" y="135"/>
                    <a:pt x="655" y="216"/>
                  </a:cubicBezTo>
                  <a:cubicBezTo>
                    <a:pt x="655" y="228"/>
                    <a:pt x="667" y="228"/>
                    <a:pt x="679" y="228"/>
                  </a:cubicBezTo>
                  <a:lnTo>
                    <a:pt x="738" y="228"/>
                  </a:lnTo>
                  <a:cubicBezTo>
                    <a:pt x="762" y="192"/>
                    <a:pt x="762" y="156"/>
                    <a:pt x="726" y="132"/>
                  </a:cubicBezTo>
                  <a:cubicBezTo>
                    <a:pt x="609" y="32"/>
                    <a:pt x="484" y="1"/>
                    <a:pt x="372"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12425" y="2858025"/>
              <a:ext cx="40500" cy="8550"/>
            </a:xfrm>
            <a:custGeom>
              <a:avLst/>
              <a:gdLst/>
              <a:ahLst/>
              <a:cxnLst/>
              <a:rect l="l" t="t" r="r" b="b"/>
              <a:pathLst>
                <a:path w="1620" h="342" extrusionOk="0">
                  <a:moveTo>
                    <a:pt x="54" y="0"/>
                  </a:moveTo>
                  <a:cubicBezTo>
                    <a:pt x="34" y="0"/>
                    <a:pt x="13" y="26"/>
                    <a:pt x="13" y="44"/>
                  </a:cubicBezTo>
                  <a:cubicBezTo>
                    <a:pt x="1" y="80"/>
                    <a:pt x="36" y="104"/>
                    <a:pt x="60" y="104"/>
                  </a:cubicBezTo>
                  <a:lnTo>
                    <a:pt x="1548" y="342"/>
                  </a:lnTo>
                  <a:cubicBezTo>
                    <a:pt x="1584" y="342"/>
                    <a:pt x="1596" y="318"/>
                    <a:pt x="1608" y="306"/>
                  </a:cubicBezTo>
                  <a:cubicBezTo>
                    <a:pt x="1620" y="270"/>
                    <a:pt x="1596" y="246"/>
                    <a:pt x="1560" y="246"/>
                  </a:cubicBezTo>
                  <a:lnTo>
                    <a:pt x="72" y="8"/>
                  </a:lnTo>
                  <a:cubicBezTo>
                    <a:pt x="67" y="3"/>
                    <a:pt x="60" y="0"/>
                    <a:pt x="54" y="0"/>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936250" y="2801675"/>
              <a:ext cx="67875" cy="77400"/>
            </a:xfrm>
            <a:custGeom>
              <a:avLst/>
              <a:gdLst/>
              <a:ahLst/>
              <a:cxnLst/>
              <a:rect l="l" t="t" r="r" b="b"/>
              <a:pathLst>
                <a:path w="2715" h="3096" extrusionOk="0">
                  <a:moveTo>
                    <a:pt x="0" y="0"/>
                  </a:moveTo>
                  <a:lnTo>
                    <a:pt x="286" y="3096"/>
                  </a:lnTo>
                  <a:lnTo>
                    <a:pt x="2715" y="1036"/>
                  </a:lnTo>
                  <a:lnTo>
                    <a:pt x="0" y="0"/>
                  </a:ln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932675" y="2853200"/>
              <a:ext cx="59850" cy="53225"/>
            </a:xfrm>
            <a:custGeom>
              <a:avLst/>
              <a:gdLst/>
              <a:ahLst/>
              <a:cxnLst/>
              <a:rect l="l" t="t" r="r" b="b"/>
              <a:pathLst>
                <a:path w="2394" h="2129" extrusionOk="0">
                  <a:moveTo>
                    <a:pt x="1197" y="1"/>
                  </a:moveTo>
                  <a:cubicBezTo>
                    <a:pt x="749" y="1"/>
                    <a:pt x="342" y="278"/>
                    <a:pt x="191" y="713"/>
                  </a:cubicBezTo>
                  <a:cubicBezTo>
                    <a:pt x="0" y="1285"/>
                    <a:pt x="298" y="1880"/>
                    <a:pt x="846" y="2071"/>
                  </a:cubicBezTo>
                  <a:cubicBezTo>
                    <a:pt x="961" y="2110"/>
                    <a:pt x="1077" y="2128"/>
                    <a:pt x="1191" y="2128"/>
                  </a:cubicBezTo>
                  <a:cubicBezTo>
                    <a:pt x="1633" y="2128"/>
                    <a:pt x="2042" y="1851"/>
                    <a:pt x="2203" y="1416"/>
                  </a:cubicBezTo>
                  <a:cubicBezTo>
                    <a:pt x="2393" y="868"/>
                    <a:pt x="2096" y="261"/>
                    <a:pt x="1548" y="58"/>
                  </a:cubicBezTo>
                  <a:cubicBezTo>
                    <a:pt x="1431" y="19"/>
                    <a:pt x="1312" y="1"/>
                    <a:pt x="1197"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948150" y="2871700"/>
              <a:ext cx="25625" cy="16900"/>
            </a:xfrm>
            <a:custGeom>
              <a:avLst/>
              <a:gdLst/>
              <a:ahLst/>
              <a:cxnLst/>
              <a:rect l="l" t="t" r="r" b="b"/>
              <a:pathLst>
                <a:path w="1025" h="676" extrusionOk="0">
                  <a:moveTo>
                    <a:pt x="707" y="1"/>
                  </a:moveTo>
                  <a:cubicBezTo>
                    <a:pt x="602" y="1"/>
                    <a:pt x="482" y="19"/>
                    <a:pt x="370" y="80"/>
                  </a:cubicBezTo>
                  <a:cubicBezTo>
                    <a:pt x="191" y="188"/>
                    <a:pt x="72" y="366"/>
                    <a:pt x="12" y="628"/>
                  </a:cubicBezTo>
                  <a:cubicBezTo>
                    <a:pt x="0" y="640"/>
                    <a:pt x="12" y="676"/>
                    <a:pt x="48" y="676"/>
                  </a:cubicBezTo>
                  <a:cubicBezTo>
                    <a:pt x="60" y="676"/>
                    <a:pt x="72" y="664"/>
                    <a:pt x="72" y="640"/>
                  </a:cubicBezTo>
                  <a:cubicBezTo>
                    <a:pt x="131" y="390"/>
                    <a:pt x="239" y="223"/>
                    <a:pt x="405" y="140"/>
                  </a:cubicBezTo>
                  <a:cubicBezTo>
                    <a:pt x="504" y="79"/>
                    <a:pt x="611" y="60"/>
                    <a:pt x="706" y="60"/>
                  </a:cubicBezTo>
                  <a:cubicBezTo>
                    <a:pt x="851" y="60"/>
                    <a:pt x="965" y="104"/>
                    <a:pt x="965" y="104"/>
                  </a:cubicBezTo>
                  <a:cubicBezTo>
                    <a:pt x="972" y="112"/>
                    <a:pt x="980" y="114"/>
                    <a:pt x="986" y="114"/>
                  </a:cubicBezTo>
                  <a:cubicBezTo>
                    <a:pt x="1001" y="114"/>
                    <a:pt x="1012" y="101"/>
                    <a:pt x="1012" y="92"/>
                  </a:cubicBezTo>
                  <a:cubicBezTo>
                    <a:pt x="1024" y="80"/>
                    <a:pt x="1012" y="45"/>
                    <a:pt x="1001" y="45"/>
                  </a:cubicBezTo>
                  <a:cubicBezTo>
                    <a:pt x="993" y="45"/>
                    <a:pt x="868" y="1"/>
                    <a:pt x="707"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866675" y="2757775"/>
              <a:ext cx="112750" cy="72950"/>
            </a:xfrm>
            <a:custGeom>
              <a:avLst/>
              <a:gdLst/>
              <a:ahLst/>
              <a:cxnLst/>
              <a:rect l="l" t="t" r="r" b="b"/>
              <a:pathLst>
                <a:path w="4510" h="2918" extrusionOk="0">
                  <a:moveTo>
                    <a:pt x="1431" y="1"/>
                  </a:moveTo>
                  <a:cubicBezTo>
                    <a:pt x="1043" y="1"/>
                    <a:pt x="607" y="50"/>
                    <a:pt x="116" y="161"/>
                  </a:cubicBezTo>
                  <a:cubicBezTo>
                    <a:pt x="0" y="184"/>
                    <a:pt x="223" y="2917"/>
                    <a:pt x="4182" y="2917"/>
                  </a:cubicBezTo>
                  <a:cubicBezTo>
                    <a:pt x="4289" y="2917"/>
                    <a:pt x="4398" y="2915"/>
                    <a:pt x="4510" y="2911"/>
                  </a:cubicBezTo>
                  <a:cubicBezTo>
                    <a:pt x="4510" y="2911"/>
                    <a:pt x="4416" y="1"/>
                    <a:pt x="1431" y="1"/>
                  </a:cubicBez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3"/>
          <p:cNvSpPr txBox="1">
            <a:spLocks noGrp="1"/>
          </p:cNvSpPr>
          <p:nvPr>
            <p:ph type="title"/>
          </p:nvPr>
        </p:nvSpPr>
        <p:spPr>
          <a:xfrm>
            <a:off x="3662150" y="2476963"/>
            <a:ext cx="44445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6" name="Google Shape;96;p3"/>
          <p:cNvSpPr txBox="1">
            <a:spLocks noGrp="1"/>
          </p:cNvSpPr>
          <p:nvPr>
            <p:ph type="title" idx="2" hasCustomPrompt="1"/>
          </p:nvPr>
        </p:nvSpPr>
        <p:spPr>
          <a:xfrm>
            <a:off x="5304050" y="1268563"/>
            <a:ext cx="1160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8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7" name="Google Shape;97;p3"/>
          <p:cNvSpPr txBox="1">
            <a:spLocks noGrp="1"/>
          </p:cNvSpPr>
          <p:nvPr>
            <p:ph type="subTitle" idx="1"/>
          </p:nvPr>
        </p:nvSpPr>
        <p:spPr>
          <a:xfrm>
            <a:off x="3662100" y="3334775"/>
            <a:ext cx="4444500" cy="3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4"/>
          <p:cNvSpPr/>
          <p:nvPr/>
        </p:nvSpPr>
        <p:spPr>
          <a:xfrm rot="932290">
            <a:off x="-1334670" y="2975167"/>
            <a:ext cx="5609170" cy="350553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271466" flipH="1">
            <a:off x="4872518" y="-580116"/>
            <a:ext cx="6149986" cy="2338455"/>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4"/>
          <p:cNvGrpSpPr/>
          <p:nvPr/>
        </p:nvGrpSpPr>
        <p:grpSpPr>
          <a:xfrm rot="-5700178" flipH="1">
            <a:off x="7654371" y="4279401"/>
            <a:ext cx="1318289" cy="2110281"/>
            <a:chOff x="3228975" y="1023575"/>
            <a:chExt cx="517625" cy="828600"/>
          </a:xfrm>
        </p:grpSpPr>
        <p:sp>
          <p:nvSpPr>
            <p:cNvPr id="102" name="Google Shape;102;p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4"/>
          <p:cNvGrpSpPr/>
          <p:nvPr/>
        </p:nvGrpSpPr>
        <p:grpSpPr>
          <a:xfrm rot="-5078509" flipH="1">
            <a:off x="7546697" y="3664954"/>
            <a:ext cx="1328128" cy="2125941"/>
            <a:chOff x="3228975" y="1023575"/>
            <a:chExt cx="517625" cy="828600"/>
          </a:xfrm>
        </p:grpSpPr>
        <p:sp>
          <p:nvSpPr>
            <p:cNvPr id="105" name="Google Shape;105;p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4"/>
          <p:cNvGrpSpPr/>
          <p:nvPr/>
        </p:nvGrpSpPr>
        <p:grpSpPr>
          <a:xfrm flipH="1">
            <a:off x="8313423" y="2819313"/>
            <a:ext cx="1318287" cy="2110278"/>
            <a:chOff x="3228975" y="1023575"/>
            <a:chExt cx="517625" cy="828600"/>
          </a:xfrm>
        </p:grpSpPr>
        <p:sp>
          <p:nvSpPr>
            <p:cNvPr id="108" name="Google Shape;108;p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4"/>
          <p:cNvGrpSpPr/>
          <p:nvPr/>
        </p:nvGrpSpPr>
        <p:grpSpPr>
          <a:xfrm rot="7554825" flipH="1">
            <a:off x="376366" y="-755132"/>
            <a:ext cx="1318316" cy="2110324"/>
            <a:chOff x="3228975" y="1023575"/>
            <a:chExt cx="517625" cy="828600"/>
          </a:xfrm>
        </p:grpSpPr>
        <p:sp>
          <p:nvSpPr>
            <p:cNvPr id="111" name="Google Shape;111;p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rot="9324159" flipH="1">
            <a:off x="-131137" y="-219142"/>
            <a:ext cx="1328141" cy="2125901"/>
            <a:chOff x="3228975" y="1023575"/>
            <a:chExt cx="517625" cy="828600"/>
          </a:xfrm>
        </p:grpSpPr>
        <p:sp>
          <p:nvSpPr>
            <p:cNvPr id="114" name="Google Shape;114;p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rot="-9858777" flipH="1">
            <a:off x="-853956" y="-73283"/>
            <a:ext cx="1318266" cy="2110245"/>
            <a:chOff x="3228975" y="1023575"/>
            <a:chExt cx="517625" cy="828600"/>
          </a:xfrm>
        </p:grpSpPr>
        <p:sp>
          <p:nvSpPr>
            <p:cNvPr id="117" name="Google Shape;117;p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4"/>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txBox="1">
            <a:spLocks noGrp="1"/>
          </p:cNvSpPr>
          <p:nvPr>
            <p:ph type="title"/>
          </p:nvPr>
        </p:nvSpPr>
        <p:spPr>
          <a:xfrm>
            <a:off x="3596099" y="1365925"/>
            <a:ext cx="4827900" cy="72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1" name="Google Shape;121;p4"/>
          <p:cNvSpPr txBox="1">
            <a:spLocks noGrp="1"/>
          </p:cNvSpPr>
          <p:nvPr>
            <p:ph type="subTitle" idx="1"/>
          </p:nvPr>
        </p:nvSpPr>
        <p:spPr>
          <a:xfrm>
            <a:off x="3596050" y="2178625"/>
            <a:ext cx="4827900" cy="159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2"/>
        <p:cNvGrpSpPr/>
        <p:nvPr/>
      </p:nvGrpSpPr>
      <p:grpSpPr>
        <a:xfrm>
          <a:off x="0" y="0"/>
          <a:ext cx="0" cy="0"/>
          <a:chOff x="0" y="0"/>
          <a:chExt cx="0" cy="0"/>
        </a:xfrm>
      </p:grpSpPr>
      <p:sp>
        <p:nvSpPr>
          <p:cNvPr id="123" name="Google Shape;123;p5"/>
          <p:cNvSpPr/>
          <p:nvPr/>
        </p:nvSpPr>
        <p:spPr>
          <a:xfrm>
            <a:off x="7793650" y="-628033"/>
            <a:ext cx="1931874" cy="1780514"/>
          </a:xfrm>
          <a:custGeom>
            <a:avLst/>
            <a:gdLst/>
            <a:ahLst/>
            <a:cxnLst/>
            <a:rect l="l" t="t" r="r" b="b"/>
            <a:pathLst>
              <a:path w="25361" h="23374" extrusionOk="0">
                <a:moveTo>
                  <a:pt x="14291" y="1"/>
                </a:moveTo>
                <a:cubicBezTo>
                  <a:pt x="10440" y="1"/>
                  <a:pt x="6248" y="3217"/>
                  <a:pt x="3679" y="6103"/>
                </a:cubicBezTo>
                <a:cubicBezTo>
                  <a:pt x="1596" y="8437"/>
                  <a:pt x="0" y="11687"/>
                  <a:pt x="1012" y="14652"/>
                </a:cubicBezTo>
                <a:cubicBezTo>
                  <a:pt x="1703" y="16628"/>
                  <a:pt x="3394" y="18069"/>
                  <a:pt x="5061" y="19331"/>
                </a:cubicBezTo>
                <a:cubicBezTo>
                  <a:pt x="7418" y="21141"/>
                  <a:pt x="9954" y="22891"/>
                  <a:pt x="12895" y="23296"/>
                </a:cubicBezTo>
                <a:cubicBezTo>
                  <a:pt x="13280" y="23348"/>
                  <a:pt x="13666" y="23374"/>
                  <a:pt x="14052" y="23374"/>
                </a:cubicBezTo>
                <a:cubicBezTo>
                  <a:pt x="17524" y="23374"/>
                  <a:pt x="20951" y="21312"/>
                  <a:pt x="22622" y="18247"/>
                </a:cubicBezTo>
                <a:cubicBezTo>
                  <a:pt x="25361" y="13223"/>
                  <a:pt x="22610" y="5924"/>
                  <a:pt x="18848" y="1995"/>
                </a:cubicBezTo>
                <a:cubicBezTo>
                  <a:pt x="17489" y="576"/>
                  <a:pt x="15920" y="1"/>
                  <a:pt x="14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rot="10800000">
            <a:off x="2976924" y="4196595"/>
            <a:ext cx="4142894" cy="1575283"/>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rot="-5400293">
            <a:off x="-2271666" y="-784441"/>
            <a:ext cx="4612283" cy="2882639"/>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5"/>
          <p:cNvGrpSpPr/>
          <p:nvPr/>
        </p:nvGrpSpPr>
        <p:grpSpPr>
          <a:xfrm rot="875094" flipH="1">
            <a:off x="8578123" y="2899987"/>
            <a:ext cx="1328112" cy="2125926"/>
            <a:chOff x="3228975" y="1023575"/>
            <a:chExt cx="517625" cy="828600"/>
          </a:xfrm>
        </p:grpSpPr>
        <p:sp>
          <p:nvSpPr>
            <p:cNvPr id="127" name="Google Shape;127;p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5"/>
          <p:cNvGrpSpPr/>
          <p:nvPr/>
        </p:nvGrpSpPr>
        <p:grpSpPr>
          <a:xfrm rot="-4283744" flipH="1">
            <a:off x="7605909" y="3972538"/>
            <a:ext cx="1318279" cy="2110264"/>
            <a:chOff x="3228975" y="1023575"/>
            <a:chExt cx="517625" cy="828600"/>
          </a:xfrm>
        </p:grpSpPr>
        <p:sp>
          <p:nvSpPr>
            <p:cNvPr id="130" name="Google Shape;130;p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rot="-1105292">
            <a:off x="-909989" y="2899987"/>
            <a:ext cx="1328110" cy="2125924"/>
            <a:chOff x="3228975" y="1023575"/>
            <a:chExt cx="517625" cy="828600"/>
          </a:xfrm>
        </p:grpSpPr>
        <p:sp>
          <p:nvSpPr>
            <p:cNvPr id="133" name="Google Shape;133;p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rot="4282591">
            <a:off x="282" y="3972551"/>
            <a:ext cx="1318264" cy="2110240"/>
            <a:chOff x="3228975" y="1023575"/>
            <a:chExt cx="517625" cy="828600"/>
          </a:xfrm>
        </p:grpSpPr>
        <p:sp>
          <p:nvSpPr>
            <p:cNvPr id="136" name="Google Shape;136;p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5"/>
          <p:cNvSpPr/>
          <p:nvPr/>
        </p:nvSpPr>
        <p:spPr>
          <a:xfrm>
            <a:off x="363600" y="156800"/>
            <a:ext cx="8416800" cy="48072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txBox="1">
            <a:spLocks noGrp="1"/>
          </p:cNvSpPr>
          <p:nvPr>
            <p:ph type="title"/>
          </p:nvPr>
        </p:nvSpPr>
        <p:spPr>
          <a:xfrm>
            <a:off x="720000" y="6919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5"/>
          <p:cNvSpPr txBox="1">
            <a:spLocks noGrp="1"/>
          </p:cNvSpPr>
          <p:nvPr>
            <p:ph type="title" idx="2"/>
          </p:nvPr>
        </p:nvSpPr>
        <p:spPr>
          <a:xfrm>
            <a:off x="1596700" y="277424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5"/>
          <p:cNvSpPr txBox="1">
            <a:spLocks noGrp="1"/>
          </p:cNvSpPr>
          <p:nvPr>
            <p:ph type="title" idx="3"/>
          </p:nvPr>
        </p:nvSpPr>
        <p:spPr>
          <a:xfrm>
            <a:off x="4804747" y="277424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5"/>
          <p:cNvSpPr txBox="1">
            <a:spLocks noGrp="1"/>
          </p:cNvSpPr>
          <p:nvPr>
            <p:ph type="subTitle" idx="1"/>
          </p:nvPr>
        </p:nvSpPr>
        <p:spPr>
          <a:xfrm>
            <a:off x="4804750" y="3187125"/>
            <a:ext cx="2742600" cy="7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3" name="Google Shape;143;p5"/>
          <p:cNvSpPr txBox="1">
            <a:spLocks noGrp="1"/>
          </p:cNvSpPr>
          <p:nvPr>
            <p:ph type="subTitle" idx="4"/>
          </p:nvPr>
        </p:nvSpPr>
        <p:spPr>
          <a:xfrm>
            <a:off x="1596700" y="3187125"/>
            <a:ext cx="2742600" cy="7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6"/>
          <p:cNvSpPr/>
          <p:nvPr/>
        </p:nvSpPr>
        <p:spPr>
          <a:xfrm rot="10800000">
            <a:off x="-2227396" y="4404017"/>
            <a:ext cx="4142894" cy="1575283"/>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rot="-5886717">
            <a:off x="7236380" y="-565978"/>
            <a:ext cx="3160998" cy="1975469"/>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6"/>
          <p:cNvGrpSpPr/>
          <p:nvPr/>
        </p:nvGrpSpPr>
        <p:grpSpPr>
          <a:xfrm rot="-4540000">
            <a:off x="7997826" y="4121513"/>
            <a:ext cx="956371" cy="1530932"/>
            <a:chOff x="3228975" y="1023575"/>
            <a:chExt cx="517625" cy="828600"/>
          </a:xfrm>
        </p:grpSpPr>
        <p:sp>
          <p:nvSpPr>
            <p:cNvPr id="148" name="Google Shape;148;p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rot="-2321608">
            <a:off x="8671651" y="3836164"/>
            <a:ext cx="949298" cy="1519610"/>
            <a:chOff x="3228975" y="1023575"/>
            <a:chExt cx="517625" cy="828600"/>
          </a:xfrm>
        </p:grpSpPr>
        <p:sp>
          <p:nvSpPr>
            <p:cNvPr id="151" name="Google Shape;151;p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rot="6260000">
            <a:off x="233329" y="-529679"/>
            <a:ext cx="956371" cy="1530932"/>
            <a:chOff x="3228975" y="1023575"/>
            <a:chExt cx="517625" cy="828600"/>
          </a:xfrm>
        </p:grpSpPr>
        <p:sp>
          <p:nvSpPr>
            <p:cNvPr id="154" name="Google Shape;154;p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6"/>
          <p:cNvGrpSpPr/>
          <p:nvPr/>
        </p:nvGrpSpPr>
        <p:grpSpPr>
          <a:xfrm rot="8478392">
            <a:off x="-433423" y="-233008"/>
            <a:ext cx="949298" cy="1519610"/>
            <a:chOff x="3228975" y="1023575"/>
            <a:chExt cx="517625" cy="828600"/>
          </a:xfrm>
        </p:grpSpPr>
        <p:sp>
          <p:nvSpPr>
            <p:cNvPr id="157" name="Google Shape;157;p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6"/>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txBox="1">
            <a:spLocks noGrp="1"/>
          </p:cNvSpPr>
          <p:nvPr>
            <p:ph type="title"/>
          </p:nvPr>
        </p:nvSpPr>
        <p:spPr>
          <a:xfrm>
            <a:off x="720000" y="6949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1"/>
        <p:cNvGrpSpPr/>
        <p:nvPr/>
      </p:nvGrpSpPr>
      <p:grpSpPr>
        <a:xfrm>
          <a:off x="0" y="0"/>
          <a:ext cx="0" cy="0"/>
          <a:chOff x="0" y="0"/>
          <a:chExt cx="0" cy="0"/>
        </a:xfrm>
      </p:grpSpPr>
      <p:sp>
        <p:nvSpPr>
          <p:cNvPr id="162" name="Google Shape;162;p7"/>
          <p:cNvSpPr/>
          <p:nvPr/>
        </p:nvSpPr>
        <p:spPr>
          <a:xfrm rot="10613843">
            <a:off x="3593977" y="2714578"/>
            <a:ext cx="6828366" cy="4267608"/>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rot="-209672" flipH="1">
            <a:off x="-2656845" y="-747462"/>
            <a:ext cx="6149968" cy="2338447"/>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7"/>
          <p:cNvGrpSpPr/>
          <p:nvPr/>
        </p:nvGrpSpPr>
        <p:grpSpPr>
          <a:xfrm rot="-1767649" flipH="1">
            <a:off x="-852124" y="3495838"/>
            <a:ext cx="1318300" cy="2110298"/>
            <a:chOff x="3228975" y="1023575"/>
            <a:chExt cx="517625" cy="828600"/>
          </a:xfrm>
        </p:grpSpPr>
        <p:sp>
          <p:nvSpPr>
            <p:cNvPr id="165" name="Google Shape;165;p7"/>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7"/>
          <p:cNvGrpSpPr/>
          <p:nvPr/>
        </p:nvGrpSpPr>
        <p:grpSpPr>
          <a:xfrm rot="2004905" flipH="1">
            <a:off x="212513" y="3242997"/>
            <a:ext cx="1328134" cy="2125881"/>
            <a:chOff x="3228975" y="1023575"/>
            <a:chExt cx="517625" cy="828600"/>
          </a:xfrm>
        </p:grpSpPr>
        <p:sp>
          <p:nvSpPr>
            <p:cNvPr id="168" name="Google Shape;168;p7"/>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7"/>
          <p:cNvGrpSpPr/>
          <p:nvPr/>
        </p:nvGrpSpPr>
        <p:grpSpPr>
          <a:xfrm rot="-8100000" flipH="1">
            <a:off x="7992478" y="-304034"/>
            <a:ext cx="1328126" cy="2125911"/>
            <a:chOff x="3228975" y="1023575"/>
            <a:chExt cx="517625" cy="828600"/>
          </a:xfrm>
        </p:grpSpPr>
        <p:sp>
          <p:nvSpPr>
            <p:cNvPr id="171" name="Google Shape;171;p7"/>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7"/>
          <p:cNvGrpSpPr/>
          <p:nvPr/>
        </p:nvGrpSpPr>
        <p:grpSpPr>
          <a:xfrm rot="-5682837" flipH="1">
            <a:off x="7614232" y="-929819"/>
            <a:ext cx="1318295" cy="2110291"/>
            <a:chOff x="3228975" y="1023575"/>
            <a:chExt cx="517625" cy="828600"/>
          </a:xfrm>
        </p:grpSpPr>
        <p:sp>
          <p:nvSpPr>
            <p:cNvPr id="174" name="Google Shape;174;p7"/>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7"/>
          <p:cNvSpPr/>
          <p:nvPr/>
        </p:nvSpPr>
        <p:spPr>
          <a:xfrm>
            <a:off x="720000" y="179400"/>
            <a:ext cx="6281100" cy="4784700"/>
          </a:xfrm>
          <a:prstGeom prst="roundRect">
            <a:avLst>
              <a:gd name="adj" fmla="val 5602"/>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txBox="1">
            <a:spLocks noGrp="1"/>
          </p:cNvSpPr>
          <p:nvPr>
            <p:ph type="subTitle" idx="1"/>
          </p:nvPr>
        </p:nvSpPr>
        <p:spPr>
          <a:xfrm>
            <a:off x="1305750" y="1943150"/>
            <a:ext cx="5109600" cy="158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178" name="Google Shape;178;p7"/>
          <p:cNvSpPr txBox="1">
            <a:spLocks noGrp="1"/>
          </p:cNvSpPr>
          <p:nvPr>
            <p:ph type="title"/>
          </p:nvPr>
        </p:nvSpPr>
        <p:spPr>
          <a:xfrm>
            <a:off x="1305751" y="1311250"/>
            <a:ext cx="5109600" cy="60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7"/>
        <p:cNvGrpSpPr/>
        <p:nvPr/>
      </p:nvGrpSpPr>
      <p:grpSpPr>
        <a:xfrm>
          <a:off x="0" y="0"/>
          <a:ext cx="0" cy="0"/>
          <a:chOff x="0" y="0"/>
          <a:chExt cx="0" cy="0"/>
        </a:xfrm>
      </p:grpSpPr>
      <p:grpSp>
        <p:nvGrpSpPr>
          <p:cNvPr id="198" name="Google Shape;198;p9"/>
          <p:cNvGrpSpPr/>
          <p:nvPr/>
        </p:nvGrpSpPr>
        <p:grpSpPr>
          <a:xfrm rot="7187991" flipH="1">
            <a:off x="158437" y="-972808"/>
            <a:ext cx="1137590" cy="1821023"/>
            <a:chOff x="3228975" y="1023575"/>
            <a:chExt cx="517625" cy="828600"/>
          </a:xfrm>
        </p:grpSpPr>
        <p:sp>
          <p:nvSpPr>
            <p:cNvPr id="199" name="Google Shape;199;p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9"/>
          <p:cNvGrpSpPr/>
          <p:nvPr/>
        </p:nvGrpSpPr>
        <p:grpSpPr>
          <a:xfrm rot="9173499" flipH="1">
            <a:off x="-328024" y="-487636"/>
            <a:ext cx="1137657" cy="1821131"/>
            <a:chOff x="3228975" y="1023575"/>
            <a:chExt cx="517625" cy="828600"/>
          </a:xfrm>
        </p:grpSpPr>
        <p:sp>
          <p:nvSpPr>
            <p:cNvPr id="202" name="Google Shape;202;p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9"/>
          <p:cNvGrpSpPr/>
          <p:nvPr/>
        </p:nvGrpSpPr>
        <p:grpSpPr>
          <a:xfrm rot="-1385013" flipH="1">
            <a:off x="6389959" y="3454178"/>
            <a:ext cx="1323527" cy="2118666"/>
            <a:chOff x="3228975" y="1023575"/>
            <a:chExt cx="517625" cy="828600"/>
          </a:xfrm>
        </p:grpSpPr>
        <p:sp>
          <p:nvSpPr>
            <p:cNvPr id="205" name="Google Shape;205;p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9"/>
          <p:cNvGrpSpPr/>
          <p:nvPr/>
        </p:nvGrpSpPr>
        <p:grpSpPr>
          <a:xfrm rot="3072244" flipH="1">
            <a:off x="7768385" y="3477825"/>
            <a:ext cx="1323580" cy="2118751"/>
            <a:chOff x="3228975" y="1023575"/>
            <a:chExt cx="517625" cy="828600"/>
          </a:xfrm>
        </p:grpSpPr>
        <p:sp>
          <p:nvSpPr>
            <p:cNvPr id="208" name="Google Shape;208;p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9"/>
          <p:cNvSpPr/>
          <p:nvPr/>
        </p:nvSpPr>
        <p:spPr>
          <a:xfrm rot="-5400293">
            <a:off x="6208909" y="-784441"/>
            <a:ext cx="4612283" cy="2882639"/>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5400000">
            <a:off x="-1749851" y="3041570"/>
            <a:ext cx="4142894" cy="1575283"/>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txBox="1">
            <a:spLocks noGrp="1"/>
          </p:cNvSpPr>
          <p:nvPr>
            <p:ph type="title"/>
          </p:nvPr>
        </p:nvSpPr>
        <p:spPr>
          <a:xfrm>
            <a:off x="1448967" y="1600100"/>
            <a:ext cx="6246000" cy="72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4" name="Google Shape;214;p9"/>
          <p:cNvSpPr txBox="1">
            <a:spLocks noGrp="1"/>
          </p:cNvSpPr>
          <p:nvPr>
            <p:ph type="subTitle" idx="1"/>
          </p:nvPr>
        </p:nvSpPr>
        <p:spPr>
          <a:xfrm>
            <a:off x="1448925" y="2268675"/>
            <a:ext cx="6246000" cy="127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grpSp>
        <p:nvGrpSpPr>
          <p:cNvPr id="218" name="Google Shape;218;p11"/>
          <p:cNvGrpSpPr/>
          <p:nvPr/>
        </p:nvGrpSpPr>
        <p:grpSpPr>
          <a:xfrm rot="-3245175" flipH="1">
            <a:off x="7479111" y="3786207"/>
            <a:ext cx="1318316" cy="2110324"/>
            <a:chOff x="3228975" y="1023575"/>
            <a:chExt cx="517625" cy="828600"/>
          </a:xfrm>
        </p:grpSpPr>
        <p:sp>
          <p:nvSpPr>
            <p:cNvPr id="219" name="Google Shape;219;p11"/>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1"/>
          <p:cNvGrpSpPr/>
          <p:nvPr/>
        </p:nvGrpSpPr>
        <p:grpSpPr>
          <a:xfrm rot="-258692" flipH="1">
            <a:off x="8344736" y="3227800"/>
            <a:ext cx="1328154" cy="2125907"/>
            <a:chOff x="3228975" y="1023575"/>
            <a:chExt cx="517625" cy="828600"/>
          </a:xfrm>
        </p:grpSpPr>
        <p:sp>
          <p:nvSpPr>
            <p:cNvPr id="222" name="Google Shape;222;p11"/>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1"/>
          <p:cNvSpPr/>
          <p:nvPr/>
        </p:nvSpPr>
        <p:spPr>
          <a:xfrm>
            <a:off x="5812500" y="-911900"/>
            <a:ext cx="5022970" cy="2064370"/>
          </a:xfrm>
          <a:custGeom>
            <a:avLst/>
            <a:gdLst/>
            <a:ahLst/>
            <a:cxnLst/>
            <a:rect l="l" t="t" r="r" b="b"/>
            <a:pathLst>
              <a:path w="39887" h="16393" extrusionOk="0">
                <a:moveTo>
                  <a:pt x="15211" y="1"/>
                </a:moveTo>
                <a:cubicBezTo>
                  <a:pt x="12435" y="1"/>
                  <a:pt x="9659" y="132"/>
                  <a:pt x="6894" y="411"/>
                </a:cubicBezTo>
                <a:cubicBezTo>
                  <a:pt x="3180" y="780"/>
                  <a:pt x="1" y="4066"/>
                  <a:pt x="2715" y="7722"/>
                </a:cubicBezTo>
                <a:cubicBezTo>
                  <a:pt x="3680" y="9008"/>
                  <a:pt x="5239" y="9770"/>
                  <a:pt x="6835" y="9996"/>
                </a:cubicBezTo>
                <a:cubicBezTo>
                  <a:pt x="7335" y="10067"/>
                  <a:pt x="7845" y="10094"/>
                  <a:pt x="8361" y="10094"/>
                </a:cubicBezTo>
                <a:cubicBezTo>
                  <a:pt x="9840" y="10094"/>
                  <a:pt x="11364" y="9877"/>
                  <a:pt x="12811" y="9877"/>
                </a:cubicBezTo>
                <a:cubicBezTo>
                  <a:pt x="14231" y="9877"/>
                  <a:pt x="15576" y="10085"/>
                  <a:pt x="16729" y="10913"/>
                </a:cubicBezTo>
                <a:cubicBezTo>
                  <a:pt x="18146" y="11925"/>
                  <a:pt x="18872" y="13651"/>
                  <a:pt x="20146" y="14842"/>
                </a:cubicBezTo>
                <a:cubicBezTo>
                  <a:pt x="21240" y="15888"/>
                  <a:pt x="22738" y="16393"/>
                  <a:pt x="24243" y="16393"/>
                </a:cubicBezTo>
                <a:cubicBezTo>
                  <a:pt x="26129" y="16393"/>
                  <a:pt x="28027" y="15601"/>
                  <a:pt x="29159" y="14091"/>
                </a:cubicBezTo>
                <a:cubicBezTo>
                  <a:pt x="30921" y="11734"/>
                  <a:pt x="31231" y="7936"/>
                  <a:pt x="34029" y="7079"/>
                </a:cubicBezTo>
                <a:cubicBezTo>
                  <a:pt x="34591" y="6900"/>
                  <a:pt x="35182" y="6884"/>
                  <a:pt x="35777" y="6884"/>
                </a:cubicBezTo>
                <a:cubicBezTo>
                  <a:pt x="35910" y="6884"/>
                  <a:pt x="36043" y="6885"/>
                  <a:pt x="36176" y="6885"/>
                </a:cubicBezTo>
                <a:cubicBezTo>
                  <a:pt x="36482" y="6885"/>
                  <a:pt x="36787" y="6881"/>
                  <a:pt x="37089" y="6853"/>
                </a:cubicBezTo>
                <a:cubicBezTo>
                  <a:pt x="38125" y="6769"/>
                  <a:pt x="39256" y="6257"/>
                  <a:pt x="39506" y="5257"/>
                </a:cubicBezTo>
                <a:cubicBezTo>
                  <a:pt x="39887" y="3674"/>
                  <a:pt x="37863" y="2662"/>
                  <a:pt x="36255" y="2316"/>
                </a:cubicBezTo>
                <a:cubicBezTo>
                  <a:pt x="29349" y="855"/>
                  <a:pt x="22277" y="1"/>
                  <a:pt x="15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2887395">
            <a:off x="-1694750" y="2865258"/>
            <a:ext cx="4594685" cy="3529124"/>
          </a:xfrm>
          <a:custGeom>
            <a:avLst/>
            <a:gdLst/>
            <a:ahLst/>
            <a:cxnLst/>
            <a:rect l="l" t="t" r="r" b="b"/>
            <a:pathLst>
              <a:path w="38851" h="29841" extrusionOk="0">
                <a:moveTo>
                  <a:pt x="29533" y="1"/>
                </a:moveTo>
                <a:cubicBezTo>
                  <a:pt x="26474" y="1"/>
                  <a:pt x="23281" y="1687"/>
                  <a:pt x="21336" y="4865"/>
                </a:cubicBezTo>
                <a:cubicBezTo>
                  <a:pt x="20550" y="6163"/>
                  <a:pt x="20015" y="7628"/>
                  <a:pt x="18967" y="8723"/>
                </a:cubicBezTo>
                <a:cubicBezTo>
                  <a:pt x="16264" y="11521"/>
                  <a:pt x="11668" y="10557"/>
                  <a:pt x="7870" y="11426"/>
                </a:cubicBezTo>
                <a:cubicBezTo>
                  <a:pt x="5275" y="12021"/>
                  <a:pt x="2882" y="13617"/>
                  <a:pt x="1548" y="15914"/>
                </a:cubicBezTo>
                <a:cubicBezTo>
                  <a:pt x="203" y="18224"/>
                  <a:pt x="0" y="21189"/>
                  <a:pt x="1203" y="23558"/>
                </a:cubicBezTo>
                <a:cubicBezTo>
                  <a:pt x="2810" y="26701"/>
                  <a:pt x="6430" y="28237"/>
                  <a:pt x="9882" y="29035"/>
                </a:cubicBezTo>
                <a:cubicBezTo>
                  <a:pt x="12157" y="29554"/>
                  <a:pt x="14498" y="29841"/>
                  <a:pt x="16832" y="29841"/>
                </a:cubicBezTo>
                <a:cubicBezTo>
                  <a:pt x="19055" y="29841"/>
                  <a:pt x="21271" y="29580"/>
                  <a:pt x="23420" y="29011"/>
                </a:cubicBezTo>
                <a:cubicBezTo>
                  <a:pt x="27825" y="27856"/>
                  <a:pt x="31933" y="25320"/>
                  <a:pt x="34624" y="21629"/>
                </a:cubicBezTo>
                <a:cubicBezTo>
                  <a:pt x="37886" y="17165"/>
                  <a:pt x="38850" y="11128"/>
                  <a:pt x="37160" y="5877"/>
                </a:cubicBezTo>
                <a:cubicBezTo>
                  <a:pt x="35851" y="1883"/>
                  <a:pt x="32766" y="1"/>
                  <a:pt x="29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2107800" y="179400"/>
            <a:ext cx="63162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1"/>
          <p:cNvGrpSpPr/>
          <p:nvPr/>
        </p:nvGrpSpPr>
        <p:grpSpPr>
          <a:xfrm rot="7554825" flipH="1">
            <a:off x="418205" y="-753902"/>
            <a:ext cx="1318316" cy="2110324"/>
            <a:chOff x="3228975" y="1023575"/>
            <a:chExt cx="517625" cy="828600"/>
          </a:xfrm>
        </p:grpSpPr>
        <p:sp>
          <p:nvSpPr>
            <p:cNvPr id="228" name="Google Shape;228;p11"/>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1"/>
          <p:cNvGrpSpPr/>
          <p:nvPr/>
        </p:nvGrpSpPr>
        <p:grpSpPr>
          <a:xfrm rot="10541308" flipH="1">
            <a:off x="-457258" y="-211080"/>
            <a:ext cx="1328154" cy="2125907"/>
            <a:chOff x="3228975" y="1023575"/>
            <a:chExt cx="517625" cy="828600"/>
          </a:xfrm>
        </p:grpSpPr>
        <p:sp>
          <p:nvSpPr>
            <p:cNvPr id="231" name="Google Shape;231;p11"/>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1"/>
          <p:cNvSpPr txBox="1">
            <a:spLocks noGrp="1"/>
          </p:cNvSpPr>
          <p:nvPr>
            <p:ph type="title" hasCustomPrompt="1"/>
          </p:nvPr>
        </p:nvSpPr>
        <p:spPr>
          <a:xfrm>
            <a:off x="2523425" y="1763725"/>
            <a:ext cx="5484900" cy="12915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4" name="Google Shape;234;p11"/>
          <p:cNvSpPr txBox="1">
            <a:spLocks noGrp="1"/>
          </p:cNvSpPr>
          <p:nvPr>
            <p:ph type="subTitle" idx="1"/>
          </p:nvPr>
        </p:nvSpPr>
        <p:spPr>
          <a:xfrm>
            <a:off x="2523575" y="2732675"/>
            <a:ext cx="5484900" cy="64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9917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Krona One"/>
              <a:buNone/>
              <a:defRPr sz="3000">
                <a:solidFill>
                  <a:schemeClr val="dk2"/>
                </a:solidFill>
                <a:latin typeface="Krona One"/>
                <a:ea typeface="Krona One"/>
                <a:cs typeface="Krona One"/>
                <a:sym typeface="Krona One"/>
              </a:defRPr>
            </a:lvl1pPr>
            <a:lvl2pPr lvl="1"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2pPr>
            <a:lvl3pPr lvl="2"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3pPr>
            <a:lvl4pPr lvl="3"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4pPr>
            <a:lvl5pPr lvl="4"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5pPr>
            <a:lvl6pPr lvl="5"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6pPr>
            <a:lvl7pPr lvl="6"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7pPr>
            <a:lvl8pPr lvl="7"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8pPr>
            <a:lvl9pPr lvl="8"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1" r:id="rId12"/>
    <p:sldLayoutId id="2147483662" r:id="rId13"/>
    <p:sldLayoutId id="2147483668" r:id="rId14"/>
    <p:sldLayoutId id="2147483671" r:id="rId15"/>
    <p:sldLayoutId id="2147483674" r:id="rId16"/>
    <p:sldLayoutId id="214748367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1.xm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grpSp>
        <p:nvGrpSpPr>
          <p:cNvPr id="619" name="Google Shape;619;p33"/>
          <p:cNvGrpSpPr/>
          <p:nvPr/>
        </p:nvGrpSpPr>
        <p:grpSpPr>
          <a:xfrm>
            <a:off x="6818147" y="182259"/>
            <a:ext cx="1915637" cy="5233706"/>
            <a:chOff x="4813100" y="2669800"/>
            <a:chExt cx="622425" cy="1700525"/>
          </a:xfrm>
        </p:grpSpPr>
        <p:sp>
          <p:nvSpPr>
            <p:cNvPr id="620" name="Google Shape;620;p33"/>
            <p:cNvSpPr/>
            <p:nvPr/>
          </p:nvSpPr>
          <p:spPr>
            <a:xfrm>
              <a:off x="4846125" y="4281600"/>
              <a:ext cx="212550" cy="62250"/>
            </a:xfrm>
            <a:custGeom>
              <a:avLst/>
              <a:gdLst/>
              <a:ahLst/>
              <a:cxnLst/>
              <a:rect l="l" t="t" r="r" b="b"/>
              <a:pathLst>
                <a:path w="8502" h="2490" extrusionOk="0">
                  <a:moveTo>
                    <a:pt x="4942" y="1"/>
                  </a:moveTo>
                  <a:lnTo>
                    <a:pt x="1" y="2489"/>
                  </a:lnTo>
                  <a:lnTo>
                    <a:pt x="8502" y="2394"/>
                  </a:lnTo>
                  <a:lnTo>
                    <a:pt x="7942"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846125" y="4341425"/>
              <a:ext cx="213450" cy="28900"/>
            </a:xfrm>
            <a:custGeom>
              <a:avLst/>
              <a:gdLst/>
              <a:ahLst/>
              <a:cxnLst/>
              <a:rect l="l" t="t" r="r" b="b"/>
              <a:pathLst>
                <a:path w="8538" h="1156" extrusionOk="0">
                  <a:moveTo>
                    <a:pt x="8502" y="1"/>
                  </a:moveTo>
                  <a:lnTo>
                    <a:pt x="1" y="96"/>
                  </a:lnTo>
                  <a:lnTo>
                    <a:pt x="36" y="1156"/>
                  </a:lnTo>
                  <a:lnTo>
                    <a:pt x="8537" y="1049"/>
                  </a:lnTo>
                  <a:lnTo>
                    <a:pt x="8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915775" y="4302375"/>
              <a:ext cx="29500" cy="10500"/>
            </a:xfrm>
            <a:custGeom>
              <a:avLst/>
              <a:gdLst/>
              <a:ahLst/>
              <a:cxnLst/>
              <a:rect l="l" t="t" r="r" b="b"/>
              <a:pathLst>
                <a:path w="1180" h="420" extrusionOk="0">
                  <a:moveTo>
                    <a:pt x="96" y="0"/>
                  </a:moveTo>
                  <a:cubicBezTo>
                    <a:pt x="60" y="0"/>
                    <a:pt x="32" y="23"/>
                    <a:pt x="13" y="63"/>
                  </a:cubicBezTo>
                  <a:cubicBezTo>
                    <a:pt x="1" y="110"/>
                    <a:pt x="36" y="158"/>
                    <a:pt x="72" y="170"/>
                  </a:cubicBezTo>
                  <a:lnTo>
                    <a:pt x="1060" y="420"/>
                  </a:lnTo>
                  <a:lnTo>
                    <a:pt x="1072" y="420"/>
                  </a:lnTo>
                  <a:cubicBezTo>
                    <a:pt x="1120" y="420"/>
                    <a:pt x="1144" y="396"/>
                    <a:pt x="1168" y="360"/>
                  </a:cubicBezTo>
                  <a:cubicBezTo>
                    <a:pt x="1179" y="313"/>
                    <a:pt x="1144" y="277"/>
                    <a:pt x="1108" y="253"/>
                  </a:cubicBezTo>
                  <a:lnTo>
                    <a:pt x="120" y="3"/>
                  </a:lnTo>
                  <a:cubicBezTo>
                    <a:pt x="112" y="1"/>
                    <a:pt x="104"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939900" y="4290775"/>
              <a:ext cx="29475" cy="10500"/>
            </a:xfrm>
            <a:custGeom>
              <a:avLst/>
              <a:gdLst/>
              <a:ahLst/>
              <a:cxnLst/>
              <a:rect l="l" t="t" r="r" b="b"/>
              <a:pathLst>
                <a:path w="1179" h="420" extrusionOk="0">
                  <a:moveTo>
                    <a:pt x="104" y="1"/>
                  </a:moveTo>
                  <a:cubicBezTo>
                    <a:pt x="71" y="1"/>
                    <a:pt x="34" y="32"/>
                    <a:pt x="24" y="62"/>
                  </a:cubicBezTo>
                  <a:cubicBezTo>
                    <a:pt x="0" y="110"/>
                    <a:pt x="36" y="158"/>
                    <a:pt x="83" y="170"/>
                  </a:cubicBezTo>
                  <a:lnTo>
                    <a:pt x="1060" y="420"/>
                  </a:lnTo>
                  <a:lnTo>
                    <a:pt x="1072" y="420"/>
                  </a:lnTo>
                  <a:cubicBezTo>
                    <a:pt x="1107" y="420"/>
                    <a:pt x="1155" y="396"/>
                    <a:pt x="1167" y="360"/>
                  </a:cubicBezTo>
                  <a:cubicBezTo>
                    <a:pt x="1179" y="324"/>
                    <a:pt x="1155" y="277"/>
                    <a:pt x="1107" y="265"/>
                  </a:cubicBezTo>
                  <a:lnTo>
                    <a:pt x="119" y="3"/>
                  </a:lnTo>
                  <a:cubicBezTo>
                    <a:pt x="114" y="1"/>
                    <a:pt x="109" y="1"/>
                    <a:pt x="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964300" y="4182775"/>
              <a:ext cx="80400" cy="98850"/>
            </a:xfrm>
            <a:custGeom>
              <a:avLst/>
              <a:gdLst/>
              <a:ahLst/>
              <a:cxnLst/>
              <a:rect l="l" t="t" r="r" b="b"/>
              <a:pathLst>
                <a:path w="3216" h="3954" extrusionOk="0">
                  <a:moveTo>
                    <a:pt x="0" y="1"/>
                  </a:moveTo>
                  <a:lnTo>
                    <a:pt x="179" y="3954"/>
                  </a:lnTo>
                  <a:lnTo>
                    <a:pt x="3215" y="3954"/>
                  </a:lnTo>
                  <a:lnTo>
                    <a:pt x="3048"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5082775" y="4281600"/>
              <a:ext cx="212550" cy="62250"/>
            </a:xfrm>
            <a:custGeom>
              <a:avLst/>
              <a:gdLst/>
              <a:ahLst/>
              <a:cxnLst/>
              <a:rect l="l" t="t" r="r" b="b"/>
              <a:pathLst>
                <a:path w="8502" h="2490" extrusionOk="0">
                  <a:moveTo>
                    <a:pt x="4941" y="1"/>
                  </a:moveTo>
                  <a:lnTo>
                    <a:pt x="0" y="2489"/>
                  </a:lnTo>
                  <a:lnTo>
                    <a:pt x="8501" y="2394"/>
                  </a:lnTo>
                  <a:lnTo>
                    <a:pt x="7942"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5082775" y="4341425"/>
              <a:ext cx="213425" cy="28900"/>
            </a:xfrm>
            <a:custGeom>
              <a:avLst/>
              <a:gdLst/>
              <a:ahLst/>
              <a:cxnLst/>
              <a:rect l="l" t="t" r="r" b="b"/>
              <a:pathLst>
                <a:path w="8537" h="1156" extrusionOk="0">
                  <a:moveTo>
                    <a:pt x="8501" y="1"/>
                  </a:moveTo>
                  <a:lnTo>
                    <a:pt x="0" y="96"/>
                  </a:lnTo>
                  <a:lnTo>
                    <a:pt x="36" y="1156"/>
                  </a:lnTo>
                  <a:lnTo>
                    <a:pt x="8537" y="1049"/>
                  </a:lnTo>
                  <a:lnTo>
                    <a:pt x="8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5152425" y="4302375"/>
              <a:ext cx="29475" cy="10500"/>
            </a:xfrm>
            <a:custGeom>
              <a:avLst/>
              <a:gdLst/>
              <a:ahLst/>
              <a:cxnLst/>
              <a:rect l="l" t="t" r="r" b="b"/>
              <a:pathLst>
                <a:path w="1179" h="420" extrusionOk="0">
                  <a:moveTo>
                    <a:pt x="96" y="0"/>
                  </a:moveTo>
                  <a:cubicBezTo>
                    <a:pt x="60" y="0"/>
                    <a:pt x="32" y="23"/>
                    <a:pt x="12" y="63"/>
                  </a:cubicBezTo>
                  <a:cubicBezTo>
                    <a:pt x="0" y="110"/>
                    <a:pt x="36" y="158"/>
                    <a:pt x="72" y="170"/>
                  </a:cubicBezTo>
                  <a:lnTo>
                    <a:pt x="1060" y="420"/>
                  </a:lnTo>
                  <a:lnTo>
                    <a:pt x="1072" y="420"/>
                  </a:lnTo>
                  <a:cubicBezTo>
                    <a:pt x="1119" y="420"/>
                    <a:pt x="1143" y="396"/>
                    <a:pt x="1167" y="360"/>
                  </a:cubicBezTo>
                  <a:cubicBezTo>
                    <a:pt x="1179" y="313"/>
                    <a:pt x="1143" y="277"/>
                    <a:pt x="1107" y="253"/>
                  </a:cubicBezTo>
                  <a:lnTo>
                    <a:pt x="119" y="3"/>
                  </a:lnTo>
                  <a:cubicBezTo>
                    <a:pt x="111" y="1"/>
                    <a:pt x="103"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5176525" y="4290775"/>
              <a:ext cx="29500" cy="10500"/>
            </a:xfrm>
            <a:custGeom>
              <a:avLst/>
              <a:gdLst/>
              <a:ahLst/>
              <a:cxnLst/>
              <a:rect l="l" t="t" r="r" b="b"/>
              <a:pathLst>
                <a:path w="1180" h="420" extrusionOk="0">
                  <a:moveTo>
                    <a:pt x="105" y="1"/>
                  </a:moveTo>
                  <a:cubicBezTo>
                    <a:pt x="72" y="1"/>
                    <a:pt x="35" y="32"/>
                    <a:pt x="24" y="62"/>
                  </a:cubicBezTo>
                  <a:cubicBezTo>
                    <a:pt x="1" y="110"/>
                    <a:pt x="36" y="158"/>
                    <a:pt x="84" y="170"/>
                  </a:cubicBezTo>
                  <a:lnTo>
                    <a:pt x="1060" y="420"/>
                  </a:lnTo>
                  <a:lnTo>
                    <a:pt x="1072" y="420"/>
                  </a:lnTo>
                  <a:cubicBezTo>
                    <a:pt x="1108" y="420"/>
                    <a:pt x="1132" y="396"/>
                    <a:pt x="1167" y="360"/>
                  </a:cubicBezTo>
                  <a:cubicBezTo>
                    <a:pt x="1179" y="324"/>
                    <a:pt x="1156" y="277"/>
                    <a:pt x="1108" y="265"/>
                  </a:cubicBezTo>
                  <a:lnTo>
                    <a:pt x="120" y="3"/>
                  </a:lnTo>
                  <a:cubicBezTo>
                    <a:pt x="115" y="1"/>
                    <a:pt x="110"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5187850" y="4182775"/>
              <a:ext cx="93475" cy="98850"/>
            </a:xfrm>
            <a:custGeom>
              <a:avLst/>
              <a:gdLst/>
              <a:ahLst/>
              <a:cxnLst/>
              <a:rect l="l" t="t" r="r" b="b"/>
              <a:pathLst>
                <a:path w="3739" h="3954" extrusionOk="0">
                  <a:moveTo>
                    <a:pt x="0" y="1"/>
                  </a:moveTo>
                  <a:lnTo>
                    <a:pt x="679" y="3954"/>
                  </a:lnTo>
                  <a:lnTo>
                    <a:pt x="3739" y="3954"/>
                  </a:lnTo>
                  <a:lnTo>
                    <a:pt x="3036"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939300" y="3330900"/>
              <a:ext cx="361075" cy="916200"/>
            </a:xfrm>
            <a:custGeom>
              <a:avLst/>
              <a:gdLst/>
              <a:ahLst/>
              <a:cxnLst/>
              <a:rect l="l" t="t" r="r" b="b"/>
              <a:pathLst>
                <a:path w="14443" h="36648" extrusionOk="0">
                  <a:moveTo>
                    <a:pt x="12" y="0"/>
                  </a:moveTo>
                  <a:lnTo>
                    <a:pt x="24" y="7466"/>
                  </a:lnTo>
                  <a:cubicBezTo>
                    <a:pt x="0" y="8489"/>
                    <a:pt x="24" y="11311"/>
                    <a:pt x="96" y="12347"/>
                  </a:cubicBezTo>
                  <a:lnTo>
                    <a:pt x="488" y="36648"/>
                  </a:lnTo>
                  <a:lnTo>
                    <a:pt x="5715" y="36648"/>
                  </a:lnTo>
                  <a:lnTo>
                    <a:pt x="5215" y="10525"/>
                  </a:lnTo>
                  <a:lnTo>
                    <a:pt x="9347" y="36648"/>
                  </a:lnTo>
                  <a:lnTo>
                    <a:pt x="14443" y="36529"/>
                  </a:lnTo>
                  <a:lnTo>
                    <a:pt x="10537" y="1655"/>
                  </a:lnTo>
                  <a:lnTo>
                    <a:pt x="5382" y="334"/>
                  </a:lnTo>
                  <a:lnTo>
                    <a:pt x="12" y="0"/>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5009250" y="3582125"/>
              <a:ext cx="66700" cy="13700"/>
            </a:xfrm>
            <a:custGeom>
              <a:avLst/>
              <a:gdLst/>
              <a:ahLst/>
              <a:cxnLst/>
              <a:rect l="l" t="t" r="r" b="b"/>
              <a:pathLst>
                <a:path w="2668" h="548" extrusionOk="0">
                  <a:moveTo>
                    <a:pt x="84" y="0"/>
                  </a:moveTo>
                  <a:cubicBezTo>
                    <a:pt x="36" y="0"/>
                    <a:pt x="0" y="36"/>
                    <a:pt x="0" y="72"/>
                  </a:cubicBezTo>
                  <a:cubicBezTo>
                    <a:pt x="0" y="119"/>
                    <a:pt x="24" y="167"/>
                    <a:pt x="72" y="167"/>
                  </a:cubicBezTo>
                  <a:lnTo>
                    <a:pt x="2572" y="548"/>
                  </a:lnTo>
                  <a:cubicBezTo>
                    <a:pt x="2620" y="548"/>
                    <a:pt x="2667" y="524"/>
                    <a:pt x="2643" y="476"/>
                  </a:cubicBezTo>
                  <a:cubicBezTo>
                    <a:pt x="2643" y="429"/>
                    <a:pt x="2620" y="393"/>
                    <a:pt x="2572" y="393"/>
                  </a:cubicBezTo>
                  <a:lnTo>
                    <a:pt x="84"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939600" y="3491325"/>
              <a:ext cx="281600" cy="47950"/>
            </a:xfrm>
            <a:custGeom>
              <a:avLst/>
              <a:gdLst/>
              <a:ahLst/>
              <a:cxnLst/>
              <a:rect l="l" t="t" r="r" b="b"/>
              <a:pathLst>
                <a:path w="11264" h="1918" extrusionOk="0">
                  <a:moveTo>
                    <a:pt x="0" y="1"/>
                  </a:moveTo>
                  <a:lnTo>
                    <a:pt x="12" y="1025"/>
                  </a:lnTo>
                  <a:lnTo>
                    <a:pt x="11264" y="1918"/>
                  </a:lnTo>
                  <a:lnTo>
                    <a:pt x="11144" y="870"/>
                  </a:lnTo>
                  <a:lnTo>
                    <a:pt x="0" y="1"/>
                  </a:lnTo>
                  <a:close/>
                </a:path>
              </a:pathLst>
            </a:custGeom>
            <a:solidFill>
              <a:srgbClr val="224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826775" y="3610400"/>
              <a:ext cx="38725" cy="60725"/>
            </a:xfrm>
            <a:custGeom>
              <a:avLst/>
              <a:gdLst/>
              <a:ahLst/>
              <a:cxnLst/>
              <a:rect l="l" t="t" r="r" b="b"/>
              <a:pathLst>
                <a:path w="1549" h="2429" extrusionOk="0">
                  <a:moveTo>
                    <a:pt x="1549" y="0"/>
                  </a:moveTo>
                  <a:lnTo>
                    <a:pt x="429" y="941"/>
                  </a:lnTo>
                  <a:lnTo>
                    <a:pt x="48" y="2084"/>
                  </a:lnTo>
                  <a:cubicBezTo>
                    <a:pt x="1" y="2215"/>
                    <a:pt x="60" y="2370"/>
                    <a:pt x="191" y="2405"/>
                  </a:cubicBezTo>
                  <a:cubicBezTo>
                    <a:pt x="223" y="2421"/>
                    <a:pt x="257" y="2428"/>
                    <a:pt x="291" y="2428"/>
                  </a:cubicBezTo>
                  <a:cubicBezTo>
                    <a:pt x="385" y="2428"/>
                    <a:pt x="481" y="2371"/>
                    <a:pt x="525" y="2274"/>
                  </a:cubicBezTo>
                  <a:lnTo>
                    <a:pt x="1549"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813100" y="3513275"/>
              <a:ext cx="101225" cy="152475"/>
            </a:xfrm>
            <a:custGeom>
              <a:avLst/>
              <a:gdLst/>
              <a:ahLst/>
              <a:cxnLst/>
              <a:rect l="l" t="t" r="r" b="b"/>
              <a:pathLst>
                <a:path w="4049" h="6099" extrusionOk="0">
                  <a:moveTo>
                    <a:pt x="2958" y="1"/>
                  </a:moveTo>
                  <a:cubicBezTo>
                    <a:pt x="2936" y="1"/>
                    <a:pt x="2915" y="2"/>
                    <a:pt x="2893" y="4"/>
                  </a:cubicBezTo>
                  <a:cubicBezTo>
                    <a:pt x="2596" y="28"/>
                    <a:pt x="2358" y="230"/>
                    <a:pt x="2298" y="504"/>
                  </a:cubicBezTo>
                  <a:cubicBezTo>
                    <a:pt x="2096" y="1302"/>
                    <a:pt x="1631" y="2564"/>
                    <a:pt x="1631" y="2564"/>
                  </a:cubicBezTo>
                  <a:lnTo>
                    <a:pt x="48" y="5778"/>
                  </a:lnTo>
                  <a:cubicBezTo>
                    <a:pt x="0" y="5850"/>
                    <a:pt x="24" y="5957"/>
                    <a:pt x="83" y="6028"/>
                  </a:cubicBezTo>
                  <a:cubicBezTo>
                    <a:pt x="135" y="6075"/>
                    <a:pt x="199" y="6098"/>
                    <a:pt x="259" y="6098"/>
                  </a:cubicBezTo>
                  <a:cubicBezTo>
                    <a:pt x="324" y="6098"/>
                    <a:pt x="386" y="6072"/>
                    <a:pt x="429" y="6017"/>
                  </a:cubicBezTo>
                  <a:lnTo>
                    <a:pt x="2441" y="3695"/>
                  </a:lnTo>
                  <a:lnTo>
                    <a:pt x="2441" y="3695"/>
                  </a:lnTo>
                  <a:cubicBezTo>
                    <a:pt x="2274" y="4231"/>
                    <a:pt x="2250" y="4731"/>
                    <a:pt x="2262" y="5028"/>
                  </a:cubicBezTo>
                  <a:cubicBezTo>
                    <a:pt x="2262" y="5195"/>
                    <a:pt x="2393" y="5314"/>
                    <a:pt x="2548" y="5314"/>
                  </a:cubicBezTo>
                  <a:cubicBezTo>
                    <a:pt x="2556" y="5315"/>
                    <a:pt x="2564" y="5315"/>
                    <a:pt x="2572" y="5315"/>
                  </a:cubicBezTo>
                  <a:cubicBezTo>
                    <a:pt x="2704" y="5315"/>
                    <a:pt x="2812" y="5222"/>
                    <a:pt x="2846" y="5076"/>
                  </a:cubicBezTo>
                  <a:cubicBezTo>
                    <a:pt x="2893" y="4790"/>
                    <a:pt x="3036" y="4302"/>
                    <a:pt x="3417" y="3623"/>
                  </a:cubicBezTo>
                  <a:cubicBezTo>
                    <a:pt x="4048" y="2516"/>
                    <a:pt x="3679" y="1266"/>
                    <a:pt x="3679" y="1266"/>
                  </a:cubicBezTo>
                  <a:lnTo>
                    <a:pt x="3631" y="647"/>
                  </a:lnTo>
                  <a:cubicBezTo>
                    <a:pt x="3620" y="276"/>
                    <a:pt x="3312" y="1"/>
                    <a:pt x="2958"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870825" y="3355600"/>
              <a:ext cx="101225" cy="184575"/>
            </a:xfrm>
            <a:custGeom>
              <a:avLst/>
              <a:gdLst/>
              <a:ahLst/>
              <a:cxnLst/>
              <a:rect l="l" t="t" r="r" b="b"/>
              <a:pathLst>
                <a:path w="4049" h="7383" extrusionOk="0">
                  <a:moveTo>
                    <a:pt x="2287" y="1"/>
                  </a:moveTo>
                  <a:lnTo>
                    <a:pt x="1" y="6775"/>
                  </a:lnTo>
                  <a:lnTo>
                    <a:pt x="1144" y="7382"/>
                  </a:lnTo>
                  <a:lnTo>
                    <a:pt x="4049" y="1429"/>
                  </a:lnTo>
                  <a:lnTo>
                    <a:pt x="2287"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880950" y="3024900"/>
              <a:ext cx="141725" cy="460500"/>
            </a:xfrm>
            <a:custGeom>
              <a:avLst/>
              <a:gdLst/>
              <a:ahLst/>
              <a:cxnLst/>
              <a:rect l="l" t="t" r="r" b="b"/>
              <a:pathLst>
                <a:path w="5669" h="18420" extrusionOk="0">
                  <a:moveTo>
                    <a:pt x="4192" y="1"/>
                  </a:moveTo>
                  <a:cubicBezTo>
                    <a:pt x="4192" y="1"/>
                    <a:pt x="3346" y="25"/>
                    <a:pt x="2953" y="2596"/>
                  </a:cubicBezTo>
                  <a:cubicBezTo>
                    <a:pt x="2584" y="5168"/>
                    <a:pt x="2382" y="9014"/>
                    <a:pt x="2382" y="9014"/>
                  </a:cubicBezTo>
                  <a:lnTo>
                    <a:pt x="1" y="16920"/>
                  </a:lnTo>
                  <a:lnTo>
                    <a:pt x="3299" y="18420"/>
                  </a:lnTo>
                  <a:lnTo>
                    <a:pt x="5668" y="7680"/>
                  </a:lnTo>
                  <a:lnTo>
                    <a:pt x="41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5041975" y="2992750"/>
              <a:ext cx="226850" cy="606650"/>
            </a:xfrm>
            <a:custGeom>
              <a:avLst/>
              <a:gdLst/>
              <a:ahLst/>
              <a:cxnLst/>
              <a:rect l="l" t="t" r="r" b="b"/>
              <a:pathLst>
                <a:path w="9074" h="24266" extrusionOk="0">
                  <a:moveTo>
                    <a:pt x="3585" y="1"/>
                  </a:moveTo>
                  <a:lnTo>
                    <a:pt x="620" y="5359"/>
                  </a:lnTo>
                  <a:lnTo>
                    <a:pt x="1" y="17277"/>
                  </a:lnTo>
                  <a:lnTo>
                    <a:pt x="311" y="23349"/>
                  </a:lnTo>
                  <a:lnTo>
                    <a:pt x="9074" y="24266"/>
                  </a:lnTo>
                  <a:lnTo>
                    <a:pt x="5883" y="9931"/>
                  </a:lnTo>
                  <a:lnTo>
                    <a:pt x="8538" y="4537"/>
                  </a:lnTo>
                  <a:lnTo>
                    <a:pt x="6478" y="1287"/>
                  </a:lnTo>
                  <a:lnTo>
                    <a:pt x="3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910125" y="2992750"/>
              <a:ext cx="156000" cy="620650"/>
            </a:xfrm>
            <a:custGeom>
              <a:avLst/>
              <a:gdLst/>
              <a:ahLst/>
              <a:cxnLst/>
              <a:rect l="l" t="t" r="r" b="b"/>
              <a:pathLst>
                <a:path w="6240" h="24826" extrusionOk="0">
                  <a:moveTo>
                    <a:pt x="6239" y="1"/>
                  </a:moveTo>
                  <a:lnTo>
                    <a:pt x="3025" y="1287"/>
                  </a:lnTo>
                  <a:lnTo>
                    <a:pt x="3013" y="1358"/>
                  </a:lnTo>
                  <a:cubicBezTo>
                    <a:pt x="2620" y="3418"/>
                    <a:pt x="2608" y="5549"/>
                    <a:pt x="2953" y="7621"/>
                  </a:cubicBezTo>
                  <a:lnTo>
                    <a:pt x="1953" y="10943"/>
                  </a:lnTo>
                  <a:lnTo>
                    <a:pt x="1" y="24825"/>
                  </a:lnTo>
                  <a:lnTo>
                    <a:pt x="4751" y="23028"/>
                  </a:lnTo>
                  <a:lnTo>
                    <a:pt x="5275" y="17265"/>
                  </a:lnTo>
                  <a:lnTo>
                    <a:pt x="5894" y="5347"/>
                  </a:lnTo>
                  <a:lnTo>
                    <a:pt x="62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5057475" y="2992750"/>
              <a:ext cx="74125" cy="133975"/>
            </a:xfrm>
            <a:custGeom>
              <a:avLst/>
              <a:gdLst/>
              <a:ahLst/>
              <a:cxnLst/>
              <a:rect l="l" t="t" r="r" b="b"/>
              <a:pathLst>
                <a:path w="2965" h="5359" extrusionOk="0">
                  <a:moveTo>
                    <a:pt x="345" y="1"/>
                  </a:moveTo>
                  <a:lnTo>
                    <a:pt x="0" y="5359"/>
                  </a:lnTo>
                  <a:lnTo>
                    <a:pt x="2965" y="1"/>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5039600" y="3127000"/>
              <a:ext cx="19975" cy="298275"/>
            </a:xfrm>
            <a:custGeom>
              <a:avLst/>
              <a:gdLst/>
              <a:ahLst/>
              <a:cxnLst/>
              <a:rect l="l" t="t" r="r" b="b"/>
              <a:pathLst>
                <a:path w="799" h="11931" extrusionOk="0">
                  <a:moveTo>
                    <a:pt x="632" y="1"/>
                  </a:moveTo>
                  <a:lnTo>
                    <a:pt x="1" y="11919"/>
                  </a:lnTo>
                  <a:lnTo>
                    <a:pt x="167" y="11931"/>
                  </a:lnTo>
                  <a:lnTo>
                    <a:pt x="798"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942875" y="3105875"/>
              <a:ext cx="36925" cy="371500"/>
            </a:xfrm>
            <a:custGeom>
              <a:avLst/>
              <a:gdLst/>
              <a:ahLst/>
              <a:cxnLst/>
              <a:rect l="l" t="t" r="r" b="b"/>
              <a:pathLst>
                <a:path w="1477" h="14860" extrusionOk="0">
                  <a:moveTo>
                    <a:pt x="1310" y="0"/>
                  </a:moveTo>
                  <a:cubicBezTo>
                    <a:pt x="1310" y="12"/>
                    <a:pt x="679" y="1870"/>
                    <a:pt x="560" y="6418"/>
                  </a:cubicBezTo>
                  <a:lnTo>
                    <a:pt x="0" y="14835"/>
                  </a:lnTo>
                  <a:lnTo>
                    <a:pt x="167" y="14859"/>
                  </a:lnTo>
                  <a:lnTo>
                    <a:pt x="715" y="6430"/>
                  </a:lnTo>
                  <a:cubicBezTo>
                    <a:pt x="834" y="1917"/>
                    <a:pt x="1477" y="72"/>
                    <a:pt x="1477" y="60"/>
                  </a:cubicBezTo>
                  <a:lnTo>
                    <a:pt x="1310"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5056875" y="2992750"/>
              <a:ext cx="128000" cy="136350"/>
            </a:xfrm>
            <a:custGeom>
              <a:avLst/>
              <a:gdLst/>
              <a:ahLst/>
              <a:cxnLst/>
              <a:rect l="l" t="t" r="r" b="b"/>
              <a:pathLst>
                <a:path w="5120" h="5454" extrusionOk="0">
                  <a:moveTo>
                    <a:pt x="3108" y="1"/>
                  </a:moveTo>
                  <a:lnTo>
                    <a:pt x="2977" y="120"/>
                  </a:lnTo>
                  <a:lnTo>
                    <a:pt x="4810" y="2192"/>
                  </a:lnTo>
                  <a:lnTo>
                    <a:pt x="3048" y="2620"/>
                  </a:lnTo>
                  <a:lnTo>
                    <a:pt x="3477" y="4037"/>
                  </a:lnTo>
                  <a:lnTo>
                    <a:pt x="0" y="5287"/>
                  </a:lnTo>
                  <a:lnTo>
                    <a:pt x="60" y="5454"/>
                  </a:lnTo>
                  <a:lnTo>
                    <a:pt x="3691" y="4144"/>
                  </a:lnTo>
                  <a:lnTo>
                    <a:pt x="3275" y="2739"/>
                  </a:lnTo>
                  <a:lnTo>
                    <a:pt x="5120" y="2275"/>
                  </a:lnTo>
                  <a:lnTo>
                    <a:pt x="3108"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5013400" y="2992750"/>
              <a:ext cx="52725" cy="135475"/>
            </a:xfrm>
            <a:custGeom>
              <a:avLst/>
              <a:gdLst/>
              <a:ahLst/>
              <a:cxnLst/>
              <a:rect l="l" t="t" r="r" b="b"/>
              <a:pathLst>
                <a:path w="2109" h="5419" extrusionOk="0">
                  <a:moveTo>
                    <a:pt x="1989" y="1"/>
                  </a:moveTo>
                  <a:lnTo>
                    <a:pt x="72" y="1823"/>
                  </a:lnTo>
                  <a:lnTo>
                    <a:pt x="1025" y="2442"/>
                  </a:lnTo>
                  <a:lnTo>
                    <a:pt x="1" y="3513"/>
                  </a:lnTo>
                  <a:lnTo>
                    <a:pt x="1704" y="5418"/>
                  </a:lnTo>
                  <a:lnTo>
                    <a:pt x="1823" y="5311"/>
                  </a:lnTo>
                  <a:lnTo>
                    <a:pt x="239" y="3525"/>
                  </a:lnTo>
                  <a:lnTo>
                    <a:pt x="1275" y="2418"/>
                  </a:lnTo>
                  <a:lnTo>
                    <a:pt x="334" y="1787"/>
                  </a:lnTo>
                  <a:lnTo>
                    <a:pt x="2108" y="120"/>
                  </a:lnTo>
                  <a:lnTo>
                    <a:pt x="1989"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186650" y="3024900"/>
              <a:ext cx="227125" cy="274175"/>
            </a:xfrm>
            <a:custGeom>
              <a:avLst/>
              <a:gdLst/>
              <a:ahLst/>
              <a:cxnLst/>
              <a:rect l="l" t="t" r="r" b="b"/>
              <a:pathLst>
                <a:path w="9085" h="10967" extrusionOk="0">
                  <a:moveTo>
                    <a:pt x="691" y="1"/>
                  </a:moveTo>
                  <a:lnTo>
                    <a:pt x="0" y="4204"/>
                  </a:lnTo>
                  <a:lnTo>
                    <a:pt x="6977" y="10966"/>
                  </a:lnTo>
                  <a:lnTo>
                    <a:pt x="9085" y="8049"/>
                  </a:lnTo>
                  <a:cubicBezTo>
                    <a:pt x="3787" y="1084"/>
                    <a:pt x="691"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5067575" y="3132350"/>
              <a:ext cx="252750" cy="304825"/>
            </a:xfrm>
            <a:custGeom>
              <a:avLst/>
              <a:gdLst/>
              <a:ahLst/>
              <a:cxnLst/>
              <a:rect l="l" t="t" r="r" b="b"/>
              <a:pathLst>
                <a:path w="10110" h="12193" extrusionOk="0">
                  <a:moveTo>
                    <a:pt x="7299" y="1"/>
                  </a:moveTo>
                  <a:lnTo>
                    <a:pt x="1" y="1930"/>
                  </a:lnTo>
                  <a:lnTo>
                    <a:pt x="2894" y="12193"/>
                  </a:lnTo>
                  <a:lnTo>
                    <a:pt x="10109" y="10419"/>
                  </a:lnTo>
                  <a:lnTo>
                    <a:pt x="7299" y="1"/>
                  </a:lnTo>
                  <a:close/>
                </a:path>
              </a:pathLst>
            </a:custGeom>
            <a:solidFill>
              <a:srgbClr val="E05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5170575" y="3266300"/>
              <a:ext cx="144100" cy="103025"/>
            </a:xfrm>
            <a:custGeom>
              <a:avLst/>
              <a:gdLst/>
              <a:ahLst/>
              <a:cxnLst/>
              <a:rect l="l" t="t" r="r" b="b"/>
              <a:pathLst>
                <a:path w="5764" h="4121" extrusionOk="0">
                  <a:moveTo>
                    <a:pt x="5096" y="1"/>
                  </a:moveTo>
                  <a:lnTo>
                    <a:pt x="0" y="2644"/>
                  </a:lnTo>
                  <a:lnTo>
                    <a:pt x="715" y="4120"/>
                  </a:lnTo>
                  <a:lnTo>
                    <a:pt x="5763" y="2382"/>
                  </a:lnTo>
                  <a:lnTo>
                    <a:pt x="5096"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5091550" y="3318550"/>
              <a:ext cx="96900" cy="81225"/>
            </a:xfrm>
            <a:custGeom>
              <a:avLst/>
              <a:gdLst/>
              <a:ahLst/>
              <a:cxnLst/>
              <a:rect l="l" t="t" r="r" b="b"/>
              <a:pathLst>
                <a:path w="3876" h="3249" extrusionOk="0">
                  <a:moveTo>
                    <a:pt x="1630" y="0"/>
                  </a:moveTo>
                  <a:cubicBezTo>
                    <a:pt x="803" y="0"/>
                    <a:pt x="1" y="155"/>
                    <a:pt x="66" y="768"/>
                  </a:cubicBezTo>
                  <a:cubicBezTo>
                    <a:pt x="164" y="1606"/>
                    <a:pt x="478" y="3248"/>
                    <a:pt x="1672" y="3248"/>
                  </a:cubicBezTo>
                  <a:cubicBezTo>
                    <a:pt x="2209" y="3248"/>
                    <a:pt x="2923" y="2916"/>
                    <a:pt x="3876" y="2030"/>
                  </a:cubicBezTo>
                  <a:lnTo>
                    <a:pt x="3340" y="161"/>
                  </a:lnTo>
                  <a:cubicBezTo>
                    <a:pt x="3340" y="161"/>
                    <a:pt x="2472" y="0"/>
                    <a:pt x="1630"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5111050" y="3295450"/>
              <a:ext cx="75025" cy="37850"/>
            </a:xfrm>
            <a:custGeom>
              <a:avLst/>
              <a:gdLst/>
              <a:ahLst/>
              <a:cxnLst/>
              <a:rect l="l" t="t" r="r" b="b"/>
              <a:pathLst>
                <a:path w="3001" h="1514" extrusionOk="0">
                  <a:moveTo>
                    <a:pt x="417" y="0"/>
                  </a:moveTo>
                  <a:cubicBezTo>
                    <a:pt x="282" y="0"/>
                    <a:pt x="153" y="79"/>
                    <a:pt x="95" y="204"/>
                  </a:cubicBezTo>
                  <a:cubicBezTo>
                    <a:pt x="0" y="359"/>
                    <a:pt x="60" y="573"/>
                    <a:pt x="226" y="680"/>
                  </a:cubicBezTo>
                  <a:lnTo>
                    <a:pt x="1238" y="1347"/>
                  </a:lnTo>
                  <a:lnTo>
                    <a:pt x="3001" y="1514"/>
                  </a:lnTo>
                  <a:lnTo>
                    <a:pt x="2203" y="740"/>
                  </a:lnTo>
                  <a:cubicBezTo>
                    <a:pt x="1941" y="454"/>
                    <a:pt x="1596" y="252"/>
                    <a:pt x="1215" y="168"/>
                  </a:cubicBezTo>
                  <a:lnTo>
                    <a:pt x="512" y="13"/>
                  </a:lnTo>
                  <a:cubicBezTo>
                    <a:pt x="481" y="4"/>
                    <a:pt x="448" y="0"/>
                    <a:pt x="41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5232475" y="3212150"/>
              <a:ext cx="203050" cy="146150"/>
            </a:xfrm>
            <a:custGeom>
              <a:avLst/>
              <a:gdLst/>
              <a:ahLst/>
              <a:cxnLst/>
              <a:rect l="l" t="t" r="r" b="b"/>
              <a:pathLst>
                <a:path w="8122" h="5846" extrusionOk="0">
                  <a:moveTo>
                    <a:pt x="5936" y="1"/>
                  </a:moveTo>
                  <a:cubicBezTo>
                    <a:pt x="5574" y="1"/>
                    <a:pt x="5210" y="105"/>
                    <a:pt x="4894" y="321"/>
                  </a:cubicBezTo>
                  <a:lnTo>
                    <a:pt x="1" y="3131"/>
                  </a:lnTo>
                  <a:lnTo>
                    <a:pt x="977" y="5846"/>
                  </a:lnTo>
                  <a:lnTo>
                    <a:pt x="6776" y="3524"/>
                  </a:lnTo>
                  <a:cubicBezTo>
                    <a:pt x="7788" y="3012"/>
                    <a:pt x="8121" y="1738"/>
                    <a:pt x="7490" y="797"/>
                  </a:cubicBezTo>
                  <a:cubicBezTo>
                    <a:pt x="7120" y="280"/>
                    <a:pt x="6530" y="1"/>
                    <a:pt x="5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5303025" y="3218375"/>
              <a:ext cx="52425" cy="31575"/>
            </a:xfrm>
            <a:custGeom>
              <a:avLst/>
              <a:gdLst/>
              <a:ahLst/>
              <a:cxnLst/>
              <a:rect l="l" t="t" r="r" b="b"/>
              <a:pathLst>
                <a:path w="2097" h="1263" extrusionOk="0">
                  <a:moveTo>
                    <a:pt x="2013" y="1"/>
                  </a:moveTo>
                  <a:lnTo>
                    <a:pt x="1" y="1120"/>
                  </a:lnTo>
                  <a:lnTo>
                    <a:pt x="72" y="1263"/>
                  </a:lnTo>
                  <a:lnTo>
                    <a:pt x="2096" y="144"/>
                  </a:lnTo>
                  <a:lnTo>
                    <a:pt x="2013"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5159275" y="2816425"/>
              <a:ext cx="50700" cy="51075"/>
            </a:xfrm>
            <a:custGeom>
              <a:avLst/>
              <a:gdLst/>
              <a:ahLst/>
              <a:cxnLst/>
              <a:rect l="l" t="t" r="r" b="b"/>
              <a:pathLst>
                <a:path w="2028" h="2043" extrusionOk="0">
                  <a:moveTo>
                    <a:pt x="993" y="0"/>
                  </a:moveTo>
                  <a:cubicBezTo>
                    <a:pt x="712" y="0"/>
                    <a:pt x="476" y="184"/>
                    <a:pt x="476" y="184"/>
                  </a:cubicBezTo>
                  <a:lnTo>
                    <a:pt x="0" y="1827"/>
                  </a:lnTo>
                  <a:cubicBezTo>
                    <a:pt x="197" y="1978"/>
                    <a:pt x="399" y="2042"/>
                    <a:pt x="592" y="2042"/>
                  </a:cubicBezTo>
                  <a:cubicBezTo>
                    <a:pt x="1389" y="2042"/>
                    <a:pt x="2028" y="939"/>
                    <a:pt x="1500" y="267"/>
                  </a:cubicBezTo>
                  <a:cubicBezTo>
                    <a:pt x="1341" y="64"/>
                    <a:pt x="1159" y="0"/>
                    <a:pt x="993"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5165525" y="2833225"/>
              <a:ext cx="26800" cy="19950"/>
            </a:xfrm>
            <a:custGeom>
              <a:avLst/>
              <a:gdLst/>
              <a:ahLst/>
              <a:cxnLst/>
              <a:rect l="l" t="t" r="r" b="b"/>
              <a:pathLst>
                <a:path w="1072" h="798" extrusionOk="0">
                  <a:moveTo>
                    <a:pt x="976" y="0"/>
                  </a:moveTo>
                  <a:cubicBezTo>
                    <a:pt x="964" y="0"/>
                    <a:pt x="369" y="0"/>
                    <a:pt x="24" y="667"/>
                  </a:cubicBezTo>
                  <a:cubicBezTo>
                    <a:pt x="0" y="715"/>
                    <a:pt x="12" y="774"/>
                    <a:pt x="60" y="786"/>
                  </a:cubicBezTo>
                  <a:cubicBezTo>
                    <a:pt x="72" y="798"/>
                    <a:pt x="83" y="798"/>
                    <a:pt x="107" y="798"/>
                  </a:cubicBezTo>
                  <a:cubicBezTo>
                    <a:pt x="131" y="798"/>
                    <a:pt x="167" y="786"/>
                    <a:pt x="179" y="738"/>
                  </a:cubicBezTo>
                  <a:cubicBezTo>
                    <a:pt x="476" y="179"/>
                    <a:pt x="964" y="179"/>
                    <a:pt x="976" y="179"/>
                  </a:cubicBezTo>
                  <a:cubicBezTo>
                    <a:pt x="1024" y="179"/>
                    <a:pt x="1072" y="131"/>
                    <a:pt x="1072" y="83"/>
                  </a:cubicBezTo>
                  <a:cubicBezTo>
                    <a:pt x="1072" y="36"/>
                    <a:pt x="1024" y="0"/>
                    <a:pt x="976"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987675" y="2817650"/>
              <a:ext cx="49875" cy="50100"/>
            </a:xfrm>
            <a:custGeom>
              <a:avLst/>
              <a:gdLst/>
              <a:ahLst/>
              <a:cxnLst/>
              <a:rect l="l" t="t" r="r" b="b"/>
              <a:pathLst>
                <a:path w="1995" h="2004" extrusionOk="0">
                  <a:moveTo>
                    <a:pt x="1031" y="0"/>
                  </a:moveTo>
                  <a:cubicBezTo>
                    <a:pt x="864" y="0"/>
                    <a:pt x="680" y="63"/>
                    <a:pt x="518" y="266"/>
                  </a:cubicBezTo>
                  <a:cubicBezTo>
                    <a:pt x="1" y="927"/>
                    <a:pt x="631" y="2003"/>
                    <a:pt x="1412" y="2003"/>
                  </a:cubicBezTo>
                  <a:cubicBezTo>
                    <a:pt x="1602" y="2003"/>
                    <a:pt x="1801" y="1939"/>
                    <a:pt x="1994" y="1790"/>
                  </a:cubicBezTo>
                  <a:lnTo>
                    <a:pt x="1530" y="171"/>
                  </a:lnTo>
                  <a:cubicBezTo>
                    <a:pt x="1530" y="171"/>
                    <a:pt x="1304" y="0"/>
                    <a:pt x="1031"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5005975" y="2833525"/>
              <a:ext cx="24725" cy="19650"/>
            </a:xfrm>
            <a:custGeom>
              <a:avLst/>
              <a:gdLst/>
              <a:ahLst/>
              <a:cxnLst/>
              <a:rect l="l" t="t" r="r" b="b"/>
              <a:pathLst>
                <a:path w="989" h="786" extrusionOk="0">
                  <a:moveTo>
                    <a:pt x="76" y="0"/>
                  </a:moveTo>
                  <a:cubicBezTo>
                    <a:pt x="74" y="0"/>
                    <a:pt x="73" y="0"/>
                    <a:pt x="72" y="0"/>
                  </a:cubicBezTo>
                  <a:cubicBezTo>
                    <a:pt x="24" y="0"/>
                    <a:pt x="0" y="48"/>
                    <a:pt x="0" y="95"/>
                  </a:cubicBezTo>
                  <a:cubicBezTo>
                    <a:pt x="0" y="155"/>
                    <a:pt x="36" y="179"/>
                    <a:pt x="84" y="179"/>
                  </a:cubicBezTo>
                  <a:cubicBezTo>
                    <a:pt x="85" y="177"/>
                    <a:pt x="94" y="176"/>
                    <a:pt x="108" y="176"/>
                  </a:cubicBezTo>
                  <a:cubicBezTo>
                    <a:pt x="206" y="176"/>
                    <a:pt x="585" y="240"/>
                    <a:pt x="846" y="750"/>
                  </a:cubicBezTo>
                  <a:cubicBezTo>
                    <a:pt x="858" y="774"/>
                    <a:pt x="881" y="786"/>
                    <a:pt x="917" y="786"/>
                  </a:cubicBezTo>
                  <a:lnTo>
                    <a:pt x="953" y="786"/>
                  </a:lnTo>
                  <a:cubicBezTo>
                    <a:pt x="977" y="762"/>
                    <a:pt x="989" y="714"/>
                    <a:pt x="977" y="667"/>
                  </a:cubicBezTo>
                  <a:cubicBezTo>
                    <a:pt x="643" y="11"/>
                    <a:pt x="132" y="0"/>
                    <a:pt x="76"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5008050" y="2692425"/>
              <a:ext cx="178625" cy="181600"/>
            </a:xfrm>
            <a:custGeom>
              <a:avLst/>
              <a:gdLst/>
              <a:ahLst/>
              <a:cxnLst/>
              <a:rect l="l" t="t" r="r" b="b"/>
              <a:pathLst>
                <a:path w="7145" h="7264" extrusionOk="0">
                  <a:moveTo>
                    <a:pt x="3573" y="1"/>
                  </a:moveTo>
                  <a:cubicBezTo>
                    <a:pt x="1370" y="24"/>
                    <a:pt x="1" y="1727"/>
                    <a:pt x="1" y="3691"/>
                  </a:cubicBezTo>
                  <a:cubicBezTo>
                    <a:pt x="1" y="5656"/>
                    <a:pt x="1596" y="7263"/>
                    <a:pt x="3573" y="7263"/>
                  </a:cubicBezTo>
                  <a:cubicBezTo>
                    <a:pt x="5549" y="7263"/>
                    <a:pt x="7144" y="5668"/>
                    <a:pt x="7144" y="3691"/>
                  </a:cubicBezTo>
                  <a:cubicBezTo>
                    <a:pt x="7144" y="1727"/>
                    <a:pt x="5823" y="1"/>
                    <a:pt x="3573"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5061925" y="2891550"/>
              <a:ext cx="78900" cy="109950"/>
            </a:xfrm>
            <a:custGeom>
              <a:avLst/>
              <a:gdLst/>
              <a:ahLst/>
              <a:cxnLst/>
              <a:rect l="l" t="t" r="r" b="b"/>
              <a:pathLst>
                <a:path w="3156" h="4398" extrusionOk="0">
                  <a:moveTo>
                    <a:pt x="382" y="1"/>
                  </a:moveTo>
                  <a:lnTo>
                    <a:pt x="1" y="4239"/>
                  </a:lnTo>
                  <a:lnTo>
                    <a:pt x="96" y="4263"/>
                  </a:lnTo>
                  <a:cubicBezTo>
                    <a:pt x="554" y="4352"/>
                    <a:pt x="1093" y="4397"/>
                    <a:pt x="1630" y="4397"/>
                  </a:cubicBezTo>
                  <a:cubicBezTo>
                    <a:pt x="2168" y="4397"/>
                    <a:pt x="2703" y="4352"/>
                    <a:pt x="3156" y="4263"/>
                  </a:cubicBezTo>
                  <a:lnTo>
                    <a:pt x="2930" y="4239"/>
                  </a:lnTo>
                  <a:lnTo>
                    <a:pt x="2703" y="96"/>
                  </a:lnTo>
                  <a:lnTo>
                    <a:pt x="38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5067300" y="2901675"/>
              <a:ext cx="60150" cy="36650"/>
            </a:xfrm>
            <a:custGeom>
              <a:avLst/>
              <a:gdLst/>
              <a:ahLst/>
              <a:cxnLst/>
              <a:rect l="l" t="t" r="r" b="b"/>
              <a:pathLst>
                <a:path w="2406" h="1466" extrusionOk="0">
                  <a:moveTo>
                    <a:pt x="119" y="1"/>
                  </a:moveTo>
                  <a:lnTo>
                    <a:pt x="0" y="1465"/>
                  </a:lnTo>
                  <a:cubicBezTo>
                    <a:pt x="0" y="1465"/>
                    <a:pt x="2322" y="334"/>
                    <a:pt x="2405" y="298"/>
                  </a:cubicBezTo>
                  <a:lnTo>
                    <a:pt x="119" y="1"/>
                  </a:lnTo>
                  <a:close/>
                </a:path>
              </a:pathLst>
            </a:custGeom>
            <a:solidFill>
              <a:srgbClr val="1F0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5013275" y="2714750"/>
              <a:ext cx="168325" cy="200650"/>
            </a:xfrm>
            <a:custGeom>
              <a:avLst/>
              <a:gdLst/>
              <a:ahLst/>
              <a:cxnLst/>
              <a:rect l="l" t="t" r="r" b="b"/>
              <a:pathLst>
                <a:path w="6733" h="8026" extrusionOk="0">
                  <a:moveTo>
                    <a:pt x="3387" y="0"/>
                  </a:moveTo>
                  <a:cubicBezTo>
                    <a:pt x="458" y="0"/>
                    <a:pt x="447" y="2739"/>
                    <a:pt x="447" y="2739"/>
                  </a:cubicBezTo>
                  <a:cubicBezTo>
                    <a:pt x="447" y="2739"/>
                    <a:pt x="0" y="8026"/>
                    <a:pt x="3425" y="8026"/>
                  </a:cubicBezTo>
                  <a:cubicBezTo>
                    <a:pt x="3448" y="8026"/>
                    <a:pt x="3471" y="8026"/>
                    <a:pt x="3495" y="8025"/>
                  </a:cubicBezTo>
                  <a:cubicBezTo>
                    <a:pt x="6733" y="7966"/>
                    <a:pt x="6281" y="2739"/>
                    <a:pt x="6281" y="2739"/>
                  </a:cubicBezTo>
                  <a:cubicBezTo>
                    <a:pt x="6281" y="2739"/>
                    <a:pt x="6078" y="0"/>
                    <a:pt x="338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5094975" y="2819175"/>
              <a:ext cx="12825" cy="19725"/>
            </a:xfrm>
            <a:custGeom>
              <a:avLst/>
              <a:gdLst/>
              <a:ahLst/>
              <a:cxnLst/>
              <a:rect l="l" t="t" r="r" b="b"/>
              <a:pathLst>
                <a:path w="513" h="789" extrusionOk="0">
                  <a:moveTo>
                    <a:pt x="108" y="1"/>
                  </a:moveTo>
                  <a:cubicBezTo>
                    <a:pt x="74" y="1"/>
                    <a:pt x="36" y="43"/>
                    <a:pt x="36" y="86"/>
                  </a:cubicBezTo>
                  <a:lnTo>
                    <a:pt x="0" y="693"/>
                  </a:lnTo>
                  <a:cubicBezTo>
                    <a:pt x="0" y="705"/>
                    <a:pt x="24" y="741"/>
                    <a:pt x="36" y="753"/>
                  </a:cubicBezTo>
                  <a:cubicBezTo>
                    <a:pt x="48" y="765"/>
                    <a:pt x="72" y="788"/>
                    <a:pt x="96" y="788"/>
                  </a:cubicBezTo>
                  <a:lnTo>
                    <a:pt x="441" y="788"/>
                  </a:lnTo>
                  <a:cubicBezTo>
                    <a:pt x="477" y="788"/>
                    <a:pt x="512" y="753"/>
                    <a:pt x="512" y="705"/>
                  </a:cubicBezTo>
                  <a:cubicBezTo>
                    <a:pt x="512" y="657"/>
                    <a:pt x="465" y="622"/>
                    <a:pt x="417" y="622"/>
                  </a:cubicBezTo>
                  <a:lnTo>
                    <a:pt x="167" y="622"/>
                  </a:lnTo>
                  <a:lnTo>
                    <a:pt x="203" y="98"/>
                  </a:lnTo>
                  <a:cubicBezTo>
                    <a:pt x="215" y="50"/>
                    <a:pt x="167" y="3"/>
                    <a:pt x="119" y="3"/>
                  </a:cubicBezTo>
                  <a:cubicBezTo>
                    <a:pt x="116" y="1"/>
                    <a:pt x="112" y="1"/>
                    <a:pt x="108"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5037225" y="2834400"/>
              <a:ext cx="122350" cy="81875"/>
            </a:xfrm>
            <a:custGeom>
              <a:avLst/>
              <a:gdLst/>
              <a:ahLst/>
              <a:cxnLst/>
              <a:rect l="l" t="t" r="r" b="b"/>
              <a:pathLst>
                <a:path w="4894" h="3275" extrusionOk="0">
                  <a:moveTo>
                    <a:pt x="2406" y="1"/>
                  </a:moveTo>
                  <a:lnTo>
                    <a:pt x="155" y="537"/>
                  </a:lnTo>
                  <a:cubicBezTo>
                    <a:pt x="0" y="1560"/>
                    <a:pt x="441" y="2275"/>
                    <a:pt x="441" y="2275"/>
                  </a:cubicBezTo>
                  <a:cubicBezTo>
                    <a:pt x="777" y="2824"/>
                    <a:pt x="1632" y="3274"/>
                    <a:pt x="2521" y="3274"/>
                  </a:cubicBezTo>
                  <a:cubicBezTo>
                    <a:pt x="3175" y="3274"/>
                    <a:pt x="3847" y="3031"/>
                    <a:pt x="4346" y="2406"/>
                  </a:cubicBezTo>
                  <a:cubicBezTo>
                    <a:pt x="4894" y="1727"/>
                    <a:pt x="4727" y="513"/>
                    <a:pt x="4727" y="513"/>
                  </a:cubicBezTo>
                  <a:lnTo>
                    <a:pt x="2406" y="1"/>
                  </a:lnTo>
                  <a:close/>
                </a:path>
              </a:pathLst>
            </a:custGeom>
            <a:solidFill>
              <a:srgbClr val="FA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5139325" y="2835900"/>
              <a:ext cx="28900" cy="24425"/>
            </a:xfrm>
            <a:custGeom>
              <a:avLst/>
              <a:gdLst/>
              <a:ahLst/>
              <a:cxnLst/>
              <a:rect l="l" t="t" r="r" b="b"/>
              <a:pathLst>
                <a:path w="1156" h="977" extrusionOk="0">
                  <a:moveTo>
                    <a:pt x="1155" y="0"/>
                  </a:moveTo>
                  <a:lnTo>
                    <a:pt x="0" y="834"/>
                  </a:lnTo>
                  <a:lnTo>
                    <a:pt x="107" y="977"/>
                  </a:lnTo>
                  <a:lnTo>
                    <a:pt x="1120" y="238"/>
                  </a:lnTo>
                  <a:lnTo>
                    <a:pt x="1155" y="0"/>
                  </a:lnTo>
                  <a:close/>
                </a:path>
              </a:pathLst>
            </a:custGeom>
            <a:solidFill>
              <a:srgbClr val="FA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5026800" y="2834400"/>
              <a:ext cx="33075" cy="25925"/>
            </a:xfrm>
            <a:custGeom>
              <a:avLst/>
              <a:gdLst/>
              <a:ahLst/>
              <a:cxnLst/>
              <a:rect l="l" t="t" r="r" b="b"/>
              <a:pathLst>
                <a:path w="1323" h="1037" extrusionOk="0">
                  <a:moveTo>
                    <a:pt x="1" y="1"/>
                  </a:moveTo>
                  <a:lnTo>
                    <a:pt x="36" y="227"/>
                  </a:lnTo>
                  <a:lnTo>
                    <a:pt x="1215" y="1037"/>
                  </a:lnTo>
                  <a:lnTo>
                    <a:pt x="1322" y="894"/>
                  </a:lnTo>
                  <a:lnTo>
                    <a:pt x="1" y="1"/>
                  </a:lnTo>
                  <a:close/>
                </a:path>
              </a:pathLst>
            </a:custGeom>
            <a:solidFill>
              <a:srgbClr val="FA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5066100" y="2806125"/>
              <a:ext cx="11925" cy="11925"/>
            </a:xfrm>
            <a:custGeom>
              <a:avLst/>
              <a:gdLst/>
              <a:ahLst/>
              <a:cxnLst/>
              <a:rect l="l" t="t" r="r" b="b"/>
              <a:pathLst>
                <a:path w="477" h="477" extrusionOk="0">
                  <a:moveTo>
                    <a:pt x="239" y="1"/>
                  </a:moveTo>
                  <a:cubicBezTo>
                    <a:pt x="108" y="1"/>
                    <a:pt x="0" y="96"/>
                    <a:pt x="0" y="239"/>
                  </a:cubicBezTo>
                  <a:cubicBezTo>
                    <a:pt x="0" y="370"/>
                    <a:pt x="108" y="477"/>
                    <a:pt x="239" y="477"/>
                  </a:cubicBezTo>
                  <a:cubicBezTo>
                    <a:pt x="369" y="477"/>
                    <a:pt x="477" y="370"/>
                    <a:pt x="477" y="239"/>
                  </a:cubicBezTo>
                  <a:cubicBezTo>
                    <a:pt x="477" y="96"/>
                    <a:pt x="358" y="1"/>
                    <a:pt x="23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5123550" y="2806125"/>
              <a:ext cx="12225" cy="11925"/>
            </a:xfrm>
            <a:custGeom>
              <a:avLst/>
              <a:gdLst/>
              <a:ahLst/>
              <a:cxnLst/>
              <a:rect l="l" t="t" r="r" b="b"/>
              <a:pathLst>
                <a:path w="489" h="477" extrusionOk="0">
                  <a:moveTo>
                    <a:pt x="238" y="1"/>
                  </a:moveTo>
                  <a:cubicBezTo>
                    <a:pt x="96" y="1"/>
                    <a:pt x="0" y="96"/>
                    <a:pt x="0" y="239"/>
                  </a:cubicBezTo>
                  <a:cubicBezTo>
                    <a:pt x="0" y="370"/>
                    <a:pt x="96" y="477"/>
                    <a:pt x="238" y="477"/>
                  </a:cubicBezTo>
                  <a:cubicBezTo>
                    <a:pt x="369" y="477"/>
                    <a:pt x="477" y="370"/>
                    <a:pt x="477" y="239"/>
                  </a:cubicBezTo>
                  <a:cubicBezTo>
                    <a:pt x="488" y="96"/>
                    <a:pt x="369" y="1"/>
                    <a:pt x="238"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5113725" y="2764150"/>
              <a:ext cx="38425" cy="15275"/>
            </a:xfrm>
            <a:custGeom>
              <a:avLst/>
              <a:gdLst/>
              <a:ahLst/>
              <a:cxnLst/>
              <a:rect l="l" t="t" r="r" b="b"/>
              <a:pathLst>
                <a:path w="1537" h="611" extrusionOk="0">
                  <a:moveTo>
                    <a:pt x="562" y="0"/>
                  </a:moveTo>
                  <a:cubicBezTo>
                    <a:pt x="128" y="0"/>
                    <a:pt x="72" y="227"/>
                    <a:pt x="72" y="227"/>
                  </a:cubicBezTo>
                  <a:cubicBezTo>
                    <a:pt x="72" y="227"/>
                    <a:pt x="0" y="489"/>
                    <a:pt x="405" y="489"/>
                  </a:cubicBezTo>
                  <a:cubicBezTo>
                    <a:pt x="703" y="489"/>
                    <a:pt x="1072" y="572"/>
                    <a:pt x="1239" y="608"/>
                  </a:cubicBezTo>
                  <a:cubicBezTo>
                    <a:pt x="1252" y="610"/>
                    <a:pt x="1266" y="610"/>
                    <a:pt x="1279" y="610"/>
                  </a:cubicBezTo>
                  <a:cubicBezTo>
                    <a:pt x="1369" y="610"/>
                    <a:pt x="1447" y="575"/>
                    <a:pt x="1489" y="513"/>
                  </a:cubicBezTo>
                  <a:cubicBezTo>
                    <a:pt x="1536" y="453"/>
                    <a:pt x="1524" y="382"/>
                    <a:pt x="1465" y="334"/>
                  </a:cubicBezTo>
                  <a:cubicBezTo>
                    <a:pt x="1358" y="227"/>
                    <a:pt x="953" y="1"/>
                    <a:pt x="596" y="1"/>
                  </a:cubicBezTo>
                  <a:cubicBezTo>
                    <a:pt x="584" y="1"/>
                    <a:pt x="573" y="0"/>
                    <a:pt x="562"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5049125" y="2764150"/>
              <a:ext cx="38125" cy="15275"/>
            </a:xfrm>
            <a:custGeom>
              <a:avLst/>
              <a:gdLst/>
              <a:ahLst/>
              <a:cxnLst/>
              <a:rect l="l" t="t" r="r" b="b"/>
              <a:pathLst>
                <a:path w="1525" h="611" extrusionOk="0">
                  <a:moveTo>
                    <a:pt x="929" y="1"/>
                  </a:moveTo>
                  <a:cubicBezTo>
                    <a:pt x="572" y="1"/>
                    <a:pt x="179" y="227"/>
                    <a:pt x="72" y="334"/>
                  </a:cubicBezTo>
                  <a:cubicBezTo>
                    <a:pt x="13" y="382"/>
                    <a:pt x="1" y="453"/>
                    <a:pt x="36" y="513"/>
                  </a:cubicBezTo>
                  <a:cubicBezTo>
                    <a:pt x="78" y="575"/>
                    <a:pt x="165" y="610"/>
                    <a:pt x="258" y="610"/>
                  </a:cubicBezTo>
                  <a:cubicBezTo>
                    <a:pt x="271" y="610"/>
                    <a:pt x="285" y="610"/>
                    <a:pt x="298" y="608"/>
                  </a:cubicBezTo>
                  <a:cubicBezTo>
                    <a:pt x="453" y="572"/>
                    <a:pt x="822" y="489"/>
                    <a:pt x="1120" y="489"/>
                  </a:cubicBezTo>
                  <a:cubicBezTo>
                    <a:pt x="1525" y="489"/>
                    <a:pt x="1453" y="227"/>
                    <a:pt x="1453" y="227"/>
                  </a:cubicBezTo>
                  <a:cubicBezTo>
                    <a:pt x="1453" y="227"/>
                    <a:pt x="1406" y="13"/>
                    <a:pt x="92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5034850" y="2782625"/>
              <a:ext cx="61925" cy="61625"/>
            </a:xfrm>
            <a:custGeom>
              <a:avLst/>
              <a:gdLst/>
              <a:ahLst/>
              <a:cxnLst/>
              <a:rect l="l" t="t" r="r" b="b"/>
              <a:pathLst>
                <a:path w="2477" h="2465" extrusionOk="0">
                  <a:moveTo>
                    <a:pt x="1238" y="179"/>
                  </a:moveTo>
                  <a:cubicBezTo>
                    <a:pt x="1834" y="179"/>
                    <a:pt x="2310" y="655"/>
                    <a:pt x="2286" y="1238"/>
                  </a:cubicBezTo>
                  <a:cubicBezTo>
                    <a:pt x="2286" y="1810"/>
                    <a:pt x="1822" y="2286"/>
                    <a:pt x="1238" y="2286"/>
                  </a:cubicBezTo>
                  <a:cubicBezTo>
                    <a:pt x="655" y="2286"/>
                    <a:pt x="179" y="1810"/>
                    <a:pt x="179" y="1238"/>
                  </a:cubicBezTo>
                  <a:cubicBezTo>
                    <a:pt x="179" y="655"/>
                    <a:pt x="655" y="179"/>
                    <a:pt x="1238" y="179"/>
                  </a:cubicBezTo>
                  <a:close/>
                  <a:moveTo>
                    <a:pt x="1238" y="0"/>
                  </a:moveTo>
                  <a:cubicBezTo>
                    <a:pt x="548" y="0"/>
                    <a:pt x="0" y="548"/>
                    <a:pt x="0" y="1238"/>
                  </a:cubicBezTo>
                  <a:cubicBezTo>
                    <a:pt x="0" y="1917"/>
                    <a:pt x="548" y="2465"/>
                    <a:pt x="1238" y="2465"/>
                  </a:cubicBezTo>
                  <a:cubicBezTo>
                    <a:pt x="1917" y="2465"/>
                    <a:pt x="2477" y="1917"/>
                    <a:pt x="2477" y="1238"/>
                  </a:cubicBezTo>
                  <a:cubicBezTo>
                    <a:pt x="2477" y="548"/>
                    <a:pt x="1917" y="0"/>
                    <a:pt x="1238" y="0"/>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5106575" y="2782625"/>
              <a:ext cx="61950" cy="61625"/>
            </a:xfrm>
            <a:custGeom>
              <a:avLst/>
              <a:gdLst/>
              <a:ahLst/>
              <a:cxnLst/>
              <a:rect l="l" t="t" r="r" b="b"/>
              <a:pathLst>
                <a:path w="2478" h="2465" extrusionOk="0">
                  <a:moveTo>
                    <a:pt x="1239" y="179"/>
                  </a:moveTo>
                  <a:cubicBezTo>
                    <a:pt x="1822" y="179"/>
                    <a:pt x="2299" y="655"/>
                    <a:pt x="2299" y="1238"/>
                  </a:cubicBezTo>
                  <a:cubicBezTo>
                    <a:pt x="2299" y="1810"/>
                    <a:pt x="1822" y="2286"/>
                    <a:pt x="1239" y="2286"/>
                  </a:cubicBezTo>
                  <a:cubicBezTo>
                    <a:pt x="655" y="2286"/>
                    <a:pt x="179" y="1810"/>
                    <a:pt x="179" y="1238"/>
                  </a:cubicBezTo>
                  <a:cubicBezTo>
                    <a:pt x="179" y="655"/>
                    <a:pt x="655" y="179"/>
                    <a:pt x="1239" y="179"/>
                  </a:cubicBezTo>
                  <a:close/>
                  <a:moveTo>
                    <a:pt x="1239" y="0"/>
                  </a:moveTo>
                  <a:cubicBezTo>
                    <a:pt x="560" y="0"/>
                    <a:pt x="1" y="548"/>
                    <a:pt x="1" y="1238"/>
                  </a:cubicBezTo>
                  <a:cubicBezTo>
                    <a:pt x="1" y="1917"/>
                    <a:pt x="560" y="2465"/>
                    <a:pt x="1239" y="2465"/>
                  </a:cubicBezTo>
                  <a:cubicBezTo>
                    <a:pt x="1906" y="2465"/>
                    <a:pt x="2465" y="1917"/>
                    <a:pt x="2477" y="1238"/>
                  </a:cubicBezTo>
                  <a:cubicBezTo>
                    <a:pt x="2477" y="548"/>
                    <a:pt x="1929" y="0"/>
                    <a:pt x="1239" y="0"/>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5094375" y="2811200"/>
              <a:ext cx="14025" cy="4175"/>
            </a:xfrm>
            <a:custGeom>
              <a:avLst/>
              <a:gdLst/>
              <a:ahLst/>
              <a:cxnLst/>
              <a:rect l="l" t="t" r="r" b="b"/>
              <a:pathLst>
                <a:path w="561" h="167" extrusionOk="0">
                  <a:moveTo>
                    <a:pt x="0" y="0"/>
                  </a:moveTo>
                  <a:lnTo>
                    <a:pt x="0" y="167"/>
                  </a:lnTo>
                  <a:lnTo>
                    <a:pt x="560" y="167"/>
                  </a:lnTo>
                  <a:lnTo>
                    <a:pt x="560" y="0"/>
                  </a:ln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5018475" y="2730225"/>
              <a:ext cx="37525" cy="60450"/>
            </a:xfrm>
            <a:custGeom>
              <a:avLst/>
              <a:gdLst/>
              <a:ahLst/>
              <a:cxnLst/>
              <a:rect l="l" t="t" r="r" b="b"/>
              <a:pathLst>
                <a:path w="1501" h="2418" extrusionOk="0">
                  <a:moveTo>
                    <a:pt x="762" y="1"/>
                  </a:moveTo>
                  <a:lnTo>
                    <a:pt x="215" y="786"/>
                  </a:lnTo>
                  <a:lnTo>
                    <a:pt x="0" y="2418"/>
                  </a:lnTo>
                  <a:cubicBezTo>
                    <a:pt x="1500" y="1453"/>
                    <a:pt x="762" y="1"/>
                    <a:pt x="762"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5034850" y="2669800"/>
              <a:ext cx="167000" cy="81275"/>
            </a:xfrm>
            <a:custGeom>
              <a:avLst/>
              <a:gdLst/>
              <a:ahLst/>
              <a:cxnLst/>
              <a:rect l="l" t="t" r="r" b="b"/>
              <a:pathLst>
                <a:path w="6680" h="3251" extrusionOk="0">
                  <a:moveTo>
                    <a:pt x="4929" y="1"/>
                  </a:moveTo>
                  <a:cubicBezTo>
                    <a:pt x="4298" y="1"/>
                    <a:pt x="3751" y="298"/>
                    <a:pt x="3441" y="751"/>
                  </a:cubicBezTo>
                  <a:cubicBezTo>
                    <a:pt x="2632" y="1072"/>
                    <a:pt x="1977" y="1501"/>
                    <a:pt x="1953" y="1560"/>
                  </a:cubicBezTo>
                  <a:lnTo>
                    <a:pt x="1881" y="1703"/>
                  </a:lnTo>
                  <a:lnTo>
                    <a:pt x="0" y="2632"/>
                  </a:lnTo>
                  <a:lnTo>
                    <a:pt x="131" y="2977"/>
                  </a:lnTo>
                  <a:cubicBezTo>
                    <a:pt x="131" y="2977"/>
                    <a:pt x="1735" y="3251"/>
                    <a:pt x="3341" y="3251"/>
                  </a:cubicBezTo>
                  <a:cubicBezTo>
                    <a:pt x="3984" y="3251"/>
                    <a:pt x="4627" y="3207"/>
                    <a:pt x="5168" y="3084"/>
                  </a:cubicBezTo>
                  <a:cubicBezTo>
                    <a:pt x="5513" y="3037"/>
                    <a:pt x="5822" y="2918"/>
                    <a:pt x="6072" y="2727"/>
                  </a:cubicBezTo>
                  <a:cubicBezTo>
                    <a:pt x="6239" y="2620"/>
                    <a:pt x="6358" y="2489"/>
                    <a:pt x="6442" y="2334"/>
                  </a:cubicBezTo>
                  <a:cubicBezTo>
                    <a:pt x="6596" y="2096"/>
                    <a:pt x="6680" y="1834"/>
                    <a:pt x="6680" y="1548"/>
                  </a:cubicBezTo>
                  <a:cubicBezTo>
                    <a:pt x="6680" y="691"/>
                    <a:pt x="5894" y="1"/>
                    <a:pt x="4929"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5045850" y="2676450"/>
              <a:ext cx="109575" cy="51425"/>
            </a:xfrm>
            <a:custGeom>
              <a:avLst/>
              <a:gdLst/>
              <a:ahLst/>
              <a:cxnLst/>
              <a:rect l="l" t="t" r="r" b="b"/>
              <a:pathLst>
                <a:path w="4383" h="2057" extrusionOk="0">
                  <a:moveTo>
                    <a:pt x="1673" y="1"/>
                  </a:moveTo>
                  <a:cubicBezTo>
                    <a:pt x="1509" y="1"/>
                    <a:pt x="1358" y="25"/>
                    <a:pt x="1227" y="80"/>
                  </a:cubicBezTo>
                  <a:cubicBezTo>
                    <a:pt x="1" y="604"/>
                    <a:pt x="1703" y="1354"/>
                    <a:pt x="2120" y="2056"/>
                  </a:cubicBezTo>
                  <a:lnTo>
                    <a:pt x="4382" y="1032"/>
                  </a:lnTo>
                  <a:cubicBezTo>
                    <a:pt x="4382" y="1032"/>
                    <a:pt x="2750" y="1"/>
                    <a:pt x="1673"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4995850" y="2696275"/>
              <a:ext cx="83675" cy="120300"/>
            </a:xfrm>
            <a:custGeom>
              <a:avLst/>
              <a:gdLst/>
              <a:ahLst/>
              <a:cxnLst/>
              <a:rect l="l" t="t" r="r" b="b"/>
              <a:pathLst>
                <a:path w="3347" h="4812" extrusionOk="0">
                  <a:moveTo>
                    <a:pt x="3291" y="1"/>
                  </a:moveTo>
                  <a:cubicBezTo>
                    <a:pt x="3164" y="1"/>
                    <a:pt x="2825" y="8"/>
                    <a:pt x="2334" y="73"/>
                  </a:cubicBezTo>
                  <a:cubicBezTo>
                    <a:pt x="965" y="299"/>
                    <a:pt x="1" y="1561"/>
                    <a:pt x="179" y="2942"/>
                  </a:cubicBezTo>
                  <a:cubicBezTo>
                    <a:pt x="251" y="3537"/>
                    <a:pt x="417" y="4192"/>
                    <a:pt x="727" y="4811"/>
                  </a:cubicBezTo>
                  <a:lnTo>
                    <a:pt x="1239" y="1799"/>
                  </a:lnTo>
                  <a:lnTo>
                    <a:pt x="2560" y="728"/>
                  </a:lnTo>
                  <a:lnTo>
                    <a:pt x="3346" y="1"/>
                  </a:lnTo>
                  <a:cubicBezTo>
                    <a:pt x="3346" y="1"/>
                    <a:pt x="3327" y="1"/>
                    <a:pt x="3291"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5151825" y="2714750"/>
              <a:ext cx="36325" cy="69975"/>
            </a:xfrm>
            <a:custGeom>
              <a:avLst/>
              <a:gdLst/>
              <a:ahLst/>
              <a:cxnLst/>
              <a:rect l="l" t="t" r="r" b="b"/>
              <a:pathLst>
                <a:path w="1453" h="2799" extrusionOk="0">
                  <a:moveTo>
                    <a:pt x="655" y="0"/>
                  </a:moveTo>
                  <a:lnTo>
                    <a:pt x="0" y="393"/>
                  </a:lnTo>
                  <a:lnTo>
                    <a:pt x="1393" y="2798"/>
                  </a:lnTo>
                  <a:cubicBezTo>
                    <a:pt x="1453" y="989"/>
                    <a:pt x="655" y="0"/>
                    <a:pt x="655"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3"/>
          <p:cNvSpPr txBox="1">
            <a:spLocks noGrp="1"/>
          </p:cNvSpPr>
          <p:nvPr>
            <p:ph type="ctrTitle"/>
          </p:nvPr>
        </p:nvSpPr>
        <p:spPr>
          <a:xfrm>
            <a:off x="807452" y="841005"/>
            <a:ext cx="5232000" cy="296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id-ID" dirty="0"/>
            </a:br>
            <a:r>
              <a:rPr lang="id-ID" dirty="0"/>
              <a:t>KASIR RAWAT INAP</a:t>
            </a:r>
            <a:endParaRPr dirty="0"/>
          </a:p>
        </p:txBody>
      </p:sp>
      <p:sp>
        <p:nvSpPr>
          <p:cNvPr id="676" name="Google Shape;676;p33"/>
          <p:cNvSpPr txBox="1">
            <a:spLocks noGrp="1"/>
          </p:cNvSpPr>
          <p:nvPr>
            <p:ph type="subTitle" idx="1"/>
          </p:nvPr>
        </p:nvSpPr>
        <p:spPr>
          <a:xfrm>
            <a:off x="799712" y="3826688"/>
            <a:ext cx="52320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TUGAS BESAR PRAKTIKUM BASIS DATA</a:t>
            </a:r>
            <a:endParaRPr dirty="0"/>
          </a:p>
        </p:txBody>
      </p:sp>
      <p:sp>
        <p:nvSpPr>
          <p:cNvPr id="677" name="Google Shape;677;p33"/>
          <p:cNvSpPr/>
          <p:nvPr/>
        </p:nvSpPr>
        <p:spPr>
          <a:xfrm>
            <a:off x="1575246" y="330902"/>
            <a:ext cx="4119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a:hlinkClick r:id="rId3" action="ppaction://hlinksldjump"/>
          </p:cNvPr>
          <p:cNvSpPr/>
          <p:nvPr/>
        </p:nvSpPr>
        <p:spPr>
          <a:xfrm>
            <a:off x="5859896" y="330889"/>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a:hlinkClick r:id="rId3" action="ppaction://hlinksldjump"/>
          </p:cNvPr>
          <p:cNvSpPr/>
          <p:nvPr/>
        </p:nvSpPr>
        <p:spPr>
          <a:xfrm>
            <a:off x="5947562" y="42012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33"/>
          <p:cNvGrpSpPr/>
          <p:nvPr/>
        </p:nvGrpSpPr>
        <p:grpSpPr>
          <a:xfrm>
            <a:off x="635421" y="330852"/>
            <a:ext cx="807300" cy="357900"/>
            <a:chOff x="635421" y="421700"/>
            <a:chExt cx="807300" cy="357900"/>
          </a:xfrm>
        </p:grpSpPr>
        <p:sp>
          <p:nvSpPr>
            <p:cNvPr id="681" name="Google Shape;681;p33"/>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27" name="Google Shape;1027;p43"/>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dirty="0"/>
              <a:t>DML </a:t>
            </a:r>
            <a:r>
              <a:rPr dirty="0" err="1"/>
              <a:t>Kasir</a:t>
            </a:r>
            <a:r>
              <a:rPr dirty="0"/>
              <a:t> Rawat </a:t>
            </a:r>
            <a:r>
              <a:rPr dirty="0" err="1"/>
              <a:t>Inap</a:t>
            </a:r>
            <a:endParaRPr dirty="0"/>
          </a:p>
        </p:txBody>
      </p:sp>
      <p:sp>
        <p:nvSpPr>
          <p:cNvPr id="1028" name="Google Shape;1028;p43">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 name="Google Shape;1030;p43"/>
          <p:cNvGrpSpPr/>
          <p:nvPr/>
        </p:nvGrpSpPr>
        <p:grpSpPr>
          <a:xfrm>
            <a:off x="719996" y="323475"/>
            <a:ext cx="807300" cy="357900"/>
            <a:chOff x="635421" y="421700"/>
            <a:chExt cx="807300" cy="357900"/>
          </a:xfrm>
        </p:grpSpPr>
        <p:sp>
          <p:nvSpPr>
            <p:cNvPr id="1031" name="Google Shape;1031;p43"/>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788594A-9588-3271-C385-587C297E5CF1}"/>
              </a:ext>
            </a:extLst>
          </p:cNvPr>
          <p:cNvSpPr txBox="1"/>
          <p:nvPr/>
        </p:nvSpPr>
        <p:spPr>
          <a:xfrm>
            <a:off x="471488" y="778669"/>
            <a:ext cx="8158162" cy="3108543"/>
          </a:xfrm>
          <a:prstGeom prst="rect">
            <a:avLst/>
          </a:prstGeom>
          <a:noFill/>
        </p:spPr>
        <p:txBody>
          <a:bodyPr wrap="square" rtlCol="0">
            <a:spAutoFit/>
          </a:bodyPr>
          <a:lstStyle/>
          <a:p>
            <a:r>
              <a:rPr lang="id-ID" dirty="0"/>
              <a:t>4. Penggunaan Perintah Delete</a:t>
            </a:r>
          </a:p>
          <a:p>
            <a:endParaRPr lang="id-ID" dirty="0"/>
          </a:p>
          <a:p>
            <a:endParaRPr lang="id-ID" dirty="0"/>
          </a:p>
          <a:p>
            <a:endParaRPr lang="id-ID" dirty="0"/>
          </a:p>
          <a:p>
            <a:endParaRPr lang="id-ID" dirty="0"/>
          </a:p>
          <a:p>
            <a:endParaRPr lang="id-ID" dirty="0"/>
          </a:p>
          <a:p>
            <a:r>
              <a:rPr lang="id-ID" dirty="0"/>
              <a:t>5. Operator Limit</a:t>
            </a:r>
          </a:p>
          <a:p>
            <a:endParaRPr lang="id-ID" dirty="0"/>
          </a:p>
          <a:p>
            <a:endParaRPr lang="id-ID" dirty="0"/>
          </a:p>
          <a:p>
            <a:endParaRPr lang="id-ID" dirty="0"/>
          </a:p>
          <a:p>
            <a:endParaRPr lang="id-ID" dirty="0"/>
          </a:p>
          <a:p>
            <a:endParaRPr lang="id-ID" dirty="0"/>
          </a:p>
          <a:p>
            <a:endParaRPr lang="id-ID" dirty="0"/>
          </a:p>
          <a:p>
            <a:r>
              <a:rPr lang="id-ID" dirty="0"/>
              <a:t>6. Mengurutkan Data</a:t>
            </a:r>
            <a:endParaRPr lang="en-ID" dirty="0"/>
          </a:p>
        </p:txBody>
      </p:sp>
      <p:pic>
        <p:nvPicPr>
          <p:cNvPr id="4" name="Picture 3">
            <a:extLst>
              <a:ext uri="{FF2B5EF4-FFF2-40B4-BE49-F238E27FC236}">
                <a16:creationId xmlns:a16="http://schemas.microsoft.com/office/drawing/2014/main" id="{8484A37B-5AE4-D8C4-DED4-A2E3359F1F75}"/>
              </a:ext>
            </a:extLst>
          </p:cNvPr>
          <p:cNvPicPr>
            <a:picLocks noChangeAspect="1"/>
          </p:cNvPicPr>
          <p:nvPr/>
        </p:nvPicPr>
        <p:blipFill>
          <a:blip r:embed="rId4"/>
          <a:stretch>
            <a:fillRect/>
          </a:stretch>
        </p:blipFill>
        <p:spPr>
          <a:xfrm>
            <a:off x="4490270" y="778669"/>
            <a:ext cx="3217837" cy="1061668"/>
          </a:xfrm>
          <a:prstGeom prst="rect">
            <a:avLst/>
          </a:prstGeom>
        </p:spPr>
      </p:pic>
      <p:pic>
        <p:nvPicPr>
          <p:cNvPr id="6" name="Picture 5">
            <a:extLst>
              <a:ext uri="{FF2B5EF4-FFF2-40B4-BE49-F238E27FC236}">
                <a16:creationId xmlns:a16="http://schemas.microsoft.com/office/drawing/2014/main" id="{E10265AA-6C5C-64D0-FA73-A2514D4D393B}"/>
              </a:ext>
            </a:extLst>
          </p:cNvPr>
          <p:cNvPicPr>
            <a:picLocks noChangeAspect="1"/>
          </p:cNvPicPr>
          <p:nvPr/>
        </p:nvPicPr>
        <p:blipFill>
          <a:blip r:embed="rId5"/>
          <a:stretch>
            <a:fillRect/>
          </a:stretch>
        </p:blipFill>
        <p:spPr>
          <a:xfrm>
            <a:off x="5020497" y="1965246"/>
            <a:ext cx="2687610" cy="1645821"/>
          </a:xfrm>
          <a:prstGeom prst="rect">
            <a:avLst/>
          </a:prstGeom>
        </p:spPr>
      </p:pic>
      <p:pic>
        <p:nvPicPr>
          <p:cNvPr id="8" name="Picture 7">
            <a:extLst>
              <a:ext uri="{FF2B5EF4-FFF2-40B4-BE49-F238E27FC236}">
                <a16:creationId xmlns:a16="http://schemas.microsoft.com/office/drawing/2014/main" id="{98B79B86-DD73-ECC8-5717-8BD2FB4A7FA4}"/>
              </a:ext>
            </a:extLst>
          </p:cNvPr>
          <p:cNvPicPr>
            <a:picLocks noChangeAspect="1"/>
          </p:cNvPicPr>
          <p:nvPr/>
        </p:nvPicPr>
        <p:blipFill>
          <a:blip r:embed="rId6"/>
          <a:stretch>
            <a:fillRect/>
          </a:stretch>
        </p:blipFill>
        <p:spPr>
          <a:xfrm>
            <a:off x="3658729" y="3706285"/>
            <a:ext cx="4049378" cy="1113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cxnSp>
        <p:nvCxnSpPr>
          <p:cNvPr id="1048" name="Google Shape;1048;p44"/>
          <p:cNvCxnSpPr/>
          <p:nvPr/>
        </p:nvCxnSpPr>
        <p:spPr>
          <a:xfrm rot="10800000">
            <a:off x="9974700" y="-61850"/>
            <a:ext cx="1210800" cy="544500"/>
          </a:xfrm>
          <a:prstGeom prst="bentConnector3">
            <a:avLst>
              <a:gd name="adj1" fmla="val 50000"/>
            </a:avLst>
          </a:prstGeom>
          <a:noFill/>
          <a:ln w="19050" cap="flat" cmpd="sng">
            <a:solidFill>
              <a:schemeClr val="lt2"/>
            </a:solidFill>
            <a:prstDash val="solid"/>
            <a:round/>
            <a:headEnd type="none" w="med" len="med"/>
            <a:tailEnd type="oval" w="med" len="med"/>
          </a:ln>
        </p:spPr>
      </p:cxnSp>
      <p:sp>
        <p:nvSpPr>
          <p:cNvPr id="1051" name="Google Shape;1051;p44"/>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endParaRPr lang="id-ID" dirty="0"/>
          </a:p>
          <a:p>
            <a:r>
              <a:rPr lang="en-ID" dirty="0"/>
              <a:t>DML </a:t>
            </a:r>
            <a:r>
              <a:rPr lang="en-ID" dirty="0" err="1"/>
              <a:t>Kasir</a:t>
            </a:r>
            <a:r>
              <a:rPr lang="en-ID" dirty="0"/>
              <a:t> Rawat </a:t>
            </a:r>
            <a:r>
              <a:rPr lang="en-ID" dirty="0" err="1"/>
              <a:t>Inap</a:t>
            </a:r>
            <a:endParaRPr lang="en-ID" dirty="0"/>
          </a:p>
          <a:p>
            <a:pPr marL="0" lvl="0" indent="0" algn="l" rtl="0">
              <a:spcBef>
                <a:spcPts val="0"/>
              </a:spcBef>
              <a:spcAft>
                <a:spcPts val="0"/>
              </a:spcAft>
              <a:buNone/>
            </a:pPr>
            <a:endParaRPr dirty="0"/>
          </a:p>
        </p:txBody>
      </p:sp>
      <p:sp>
        <p:nvSpPr>
          <p:cNvPr id="1052" name="Google Shape;1052;p44">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4"/>
          <p:cNvGrpSpPr/>
          <p:nvPr/>
        </p:nvGrpSpPr>
        <p:grpSpPr>
          <a:xfrm>
            <a:off x="719996" y="323475"/>
            <a:ext cx="807300" cy="357900"/>
            <a:chOff x="635421" y="421700"/>
            <a:chExt cx="807300" cy="357900"/>
          </a:xfrm>
        </p:grpSpPr>
        <p:sp>
          <p:nvSpPr>
            <p:cNvPr id="1055" name="Google Shape;1055;p44"/>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BAFF4FD2-6275-4A28-760B-A184E76AF295}"/>
              </a:ext>
            </a:extLst>
          </p:cNvPr>
          <p:cNvSpPr txBox="1"/>
          <p:nvPr/>
        </p:nvSpPr>
        <p:spPr>
          <a:xfrm>
            <a:off x="479322" y="775576"/>
            <a:ext cx="8148483" cy="3108543"/>
          </a:xfrm>
          <a:prstGeom prst="rect">
            <a:avLst/>
          </a:prstGeom>
          <a:noFill/>
        </p:spPr>
        <p:txBody>
          <a:bodyPr wrap="square" rtlCol="0">
            <a:spAutoFit/>
          </a:bodyPr>
          <a:lstStyle/>
          <a:p>
            <a:r>
              <a:rPr lang="id-ID" dirty="0"/>
              <a:t>7. Penggunaan Klause Where</a:t>
            </a:r>
          </a:p>
          <a:p>
            <a:r>
              <a:rPr lang="id-ID" dirty="0"/>
              <a:t>	a. Penggunaan Operator sama dengan ”=“</a:t>
            </a:r>
          </a:p>
          <a:p>
            <a:endParaRPr lang="id-ID" dirty="0"/>
          </a:p>
          <a:p>
            <a:endParaRPr lang="id-ID" dirty="0"/>
          </a:p>
          <a:p>
            <a:endParaRPr lang="id-ID" dirty="0"/>
          </a:p>
          <a:p>
            <a:endParaRPr lang="id-ID" dirty="0"/>
          </a:p>
          <a:p>
            <a:endParaRPr lang="id-ID" dirty="0"/>
          </a:p>
          <a:p>
            <a:r>
              <a:rPr lang="id-ID" dirty="0"/>
              <a:t>	b. Penggunaan Operator lebih dari “&gt;”</a:t>
            </a:r>
          </a:p>
          <a:p>
            <a:endParaRPr lang="id-ID" dirty="0"/>
          </a:p>
          <a:p>
            <a:endParaRPr lang="id-ID" dirty="0"/>
          </a:p>
          <a:p>
            <a:endParaRPr lang="id-ID" dirty="0"/>
          </a:p>
          <a:p>
            <a:endParaRPr lang="id-ID" dirty="0"/>
          </a:p>
          <a:p>
            <a:endParaRPr lang="id-ID" dirty="0"/>
          </a:p>
          <a:p>
            <a:r>
              <a:rPr lang="id-ID" dirty="0"/>
              <a:t>	c. Penggunaan Operator lebih dari sama dengan “&gt;=“</a:t>
            </a:r>
            <a:endParaRPr lang="en-ID" dirty="0"/>
          </a:p>
        </p:txBody>
      </p:sp>
      <p:pic>
        <p:nvPicPr>
          <p:cNvPr id="6" name="Picture 5">
            <a:extLst>
              <a:ext uri="{FF2B5EF4-FFF2-40B4-BE49-F238E27FC236}">
                <a16:creationId xmlns:a16="http://schemas.microsoft.com/office/drawing/2014/main" id="{7749752B-6862-C448-3BE9-BD9DC1A95993}"/>
              </a:ext>
            </a:extLst>
          </p:cNvPr>
          <p:cNvPicPr>
            <a:picLocks noChangeAspect="1"/>
          </p:cNvPicPr>
          <p:nvPr/>
        </p:nvPicPr>
        <p:blipFill>
          <a:blip r:embed="rId4"/>
          <a:stretch>
            <a:fillRect/>
          </a:stretch>
        </p:blipFill>
        <p:spPr>
          <a:xfrm>
            <a:off x="3168259" y="1259381"/>
            <a:ext cx="4197266" cy="965783"/>
          </a:xfrm>
          <a:prstGeom prst="rect">
            <a:avLst/>
          </a:prstGeom>
        </p:spPr>
      </p:pic>
      <p:pic>
        <p:nvPicPr>
          <p:cNvPr id="8" name="Picture 7">
            <a:extLst>
              <a:ext uri="{FF2B5EF4-FFF2-40B4-BE49-F238E27FC236}">
                <a16:creationId xmlns:a16="http://schemas.microsoft.com/office/drawing/2014/main" id="{39B17DF4-01E8-35C9-D7E0-18B5E98FBF97}"/>
              </a:ext>
            </a:extLst>
          </p:cNvPr>
          <p:cNvPicPr>
            <a:picLocks noChangeAspect="1"/>
          </p:cNvPicPr>
          <p:nvPr/>
        </p:nvPicPr>
        <p:blipFill>
          <a:blip r:embed="rId5"/>
          <a:stretch>
            <a:fillRect/>
          </a:stretch>
        </p:blipFill>
        <p:spPr>
          <a:xfrm>
            <a:off x="3168259" y="2571750"/>
            <a:ext cx="3958989" cy="978966"/>
          </a:xfrm>
          <a:prstGeom prst="rect">
            <a:avLst/>
          </a:prstGeom>
        </p:spPr>
      </p:pic>
      <p:pic>
        <p:nvPicPr>
          <p:cNvPr id="10" name="Picture 9">
            <a:extLst>
              <a:ext uri="{FF2B5EF4-FFF2-40B4-BE49-F238E27FC236}">
                <a16:creationId xmlns:a16="http://schemas.microsoft.com/office/drawing/2014/main" id="{7D98457F-CC43-B7D0-1401-226013674C99}"/>
              </a:ext>
            </a:extLst>
          </p:cNvPr>
          <p:cNvPicPr>
            <a:picLocks noChangeAspect="1"/>
          </p:cNvPicPr>
          <p:nvPr/>
        </p:nvPicPr>
        <p:blipFill>
          <a:blip r:embed="rId6"/>
          <a:stretch>
            <a:fillRect/>
          </a:stretch>
        </p:blipFill>
        <p:spPr>
          <a:xfrm>
            <a:off x="3168259" y="3841008"/>
            <a:ext cx="4028954" cy="10365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cxnSp>
        <p:nvCxnSpPr>
          <p:cNvPr id="1048" name="Google Shape;1048;p44"/>
          <p:cNvCxnSpPr/>
          <p:nvPr/>
        </p:nvCxnSpPr>
        <p:spPr>
          <a:xfrm rot="10800000">
            <a:off x="9974700" y="-61850"/>
            <a:ext cx="1210800" cy="544500"/>
          </a:xfrm>
          <a:prstGeom prst="bentConnector3">
            <a:avLst>
              <a:gd name="adj1" fmla="val 50000"/>
            </a:avLst>
          </a:prstGeom>
          <a:noFill/>
          <a:ln w="19050" cap="flat" cmpd="sng">
            <a:solidFill>
              <a:schemeClr val="lt2"/>
            </a:solidFill>
            <a:prstDash val="solid"/>
            <a:round/>
            <a:headEnd type="none" w="med" len="med"/>
            <a:tailEnd type="oval" w="med" len="med"/>
          </a:ln>
        </p:spPr>
      </p:cxnSp>
      <p:sp>
        <p:nvSpPr>
          <p:cNvPr id="1051" name="Google Shape;1051;p44"/>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endParaRPr lang="id-ID" dirty="0"/>
          </a:p>
          <a:p>
            <a:r>
              <a:rPr lang="en-ID" dirty="0"/>
              <a:t>DML </a:t>
            </a:r>
            <a:r>
              <a:rPr lang="en-ID" dirty="0" err="1"/>
              <a:t>Kasir</a:t>
            </a:r>
            <a:r>
              <a:rPr lang="en-ID" dirty="0"/>
              <a:t> Rawat </a:t>
            </a:r>
            <a:r>
              <a:rPr lang="en-ID" dirty="0" err="1"/>
              <a:t>Inap</a:t>
            </a:r>
            <a:endParaRPr lang="en-ID" dirty="0"/>
          </a:p>
          <a:p>
            <a:pPr marL="0" lvl="0" indent="0" algn="l" rtl="0">
              <a:spcBef>
                <a:spcPts val="0"/>
              </a:spcBef>
              <a:spcAft>
                <a:spcPts val="0"/>
              </a:spcAft>
              <a:buNone/>
            </a:pPr>
            <a:endParaRPr dirty="0"/>
          </a:p>
        </p:txBody>
      </p:sp>
      <p:sp>
        <p:nvSpPr>
          <p:cNvPr id="1052" name="Google Shape;1052;p44">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4"/>
          <p:cNvGrpSpPr/>
          <p:nvPr/>
        </p:nvGrpSpPr>
        <p:grpSpPr>
          <a:xfrm>
            <a:off x="719996" y="323475"/>
            <a:ext cx="807300" cy="357900"/>
            <a:chOff x="635421" y="421700"/>
            <a:chExt cx="807300" cy="357900"/>
          </a:xfrm>
        </p:grpSpPr>
        <p:sp>
          <p:nvSpPr>
            <p:cNvPr id="1055" name="Google Shape;1055;p44"/>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BAFF4FD2-6275-4A28-760B-A184E76AF295}"/>
              </a:ext>
            </a:extLst>
          </p:cNvPr>
          <p:cNvSpPr txBox="1"/>
          <p:nvPr/>
        </p:nvSpPr>
        <p:spPr>
          <a:xfrm>
            <a:off x="479322" y="775576"/>
            <a:ext cx="8148483" cy="3108543"/>
          </a:xfrm>
          <a:prstGeom prst="rect">
            <a:avLst/>
          </a:prstGeom>
          <a:noFill/>
        </p:spPr>
        <p:txBody>
          <a:bodyPr wrap="square" rtlCol="0">
            <a:spAutoFit/>
          </a:bodyPr>
          <a:lstStyle/>
          <a:p>
            <a:r>
              <a:rPr lang="id-ID" dirty="0"/>
              <a:t>7. Penggunaan Klause Where</a:t>
            </a:r>
          </a:p>
          <a:p>
            <a:r>
              <a:rPr lang="id-ID" dirty="0"/>
              <a:t>	d. Penggunaan Operator kurang dari ”&lt;“</a:t>
            </a:r>
          </a:p>
          <a:p>
            <a:endParaRPr lang="id-ID" dirty="0"/>
          </a:p>
          <a:p>
            <a:endParaRPr lang="id-ID" dirty="0"/>
          </a:p>
          <a:p>
            <a:endParaRPr lang="id-ID" dirty="0"/>
          </a:p>
          <a:p>
            <a:endParaRPr lang="id-ID" dirty="0"/>
          </a:p>
          <a:p>
            <a:endParaRPr lang="id-ID" dirty="0"/>
          </a:p>
          <a:p>
            <a:r>
              <a:rPr lang="id-ID" dirty="0"/>
              <a:t>	e. Penggunaan Operator kurang dari sama dengan “&lt;=”</a:t>
            </a:r>
          </a:p>
          <a:p>
            <a:endParaRPr lang="id-ID" dirty="0"/>
          </a:p>
          <a:p>
            <a:endParaRPr lang="id-ID" dirty="0"/>
          </a:p>
          <a:p>
            <a:endParaRPr lang="id-ID" dirty="0"/>
          </a:p>
          <a:p>
            <a:endParaRPr lang="id-ID" dirty="0"/>
          </a:p>
          <a:p>
            <a:endParaRPr lang="id-ID" dirty="0"/>
          </a:p>
          <a:p>
            <a:r>
              <a:rPr lang="id-ID" dirty="0"/>
              <a:t>	f. Penggunaan Operator tidak sama dengan “!=“</a:t>
            </a:r>
            <a:endParaRPr lang="en-ID" dirty="0"/>
          </a:p>
        </p:txBody>
      </p:sp>
      <p:pic>
        <p:nvPicPr>
          <p:cNvPr id="6" name="Picture 5">
            <a:extLst>
              <a:ext uri="{FF2B5EF4-FFF2-40B4-BE49-F238E27FC236}">
                <a16:creationId xmlns:a16="http://schemas.microsoft.com/office/drawing/2014/main" id="{7749752B-6862-C448-3BE9-BD9DC1A95993}"/>
              </a:ext>
            </a:extLst>
          </p:cNvPr>
          <p:cNvPicPr>
            <a:picLocks noChangeAspect="1"/>
          </p:cNvPicPr>
          <p:nvPr/>
        </p:nvPicPr>
        <p:blipFill>
          <a:blip r:embed="rId4"/>
          <a:srcRect/>
          <a:stretch/>
        </p:blipFill>
        <p:spPr>
          <a:xfrm>
            <a:off x="3227282" y="1259381"/>
            <a:ext cx="4079219" cy="965783"/>
          </a:xfrm>
          <a:prstGeom prst="rect">
            <a:avLst/>
          </a:prstGeom>
        </p:spPr>
      </p:pic>
      <p:pic>
        <p:nvPicPr>
          <p:cNvPr id="8" name="Picture 7">
            <a:extLst>
              <a:ext uri="{FF2B5EF4-FFF2-40B4-BE49-F238E27FC236}">
                <a16:creationId xmlns:a16="http://schemas.microsoft.com/office/drawing/2014/main" id="{39B17DF4-01E8-35C9-D7E0-18B5E98FBF97}"/>
              </a:ext>
            </a:extLst>
          </p:cNvPr>
          <p:cNvPicPr>
            <a:picLocks noChangeAspect="1"/>
          </p:cNvPicPr>
          <p:nvPr/>
        </p:nvPicPr>
        <p:blipFill>
          <a:blip r:embed="rId5"/>
          <a:srcRect/>
          <a:stretch/>
        </p:blipFill>
        <p:spPr>
          <a:xfrm>
            <a:off x="3298816" y="2571750"/>
            <a:ext cx="3697875" cy="978966"/>
          </a:xfrm>
          <a:prstGeom prst="rect">
            <a:avLst/>
          </a:prstGeom>
        </p:spPr>
      </p:pic>
      <p:pic>
        <p:nvPicPr>
          <p:cNvPr id="10" name="Picture 9">
            <a:extLst>
              <a:ext uri="{FF2B5EF4-FFF2-40B4-BE49-F238E27FC236}">
                <a16:creationId xmlns:a16="http://schemas.microsoft.com/office/drawing/2014/main" id="{7D98457F-CC43-B7D0-1401-226013674C99}"/>
              </a:ext>
            </a:extLst>
          </p:cNvPr>
          <p:cNvPicPr>
            <a:picLocks noChangeAspect="1"/>
          </p:cNvPicPr>
          <p:nvPr/>
        </p:nvPicPr>
        <p:blipFill>
          <a:blip r:embed="rId6"/>
          <a:srcRect/>
          <a:stretch/>
        </p:blipFill>
        <p:spPr>
          <a:xfrm>
            <a:off x="3168259" y="3851850"/>
            <a:ext cx="4028954" cy="1014828"/>
          </a:xfrm>
          <a:prstGeom prst="rect">
            <a:avLst/>
          </a:prstGeom>
        </p:spPr>
      </p:pic>
    </p:spTree>
    <p:extLst>
      <p:ext uri="{BB962C8B-B14F-4D97-AF65-F5344CB8AC3E}">
        <p14:creationId xmlns:p14="http://schemas.microsoft.com/office/powerpoint/2010/main" val="75602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92" name="Google Shape;1292;p47"/>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dirty="0"/>
              <a:t>DML </a:t>
            </a:r>
            <a:r>
              <a:rPr dirty="0" err="1"/>
              <a:t>Kasir</a:t>
            </a:r>
            <a:r>
              <a:rPr dirty="0"/>
              <a:t> Rawat </a:t>
            </a:r>
            <a:r>
              <a:rPr dirty="0" err="1"/>
              <a:t>Inap</a:t>
            </a:r>
            <a:endParaRPr dirty="0"/>
          </a:p>
        </p:txBody>
      </p:sp>
      <p:sp>
        <p:nvSpPr>
          <p:cNvPr id="1293" name="Google Shape;1293;p47">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47"/>
          <p:cNvGrpSpPr/>
          <p:nvPr/>
        </p:nvGrpSpPr>
        <p:grpSpPr>
          <a:xfrm>
            <a:off x="719996" y="323475"/>
            <a:ext cx="807300" cy="357900"/>
            <a:chOff x="635421" y="421700"/>
            <a:chExt cx="807300" cy="357900"/>
          </a:xfrm>
        </p:grpSpPr>
        <p:sp>
          <p:nvSpPr>
            <p:cNvPr id="1296" name="Google Shape;1296;p47"/>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29D798CC-9538-CD9C-7AC2-44E39053B021}"/>
              </a:ext>
            </a:extLst>
          </p:cNvPr>
          <p:cNvSpPr txBox="1"/>
          <p:nvPr/>
        </p:nvSpPr>
        <p:spPr>
          <a:xfrm>
            <a:off x="457200" y="818535"/>
            <a:ext cx="8200103" cy="2031325"/>
          </a:xfrm>
          <a:prstGeom prst="rect">
            <a:avLst/>
          </a:prstGeom>
          <a:noFill/>
        </p:spPr>
        <p:txBody>
          <a:bodyPr wrap="square" rtlCol="0">
            <a:spAutoFit/>
          </a:bodyPr>
          <a:lstStyle/>
          <a:p>
            <a:r>
              <a:rPr lang="id-ID" dirty="0"/>
              <a:t>8. Menampilkan Relasi Tabel</a:t>
            </a:r>
          </a:p>
          <a:p>
            <a:r>
              <a:rPr lang="id-ID" dirty="0"/>
              <a:t>	a. Menampilkan relasi antara dua entitas</a:t>
            </a:r>
          </a:p>
          <a:p>
            <a:endParaRPr lang="id-ID" dirty="0"/>
          </a:p>
          <a:p>
            <a:endParaRPr lang="id-ID" dirty="0"/>
          </a:p>
          <a:p>
            <a:endParaRPr lang="id-ID" dirty="0"/>
          </a:p>
          <a:p>
            <a:endParaRPr lang="id-ID" dirty="0"/>
          </a:p>
          <a:p>
            <a:endParaRPr lang="id-ID" dirty="0"/>
          </a:p>
          <a:p>
            <a:endParaRPr lang="id-ID" dirty="0"/>
          </a:p>
          <a:p>
            <a:r>
              <a:rPr lang="id-ID" dirty="0"/>
              <a:t>	b. Menampilkan relasi antara tiga entitas</a:t>
            </a:r>
            <a:endParaRPr lang="en-ID" dirty="0"/>
          </a:p>
        </p:txBody>
      </p:sp>
      <p:pic>
        <p:nvPicPr>
          <p:cNvPr id="18" name="Picture 17">
            <a:extLst>
              <a:ext uri="{FF2B5EF4-FFF2-40B4-BE49-F238E27FC236}">
                <a16:creationId xmlns:a16="http://schemas.microsoft.com/office/drawing/2014/main" id="{4412BEEC-1800-ED77-7118-192B7778CF2A}"/>
              </a:ext>
            </a:extLst>
          </p:cNvPr>
          <p:cNvPicPr>
            <a:picLocks noChangeAspect="1"/>
          </p:cNvPicPr>
          <p:nvPr/>
        </p:nvPicPr>
        <p:blipFill>
          <a:blip r:embed="rId4"/>
          <a:stretch>
            <a:fillRect/>
          </a:stretch>
        </p:blipFill>
        <p:spPr>
          <a:xfrm>
            <a:off x="2116391" y="1335429"/>
            <a:ext cx="5248891" cy="1181097"/>
          </a:xfrm>
          <a:prstGeom prst="rect">
            <a:avLst/>
          </a:prstGeom>
        </p:spPr>
      </p:pic>
      <p:pic>
        <p:nvPicPr>
          <p:cNvPr id="20" name="Picture 19">
            <a:extLst>
              <a:ext uri="{FF2B5EF4-FFF2-40B4-BE49-F238E27FC236}">
                <a16:creationId xmlns:a16="http://schemas.microsoft.com/office/drawing/2014/main" id="{D51B529C-AD89-4CBC-D649-F901014486B9}"/>
              </a:ext>
            </a:extLst>
          </p:cNvPr>
          <p:cNvPicPr>
            <a:picLocks noChangeAspect="1"/>
          </p:cNvPicPr>
          <p:nvPr/>
        </p:nvPicPr>
        <p:blipFill>
          <a:blip r:embed="rId5"/>
          <a:stretch>
            <a:fillRect/>
          </a:stretch>
        </p:blipFill>
        <p:spPr>
          <a:xfrm>
            <a:off x="978679" y="2905854"/>
            <a:ext cx="7445317" cy="1275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15" name="Google Shape;1315;p48"/>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dirty="0"/>
              <a:t>DML </a:t>
            </a:r>
            <a:r>
              <a:rPr dirty="0" err="1"/>
              <a:t>Kasir</a:t>
            </a:r>
            <a:r>
              <a:rPr dirty="0"/>
              <a:t> Rawat </a:t>
            </a:r>
            <a:r>
              <a:rPr dirty="0" err="1"/>
              <a:t>Inap</a:t>
            </a:r>
            <a:endParaRPr dirty="0"/>
          </a:p>
        </p:txBody>
      </p:sp>
      <p:sp>
        <p:nvSpPr>
          <p:cNvPr id="1316" name="Google Shape;1316;p48">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48"/>
          <p:cNvGrpSpPr/>
          <p:nvPr/>
        </p:nvGrpSpPr>
        <p:grpSpPr>
          <a:xfrm>
            <a:off x="719996" y="323475"/>
            <a:ext cx="807300" cy="357900"/>
            <a:chOff x="635421" y="421700"/>
            <a:chExt cx="807300" cy="357900"/>
          </a:xfrm>
        </p:grpSpPr>
        <p:sp>
          <p:nvSpPr>
            <p:cNvPr id="1319" name="Google Shape;1319;p48"/>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5AB832B0-5DE9-01E3-7BAB-EB97E0C9AB2F}"/>
              </a:ext>
            </a:extLst>
          </p:cNvPr>
          <p:cNvSpPr txBox="1"/>
          <p:nvPr/>
        </p:nvSpPr>
        <p:spPr>
          <a:xfrm>
            <a:off x="549377" y="778029"/>
            <a:ext cx="8045245" cy="3754874"/>
          </a:xfrm>
          <a:prstGeom prst="rect">
            <a:avLst/>
          </a:prstGeom>
          <a:noFill/>
        </p:spPr>
        <p:txBody>
          <a:bodyPr wrap="square" rtlCol="0">
            <a:spAutoFit/>
          </a:bodyPr>
          <a:lstStyle/>
          <a:p>
            <a:r>
              <a:rPr lang="id-ID" dirty="0"/>
              <a:t>9. Perhitungan Data dan Fungsi</a:t>
            </a:r>
          </a:p>
          <a:p>
            <a:endParaRPr lang="id-ID" dirty="0"/>
          </a:p>
          <a:p>
            <a:pPr marL="342900" indent="-342900">
              <a:buAutoNum type="alphaLcPeriod"/>
            </a:pPr>
            <a:r>
              <a:rPr lang="id-ID" dirty="0"/>
              <a:t>Aritmatic Operator</a:t>
            </a:r>
          </a:p>
          <a:p>
            <a:pPr marL="342900" indent="-342900">
              <a:buAutoNum type="alphaLcPeriod"/>
            </a:pPr>
            <a:endParaRPr lang="id-ID" dirty="0"/>
          </a:p>
          <a:p>
            <a:endParaRPr lang="id-ID" dirty="0"/>
          </a:p>
          <a:p>
            <a:pPr marL="342900" indent="-342900">
              <a:buAutoNum type="alphaLcPeriod"/>
            </a:pPr>
            <a:endParaRPr lang="id-ID" dirty="0"/>
          </a:p>
          <a:p>
            <a:pPr marL="342900" indent="-342900">
              <a:buAutoNum type="alphaLcPeriod"/>
            </a:pPr>
            <a:endParaRPr lang="id-ID" dirty="0"/>
          </a:p>
          <a:p>
            <a:pPr marL="342900" indent="-342900">
              <a:buAutoNum type="alphaLcPeriod"/>
            </a:pPr>
            <a:r>
              <a:rPr lang="id-ID" dirty="0"/>
              <a:t>Aggregat Function</a:t>
            </a:r>
          </a:p>
          <a:p>
            <a:pPr marL="342900" indent="-342900">
              <a:buAutoNum type="alphaLcPeriod"/>
            </a:pPr>
            <a:endParaRPr lang="id-ID" dirty="0"/>
          </a:p>
          <a:p>
            <a:pPr marL="342900" indent="-342900">
              <a:buAutoNum type="alphaLcPeriod"/>
            </a:pPr>
            <a:endParaRPr lang="id-ID" dirty="0"/>
          </a:p>
          <a:p>
            <a:pPr marL="342900" indent="-342900">
              <a:buAutoNum type="alphaLcPeriod"/>
            </a:pPr>
            <a:endParaRPr lang="id-ID" dirty="0"/>
          </a:p>
          <a:p>
            <a:pPr marL="342900" indent="-342900">
              <a:buAutoNum type="alphaLcPeriod"/>
            </a:pPr>
            <a:endParaRPr lang="id-ID" dirty="0"/>
          </a:p>
          <a:p>
            <a:pPr marL="342900" indent="-342900">
              <a:buAutoNum type="alphaLcPeriod"/>
            </a:pPr>
            <a:endParaRPr lang="id-ID" dirty="0"/>
          </a:p>
          <a:p>
            <a:pPr marL="342900" indent="-342900">
              <a:buAutoNum type="alphaLcPeriod"/>
            </a:pPr>
            <a:r>
              <a:rPr lang="id-ID" dirty="0"/>
              <a:t>Date/Time Function</a:t>
            </a:r>
          </a:p>
          <a:p>
            <a:pPr marL="342900" indent="-342900">
              <a:buAutoNum type="alphaLcPeriod"/>
            </a:pPr>
            <a:endParaRPr lang="id-ID" dirty="0"/>
          </a:p>
          <a:p>
            <a:pPr marL="342900" indent="-342900">
              <a:buAutoNum type="alphaLcPeriod"/>
            </a:pPr>
            <a:endParaRPr lang="id-ID" dirty="0"/>
          </a:p>
          <a:p>
            <a:endParaRPr lang="en-ID" dirty="0"/>
          </a:p>
        </p:txBody>
      </p:sp>
      <p:pic>
        <p:nvPicPr>
          <p:cNvPr id="6" name="Picture 5">
            <a:extLst>
              <a:ext uri="{FF2B5EF4-FFF2-40B4-BE49-F238E27FC236}">
                <a16:creationId xmlns:a16="http://schemas.microsoft.com/office/drawing/2014/main" id="{35B263DD-4F28-2922-D5BC-0DEC00F7DC1F}"/>
              </a:ext>
            </a:extLst>
          </p:cNvPr>
          <p:cNvPicPr>
            <a:picLocks noChangeAspect="1"/>
          </p:cNvPicPr>
          <p:nvPr/>
        </p:nvPicPr>
        <p:blipFill>
          <a:blip r:embed="rId4"/>
          <a:stretch>
            <a:fillRect/>
          </a:stretch>
        </p:blipFill>
        <p:spPr>
          <a:xfrm>
            <a:off x="5632400" y="2333946"/>
            <a:ext cx="2703936" cy="1067005"/>
          </a:xfrm>
          <a:prstGeom prst="rect">
            <a:avLst/>
          </a:prstGeom>
        </p:spPr>
      </p:pic>
      <p:pic>
        <p:nvPicPr>
          <p:cNvPr id="8" name="Picture 7">
            <a:extLst>
              <a:ext uri="{FF2B5EF4-FFF2-40B4-BE49-F238E27FC236}">
                <a16:creationId xmlns:a16="http://schemas.microsoft.com/office/drawing/2014/main" id="{DE30400A-22A0-ADBF-CC35-7A542E869500}"/>
              </a:ext>
            </a:extLst>
          </p:cNvPr>
          <p:cNvPicPr>
            <a:picLocks noChangeAspect="1"/>
          </p:cNvPicPr>
          <p:nvPr/>
        </p:nvPicPr>
        <p:blipFill>
          <a:blip r:embed="rId5"/>
          <a:stretch>
            <a:fillRect/>
          </a:stretch>
        </p:blipFill>
        <p:spPr>
          <a:xfrm>
            <a:off x="5729939" y="1018659"/>
            <a:ext cx="2606397" cy="1250342"/>
          </a:xfrm>
          <a:prstGeom prst="rect">
            <a:avLst/>
          </a:prstGeom>
        </p:spPr>
      </p:pic>
      <p:pic>
        <p:nvPicPr>
          <p:cNvPr id="10" name="Picture 9">
            <a:extLst>
              <a:ext uri="{FF2B5EF4-FFF2-40B4-BE49-F238E27FC236}">
                <a16:creationId xmlns:a16="http://schemas.microsoft.com/office/drawing/2014/main" id="{07B3CF30-F5F3-1DD5-DADA-37AF245E836A}"/>
              </a:ext>
            </a:extLst>
          </p:cNvPr>
          <p:cNvPicPr>
            <a:picLocks noChangeAspect="1"/>
          </p:cNvPicPr>
          <p:nvPr/>
        </p:nvPicPr>
        <p:blipFill>
          <a:blip r:embed="rId6"/>
          <a:stretch>
            <a:fillRect/>
          </a:stretch>
        </p:blipFill>
        <p:spPr>
          <a:xfrm>
            <a:off x="4874358" y="3465896"/>
            <a:ext cx="3461978" cy="126534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8" name="TextBox 7">
            <a:extLst>
              <a:ext uri="{FF2B5EF4-FFF2-40B4-BE49-F238E27FC236}">
                <a16:creationId xmlns:a16="http://schemas.microsoft.com/office/drawing/2014/main" id="{B2A20BC5-657A-E257-F3F6-BBFBFC618F0B}"/>
              </a:ext>
            </a:extLst>
          </p:cNvPr>
          <p:cNvSpPr txBox="1"/>
          <p:nvPr/>
        </p:nvSpPr>
        <p:spPr>
          <a:xfrm>
            <a:off x="538316" y="848032"/>
            <a:ext cx="8059994" cy="2677656"/>
          </a:xfrm>
          <a:prstGeom prst="rect">
            <a:avLst/>
          </a:prstGeom>
          <a:noFill/>
        </p:spPr>
        <p:txBody>
          <a:bodyPr wrap="square" rtlCol="0">
            <a:spAutoFit/>
          </a:bodyPr>
          <a:lstStyle/>
          <a:p>
            <a:r>
              <a:rPr lang="id-ID" dirty="0"/>
              <a:t>10. Backup and Restore Database</a:t>
            </a:r>
          </a:p>
          <a:p>
            <a:r>
              <a:rPr lang="id-ID" dirty="0"/>
              <a:t>	a. Backup Database</a:t>
            </a:r>
          </a:p>
          <a:p>
            <a:endParaRPr lang="id-ID" dirty="0"/>
          </a:p>
          <a:p>
            <a:endParaRPr lang="id-ID" dirty="0"/>
          </a:p>
          <a:p>
            <a:endParaRPr lang="id-ID" dirty="0"/>
          </a:p>
          <a:p>
            <a:endParaRPr lang="id-ID" dirty="0"/>
          </a:p>
          <a:p>
            <a:endParaRPr lang="id-ID" dirty="0"/>
          </a:p>
          <a:p>
            <a:endParaRPr lang="id-ID" dirty="0"/>
          </a:p>
          <a:p>
            <a:r>
              <a:rPr lang="id-ID" dirty="0"/>
              <a:t>	</a:t>
            </a:r>
          </a:p>
          <a:p>
            <a:endParaRPr lang="id-ID" dirty="0"/>
          </a:p>
          <a:p>
            <a:endParaRPr lang="id-ID" dirty="0"/>
          </a:p>
          <a:p>
            <a:r>
              <a:rPr lang="id-ID" dirty="0"/>
              <a:t>	b. Restore Database</a:t>
            </a:r>
            <a:endParaRPr lang="en-ID" dirty="0"/>
          </a:p>
        </p:txBody>
      </p:sp>
      <p:sp>
        <p:nvSpPr>
          <p:cNvPr id="1331" name="Google Shape;1331;p49"/>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dirty="0"/>
              <a:t>DML </a:t>
            </a:r>
            <a:r>
              <a:rPr dirty="0" err="1"/>
              <a:t>Kasir</a:t>
            </a:r>
            <a:r>
              <a:rPr dirty="0"/>
              <a:t> Rawat </a:t>
            </a:r>
            <a:r>
              <a:rPr dirty="0" err="1"/>
              <a:t>Inap</a:t>
            </a:r>
            <a:endParaRPr dirty="0"/>
          </a:p>
        </p:txBody>
      </p:sp>
      <p:sp>
        <p:nvSpPr>
          <p:cNvPr id="1332" name="Google Shape;1332;p49">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719996" y="323475"/>
            <a:ext cx="807300" cy="357900"/>
            <a:chOff x="635421" y="421700"/>
            <a:chExt cx="807300" cy="357900"/>
          </a:xfrm>
        </p:grpSpPr>
        <p:sp>
          <p:nvSpPr>
            <p:cNvPr id="1335" name="Google Shape;1335;p49"/>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3909BC66-4AAC-6585-003E-84B2C6A283C6}"/>
              </a:ext>
            </a:extLst>
          </p:cNvPr>
          <p:cNvPicPr>
            <a:picLocks noChangeAspect="1"/>
          </p:cNvPicPr>
          <p:nvPr/>
        </p:nvPicPr>
        <p:blipFill>
          <a:blip r:embed="rId4"/>
          <a:stretch>
            <a:fillRect/>
          </a:stretch>
        </p:blipFill>
        <p:spPr>
          <a:xfrm>
            <a:off x="613285" y="1543717"/>
            <a:ext cx="3877599" cy="1169751"/>
          </a:xfrm>
          <a:prstGeom prst="rect">
            <a:avLst/>
          </a:prstGeom>
        </p:spPr>
      </p:pic>
      <p:pic>
        <p:nvPicPr>
          <p:cNvPr id="10" name="Picture 9">
            <a:extLst>
              <a:ext uri="{FF2B5EF4-FFF2-40B4-BE49-F238E27FC236}">
                <a16:creationId xmlns:a16="http://schemas.microsoft.com/office/drawing/2014/main" id="{4638DC3D-9D6B-D97B-4ADE-D65599318FF8}"/>
              </a:ext>
            </a:extLst>
          </p:cNvPr>
          <p:cNvPicPr>
            <a:picLocks noChangeAspect="1"/>
          </p:cNvPicPr>
          <p:nvPr/>
        </p:nvPicPr>
        <p:blipFill>
          <a:blip r:embed="rId5"/>
          <a:stretch>
            <a:fillRect/>
          </a:stretch>
        </p:blipFill>
        <p:spPr>
          <a:xfrm>
            <a:off x="4565853" y="1659861"/>
            <a:ext cx="4184461" cy="911889"/>
          </a:xfrm>
          <a:prstGeom prst="rect">
            <a:avLst/>
          </a:prstGeom>
        </p:spPr>
      </p:pic>
      <p:pic>
        <p:nvPicPr>
          <p:cNvPr id="12" name="Picture 11">
            <a:extLst>
              <a:ext uri="{FF2B5EF4-FFF2-40B4-BE49-F238E27FC236}">
                <a16:creationId xmlns:a16="http://schemas.microsoft.com/office/drawing/2014/main" id="{AD1411E2-4DFB-718D-2707-0ECE8C47E1B5}"/>
              </a:ext>
            </a:extLst>
          </p:cNvPr>
          <p:cNvPicPr>
            <a:picLocks noChangeAspect="1"/>
          </p:cNvPicPr>
          <p:nvPr/>
        </p:nvPicPr>
        <p:blipFill>
          <a:blip r:embed="rId6"/>
          <a:stretch>
            <a:fillRect/>
          </a:stretch>
        </p:blipFill>
        <p:spPr>
          <a:xfrm>
            <a:off x="991816" y="3581245"/>
            <a:ext cx="4922287" cy="7562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31" name="Google Shape;1331;p49"/>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index.js</a:t>
            </a:r>
            <a:endParaRPr dirty="0"/>
          </a:p>
        </p:txBody>
      </p:sp>
      <p:sp>
        <p:nvSpPr>
          <p:cNvPr id="1332" name="Google Shape;1332;p49">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719996" y="323475"/>
            <a:ext cx="807300" cy="357900"/>
            <a:chOff x="635421" y="421700"/>
            <a:chExt cx="807300" cy="357900"/>
          </a:xfrm>
        </p:grpSpPr>
        <p:sp>
          <p:nvSpPr>
            <p:cNvPr id="1335" name="Google Shape;1335;p49"/>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1EF5E0E-57A4-4FF7-6D4E-FDCCEFE4763D}"/>
              </a:ext>
            </a:extLst>
          </p:cNvPr>
          <p:cNvPicPr>
            <a:picLocks noChangeAspect="1"/>
          </p:cNvPicPr>
          <p:nvPr/>
        </p:nvPicPr>
        <p:blipFill>
          <a:blip r:embed="rId4"/>
          <a:stretch>
            <a:fillRect/>
          </a:stretch>
        </p:blipFill>
        <p:spPr>
          <a:xfrm>
            <a:off x="1123646" y="1024102"/>
            <a:ext cx="6766741" cy="3626550"/>
          </a:xfrm>
          <a:prstGeom prst="rect">
            <a:avLst/>
          </a:prstGeom>
        </p:spPr>
      </p:pic>
    </p:spTree>
    <p:extLst>
      <p:ext uri="{BB962C8B-B14F-4D97-AF65-F5344CB8AC3E}">
        <p14:creationId xmlns:p14="http://schemas.microsoft.com/office/powerpoint/2010/main" val="157822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31" name="Google Shape;1331;p49"/>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add.js</a:t>
            </a:r>
            <a:endParaRPr dirty="0"/>
          </a:p>
        </p:txBody>
      </p:sp>
      <p:sp>
        <p:nvSpPr>
          <p:cNvPr id="1332" name="Google Shape;1332;p49">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719996" y="323475"/>
            <a:ext cx="807300" cy="357900"/>
            <a:chOff x="635421" y="421700"/>
            <a:chExt cx="807300" cy="357900"/>
          </a:xfrm>
        </p:grpSpPr>
        <p:sp>
          <p:nvSpPr>
            <p:cNvPr id="1335" name="Google Shape;1335;p49"/>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47A9018-6318-1ED0-4BDC-A3B80BD6C4E8}"/>
              </a:ext>
            </a:extLst>
          </p:cNvPr>
          <p:cNvPicPr>
            <a:picLocks noChangeAspect="1"/>
          </p:cNvPicPr>
          <p:nvPr/>
        </p:nvPicPr>
        <p:blipFill>
          <a:blip r:embed="rId4"/>
          <a:stretch>
            <a:fillRect/>
          </a:stretch>
        </p:blipFill>
        <p:spPr>
          <a:xfrm>
            <a:off x="1318446" y="770620"/>
            <a:ext cx="6707690" cy="3594903"/>
          </a:xfrm>
          <a:prstGeom prst="rect">
            <a:avLst/>
          </a:prstGeom>
        </p:spPr>
      </p:pic>
    </p:spTree>
    <p:extLst>
      <p:ext uri="{BB962C8B-B14F-4D97-AF65-F5344CB8AC3E}">
        <p14:creationId xmlns:p14="http://schemas.microsoft.com/office/powerpoint/2010/main" val="172090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31" name="Google Shape;1331;p49"/>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a:t>
            </a:r>
            <a:r>
              <a:rPr lang="en-US" dirty="0" err="1"/>
              <a:t>administrasi</a:t>
            </a:r>
            <a:endParaRPr dirty="0"/>
          </a:p>
        </p:txBody>
      </p:sp>
      <p:sp>
        <p:nvSpPr>
          <p:cNvPr id="1332" name="Google Shape;1332;p49">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719996" y="323475"/>
            <a:ext cx="807300" cy="357900"/>
            <a:chOff x="635421" y="421700"/>
            <a:chExt cx="807300" cy="357900"/>
          </a:xfrm>
        </p:grpSpPr>
        <p:sp>
          <p:nvSpPr>
            <p:cNvPr id="1335" name="Google Shape;1335;p49"/>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FEA19B8-D7BF-4A53-BAB7-D5483B1C8AD8}"/>
              </a:ext>
            </a:extLst>
          </p:cNvPr>
          <p:cNvPicPr>
            <a:picLocks noChangeAspect="1"/>
          </p:cNvPicPr>
          <p:nvPr/>
        </p:nvPicPr>
        <p:blipFill>
          <a:blip r:embed="rId4"/>
          <a:stretch>
            <a:fillRect/>
          </a:stretch>
        </p:blipFill>
        <p:spPr>
          <a:xfrm>
            <a:off x="1139313" y="944437"/>
            <a:ext cx="6865374" cy="3679412"/>
          </a:xfrm>
          <a:prstGeom prst="rect">
            <a:avLst/>
          </a:prstGeom>
        </p:spPr>
      </p:pic>
    </p:spTree>
    <p:extLst>
      <p:ext uri="{BB962C8B-B14F-4D97-AF65-F5344CB8AC3E}">
        <p14:creationId xmlns:p14="http://schemas.microsoft.com/office/powerpoint/2010/main" val="120312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31" name="Google Shape;1331;p49"/>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a:t>
            </a:r>
            <a:r>
              <a:rPr lang="en-US" dirty="0" err="1"/>
              <a:t>room.ejs</a:t>
            </a:r>
            <a:endParaRPr dirty="0"/>
          </a:p>
        </p:txBody>
      </p:sp>
      <p:sp>
        <p:nvSpPr>
          <p:cNvPr id="1332" name="Google Shape;1332;p49">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719996" y="323475"/>
            <a:ext cx="807300" cy="357900"/>
            <a:chOff x="635421" y="421700"/>
            <a:chExt cx="807300" cy="357900"/>
          </a:xfrm>
        </p:grpSpPr>
        <p:sp>
          <p:nvSpPr>
            <p:cNvPr id="1335" name="Google Shape;1335;p49"/>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EFDDBA9-8355-FCF0-7D99-3112497F02E9}"/>
              </a:ext>
            </a:extLst>
          </p:cNvPr>
          <p:cNvPicPr>
            <a:picLocks noChangeAspect="1"/>
          </p:cNvPicPr>
          <p:nvPr/>
        </p:nvPicPr>
        <p:blipFill>
          <a:blip r:embed="rId4"/>
          <a:stretch>
            <a:fillRect/>
          </a:stretch>
        </p:blipFill>
        <p:spPr>
          <a:xfrm>
            <a:off x="1371876" y="963472"/>
            <a:ext cx="6540910" cy="3505519"/>
          </a:xfrm>
          <a:prstGeom prst="rect">
            <a:avLst/>
          </a:prstGeom>
        </p:spPr>
      </p:pic>
    </p:spTree>
    <p:extLst>
      <p:ext uri="{BB962C8B-B14F-4D97-AF65-F5344CB8AC3E}">
        <p14:creationId xmlns:p14="http://schemas.microsoft.com/office/powerpoint/2010/main" val="120594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35"/>
          <p:cNvSpPr txBox="1">
            <a:spLocks noGrp="1"/>
          </p:cNvSpPr>
          <p:nvPr>
            <p:ph type="title"/>
          </p:nvPr>
        </p:nvSpPr>
        <p:spPr>
          <a:xfrm>
            <a:off x="654459" y="77919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KELOMPOK 9</a:t>
            </a:r>
            <a:endParaRPr dirty="0"/>
          </a:p>
        </p:txBody>
      </p:sp>
      <p:sp>
        <p:nvSpPr>
          <p:cNvPr id="725" name="Google Shape;725;p35"/>
          <p:cNvSpPr/>
          <p:nvPr/>
        </p:nvSpPr>
        <p:spPr>
          <a:xfrm>
            <a:off x="1644251" y="332102"/>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a:hlinkClick r:id="rId3" action="ppaction://hlinksldjump"/>
          </p:cNvPr>
          <p:cNvSpPr/>
          <p:nvPr/>
        </p:nvSpPr>
        <p:spPr>
          <a:xfrm>
            <a:off x="8066096" y="332090"/>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a:hlinkClick r:id="rId3" action="ppaction://hlinksldjump"/>
          </p:cNvPr>
          <p:cNvSpPr/>
          <p:nvPr/>
        </p:nvSpPr>
        <p:spPr>
          <a:xfrm>
            <a:off x="8153787" y="421335"/>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5"/>
          <p:cNvGrpSpPr/>
          <p:nvPr/>
        </p:nvGrpSpPr>
        <p:grpSpPr>
          <a:xfrm>
            <a:off x="719996" y="332052"/>
            <a:ext cx="807300" cy="357900"/>
            <a:chOff x="635421" y="421700"/>
            <a:chExt cx="807300" cy="357900"/>
          </a:xfrm>
        </p:grpSpPr>
        <p:sp>
          <p:nvSpPr>
            <p:cNvPr id="729" name="Google Shape;729;p35"/>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34">
            <a:extLst>
              <a:ext uri="{FF2B5EF4-FFF2-40B4-BE49-F238E27FC236}">
                <a16:creationId xmlns:a16="http://schemas.microsoft.com/office/drawing/2014/main" id="{41774974-5D20-9734-AE29-1C4622DEA247}"/>
              </a:ext>
            </a:extLst>
          </p:cNvPr>
          <p:cNvSpPr>
            <a:spLocks noGrp="1"/>
          </p:cNvSpPr>
          <p:nvPr>
            <p:ph type="title" idx="2"/>
          </p:nvPr>
        </p:nvSpPr>
        <p:spPr>
          <a:xfrm>
            <a:off x="827137" y="1488113"/>
            <a:ext cx="3966089" cy="1247713"/>
          </a:xfrm>
        </p:spPr>
        <p:txBody>
          <a:bodyPr/>
          <a:lstStyle/>
          <a:p>
            <a:r>
              <a:rPr lang="id-ID" sz="1600" dirty="0"/>
              <a:t>Habil Gymnastiar Abdul Matin (2106008)</a:t>
            </a:r>
            <a:endParaRPr lang="en-ID" sz="1600" dirty="0"/>
          </a:p>
        </p:txBody>
      </p:sp>
      <p:sp>
        <p:nvSpPr>
          <p:cNvPr id="37" name="Title 36">
            <a:extLst>
              <a:ext uri="{FF2B5EF4-FFF2-40B4-BE49-F238E27FC236}">
                <a16:creationId xmlns:a16="http://schemas.microsoft.com/office/drawing/2014/main" id="{734DB53C-C71C-E6A2-5DCE-5AEF4A8587F3}"/>
              </a:ext>
            </a:extLst>
          </p:cNvPr>
          <p:cNvSpPr>
            <a:spLocks noGrp="1"/>
          </p:cNvSpPr>
          <p:nvPr>
            <p:ph type="title" idx="3"/>
          </p:nvPr>
        </p:nvSpPr>
        <p:spPr>
          <a:xfrm>
            <a:off x="4914010" y="1494013"/>
            <a:ext cx="3308216" cy="572700"/>
          </a:xfrm>
        </p:spPr>
        <p:txBody>
          <a:bodyPr/>
          <a:lstStyle/>
          <a:p>
            <a:r>
              <a:rPr lang="id-ID" sz="1600" dirty="0"/>
              <a:t>Sahrudin Fiqri Muzahidat (2106024)</a:t>
            </a:r>
            <a:endParaRPr lang="en-ID" sz="1600" dirty="0"/>
          </a:p>
        </p:txBody>
      </p:sp>
      <p:pic>
        <p:nvPicPr>
          <p:cNvPr id="39" name="Google Shape;2110;p51">
            <a:extLst>
              <a:ext uri="{FF2B5EF4-FFF2-40B4-BE49-F238E27FC236}">
                <a16:creationId xmlns:a16="http://schemas.microsoft.com/office/drawing/2014/main" id="{4814265F-6DE0-F461-DFAC-D4C4D7D815CC}"/>
              </a:ext>
            </a:extLst>
          </p:cNvPr>
          <p:cNvPicPr preferRelativeResize="0"/>
          <p:nvPr/>
        </p:nvPicPr>
        <p:blipFill>
          <a:blip r:embed="rId4">
            <a:extLst>
              <a:ext uri="{28A0092B-C50C-407E-A947-70E740481C1C}">
                <a14:useLocalDpi xmlns:a14="http://schemas.microsoft.com/office/drawing/2010/main" val="0"/>
              </a:ext>
            </a:extLst>
          </a:blip>
          <a:stretch>
            <a:fillRect/>
          </a:stretch>
        </p:blipFill>
        <p:spPr>
          <a:xfrm>
            <a:off x="5511523" y="2396613"/>
            <a:ext cx="1644592" cy="16445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1" name="Picture 40">
            <a:extLst>
              <a:ext uri="{FF2B5EF4-FFF2-40B4-BE49-F238E27FC236}">
                <a16:creationId xmlns:a16="http://schemas.microsoft.com/office/drawing/2014/main" id="{EB5AE6CC-A688-D3E5-9AD1-03C5B0B138D2}"/>
              </a:ext>
            </a:extLst>
          </p:cNvPr>
          <p:cNvPicPr>
            <a:picLocks noChangeAspect="1"/>
          </p:cNvPicPr>
          <p:nvPr/>
        </p:nvPicPr>
        <p:blipFill rotWithShape="1">
          <a:blip r:embed="rId5"/>
          <a:srcRect l="-6645" t="-4054" r="-6645" b="28709"/>
          <a:stretch/>
        </p:blipFill>
        <p:spPr>
          <a:xfrm>
            <a:off x="1987885" y="2396613"/>
            <a:ext cx="1644592" cy="16445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31" name="Google Shape;1331;p49"/>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a:t>
            </a:r>
            <a:r>
              <a:rPr lang="en-US" dirty="0" err="1"/>
              <a:t>room.ejs</a:t>
            </a:r>
            <a:endParaRPr dirty="0"/>
          </a:p>
        </p:txBody>
      </p:sp>
      <p:sp>
        <p:nvSpPr>
          <p:cNvPr id="1332" name="Google Shape;1332;p49">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719996" y="323475"/>
            <a:ext cx="807300" cy="357900"/>
            <a:chOff x="635421" y="421700"/>
            <a:chExt cx="807300" cy="357900"/>
          </a:xfrm>
        </p:grpSpPr>
        <p:sp>
          <p:nvSpPr>
            <p:cNvPr id="1335" name="Google Shape;1335;p49"/>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32636A3-2839-8616-E35C-8627653B7A4F}"/>
              </a:ext>
            </a:extLst>
          </p:cNvPr>
          <p:cNvPicPr>
            <a:picLocks noChangeAspect="1"/>
          </p:cNvPicPr>
          <p:nvPr/>
        </p:nvPicPr>
        <p:blipFill>
          <a:blip r:embed="rId4"/>
          <a:stretch>
            <a:fillRect/>
          </a:stretch>
        </p:blipFill>
        <p:spPr>
          <a:xfrm>
            <a:off x="1191600" y="1002889"/>
            <a:ext cx="6942005" cy="3720481"/>
          </a:xfrm>
          <a:prstGeom prst="rect">
            <a:avLst/>
          </a:prstGeom>
        </p:spPr>
      </p:pic>
    </p:spTree>
    <p:extLst>
      <p:ext uri="{BB962C8B-B14F-4D97-AF65-F5344CB8AC3E}">
        <p14:creationId xmlns:p14="http://schemas.microsoft.com/office/powerpoint/2010/main" val="382488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31" name="Google Shape;1331;p49"/>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app.js</a:t>
            </a:r>
            <a:endParaRPr dirty="0"/>
          </a:p>
        </p:txBody>
      </p:sp>
      <p:sp>
        <p:nvSpPr>
          <p:cNvPr id="1332" name="Google Shape;1332;p49">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719996" y="323475"/>
            <a:ext cx="807300" cy="357900"/>
            <a:chOff x="635421" y="421700"/>
            <a:chExt cx="807300" cy="357900"/>
          </a:xfrm>
        </p:grpSpPr>
        <p:sp>
          <p:nvSpPr>
            <p:cNvPr id="1335" name="Google Shape;1335;p49"/>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70251144-95C1-189D-E47A-B5E147568999}"/>
              </a:ext>
            </a:extLst>
          </p:cNvPr>
          <p:cNvPicPr>
            <a:picLocks noChangeAspect="1"/>
          </p:cNvPicPr>
          <p:nvPr/>
        </p:nvPicPr>
        <p:blipFill>
          <a:blip r:embed="rId4"/>
          <a:stretch>
            <a:fillRect/>
          </a:stretch>
        </p:blipFill>
        <p:spPr>
          <a:xfrm>
            <a:off x="974613" y="770620"/>
            <a:ext cx="7361723" cy="3945424"/>
          </a:xfrm>
          <a:prstGeom prst="rect">
            <a:avLst/>
          </a:prstGeom>
        </p:spPr>
      </p:pic>
    </p:spTree>
    <p:extLst>
      <p:ext uri="{BB962C8B-B14F-4D97-AF65-F5344CB8AC3E}">
        <p14:creationId xmlns:p14="http://schemas.microsoft.com/office/powerpoint/2010/main" val="3788831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0416-C0F8-13E8-7405-A77E6A8664F2}"/>
              </a:ext>
            </a:extLst>
          </p:cNvPr>
          <p:cNvSpPr>
            <a:spLocks noGrp="1"/>
          </p:cNvSpPr>
          <p:nvPr>
            <p:ph type="title"/>
          </p:nvPr>
        </p:nvSpPr>
        <p:spPr>
          <a:xfrm>
            <a:off x="565304" y="422028"/>
            <a:ext cx="7951889" cy="722700"/>
          </a:xfrm>
        </p:spPr>
        <p:txBody>
          <a:bodyPr/>
          <a:lstStyle/>
          <a:p>
            <a:r>
              <a:rPr lang="id-ID" dirty="0"/>
              <a:t>Tampilan Aplikasi</a:t>
            </a:r>
            <a:endParaRPr lang="en-ID" dirty="0"/>
          </a:p>
        </p:txBody>
      </p:sp>
      <p:pic>
        <p:nvPicPr>
          <p:cNvPr id="6" name="Picture 5">
            <a:extLst>
              <a:ext uri="{FF2B5EF4-FFF2-40B4-BE49-F238E27FC236}">
                <a16:creationId xmlns:a16="http://schemas.microsoft.com/office/drawing/2014/main" id="{7FB02FA7-6104-DC37-CFC3-E892AF3CBD30}"/>
              </a:ext>
            </a:extLst>
          </p:cNvPr>
          <p:cNvPicPr>
            <a:picLocks noChangeAspect="1"/>
          </p:cNvPicPr>
          <p:nvPr/>
        </p:nvPicPr>
        <p:blipFill>
          <a:blip r:embed="rId2"/>
          <a:stretch>
            <a:fillRect/>
          </a:stretch>
        </p:blipFill>
        <p:spPr>
          <a:xfrm>
            <a:off x="883920" y="1272469"/>
            <a:ext cx="6492240" cy="3449003"/>
          </a:xfrm>
          <a:prstGeom prst="rect">
            <a:avLst/>
          </a:prstGeom>
        </p:spPr>
      </p:pic>
    </p:spTree>
    <p:extLst>
      <p:ext uri="{BB962C8B-B14F-4D97-AF65-F5344CB8AC3E}">
        <p14:creationId xmlns:p14="http://schemas.microsoft.com/office/powerpoint/2010/main" val="73165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55B3-EF07-049B-380F-4405C8459154}"/>
              </a:ext>
            </a:extLst>
          </p:cNvPr>
          <p:cNvSpPr>
            <a:spLocks noGrp="1"/>
          </p:cNvSpPr>
          <p:nvPr>
            <p:ph type="title"/>
          </p:nvPr>
        </p:nvSpPr>
        <p:spPr>
          <a:xfrm>
            <a:off x="591717" y="478531"/>
            <a:ext cx="6246000" cy="722700"/>
          </a:xfrm>
        </p:spPr>
        <p:txBody>
          <a:bodyPr/>
          <a:lstStyle/>
          <a:p>
            <a:r>
              <a:rPr lang="id-ID" dirty="0"/>
              <a:t>Tampilan Aplikasi</a:t>
            </a:r>
            <a:endParaRPr lang="en-ID" dirty="0"/>
          </a:p>
        </p:txBody>
      </p:sp>
      <p:pic>
        <p:nvPicPr>
          <p:cNvPr id="4" name="Picture 3">
            <a:extLst>
              <a:ext uri="{FF2B5EF4-FFF2-40B4-BE49-F238E27FC236}">
                <a16:creationId xmlns:a16="http://schemas.microsoft.com/office/drawing/2014/main" id="{743A9880-485A-C546-BF3E-D7D13C1958AA}"/>
              </a:ext>
            </a:extLst>
          </p:cNvPr>
          <p:cNvPicPr>
            <a:picLocks noChangeAspect="1"/>
          </p:cNvPicPr>
          <p:nvPr/>
        </p:nvPicPr>
        <p:blipFill>
          <a:blip r:embed="rId2"/>
          <a:stretch>
            <a:fillRect/>
          </a:stretch>
        </p:blipFill>
        <p:spPr>
          <a:xfrm>
            <a:off x="1683307" y="1293020"/>
            <a:ext cx="5777385" cy="3069236"/>
          </a:xfrm>
          <a:prstGeom prst="rect">
            <a:avLst/>
          </a:prstGeom>
        </p:spPr>
      </p:pic>
    </p:spTree>
    <p:extLst>
      <p:ext uri="{BB962C8B-B14F-4D97-AF65-F5344CB8AC3E}">
        <p14:creationId xmlns:p14="http://schemas.microsoft.com/office/powerpoint/2010/main" val="262215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55B3-EF07-049B-380F-4405C8459154}"/>
              </a:ext>
            </a:extLst>
          </p:cNvPr>
          <p:cNvSpPr>
            <a:spLocks noGrp="1"/>
          </p:cNvSpPr>
          <p:nvPr>
            <p:ph type="title"/>
          </p:nvPr>
        </p:nvSpPr>
        <p:spPr>
          <a:xfrm>
            <a:off x="591717" y="478531"/>
            <a:ext cx="6246000" cy="722700"/>
          </a:xfrm>
        </p:spPr>
        <p:txBody>
          <a:bodyPr/>
          <a:lstStyle/>
          <a:p>
            <a:r>
              <a:rPr lang="id-ID" dirty="0"/>
              <a:t>Tampilan Aplikasi</a:t>
            </a:r>
            <a:endParaRPr lang="en-ID" dirty="0"/>
          </a:p>
        </p:txBody>
      </p:sp>
      <p:pic>
        <p:nvPicPr>
          <p:cNvPr id="5" name="Picture 4">
            <a:extLst>
              <a:ext uri="{FF2B5EF4-FFF2-40B4-BE49-F238E27FC236}">
                <a16:creationId xmlns:a16="http://schemas.microsoft.com/office/drawing/2014/main" id="{16225F38-A859-11BA-142F-B211A65D9F8C}"/>
              </a:ext>
            </a:extLst>
          </p:cNvPr>
          <p:cNvPicPr>
            <a:picLocks noChangeAspect="1"/>
          </p:cNvPicPr>
          <p:nvPr/>
        </p:nvPicPr>
        <p:blipFill>
          <a:blip r:embed="rId2"/>
          <a:stretch>
            <a:fillRect/>
          </a:stretch>
        </p:blipFill>
        <p:spPr>
          <a:xfrm>
            <a:off x="1158240" y="1135004"/>
            <a:ext cx="6644640" cy="3529965"/>
          </a:xfrm>
          <a:prstGeom prst="rect">
            <a:avLst/>
          </a:prstGeom>
        </p:spPr>
      </p:pic>
    </p:spTree>
    <p:extLst>
      <p:ext uri="{BB962C8B-B14F-4D97-AF65-F5344CB8AC3E}">
        <p14:creationId xmlns:p14="http://schemas.microsoft.com/office/powerpoint/2010/main" val="642904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45"/>
          <p:cNvSpPr txBox="1">
            <a:spLocks noGrp="1"/>
          </p:cNvSpPr>
          <p:nvPr>
            <p:ph type="title"/>
          </p:nvPr>
        </p:nvSpPr>
        <p:spPr>
          <a:xfrm>
            <a:off x="2364501" y="969827"/>
            <a:ext cx="5668800" cy="12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SEKIAN</a:t>
            </a:r>
            <a:br>
              <a:rPr lang="id-ID" dirty="0"/>
            </a:br>
            <a:r>
              <a:rPr lang="id-ID" dirty="0"/>
              <a:t>TERIMA KASIH</a:t>
            </a:r>
            <a:endParaRPr dirty="0"/>
          </a:p>
        </p:txBody>
      </p:sp>
      <p:sp>
        <p:nvSpPr>
          <p:cNvPr id="1074" name="Google Shape;1074;p45"/>
          <p:cNvSpPr txBox="1">
            <a:spLocks noGrp="1"/>
          </p:cNvSpPr>
          <p:nvPr>
            <p:ph type="subTitle" idx="1"/>
          </p:nvPr>
        </p:nvSpPr>
        <p:spPr>
          <a:xfrm>
            <a:off x="2460837" y="3860080"/>
            <a:ext cx="5484900" cy="64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Jangan Lupa Jaga Kesehatan dan Jaga Pola Makan</a:t>
            </a:r>
            <a:endParaRPr dirty="0"/>
          </a:p>
        </p:txBody>
      </p:sp>
      <p:grpSp>
        <p:nvGrpSpPr>
          <p:cNvPr id="1075" name="Google Shape;1075;p45"/>
          <p:cNvGrpSpPr/>
          <p:nvPr/>
        </p:nvGrpSpPr>
        <p:grpSpPr>
          <a:xfrm>
            <a:off x="122753" y="1019709"/>
            <a:ext cx="2546066" cy="4123793"/>
            <a:chOff x="3025675" y="2865075"/>
            <a:chExt cx="899225" cy="1456450"/>
          </a:xfrm>
        </p:grpSpPr>
        <p:sp>
          <p:nvSpPr>
            <p:cNvPr id="1076" name="Google Shape;1076;p45"/>
            <p:cNvSpPr/>
            <p:nvPr/>
          </p:nvSpPr>
          <p:spPr>
            <a:xfrm>
              <a:off x="3488225" y="3811025"/>
              <a:ext cx="189325" cy="510200"/>
            </a:xfrm>
            <a:custGeom>
              <a:avLst/>
              <a:gdLst/>
              <a:ahLst/>
              <a:cxnLst/>
              <a:rect l="l" t="t" r="r" b="b"/>
              <a:pathLst>
                <a:path w="7573" h="20408" extrusionOk="0">
                  <a:moveTo>
                    <a:pt x="0" y="0"/>
                  </a:moveTo>
                  <a:lnTo>
                    <a:pt x="1262" y="20407"/>
                  </a:lnTo>
                  <a:lnTo>
                    <a:pt x="7573" y="20407"/>
                  </a:lnTo>
                  <a:lnTo>
                    <a:pt x="7096" y="834"/>
                  </a:lnTo>
                  <a:lnTo>
                    <a:pt x="0" y="0"/>
                  </a:ln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p:cNvSpPr/>
            <p:nvPr/>
          </p:nvSpPr>
          <p:spPr>
            <a:xfrm>
              <a:off x="3295050" y="3811025"/>
              <a:ext cx="238450" cy="510500"/>
            </a:xfrm>
            <a:custGeom>
              <a:avLst/>
              <a:gdLst/>
              <a:ahLst/>
              <a:cxnLst/>
              <a:rect l="l" t="t" r="r" b="b"/>
              <a:pathLst>
                <a:path w="9538" h="20420" extrusionOk="0">
                  <a:moveTo>
                    <a:pt x="9537" y="0"/>
                  </a:moveTo>
                  <a:lnTo>
                    <a:pt x="1441" y="834"/>
                  </a:lnTo>
                  <a:lnTo>
                    <a:pt x="0" y="20407"/>
                  </a:lnTo>
                  <a:lnTo>
                    <a:pt x="6465" y="20419"/>
                  </a:lnTo>
                  <a:lnTo>
                    <a:pt x="9537" y="0"/>
                  </a:ln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p:cNvSpPr/>
            <p:nvPr/>
          </p:nvSpPr>
          <p:spPr>
            <a:xfrm>
              <a:off x="3499825" y="3924025"/>
              <a:ext cx="78325" cy="102525"/>
            </a:xfrm>
            <a:custGeom>
              <a:avLst/>
              <a:gdLst/>
              <a:ahLst/>
              <a:cxnLst/>
              <a:rect l="l" t="t" r="r" b="b"/>
              <a:pathLst>
                <a:path w="3133" h="4101" extrusionOk="0">
                  <a:moveTo>
                    <a:pt x="3062" y="0"/>
                  </a:moveTo>
                  <a:cubicBezTo>
                    <a:pt x="3054" y="0"/>
                    <a:pt x="3045" y="2"/>
                    <a:pt x="3037" y="4"/>
                  </a:cubicBezTo>
                  <a:lnTo>
                    <a:pt x="596" y="945"/>
                  </a:lnTo>
                  <a:cubicBezTo>
                    <a:pt x="560" y="957"/>
                    <a:pt x="548" y="969"/>
                    <a:pt x="548" y="1005"/>
                  </a:cubicBezTo>
                  <a:lnTo>
                    <a:pt x="1" y="4005"/>
                  </a:lnTo>
                  <a:cubicBezTo>
                    <a:pt x="1" y="4053"/>
                    <a:pt x="13" y="4076"/>
                    <a:pt x="72" y="4100"/>
                  </a:cubicBezTo>
                  <a:cubicBezTo>
                    <a:pt x="96" y="4100"/>
                    <a:pt x="132" y="4064"/>
                    <a:pt x="120" y="4017"/>
                  </a:cubicBezTo>
                  <a:lnTo>
                    <a:pt x="667" y="1064"/>
                  </a:lnTo>
                  <a:lnTo>
                    <a:pt x="3073" y="135"/>
                  </a:lnTo>
                  <a:cubicBezTo>
                    <a:pt x="3120" y="124"/>
                    <a:pt x="3132" y="88"/>
                    <a:pt x="3120" y="52"/>
                  </a:cubicBezTo>
                  <a:cubicBezTo>
                    <a:pt x="3111" y="16"/>
                    <a:pt x="3088" y="0"/>
                    <a:pt x="3062" y="0"/>
                  </a:cubicBezTo>
                  <a:close/>
                </a:path>
              </a:pathLst>
            </a:custGeom>
            <a:solidFill>
              <a:srgbClr val="629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5"/>
            <p:cNvSpPr/>
            <p:nvPr/>
          </p:nvSpPr>
          <p:spPr>
            <a:xfrm>
              <a:off x="3306950" y="3245775"/>
              <a:ext cx="378350" cy="614675"/>
            </a:xfrm>
            <a:custGeom>
              <a:avLst/>
              <a:gdLst/>
              <a:ahLst/>
              <a:cxnLst/>
              <a:rect l="l" t="t" r="r" b="b"/>
              <a:pathLst>
                <a:path w="15134" h="24587" extrusionOk="0">
                  <a:moveTo>
                    <a:pt x="10168" y="0"/>
                  </a:moveTo>
                  <a:lnTo>
                    <a:pt x="6168" y="48"/>
                  </a:lnTo>
                  <a:lnTo>
                    <a:pt x="2382" y="226"/>
                  </a:lnTo>
                  <a:cubicBezTo>
                    <a:pt x="1882" y="226"/>
                    <a:pt x="167" y="1262"/>
                    <a:pt x="227" y="2250"/>
                  </a:cubicBezTo>
                  <a:lnTo>
                    <a:pt x="1143" y="15514"/>
                  </a:lnTo>
                  <a:lnTo>
                    <a:pt x="0" y="24587"/>
                  </a:lnTo>
                  <a:lnTo>
                    <a:pt x="15133" y="23765"/>
                  </a:lnTo>
                  <a:lnTo>
                    <a:pt x="14836" y="2560"/>
                  </a:lnTo>
                  <a:cubicBezTo>
                    <a:pt x="14824" y="1881"/>
                    <a:pt x="14645" y="726"/>
                    <a:pt x="13978" y="595"/>
                  </a:cubicBezTo>
                  <a:lnTo>
                    <a:pt x="10168" y="0"/>
                  </a:lnTo>
                  <a:close/>
                </a:path>
              </a:pathLst>
            </a:custGeom>
            <a:solidFill>
              <a:srgbClr val="86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5"/>
            <p:cNvSpPr/>
            <p:nvPr/>
          </p:nvSpPr>
          <p:spPr>
            <a:xfrm>
              <a:off x="3384625" y="3388050"/>
              <a:ext cx="67600" cy="19675"/>
            </a:xfrm>
            <a:custGeom>
              <a:avLst/>
              <a:gdLst/>
              <a:ahLst/>
              <a:cxnLst/>
              <a:rect l="l" t="t" r="r" b="b"/>
              <a:pathLst>
                <a:path w="2704" h="787" extrusionOk="0">
                  <a:moveTo>
                    <a:pt x="1" y="0"/>
                  </a:moveTo>
                  <a:lnTo>
                    <a:pt x="1" y="786"/>
                  </a:lnTo>
                  <a:lnTo>
                    <a:pt x="2704" y="786"/>
                  </a:lnTo>
                  <a:lnTo>
                    <a:pt x="2704"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p:cNvSpPr/>
            <p:nvPr/>
          </p:nvSpPr>
          <p:spPr>
            <a:xfrm>
              <a:off x="3430475" y="3244575"/>
              <a:ext cx="157475" cy="91400"/>
            </a:xfrm>
            <a:custGeom>
              <a:avLst/>
              <a:gdLst/>
              <a:ahLst/>
              <a:cxnLst/>
              <a:rect l="l" t="t" r="r" b="b"/>
              <a:pathLst>
                <a:path w="6299" h="3656" extrusionOk="0">
                  <a:moveTo>
                    <a:pt x="2072" y="1"/>
                  </a:moveTo>
                  <a:lnTo>
                    <a:pt x="1" y="143"/>
                  </a:lnTo>
                  <a:lnTo>
                    <a:pt x="4977" y="3656"/>
                  </a:lnTo>
                  <a:lnTo>
                    <a:pt x="6299" y="227"/>
                  </a:lnTo>
                  <a:lnTo>
                    <a:pt x="5192" y="60"/>
                  </a:lnTo>
                  <a:lnTo>
                    <a:pt x="2072"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5"/>
            <p:cNvSpPr/>
            <p:nvPr/>
          </p:nvSpPr>
          <p:spPr>
            <a:xfrm>
              <a:off x="3655500" y="3260050"/>
              <a:ext cx="129200" cy="281600"/>
            </a:xfrm>
            <a:custGeom>
              <a:avLst/>
              <a:gdLst/>
              <a:ahLst/>
              <a:cxnLst/>
              <a:rect l="l" t="t" r="r" b="b"/>
              <a:pathLst>
                <a:path w="5168" h="11264" extrusionOk="0">
                  <a:moveTo>
                    <a:pt x="1" y="36"/>
                  </a:moveTo>
                  <a:lnTo>
                    <a:pt x="715" y="11264"/>
                  </a:lnTo>
                  <a:lnTo>
                    <a:pt x="5168" y="10264"/>
                  </a:lnTo>
                  <a:cubicBezTo>
                    <a:pt x="3573" y="1"/>
                    <a:pt x="96" y="60"/>
                    <a:pt x="1" y="36"/>
                  </a:cubicBezTo>
                  <a:close/>
                </a:path>
              </a:pathLst>
            </a:custGeom>
            <a:solidFill>
              <a:srgbClr val="86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5"/>
            <p:cNvSpPr/>
            <p:nvPr/>
          </p:nvSpPr>
          <p:spPr>
            <a:xfrm>
              <a:off x="3051250" y="3252625"/>
              <a:ext cx="328950" cy="375350"/>
            </a:xfrm>
            <a:custGeom>
              <a:avLst/>
              <a:gdLst/>
              <a:ahLst/>
              <a:cxnLst/>
              <a:rect l="l" t="t" r="r" b="b"/>
              <a:pathLst>
                <a:path w="13158" h="15014" extrusionOk="0">
                  <a:moveTo>
                    <a:pt x="12538" y="0"/>
                  </a:moveTo>
                  <a:cubicBezTo>
                    <a:pt x="12538" y="0"/>
                    <a:pt x="6895" y="750"/>
                    <a:pt x="1" y="11632"/>
                  </a:cubicBezTo>
                  <a:lnTo>
                    <a:pt x="4061" y="15014"/>
                  </a:lnTo>
                  <a:cubicBezTo>
                    <a:pt x="4061" y="15014"/>
                    <a:pt x="9621" y="8870"/>
                    <a:pt x="13157" y="6608"/>
                  </a:cubicBezTo>
                  <a:lnTo>
                    <a:pt x="12538" y="0"/>
                  </a:lnTo>
                  <a:close/>
                </a:path>
              </a:pathLst>
            </a:custGeom>
            <a:solidFill>
              <a:srgbClr val="86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5"/>
            <p:cNvSpPr/>
            <p:nvPr/>
          </p:nvSpPr>
          <p:spPr>
            <a:xfrm>
              <a:off x="3318850" y="3444750"/>
              <a:ext cx="24725" cy="19525"/>
            </a:xfrm>
            <a:custGeom>
              <a:avLst/>
              <a:gdLst/>
              <a:ahLst/>
              <a:cxnLst/>
              <a:rect l="l" t="t" r="r" b="b"/>
              <a:pathLst>
                <a:path w="989" h="781" extrusionOk="0">
                  <a:moveTo>
                    <a:pt x="888" y="0"/>
                  </a:moveTo>
                  <a:cubicBezTo>
                    <a:pt x="874" y="0"/>
                    <a:pt x="859" y="5"/>
                    <a:pt x="846" y="18"/>
                  </a:cubicBezTo>
                  <a:lnTo>
                    <a:pt x="48" y="637"/>
                  </a:lnTo>
                  <a:cubicBezTo>
                    <a:pt x="13" y="673"/>
                    <a:pt x="1" y="721"/>
                    <a:pt x="36" y="745"/>
                  </a:cubicBezTo>
                  <a:cubicBezTo>
                    <a:pt x="48" y="768"/>
                    <a:pt x="60" y="780"/>
                    <a:pt x="96" y="780"/>
                  </a:cubicBezTo>
                  <a:cubicBezTo>
                    <a:pt x="108" y="780"/>
                    <a:pt x="120" y="768"/>
                    <a:pt x="132" y="768"/>
                  </a:cubicBezTo>
                  <a:lnTo>
                    <a:pt x="941" y="137"/>
                  </a:lnTo>
                  <a:cubicBezTo>
                    <a:pt x="965" y="102"/>
                    <a:pt x="989" y="66"/>
                    <a:pt x="953" y="30"/>
                  </a:cubicBezTo>
                  <a:cubicBezTo>
                    <a:pt x="938" y="15"/>
                    <a:pt x="914" y="0"/>
                    <a:pt x="888"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5"/>
            <p:cNvSpPr/>
            <p:nvPr/>
          </p:nvSpPr>
          <p:spPr>
            <a:xfrm>
              <a:off x="3260225" y="3621550"/>
              <a:ext cx="171175" cy="126075"/>
            </a:xfrm>
            <a:custGeom>
              <a:avLst/>
              <a:gdLst/>
              <a:ahLst/>
              <a:cxnLst/>
              <a:rect l="l" t="t" r="r" b="b"/>
              <a:pathLst>
                <a:path w="6847" h="5043" extrusionOk="0">
                  <a:moveTo>
                    <a:pt x="3734" y="1"/>
                  </a:moveTo>
                  <a:cubicBezTo>
                    <a:pt x="3621" y="1"/>
                    <a:pt x="3509" y="46"/>
                    <a:pt x="3417" y="138"/>
                  </a:cubicBezTo>
                  <a:lnTo>
                    <a:pt x="1465" y="2340"/>
                  </a:lnTo>
                  <a:lnTo>
                    <a:pt x="0" y="4031"/>
                  </a:lnTo>
                  <a:cubicBezTo>
                    <a:pt x="902" y="4624"/>
                    <a:pt x="1803" y="4839"/>
                    <a:pt x="2446" y="4839"/>
                  </a:cubicBezTo>
                  <a:cubicBezTo>
                    <a:pt x="2797" y="4839"/>
                    <a:pt x="3071" y="4775"/>
                    <a:pt x="3227" y="4674"/>
                  </a:cubicBezTo>
                  <a:cubicBezTo>
                    <a:pt x="3286" y="4686"/>
                    <a:pt x="5179" y="5031"/>
                    <a:pt x="5179" y="5031"/>
                  </a:cubicBezTo>
                  <a:cubicBezTo>
                    <a:pt x="5210" y="5039"/>
                    <a:pt x="5240" y="5042"/>
                    <a:pt x="5269" y="5042"/>
                  </a:cubicBezTo>
                  <a:cubicBezTo>
                    <a:pt x="5424" y="5042"/>
                    <a:pt x="5558" y="4941"/>
                    <a:pt x="5608" y="4781"/>
                  </a:cubicBezTo>
                  <a:cubicBezTo>
                    <a:pt x="5656" y="4638"/>
                    <a:pt x="5632" y="4436"/>
                    <a:pt x="5251" y="4281"/>
                  </a:cubicBezTo>
                  <a:lnTo>
                    <a:pt x="5251" y="4281"/>
                  </a:lnTo>
                  <a:lnTo>
                    <a:pt x="5632" y="4424"/>
                  </a:lnTo>
                  <a:cubicBezTo>
                    <a:pt x="5667" y="4434"/>
                    <a:pt x="5702" y="4439"/>
                    <a:pt x="5737" y="4439"/>
                  </a:cubicBezTo>
                  <a:cubicBezTo>
                    <a:pt x="5900" y="4439"/>
                    <a:pt x="6047" y="4327"/>
                    <a:pt x="6096" y="4150"/>
                  </a:cubicBezTo>
                  <a:cubicBezTo>
                    <a:pt x="6156" y="3972"/>
                    <a:pt x="6025" y="3769"/>
                    <a:pt x="5787" y="3650"/>
                  </a:cubicBezTo>
                  <a:lnTo>
                    <a:pt x="5787" y="3650"/>
                  </a:lnTo>
                  <a:lnTo>
                    <a:pt x="6084" y="3721"/>
                  </a:lnTo>
                  <a:cubicBezTo>
                    <a:pt x="6115" y="3731"/>
                    <a:pt x="6147" y="3735"/>
                    <a:pt x="6179" y="3735"/>
                  </a:cubicBezTo>
                  <a:cubicBezTo>
                    <a:pt x="6352" y="3735"/>
                    <a:pt x="6520" y="3603"/>
                    <a:pt x="6561" y="3412"/>
                  </a:cubicBezTo>
                  <a:cubicBezTo>
                    <a:pt x="6584" y="3198"/>
                    <a:pt x="6453" y="3007"/>
                    <a:pt x="6275" y="2948"/>
                  </a:cubicBezTo>
                  <a:lnTo>
                    <a:pt x="5846" y="2793"/>
                  </a:lnTo>
                  <a:lnTo>
                    <a:pt x="6334" y="2840"/>
                  </a:lnTo>
                  <a:cubicBezTo>
                    <a:pt x="6362" y="2846"/>
                    <a:pt x="6389" y="2849"/>
                    <a:pt x="6416" y="2849"/>
                  </a:cubicBezTo>
                  <a:cubicBezTo>
                    <a:pt x="6622" y="2849"/>
                    <a:pt x="6801" y="2693"/>
                    <a:pt x="6822" y="2471"/>
                  </a:cubicBezTo>
                  <a:cubicBezTo>
                    <a:pt x="6846" y="2281"/>
                    <a:pt x="6691" y="2067"/>
                    <a:pt x="6501" y="1995"/>
                  </a:cubicBezTo>
                  <a:lnTo>
                    <a:pt x="4048" y="1150"/>
                  </a:lnTo>
                  <a:lnTo>
                    <a:pt x="4179" y="578"/>
                  </a:lnTo>
                  <a:cubicBezTo>
                    <a:pt x="4215" y="376"/>
                    <a:pt x="4144" y="162"/>
                    <a:pt x="3965" y="66"/>
                  </a:cubicBezTo>
                  <a:cubicBezTo>
                    <a:pt x="3892" y="22"/>
                    <a:pt x="3813" y="1"/>
                    <a:pt x="3734"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5"/>
            <p:cNvSpPr/>
            <p:nvPr/>
          </p:nvSpPr>
          <p:spPr>
            <a:xfrm>
              <a:off x="3187300" y="3625275"/>
              <a:ext cx="109550" cy="97650"/>
            </a:xfrm>
            <a:custGeom>
              <a:avLst/>
              <a:gdLst/>
              <a:ahLst/>
              <a:cxnLst/>
              <a:rect l="l" t="t" r="r" b="b"/>
              <a:pathLst>
                <a:path w="4382" h="3906" extrusionOk="0">
                  <a:moveTo>
                    <a:pt x="929" y="1"/>
                  </a:moveTo>
                  <a:lnTo>
                    <a:pt x="0" y="2477"/>
                  </a:lnTo>
                  <a:lnTo>
                    <a:pt x="2917" y="3906"/>
                  </a:lnTo>
                  <a:lnTo>
                    <a:pt x="4382" y="2203"/>
                  </a:lnTo>
                  <a:lnTo>
                    <a:pt x="929"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5"/>
            <p:cNvSpPr/>
            <p:nvPr/>
          </p:nvSpPr>
          <p:spPr>
            <a:xfrm>
              <a:off x="3025675" y="3520100"/>
              <a:ext cx="271175" cy="206100"/>
            </a:xfrm>
            <a:custGeom>
              <a:avLst/>
              <a:gdLst/>
              <a:ahLst/>
              <a:cxnLst/>
              <a:rect l="l" t="t" r="r" b="b"/>
              <a:pathLst>
                <a:path w="10847" h="8244" extrusionOk="0">
                  <a:moveTo>
                    <a:pt x="3014" y="1"/>
                  </a:moveTo>
                  <a:cubicBezTo>
                    <a:pt x="2076" y="1"/>
                    <a:pt x="1169" y="521"/>
                    <a:pt x="714" y="1422"/>
                  </a:cubicBezTo>
                  <a:cubicBezTo>
                    <a:pt x="0" y="2838"/>
                    <a:pt x="691" y="4565"/>
                    <a:pt x="2179" y="5089"/>
                  </a:cubicBezTo>
                  <a:lnTo>
                    <a:pt x="8870" y="8244"/>
                  </a:lnTo>
                  <a:lnTo>
                    <a:pt x="10847" y="4910"/>
                  </a:lnTo>
                  <a:lnTo>
                    <a:pt x="4167" y="279"/>
                  </a:lnTo>
                  <a:cubicBezTo>
                    <a:pt x="3798" y="90"/>
                    <a:pt x="3403" y="1"/>
                    <a:pt x="3014" y="1"/>
                  </a:cubicBezTo>
                  <a:close/>
                </a:path>
              </a:pathLst>
            </a:custGeom>
            <a:solidFill>
              <a:srgbClr val="86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5"/>
            <p:cNvSpPr/>
            <p:nvPr/>
          </p:nvSpPr>
          <p:spPr>
            <a:xfrm>
              <a:off x="3148000" y="3537825"/>
              <a:ext cx="55675" cy="40750"/>
            </a:xfrm>
            <a:custGeom>
              <a:avLst/>
              <a:gdLst/>
              <a:ahLst/>
              <a:cxnLst/>
              <a:rect l="l" t="t" r="r" b="b"/>
              <a:pathLst>
                <a:path w="2227" h="1630" extrusionOk="0">
                  <a:moveTo>
                    <a:pt x="95" y="0"/>
                  </a:moveTo>
                  <a:cubicBezTo>
                    <a:pt x="72" y="0"/>
                    <a:pt x="50" y="13"/>
                    <a:pt x="36" y="34"/>
                  </a:cubicBezTo>
                  <a:cubicBezTo>
                    <a:pt x="1" y="58"/>
                    <a:pt x="24" y="105"/>
                    <a:pt x="48" y="141"/>
                  </a:cubicBezTo>
                  <a:lnTo>
                    <a:pt x="2084" y="1606"/>
                  </a:lnTo>
                  <a:cubicBezTo>
                    <a:pt x="2108" y="1629"/>
                    <a:pt x="2120" y="1629"/>
                    <a:pt x="2132" y="1629"/>
                  </a:cubicBezTo>
                  <a:cubicBezTo>
                    <a:pt x="2144" y="1629"/>
                    <a:pt x="2179" y="1629"/>
                    <a:pt x="2191" y="1594"/>
                  </a:cubicBezTo>
                  <a:cubicBezTo>
                    <a:pt x="2227" y="1570"/>
                    <a:pt x="2203" y="1522"/>
                    <a:pt x="2179" y="1486"/>
                  </a:cubicBezTo>
                  <a:lnTo>
                    <a:pt x="143" y="22"/>
                  </a:lnTo>
                  <a:cubicBezTo>
                    <a:pt x="128" y="7"/>
                    <a:pt x="111" y="0"/>
                    <a:pt x="95"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5"/>
            <p:cNvSpPr/>
            <p:nvPr/>
          </p:nvSpPr>
          <p:spPr>
            <a:xfrm>
              <a:off x="3385525" y="3244350"/>
              <a:ext cx="47650" cy="98175"/>
            </a:xfrm>
            <a:custGeom>
              <a:avLst/>
              <a:gdLst/>
              <a:ahLst/>
              <a:cxnLst/>
              <a:rect l="l" t="t" r="r" b="b"/>
              <a:pathLst>
                <a:path w="1906" h="3927" extrusionOk="0">
                  <a:moveTo>
                    <a:pt x="1773" y="0"/>
                  </a:moveTo>
                  <a:cubicBezTo>
                    <a:pt x="1758" y="0"/>
                    <a:pt x="1742" y="3"/>
                    <a:pt x="1727" y="10"/>
                  </a:cubicBezTo>
                  <a:cubicBezTo>
                    <a:pt x="1656" y="45"/>
                    <a:pt x="1" y="843"/>
                    <a:pt x="84" y="3820"/>
                  </a:cubicBezTo>
                  <a:cubicBezTo>
                    <a:pt x="84" y="3879"/>
                    <a:pt x="132" y="3927"/>
                    <a:pt x="191" y="3927"/>
                  </a:cubicBezTo>
                  <a:cubicBezTo>
                    <a:pt x="251" y="3927"/>
                    <a:pt x="310" y="3879"/>
                    <a:pt x="310" y="3820"/>
                  </a:cubicBezTo>
                  <a:cubicBezTo>
                    <a:pt x="227" y="998"/>
                    <a:pt x="1799" y="236"/>
                    <a:pt x="1810" y="224"/>
                  </a:cubicBezTo>
                  <a:cubicBezTo>
                    <a:pt x="1870" y="188"/>
                    <a:pt x="1906" y="129"/>
                    <a:pt x="1870" y="69"/>
                  </a:cubicBezTo>
                  <a:cubicBezTo>
                    <a:pt x="1852" y="25"/>
                    <a:pt x="1815" y="0"/>
                    <a:pt x="1773" y="0"/>
                  </a:cubicBezTo>
                  <a:close/>
                </a:path>
              </a:pathLst>
            </a:custGeom>
            <a:solidFill>
              <a:srgbClr val="1E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5"/>
            <p:cNvSpPr/>
            <p:nvPr/>
          </p:nvSpPr>
          <p:spPr>
            <a:xfrm>
              <a:off x="3360525" y="3421075"/>
              <a:ext cx="31575" cy="62975"/>
            </a:xfrm>
            <a:custGeom>
              <a:avLst/>
              <a:gdLst/>
              <a:ahLst/>
              <a:cxnLst/>
              <a:rect l="l" t="t" r="r" b="b"/>
              <a:pathLst>
                <a:path w="1263" h="2519" extrusionOk="0">
                  <a:moveTo>
                    <a:pt x="191" y="1"/>
                  </a:moveTo>
                  <a:cubicBezTo>
                    <a:pt x="132" y="13"/>
                    <a:pt x="60" y="25"/>
                    <a:pt x="1" y="25"/>
                  </a:cubicBezTo>
                  <a:cubicBezTo>
                    <a:pt x="108" y="763"/>
                    <a:pt x="227" y="1537"/>
                    <a:pt x="298" y="1989"/>
                  </a:cubicBezTo>
                  <a:cubicBezTo>
                    <a:pt x="346" y="2251"/>
                    <a:pt x="524" y="2442"/>
                    <a:pt x="763" y="2501"/>
                  </a:cubicBezTo>
                  <a:cubicBezTo>
                    <a:pt x="813" y="2510"/>
                    <a:pt x="876" y="2518"/>
                    <a:pt x="933" y="2518"/>
                  </a:cubicBezTo>
                  <a:cubicBezTo>
                    <a:pt x="957" y="2518"/>
                    <a:pt x="980" y="2517"/>
                    <a:pt x="1001" y="2513"/>
                  </a:cubicBezTo>
                  <a:lnTo>
                    <a:pt x="1179" y="2477"/>
                  </a:lnTo>
                  <a:cubicBezTo>
                    <a:pt x="1239" y="2466"/>
                    <a:pt x="1263" y="2430"/>
                    <a:pt x="1263" y="2370"/>
                  </a:cubicBezTo>
                  <a:cubicBezTo>
                    <a:pt x="1251" y="2311"/>
                    <a:pt x="1203" y="2275"/>
                    <a:pt x="1144" y="2275"/>
                  </a:cubicBezTo>
                  <a:lnTo>
                    <a:pt x="965" y="2311"/>
                  </a:lnTo>
                  <a:cubicBezTo>
                    <a:pt x="949" y="2312"/>
                    <a:pt x="934" y="2313"/>
                    <a:pt x="918" y="2313"/>
                  </a:cubicBezTo>
                  <a:cubicBezTo>
                    <a:pt x="719" y="2313"/>
                    <a:pt x="522" y="2175"/>
                    <a:pt x="489" y="1965"/>
                  </a:cubicBezTo>
                  <a:cubicBezTo>
                    <a:pt x="417" y="1501"/>
                    <a:pt x="298" y="715"/>
                    <a:pt x="191" y="1"/>
                  </a:cubicBez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5"/>
            <p:cNvSpPr/>
            <p:nvPr/>
          </p:nvSpPr>
          <p:spPr>
            <a:xfrm>
              <a:off x="3429875" y="3408275"/>
              <a:ext cx="24450" cy="68500"/>
            </a:xfrm>
            <a:custGeom>
              <a:avLst/>
              <a:gdLst/>
              <a:ahLst/>
              <a:cxnLst/>
              <a:rect l="l" t="t" r="r" b="b"/>
              <a:pathLst>
                <a:path w="978" h="2740" extrusionOk="0">
                  <a:moveTo>
                    <a:pt x="632" y="1"/>
                  </a:moveTo>
                  <a:cubicBezTo>
                    <a:pt x="572" y="25"/>
                    <a:pt x="501" y="25"/>
                    <a:pt x="441" y="37"/>
                  </a:cubicBezTo>
                  <a:lnTo>
                    <a:pt x="739" y="2013"/>
                  </a:lnTo>
                  <a:cubicBezTo>
                    <a:pt x="751" y="2120"/>
                    <a:pt x="727" y="2239"/>
                    <a:pt x="667" y="2323"/>
                  </a:cubicBezTo>
                  <a:cubicBezTo>
                    <a:pt x="608" y="2418"/>
                    <a:pt x="501" y="2477"/>
                    <a:pt x="382" y="2489"/>
                  </a:cubicBezTo>
                  <a:lnTo>
                    <a:pt x="84" y="2537"/>
                  </a:lnTo>
                  <a:cubicBezTo>
                    <a:pt x="25" y="2549"/>
                    <a:pt x="1" y="2597"/>
                    <a:pt x="1" y="2656"/>
                  </a:cubicBezTo>
                  <a:cubicBezTo>
                    <a:pt x="13" y="2716"/>
                    <a:pt x="60" y="2739"/>
                    <a:pt x="120" y="2739"/>
                  </a:cubicBezTo>
                  <a:lnTo>
                    <a:pt x="417" y="2704"/>
                  </a:lnTo>
                  <a:cubicBezTo>
                    <a:pt x="739" y="2644"/>
                    <a:pt x="977" y="2323"/>
                    <a:pt x="929" y="1989"/>
                  </a:cubicBezTo>
                  <a:lnTo>
                    <a:pt x="632" y="1"/>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5"/>
            <p:cNvSpPr/>
            <p:nvPr/>
          </p:nvSpPr>
          <p:spPr>
            <a:xfrm>
              <a:off x="3351600" y="3337525"/>
              <a:ext cx="93475" cy="84175"/>
            </a:xfrm>
            <a:custGeom>
              <a:avLst/>
              <a:gdLst/>
              <a:ahLst/>
              <a:cxnLst/>
              <a:rect l="l" t="t" r="r" b="b"/>
              <a:pathLst>
                <a:path w="3739" h="3367" extrusionOk="0">
                  <a:moveTo>
                    <a:pt x="1844" y="1"/>
                  </a:moveTo>
                  <a:cubicBezTo>
                    <a:pt x="1758" y="1"/>
                    <a:pt x="1671" y="7"/>
                    <a:pt x="1584" y="21"/>
                  </a:cubicBezTo>
                  <a:cubicBezTo>
                    <a:pt x="643" y="164"/>
                    <a:pt x="0" y="1033"/>
                    <a:pt x="131" y="1974"/>
                  </a:cubicBezTo>
                  <a:cubicBezTo>
                    <a:pt x="179" y="2224"/>
                    <a:pt x="250" y="2771"/>
                    <a:pt x="346" y="3367"/>
                  </a:cubicBezTo>
                  <a:cubicBezTo>
                    <a:pt x="405" y="3355"/>
                    <a:pt x="477" y="3343"/>
                    <a:pt x="536" y="3343"/>
                  </a:cubicBezTo>
                  <a:cubicBezTo>
                    <a:pt x="441" y="2748"/>
                    <a:pt x="358" y="2188"/>
                    <a:pt x="322" y="1938"/>
                  </a:cubicBezTo>
                  <a:cubicBezTo>
                    <a:pt x="215" y="1105"/>
                    <a:pt x="774" y="331"/>
                    <a:pt x="1608" y="212"/>
                  </a:cubicBezTo>
                  <a:cubicBezTo>
                    <a:pt x="1681" y="201"/>
                    <a:pt x="1755" y="195"/>
                    <a:pt x="1827" y="195"/>
                  </a:cubicBezTo>
                  <a:cubicBezTo>
                    <a:pt x="2154" y="195"/>
                    <a:pt x="2466" y="303"/>
                    <a:pt x="2739" y="497"/>
                  </a:cubicBezTo>
                  <a:cubicBezTo>
                    <a:pt x="3072" y="735"/>
                    <a:pt x="3275" y="1093"/>
                    <a:pt x="3334" y="1497"/>
                  </a:cubicBezTo>
                  <a:lnTo>
                    <a:pt x="3537" y="2867"/>
                  </a:lnTo>
                  <a:cubicBezTo>
                    <a:pt x="3596" y="2843"/>
                    <a:pt x="3679" y="2843"/>
                    <a:pt x="3739" y="2831"/>
                  </a:cubicBezTo>
                  <a:lnTo>
                    <a:pt x="3548" y="1462"/>
                  </a:lnTo>
                  <a:cubicBezTo>
                    <a:pt x="3465" y="1009"/>
                    <a:pt x="3227" y="616"/>
                    <a:pt x="2858" y="331"/>
                  </a:cubicBezTo>
                  <a:cubicBezTo>
                    <a:pt x="2560" y="119"/>
                    <a:pt x="2207" y="1"/>
                    <a:pt x="1844" y="1"/>
                  </a:cubicBezTo>
                  <a:close/>
                </a:path>
              </a:pathLst>
            </a:custGeom>
            <a:solidFill>
              <a:srgbClr val="1E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5"/>
            <p:cNvSpPr/>
            <p:nvPr/>
          </p:nvSpPr>
          <p:spPr>
            <a:xfrm>
              <a:off x="3383150" y="3471925"/>
              <a:ext cx="18475" cy="16900"/>
            </a:xfrm>
            <a:custGeom>
              <a:avLst/>
              <a:gdLst/>
              <a:ahLst/>
              <a:cxnLst/>
              <a:rect l="l" t="t" r="r" b="b"/>
              <a:pathLst>
                <a:path w="739" h="676" extrusionOk="0">
                  <a:moveTo>
                    <a:pt x="364" y="0"/>
                  </a:moveTo>
                  <a:cubicBezTo>
                    <a:pt x="350" y="0"/>
                    <a:pt x="336" y="1"/>
                    <a:pt x="322" y="3"/>
                  </a:cubicBezTo>
                  <a:cubicBezTo>
                    <a:pt x="143" y="39"/>
                    <a:pt x="0" y="217"/>
                    <a:pt x="36" y="396"/>
                  </a:cubicBezTo>
                  <a:cubicBezTo>
                    <a:pt x="57" y="554"/>
                    <a:pt x="201" y="676"/>
                    <a:pt x="358" y="676"/>
                  </a:cubicBezTo>
                  <a:cubicBezTo>
                    <a:pt x="377" y="676"/>
                    <a:pt x="397" y="674"/>
                    <a:pt x="417" y="670"/>
                  </a:cubicBezTo>
                  <a:cubicBezTo>
                    <a:pt x="596" y="646"/>
                    <a:pt x="739" y="467"/>
                    <a:pt x="703" y="289"/>
                  </a:cubicBezTo>
                  <a:cubicBezTo>
                    <a:pt x="681" y="124"/>
                    <a:pt x="528" y="0"/>
                    <a:pt x="364" y="0"/>
                  </a:cubicBezTo>
                  <a:close/>
                </a:path>
              </a:pathLst>
            </a:custGeom>
            <a:solidFill>
              <a:srgbClr val="1E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5"/>
            <p:cNvSpPr/>
            <p:nvPr/>
          </p:nvSpPr>
          <p:spPr>
            <a:xfrm>
              <a:off x="3417675" y="3466775"/>
              <a:ext cx="18475" cy="16925"/>
            </a:xfrm>
            <a:custGeom>
              <a:avLst/>
              <a:gdLst/>
              <a:ahLst/>
              <a:cxnLst/>
              <a:rect l="l" t="t" r="r" b="b"/>
              <a:pathLst>
                <a:path w="739" h="677" extrusionOk="0">
                  <a:moveTo>
                    <a:pt x="385" y="1"/>
                  </a:moveTo>
                  <a:cubicBezTo>
                    <a:pt x="364" y="1"/>
                    <a:pt x="343" y="3"/>
                    <a:pt x="322" y="7"/>
                  </a:cubicBezTo>
                  <a:cubicBezTo>
                    <a:pt x="143" y="30"/>
                    <a:pt x="1" y="209"/>
                    <a:pt x="36" y="388"/>
                  </a:cubicBezTo>
                  <a:cubicBezTo>
                    <a:pt x="69" y="552"/>
                    <a:pt x="223" y="676"/>
                    <a:pt x="387" y="676"/>
                  </a:cubicBezTo>
                  <a:cubicBezTo>
                    <a:pt x="401" y="676"/>
                    <a:pt x="415" y="675"/>
                    <a:pt x="429" y="673"/>
                  </a:cubicBezTo>
                  <a:cubicBezTo>
                    <a:pt x="596" y="638"/>
                    <a:pt x="739" y="459"/>
                    <a:pt x="703" y="280"/>
                  </a:cubicBezTo>
                  <a:cubicBezTo>
                    <a:pt x="682" y="122"/>
                    <a:pt x="548" y="1"/>
                    <a:pt x="385" y="1"/>
                  </a:cubicBezTo>
                  <a:close/>
                </a:path>
              </a:pathLst>
            </a:custGeom>
            <a:solidFill>
              <a:srgbClr val="1E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5"/>
            <p:cNvSpPr/>
            <p:nvPr/>
          </p:nvSpPr>
          <p:spPr>
            <a:xfrm>
              <a:off x="3607875" y="3250975"/>
              <a:ext cx="52725" cy="176675"/>
            </a:xfrm>
            <a:custGeom>
              <a:avLst/>
              <a:gdLst/>
              <a:ahLst/>
              <a:cxnLst/>
              <a:rect l="l" t="t" r="r" b="b"/>
              <a:pathLst>
                <a:path w="2109" h="7067" extrusionOk="0">
                  <a:moveTo>
                    <a:pt x="116" y="1"/>
                  </a:moveTo>
                  <a:cubicBezTo>
                    <a:pt x="96" y="1"/>
                    <a:pt x="77" y="6"/>
                    <a:pt x="60" y="18"/>
                  </a:cubicBezTo>
                  <a:cubicBezTo>
                    <a:pt x="24" y="42"/>
                    <a:pt x="1" y="126"/>
                    <a:pt x="36" y="161"/>
                  </a:cubicBezTo>
                  <a:cubicBezTo>
                    <a:pt x="48" y="197"/>
                    <a:pt x="1882" y="3007"/>
                    <a:pt x="1310" y="6948"/>
                  </a:cubicBezTo>
                  <a:cubicBezTo>
                    <a:pt x="1298" y="7007"/>
                    <a:pt x="1346" y="7055"/>
                    <a:pt x="1406" y="7067"/>
                  </a:cubicBezTo>
                  <a:lnTo>
                    <a:pt x="1418" y="7067"/>
                  </a:lnTo>
                  <a:cubicBezTo>
                    <a:pt x="1477" y="7067"/>
                    <a:pt x="1525" y="7031"/>
                    <a:pt x="1525" y="6984"/>
                  </a:cubicBezTo>
                  <a:cubicBezTo>
                    <a:pt x="2108" y="2947"/>
                    <a:pt x="227" y="78"/>
                    <a:pt x="215" y="42"/>
                  </a:cubicBezTo>
                  <a:cubicBezTo>
                    <a:pt x="192" y="19"/>
                    <a:pt x="153" y="1"/>
                    <a:pt x="116" y="1"/>
                  </a:cubicBezTo>
                  <a:close/>
                </a:path>
              </a:pathLst>
            </a:custGeom>
            <a:solidFill>
              <a:srgbClr val="1E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5"/>
            <p:cNvSpPr/>
            <p:nvPr/>
          </p:nvSpPr>
          <p:spPr>
            <a:xfrm>
              <a:off x="3619775" y="3409775"/>
              <a:ext cx="47075" cy="47050"/>
            </a:xfrm>
            <a:custGeom>
              <a:avLst/>
              <a:gdLst/>
              <a:ahLst/>
              <a:cxnLst/>
              <a:rect l="l" t="t" r="r" b="b"/>
              <a:pathLst>
                <a:path w="1883" h="1882" extrusionOk="0">
                  <a:moveTo>
                    <a:pt x="942" y="1"/>
                  </a:moveTo>
                  <a:cubicBezTo>
                    <a:pt x="418" y="1"/>
                    <a:pt x="1" y="417"/>
                    <a:pt x="1" y="941"/>
                  </a:cubicBezTo>
                  <a:cubicBezTo>
                    <a:pt x="1" y="1465"/>
                    <a:pt x="418" y="1882"/>
                    <a:pt x="942" y="1882"/>
                  </a:cubicBezTo>
                  <a:cubicBezTo>
                    <a:pt x="1465" y="1882"/>
                    <a:pt x="1882" y="1465"/>
                    <a:pt x="1882" y="941"/>
                  </a:cubicBezTo>
                  <a:cubicBezTo>
                    <a:pt x="1882" y="441"/>
                    <a:pt x="1465" y="24"/>
                    <a:pt x="942" y="1"/>
                  </a:cubicBezTo>
                  <a:close/>
                </a:path>
              </a:pathLst>
            </a:custGeom>
            <a:solidFill>
              <a:srgbClr val="1E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5"/>
            <p:cNvSpPr/>
            <p:nvPr/>
          </p:nvSpPr>
          <p:spPr>
            <a:xfrm>
              <a:off x="3630200" y="3420200"/>
              <a:ext cx="26225" cy="26200"/>
            </a:xfrm>
            <a:custGeom>
              <a:avLst/>
              <a:gdLst/>
              <a:ahLst/>
              <a:cxnLst/>
              <a:rect l="l" t="t" r="r" b="b"/>
              <a:pathLst>
                <a:path w="1049" h="1048" extrusionOk="0">
                  <a:moveTo>
                    <a:pt x="525" y="0"/>
                  </a:moveTo>
                  <a:cubicBezTo>
                    <a:pt x="239" y="0"/>
                    <a:pt x="1" y="238"/>
                    <a:pt x="1" y="524"/>
                  </a:cubicBezTo>
                  <a:cubicBezTo>
                    <a:pt x="1" y="810"/>
                    <a:pt x="239" y="1048"/>
                    <a:pt x="525" y="1048"/>
                  </a:cubicBezTo>
                  <a:cubicBezTo>
                    <a:pt x="810" y="1048"/>
                    <a:pt x="1048" y="810"/>
                    <a:pt x="1048" y="524"/>
                  </a:cubicBezTo>
                  <a:cubicBezTo>
                    <a:pt x="1048" y="238"/>
                    <a:pt x="810" y="24"/>
                    <a:pt x="525" y="0"/>
                  </a:cubicBez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5"/>
            <p:cNvSpPr/>
            <p:nvPr/>
          </p:nvSpPr>
          <p:spPr>
            <a:xfrm>
              <a:off x="3506675" y="3315725"/>
              <a:ext cx="386675" cy="523600"/>
            </a:xfrm>
            <a:custGeom>
              <a:avLst/>
              <a:gdLst/>
              <a:ahLst/>
              <a:cxnLst/>
              <a:rect l="l" t="t" r="r" b="b"/>
              <a:pathLst>
                <a:path w="15467" h="20944" extrusionOk="0">
                  <a:moveTo>
                    <a:pt x="7704" y="0"/>
                  </a:moveTo>
                  <a:cubicBezTo>
                    <a:pt x="5025" y="1441"/>
                    <a:pt x="989" y="3643"/>
                    <a:pt x="1" y="4263"/>
                  </a:cubicBezTo>
                  <a:cubicBezTo>
                    <a:pt x="286" y="14383"/>
                    <a:pt x="6394" y="19800"/>
                    <a:pt x="7847" y="20943"/>
                  </a:cubicBezTo>
                  <a:cubicBezTo>
                    <a:pt x="12371" y="17086"/>
                    <a:pt x="14157" y="12680"/>
                    <a:pt x="14848" y="9632"/>
                  </a:cubicBezTo>
                  <a:cubicBezTo>
                    <a:pt x="15467" y="6918"/>
                    <a:pt x="15360" y="4775"/>
                    <a:pt x="15288" y="4024"/>
                  </a:cubicBezTo>
                  <a:lnTo>
                    <a:pt x="7704" y="0"/>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5"/>
            <p:cNvSpPr/>
            <p:nvPr/>
          </p:nvSpPr>
          <p:spPr>
            <a:xfrm>
              <a:off x="3478400" y="3284675"/>
              <a:ext cx="446500" cy="587675"/>
            </a:xfrm>
            <a:custGeom>
              <a:avLst/>
              <a:gdLst/>
              <a:ahLst/>
              <a:cxnLst/>
              <a:rect l="l" t="t" r="r" b="b"/>
              <a:pathLst>
                <a:path w="17860" h="23507" extrusionOk="0">
                  <a:moveTo>
                    <a:pt x="8835" y="1242"/>
                  </a:moveTo>
                  <a:lnTo>
                    <a:pt x="16419" y="5266"/>
                  </a:lnTo>
                  <a:cubicBezTo>
                    <a:pt x="16491" y="6017"/>
                    <a:pt x="16598" y="8160"/>
                    <a:pt x="15979" y="10874"/>
                  </a:cubicBezTo>
                  <a:cubicBezTo>
                    <a:pt x="15288" y="13922"/>
                    <a:pt x="13502" y="18328"/>
                    <a:pt x="8978" y="22185"/>
                  </a:cubicBezTo>
                  <a:cubicBezTo>
                    <a:pt x="7525" y="21042"/>
                    <a:pt x="1417" y="15625"/>
                    <a:pt x="1132" y="5505"/>
                  </a:cubicBezTo>
                  <a:cubicBezTo>
                    <a:pt x="2132" y="4885"/>
                    <a:pt x="6156" y="2683"/>
                    <a:pt x="8835" y="1242"/>
                  </a:cubicBezTo>
                  <a:close/>
                  <a:moveTo>
                    <a:pt x="8819" y="1"/>
                  </a:moveTo>
                  <a:cubicBezTo>
                    <a:pt x="8734" y="1"/>
                    <a:pt x="8650" y="22"/>
                    <a:pt x="8573" y="63"/>
                  </a:cubicBezTo>
                  <a:cubicBezTo>
                    <a:pt x="0" y="4683"/>
                    <a:pt x="24" y="4707"/>
                    <a:pt x="24" y="5207"/>
                  </a:cubicBezTo>
                  <a:cubicBezTo>
                    <a:pt x="215" y="17482"/>
                    <a:pt x="8359" y="23185"/>
                    <a:pt x="8692" y="23423"/>
                  </a:cubicBezTo>
                  <a:cubicBezTo>
                    <a:pt x="8787" y="23483"/>
                    <a:pt x="8883" y="23507"/>
                    <a:pt x="8990" y="23507"/>
                  </a:cubicBezTo>
                  <a:cubicBezTo>
                    <a:pt x="9109" y="23507"/>
                    <a:pt x="9228" y="23459"/>
                    <a:pt x="9323" y="23400"/>
                  </a:cubicBezTo>
                  <a:cubicBezTo>
                    <a:pt x="14347" y="19268"/>
                    <a:pt x="16300" y="14446"/>
                    <a:pt x="17050" y="11124"/>
                  </a:cubicBezTo>
                  <a:cubicBezTo>
                    <a:pt x="17860" y="7505"/>
                    <a:pt x="17479" y="4909"/>
                    <a:pt x="17467" y="4802"/>
                  </a:cubicBezTo>
                  <a:cubicBezTo>
                    <a:pt x="17431" y="4624"/>
                    <a:pt x="17324" y="4457"/>
                    <a:pt x="17169" y="4373"/>
                  </a:cubicBezTo>
                  <a:lnTo>
                    <a:pt x="9073" y="63"/>
                  </a:lnTo>
                  <a:cubicBezTo>
                    <a:pt x="8990" y="22"/>
                    <a:pt x="8903" y="1"/>
                    <a:pt x="8819"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5"/>
            <p:cNvSpPr/>
            <p:nvPr/>
          </p:nvSpPr>
          <p:spPr>
            <a:xfrm>
              <a:off x="3555500" y="3445575"/>
              <a:ext cx="281000" cy="220375"/>
            </a:xfrm>
            <a:custGeom>
              <a:avLst/>
              <a:gdLst/>
              <a:ahLst/>
              <a:cxnLst/>
              <a:rect l="l" t="t" r="r" b="b"/>
              <a:pathLst>
                <a:path w="11240" h="8815" extrusionOk="0">
                  <a:moveTo>
                    <a:pt x="3230" y="0"/>
                  </a:moveTo>
                  <a:cubicBezTo>
                    <a:pt x="2930" y="0"/>
                    <a:pt x="2613" y="42"/>
                    <a:pt x="2286" y="140"/>
                  </a:cubicBezTo>
                  <a:cubicBezTo>
                    <a:pt x="488" y="676"/>
                    <a:pt x="0" y="3319"/>
                    <a:pt x="1286" y="5415"/>
                  </a:cubicBezTo>
                  <a:cubicBezTo>
                    <a:pt x="1488" y="5748"/>
                    <a:pt x="1727" y="6058"/>
                    <a:pt x="1977" y="6355"/>
                  </a:cubicBezTo>
                  <a:cubicBezTo>
                    <a:pt x="3084" y="7617"/>
                    <a:pt x="4608" y="8570"/>
                    <a:pt x="5394" y="8784"/>
                  </a:cubicBezTo>
                  <a:cubicBezTo>
                    <a:pt x="5461" y="8799"/>
                    <a:pt x="5539" y="8814"/>
                    <a:pt x="5617" y="8814"/>
                  </a:cubicBezTo>
                  <a:cubicBezTo>
                    <a:pt x="5662" y="8814"/>
                    <a:pt x="5707" y="8809"/>
                    <a:pt x="5751" y="8796"/>
                  </a:cubicBezTo>
                  <a:cubicBezTo>
                    <a:pt x="6715" y="8594"/>
                    <a:pt x="8906" y="7308"/>
                    <a:pt x="10013" y="5653"/>
                  </a:cubicBezTo>
                  <a:cubicBezTo>
                    <a:pt x="11240" y="3867"/>
                    <a:pt x="11121" y="1593"/>
                    <a:pt x="9835" y="628"/>
                  </a:cubicBezTo>
                  <a:cubicBezTo>
                    <a:pt x="9656" y="497"/>
                    <a:pt x="9466" y="390"/>
                    <a:pt x="9263" y="319"/>
                  </a:cubicBezTo>
                  <a:cubicBezTo>
                    <a:pt x="8887" y="188"/>
                    <a:pt x="8520" y="133"/>
                    <a:pt x="8173" y="133"/>
                  </a:cubicBezTo>
                  <a:cubicBezTo>
                    <a:pt x="6936" y="133"/>
                    <a:pt x="5955" y="830"/>
                    <a:pt x="5751" y="1295"/>
                  </a:cubicBezTo>
                  <a:cubicBezTo>
                    <a:pt x="5548" y="801"/>
                    <a:pt x="4541" y="0"/>
                    <a:pt x="3230" y="0"/>
                  </a:cubicBezTo>
                  <a:close/>
                </a:path>
              </a:pathLst>
            </a:custGeom>
            <a:solidFill>
              <a:srgbClr val="E05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5"/>
            <p:cNvSpPr/>
            <p:nvPr/>
          </p:nvSpPr>
          <p:spPr>
            <a:xfrm>
              <a:off x="3644800" y="3504125"/>
              <a:ext cx="105675" cy="105100"/>
            </a:xfrm>
            <a:custGeom>
              <a:avLst/>
              <a:gdLst/>
              <a:ahLst/>
              <a:cxnLst/>
              <a:rect l="l" t="t" r="r" b="b"/>
              <a:pathLst>
                <a:path w="4227" h="4204" extrusionOk="0">
                  <a:moveTo>
                    <a:pt x="1536" y="1"/>
                  </a:moveTo>
                  <a:cubicBezTo>
                    <a:pt x="1429" y="1"/>
                    <a:pt x="1357" y="72"/>
                    <a:pt x="1345" y="179"/>
                  </a:cubicBezTo>
                  <a:lnTo>
                    <a:pt x="1310" y="1263"/>
                  </a:lnTo>
                  <a:lnTo>
                    <a:pt x="226" y="1227"/>
                  </a:lnTo>
                  <a:cubicBezTo>
                    <a:pt x="119" y="1227"/>
                    <a:pt x="48" y="1310"/>
                    <a:pt x="36" y="1406"/>
                  </a:cubicBezTo>
                  <a:lnTo>
                    <a:pt x="0" y="2680"/>
                  </a:lnTo>
                  <a:cubicBezTo>
                    <a:pt x="0" y="2775"/>
                    <a:pt x="71" y="2858"/>
                    <a:pt x="179" y="2870"/>
                  </a:cubicBezTo>
                  <a:lnTo>
                    <a:pt x="1262" y="2894"/>
                  </a:lnTo>
                  <a:lnTo>
                    <a:pt x="1250" y="3989"/>
                  </a:lnTo>
                  <a:cubicBezTo>
                    <a:pt x="1250" y="4085"/>
                    <a:pt x="1322" y="4168"/>
                    <a:pt x="1429" y="4180"/>
                  </a:cubicBezTo>
                  <a:lnTo>
                    <a:pt x="2691" y="4204"/>
                  </a:lnTo>
                  <a:cubicBezTo>
                    <a:pt x="2798" y="4204"/>
                    <a:pt x="2869" y="4132"/>
                    <a:pt x="2893" y="4025"/>
                  </a:cubicBezTo>
                  <a:lnTo>
                    <a:pt x="2917" y="2942"/>
                  </a:lnTo>
                  <a:lnTo>
                    <a:pt x="4001" y="2977"/>
                  </a:lnTo>
                  <a:cubicBezTo>
                    <a:pt x="4108" y="2977"/>
                    <a:pt x="4179" y="2894"/>
                    <a:pt x="4203" y="2799"/>
                  </a:cubicBezTo>
                  <a:lnTo>
                    <a:pt x="4227" y="1525"/>
                  </a:lnTo>
                  <a:cubicBezTo>
                    <a:pt x="4215" y="1430"/>
                    <a:pt x="4143" y="1334"/>
                    <a:pt x="4036" y="1334"/>
                  </a:cubicBezTo>
                  <a:lnTo>
                    <a:pt x="2953" y="1310"/>
                  </a:lnTo>
                  <a:lnTo>
                    <a:pt x="2977" y="215"/>
                  </a:lnTo>
                  <a:cubicBezTo>
                    <a:pt x="2977" y="120"/>
                    <a:pt x="2905" y="36"/>
                    <a:pt x="2798" y="25"/>
                  </a:cubicBezTo>
                  <a:lnTo>
                    <a:pt x="1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a:off x="3374600" y="3042475"/>
              <a:ext cx="62750" cy="61775"/>
            </a:xfrm>
            <a:custGeom>
              <a:avLst/>
              <a:gdLst/>
              <a:ahLst/>
              <a:cxnLst/>
              <a:rect l="l" t="t" r="r" b="b"/>
              <a:pathLst>
                <a:path w="2510" h="2471" extrusionOk="0">
                  <a:moveTo>
                    <a:pt x="1297" y="0"/>
                  </a:moveTo>
                  <a:cubicBezTo>
                    <a:pt x="1092" y="0"/>
                    <a:pt x="864" y="77"/>
                    <a:pt x="664" y="322"/>
                  </a:cubicBezTo>
                  <a:cubicBezTo>
                    <a:pt x="1" y="1129"/>
                    <a:pt x="803" y="2471"/>
                    <a:pt x="1789" y="2471"/>
                  </a:cubicBezTo>
                  <a:cubicBezTo>
                    <a:pt x="2024" y="2471"/>
                    <a:pt x="2270" y="2394"/>
                    <a:pt x="2509" y="2215"/>
                  </a:cubicBezTo>
                  <a:lnTo>
                    <a:pt x="1926" y="215"/>
                  </a:lnTo>
                  <a:cubicBezTo>
                    <a:pt x="1926" y="215"/>
                    <a:pt x="1642" y="0"/>
                    <a:pt x="1297" y="0"/>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p:nvPr/>
          </p:nvSpPr>
          <p:spPr>
            <a:xfrm>
              <a:off x="3398025" y="3064500"/>
              <a:ext cx="29800" cy="21450"/>
            </a:xfrm>
            <a:custGeom>
              <a:avLst/>
              <a:gdLst/>
              <a:ahLst/>
              <a:cxnLst/>
              <a:rect l="l" t="t" r="r" b="b"/>
              <a:pathLst>
                <a:path w="1192" h="858" extrusionOk="0">
                  <a:moveTo>
                    <a:pt x="53" y="0"/>
                  </a:moveTo>
                  <a:cubicBezTo>
                    <a:pt x="51" y="0"/>
                    <a:pt x="49" y="0"/>
                    <a:pt x="48" y="0"/>
                  </a:cubicBezTo>
                  <a:cubicBezTo>
                    <a:pt x="25" y="0"/>
                    <a:pt x="1" y="36"/>
                    <a:pt x="1" y="60"/>
                  </a:cubicBezTo>
                  <a:cubicBezTo>
                    <a:pt x="1" y="96"/>
                    <a:pt x="36" y="107"/>
                    <a:pt x="60" y="107"/>
                  </a:cubicBezTo>
                  <a:cubicBezTo>
                    <a:pt x="61" y="107"/>
                    <a:pt x="63" y="107"/>
                    <a:pt x="65" y="107"/>
                  </a:cubicBezTo>
                  <a:cubicBezTo>
                    <a:pt x="135" y="107"/>
                    <a:pt x="728" y="119"/>
                    <a:pt x="1108" y="822"/>
                  </a:cubicBezTo>
                  <a:cubicBezTo>
                    <a:pt x="1120" y="834"/>
                    <a:pt x="1132" y="846"/>
                    <a:pt x="1156" y="846"/>
                  </a:cubicBezTo>
                  <a:lnTo>
                    <a:pt x="1168" y="858"/>
                  </a:lnTo>
                  <a:cubicBezTo>
                    <a:pt x="1179" y="834"/>
                    <a:pt x="1191" y="810"/>
                    <a:pt x="1179" y="774"/>
                  </a:cubicBezTo>
                  <a:cubicBezTo>
                    <a:pt x="787" y="11"/>
                    <a:pt x="124" y="0"/>
                    <a:pt x="53"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5"/>
            <p:cNvSpPr/>
            <p:nvPr/>
          </p:nvSpPr>
          <p:spPr>
            <a:xfrm>
              <a:off x="3587925" y="3043525"/>
              <a:ext cx="60825" cy="60675"/>
            </a:xfrm>
            <a:custGeom>
              <a:avLst/>
              <a:gdLst/>
              <a:ahLst/>
              <a:cxnLst/>
              <a:rect l="l" t="t" r="r" b="b"/>
              <a:pathLst>
                <a:path w="2433" h="2427" extrusionOk="0">
                  <a:moveTo>
                    <a:pt x="1179" y="0"/>
                  </a:moveTo>
                  <a:cubicBezTo>
                    <a:pt x="841" y="0"/>
                    <a:pt x="561" y="220"/>
                    <a:pt x="561" y="220"/>
                  </a:cubicBezTo>
                  <a:lnTo>
                    <a:pt x="1" y="2173"/>
                  </a:lnTo>
                  <a:cubicBezTo>
                    <a:pt x="234" y="2351"/>
                    <a:pt x="474" y="2427"/>
                    <a:pt x="704" y="2427"/>
                  </a:cubicBezTo>
                  <a:cubicBezTo>
                    <a:pt x="1658" y="2427"/>
                    <a:pt x="2432" y="1114"/>
                    <a:pt x="1799" y="327"/>
                  </a:cubicBezTo>
                  <a:cubicBezTo>
                    <a:pt x="1603" y="78"/>
                    <a:pt x="1381" y="0"/>
                    <a:pt x="1179" y="0"/>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5"/>
            <p:cNvSpPr/>
            <p:nvPr/>
          </p:nvSpPr>
          <p:spPr>
            <a:xfrm>
              <a:off x="3596875" y="3064500"/>
              <a:ext cx="28300" cy="21150"/>
            </a:xfrm>
            <a:custGeom>
              <a:avLst/>
              <a:gdLst/>
              <a:ahLst/>
              <a:cxnLst/>
              <a:rect l="l" t="t" r="r" b="b"/>
              <a:pathLst>
                <a:path w="1132" h="846" extrusionOk="0">
                  <a:moveTo>
                    <a:pt x="1080" y="0"/>
                  </a:moveTo>
                  <a:cubicBezTo>
                    <a:pt x="1023" y="0"/>
                    <a:pt x="417" y="11"/>
                    <a:pt x="12" y="774"/>
                  </a:cubicBezTo>
                  <a:cubicBezTo>
                    <a:pt x="0" y="810"/>
                    <a:pt x="0" y="834"/>
                    <a:pt x="24" y="846"/>
                  </a:cubicBezTo>
                  <a:lnTo>
                    <a:pt x="60" y="846"/>
                  </a:lnTo>
                  <a:cubicBezTo>
                    <a:pt x="72" y="846"/>
                    <a:pt x="83" y="834"/>
                    <a:pt x="83" y="822"/>
                  </a:cubicBezTo>
                  <a:cubicBezTo>
                    <a:pt x="476" y="107"/>
                    <a:pt x="1036" y="107"/>
                    <a:pt x="1072" y="107"/>
                  </a:cubicBezTo>
                  <a:cubicBezTo>
                    <a:pt x="1096" y="107"/>
                    <a:pt x="1131" y="96"/>
                    <a:pt x="1131" y="60"/>
                  </a:cubicBezTo>
                  <a:cubicBezTo>
                    <a:pt x="1131" y="36"/>
                    <a:pt x="1119" y="0"/>
                    <a:pt x="1084" y="0"/>
                  </a:cubicBezTo>
                  <a:cubicBezTo>
                    <a:pt x="1083" y="0"/>
                    <a:pt x="1082" y="0"/>
                    <a:pt x="1080"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5"/>
            <p:cNvSpPr/>
            <p:nvPr/>
          </p:nvSpPr>
          <p:spPr>
            <a:xfrm>
              <a:off x="3403675" y="2893050"/>
              <a:ext cx="220300" cy="219100"/>
            </a:xfrm>
            <a:custGeom>
              <a:avLst/>
              <a:gdLst/>
              <a:ahLst/>
              <a:cxnLst/>
              <a:rect l="l" t="t" r="r" b="b"/>
              <a:pathLst>
                <a:path w="8812" h="8764" extrusionOk="0">
                  <a:moveTo>
                    <a:pt x="4406" y="0"/>
                  </a:moveTo>
                  <a:cubicBezTo>
                    <a:pt x="1644" y="0"/>
                    <a:pt x="1" y="2072"/>
                    <a:pt x="1" y="4453"/>
                  </a:cubicBezTo>
                  <a:cubicBezTo>
                    <a:pt x="1" y="6834"/>
                    <a:pt x="1977" y="8763"/>
                    <a:pt x="4406" y="8763"/>
                  </a:cubicBezTo>
                  <a:cubicBezTo>
                    <a:pt x="6847" y="8763"/>
                    <a:pt x="8812" y="6834"/>
                    <a:pt x="8812" y="4453"/>
                  </a:cubicBezTo>
                  <a:cubicBezTo>
                    <a:pt x="8812" y="2072"/>
                    <a:pt x="7121" y="0"/>
                    <a:pt x="4406"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5"/>
            <p:cNvSpPr/>
            <p:nvPr/>
          </p:nvSpPr>
          <p:spPr>
            <a:xfrm>
              <a:off x="3460250" y="3132650"/>
              <a:ext cx="97650" cy="132925"/>
            </a:xfrm>
            <a:custGeom>
              <a:avLst/>
              <a:gdLst/>
              <a:ahLst/>
              <a:cxnLst/>
              <a:rect l="l" t="t" r="r" b="b"/>
              <a:pathLst>
                <a:path w="3906" h="5317" extrusionOk="0">
                  <a:moveTo>
                    <a:pt x="3441" y="1"/>
                  </a:moveTo>
                  <a:lnTo>
                    <a:pt x="572" y="120"/>
                  </a:lnTo>
                  <a:lnTo>
                    <a:pt x="274" y="5132"/>
                  </a:lnTo>
                  <a:lnTo>
                    <a:pt x="0" y="5156"/>
                  </a:lnTo>
                  <a:cubicBezTo>
                    <a:pt x="566" y="5263"/>
                    <a:pt x="1229" y="5317"/>
                    <a:pt x="1893" y="5317"/>
                  </a:cubicBezTo>
                  <a:cubicBezTo>
                    <a:pt x="2557" y="5317"/>
                    <a:pt x="3221" y="5263"/>
                    <a:pt x="3786" y="5156"/>
                  </a:cubicBezTo>
                  <a:lnTo>
                    <a:pt x="3905" y="5120"/>
                  </a:lnTo>
                  <a:lnTo>
                    <a:pt x="3441"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5"/>
            <p:cNvSpPr/>
            <p:nvPr/>
          </p:nvSpPr>
          <p:spPr>
            <a:xfrm>
              <a:off x="3476625" y="3144575"/>
              <a:ext cx="74425" cy="44650"/>
            </a:xfrm>
            <a:custGeom>
              <a:avLst/>
              <a:gdLst/>
              <a:ahLst/>
              <a:cxnLst/>
              <a:rect l="l" t="t" r="r" b="b"/>
              <a:pathLst>
                <a:path w="2977" h="1786" extrusionOk="0">
                  <a:moveTo>
                    <a:pt x="2834" y="0"/>
                  </a:moveTo>
                  <a:lnTo>
                    <a:pt x="0" y="369"/>
                  </a:lnTo>
                  <a:cubicBezTo>
                    <a:pt x="107" y="429"/>
                    <a:pt x="2977" y="1786"/>
                    <a:pt x="2977" y="1786"/>
                  </a:cubicBezTo>
                  <a:lnTo>
                    <a:pt x="2834" y="0"/>
                  </a:lnTo>
                  <a:close/>
                </a:path>
              </a:pathLst>
            </a:custGeom>
            <a:solidFill>
              <a:srgbClr val="1F0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5"/>
            <p:cNvSpPr/>
            <p:nvPr/>
          </p:nvSpPr>
          <p:spPr>
            <a:xfrm>
              <a:off x="3410225" y="2919250"/>
              <a:ext cx="207300" cy="242325"/>
            </a:xfrm>
            <a:custGeom>
              <a:avLst/>
              <a:gdLst/>
              <a:ahLst/>
              <a:cxnLst/>
              <a:rect l="l" t="t" r="r" b="b"/>
              <a:pathLst>
                <a:path w="8292" h="9693" extrusionOk="0">
                  <a:moveTo>
                    <a:pt x="4132" y="0"/>
                  </a:moveTo>
                  <a:cubicBezTo>
                    <a:pt x="811" y="12"/>
                    <a:pt x="561" y="3310"/>
                    <a:pt x="561" y="3310"/>
                  </a:cubicBezTo>
                  <a:cubicBezTo>
                    <a:pt x="561" y="3310"/>
                    <a:pt x="1" y="9620"/>
                    <a:pt x="4001" y="9692"/>
                  </a:cubicBezTo>
                  <a:cubicBezTo>
                    <a:pt x="4033" y="9692"/>
                    <a:pt x="4064" y="9693"/>
                    <a:pt x="4095" y="9693"/>
                  </a:cubicBezTo>
                  <a:cubicBezTo>
                    <a:pt x="8292" y="9693"/>
                    <a:pt x="7764" y="3310"/>
                    <a:pt x="7764" y="3310"/>
                  </a:cubicBezTo>
                  <a:cubicBezTo>
                    <a:pt x="7764" y="3310"/>
                    <a:pt x="7728" y="0"/>
                    <a:pt x="4132" y="0"/>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3499525" y="3057950"/>
              <a:ext cx="14325" cy="24425"/>
            </a:xfrm>
            <a:custGeom>
              <a:avLst/>
              <a:gdLst/>
              <a:ahLst/>
              <a:cxnLst/>
              <a:rect l="l" t="t" r="r" b="b"/>
              <a:pathLst>
                <a:path w="573" h="977" extrusionOk="0">
                  <a:moveTo>
                    <a:pt x="489" y="0"/>
                  </a:moveTo>
                  <a:cubicBezTo>
                    <a:pt x="465" y="12"/>
                    <a:pt x="453" y="24"/>
                    <a:pt x="453" y="36"/>
                  </a:cubicBezTo>
                  <a:lnTo>
                    <a:pt x="501" y="905"/>
                  </a:lnTo>
                  <a:lnTo>
                    <a:pt x="37" y="905"/>
                  </a:lnTo>
                  <a:cubicBezTo>
                    <a:pt x="25" y="905"/>
                    <a:pt x="1" y="917"/>
                    <a:pt x="1" y="929"/>
                  </a:cubicBezTo>
                  <a:cubicBezTo>
                    <a:pt x="1" y="953"/>
                    <a:pt x="25" y="965"/>
                    <a:pt x="37" y="965"/>
                  </a:cubicBezTo>
                  <a:lnTo>
                    <a:pt x="525" y="977"/>
                  </a:lnTo>
                  <a:cubicBezTo>
                    <a:pt x="548" y="977"/>
                    <a:pt x="560" y="965"/>
                    <a:pt x="560" y="965"/>
                  </a:cubicBezTo>
                  <a:cubicBezTo>
                    <a:pt x="572" y="953"/>
                    <a:pt x="572" y="953"/>
                    <a:pt x="572" y="941"/>
                  </a:cubicBezTo>
                  <a:lnTo>
                    <a:pt x="525" y="24"/>
                  </a:lnTo>
                  <a:cubicBezTo>
                    <a:pt x="513" y="12"/>
                    <a:pt x="501" y="0"/>
                    <a:pt x="489" y="0"/>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5"/>
            <p:cNvSpPr/>
            <p:nvPr/>
          </p:nvSpPr>
          <p:spPr>
            <a:xfrm>
              <a:off x="3427800" y="3003775"/>
              <a:ext cx="72950" cy="71750"/>
            </a:xfrm>
            <a:custGeom>
              <a:avLst/>
              <a:gdLst/>
              <a:ahLst/>
              <a:cxnLst/>
              <a:rect l="l" t="t" r="r" b="b"/>
              <a:pathLst>
                <a:path w="2918" h="2870" extrusionOk="0">
                  <a:moveTo>
                    <a:pt x="1465" y="108"/>
                  </a:moveTo>
                  <a:cubicBezTo>
                    <a:pt x="2203" y="108"/>
                    <a:pt x="2822" y="703"/>
                    <a:pt x="2822" y="1441"/>
                  </a:cubicBezTo>
                  <a:cubicBezTo>
                    <a:pt x="2822" y="2167"/>
                    <a:pt x="2203" y="2763"/>
                    <a:pt x="1465" y="2763"/>
                  </a:cubicBezTo>
                  <a:cubicBezTo>
                    <a:pt x="715" y="2763"/>
                    <a:pt x="108" y="2167"/>
                    <a:pt x="108" y="1441"/>
                  </a:cubicBezTo>
                  <a:cubicBezTo>
                    <a:pt x="108" y="703"/>
                    <a:pt x="715" y="108"/>
                    <a:pt x="1465" y="108"/>
                  </a:cubicBezTo>
                  <a:close/>
                  <a:moveTo>
                    <a:pt x="1465" y="0"/>
                  </a:moveTo>
                  <a:cubicBezTo>
                    <a:pt x="655" y="0"/>
                    <a:pt x="0" y="643"/>
                    <a:pt x="0" y="1441"/>
                  </a:cubicBezTo>
                  <a:cubicBezTo>
                    <a:pt x="0" y="2227"/>
                    <a:pt x="655" y="2870"/>
                    <a:pt x="1465" y="2870"/>
                  </a:cubicBezTo>
                  <a:cubicBezTo>
                    <a:pt x="2263" y="2870"/>
                    <a:pt x="2917" y="2227"/>
                    <a:pt x="2917" y="1441"/>
                  </a:cubicBezTo>
                  <a:cubicBezTo>
                    <a:pt x="2917" y="643"/>
                    <a:pt x="2263" y="0"/>
                    <a:pt x="1465"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5"/>
            <p:cNvSpPr/>
            <p:nvPr/>
          </p:nvSpPr>
          <p:spPr>
            <a:xfrm>
              <a:off x="3515600" y="3003775"/>
              <a:ext cx="72950" cy="71750"/>
            </a:xfrm>
            <a:custGeom>
              <a:avLst/>
              <a:gdLst/>
              <a:ahLst/>
              <a:cxnLst/>
              <a:rect l="l" t="t" r="r" b="b"/>
              <a:pathLst>
                <a:path w="2918" h="2870" extrusionOk="0">
                  <a:moveTo>
                    <a:pt x="1465" y="108"/>
                  </a:moveTo>
                  <a:cubicBezTo>
                    <a:pt x="2203" y="108"/>
                    <a:pt x="2823" y="703"/>
                    <a:pt x="2823" y="1441"/>
                  </a:cubicBezTo>
                  <a:cubicBezTo>
                    <a:pt x="2823" y="2167"/>
                    <a:pt x="2203" y="2763"/>
                    <a:pt x="1465" y="2763"/>
                  </a:cubicBezTo>
                  <a:cubicBezTo>
                    <a:pt x="715" y="2763"/>
                    <a:pt x="108" y="2167"/>
                    <a:pt x="108" y="1441"/>
                  </a:cubicBezTo>
                  <a:cubicBezTo>
                    <a:pt x="108" y="703"/>
                    <a:pt x="715" y="108"/>
                    <a:pt x="1465" y="108"/>
                  </a:cubicBezTo>
                  <a:close/>
                  <a:moveTo>
                    <a:pt x="1465" y="0"/>
                  </a:moveTo>
                  <a:cubicBezTo>
                    <a:pt x="656" y="0"/>
                    <a:pt x="1" y="643"/>
                    <a:pt x="1" y="1441"/>
                  </a:cubicBezTo>
                  <a:cubicBezTo>
                    <a:pt x="1" y="2227"/>
                    <a:pt x="656" y="2870"/>
                    <a:pt x="1465" y="2870"/>
                  </a:cubicBezTo>
                  <a:cubicBezTo>
                    <a:pt x="2263" y="2870"/>
                    <a:pt x="2918" y="2227"/>
                    <a:pt x="2918" y="1441"/>
                  </a:cubicBezTo>
                  <a:cubicBezTo>
                    <a:pt x="2918" y="643"/>
                    <a:pt x="2263" y="0"/>
                    <a:pt x="1465"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5"/>
            <p:cNvSpPr/>
            <p:nvPr/>
          </p:nvSpPr>
          <p:spPr>
            <a:xfrm>
              <a:off x="3498350" y="3038600"/>
              <a:ext cx="19650" cy="2100"/>
            </a:xfrm>
            <a:custGeom>
              <a:avLst/>
              <a:gdLst/>
              <a:ahLst/>
              <a:cxnLst/>
              <a:rect l="l" t="t" r="r" b="b"/>
              <a:pathLst>
                <a:path w="786" h="84" extrusionOk="0">
                  <a:moveTo>
                    <a:pt x="36" y="0"/>
                  </a:moveTo>
                  <a:cubicBezTo>
                    <a:pt x="24" y="0"/>
                    <a:pt x="0" y="24"/>
                    <a:pt x="0" y="48"/>
                  </a:cubicBezTo>
                  <a:cubicBezTo>
                    <a:pt x="0" y="60"/>
                    <a:pt x="12" y="84"/>
                    <a:pt x="36" y="84"/>
                  </a:cubicBezTo>
                  <a:lnTo>
                    <a:pt x="738" y="84"/>
                  </a:lnTo>
                  <a:cubicBezTo>
                    <a:pt x="774" y="84"/>
                    <a:pt x="786" y="60"/>
                    <a:pt x="786" y="48"/>
                  </a:cubicBezTo>
                  <a:cubicBezTo>
                    <a:pt x="786" y="24"/>
                    <a:pt x="774" y="0"/>
                    <a:pt x="738"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5"/>
            <p:cNvSpPr/>
            <p:nvPr/>
          </p:nvSpPr>
          <p:spPr>
            <a:xfrm>
              <a:off x="3541800" y="3035925"/>
              <a:ext cx="17000" cy="17275"/>
            </a:xfrm>
            <a:custGeom>
              <a:avLst/>
              <a:gdLst/>
              <a:ahLst/>
              <a:cxnLst/>
              <a:rect l="l" t="t" r="r" b="b"/>
              <a:pathLst>
                <a:path w="680" h="691" extrusionOk="0">
                  <a:moveTo>
                    <a:pt x="346" y="0"/>
                  </a:moveTo>
                  <a:cubicBezTo>
                    <a:pt x="143" y="0"/>
                    <a:pt x="0" y="155"/>
                    <a:pt x="0" y="346"/>
                  </a:cubicBezTo>
                  <a:cubicBezTo>
                    <a:pt x="0" y="536"/>
                    <a:pt x="167" y="691"/>
                    <a:pt x="346" y="691"/>
                  </a:cubicBezTo>
                  <a:cubicBezTo>
                    <a:pt x="536" y="691"/>
                    <a:pt x="679" y="524"/>
                    <a:pt x="679" y="346"/>
                  </a:cubicBezTo>
                  <a:cubicBezTo>
                    <a:pt x="679" y="155"/>
                    <a:pt x="512" y="0"/>
                    <a:pt x="346"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5"/>
            <p:cNvSpPr/>
            <p:nvPr/>
          </p:nvSpPr>
          <p:spPr>
            <a:xfrm>
              <a:off x="3456675" y="3036200"/>
              <a:ext cx="16975" cy="17300"/>
            </a:xfrm>
            <a:custGeom>
              <a:avLst/>
              <a:gdLst/>
              <a:ahLst/>
              <a:cxnLst/>
              <a:rect l="l" t="t" r="r" b="b"/>
              <a:pathLst>
                <a:path w="679" h="692" extrusionOk="0">
                  <a:moveTo>
                    <a:pt x="314" y="1"/>
                  </a:moveTo>
                  <a:cubicBezTo>
                    <a:pt x="134" y="1"/>
                    <a:pt x="0" y="162"/>
                    <a:pt x="0" y="346"/>
                  </a:cubicBezTo>
                  <a:cubicBezTo>
                    <a:pt x="0" y="537"/>
                    <a:pt x="155" y="692"/>
                    <a:pt x="334" y="692"/>
                  </a:cubicBezTo>
                  <a:cubicBezTo>
                    <a:pt x="524" y="692"/>
                    <a:pt x="679" y="525"/>
                    <a:pt x="679" y="346"/>
                  </a:cubicBezTo>
                  <a:cubicBezTo>
                    <a:pt x="679" y="156"/>
                    <a:pt x="512" y="1"/>
                    <a:pt x="334" y="1"/>
                  </a:cubicBezTo>
                  <a:cubicBezTo>
                    <a:pt x="327" y="1"/>
                    <a:pt x="321" y="1"/>
                    <a:pt x="314"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5"/>
            <p:cNvSpPr/>
            <p:nvPr/>
          </p:nvSpPr>
          <p:spPr>
            <a:xfrm>
              <a:off x="3432250" y="2974550"/>
              <a:ext cx="56300" cy="22225"/>
            </a:xfrm>
            <a:custGeom>
              <a:avLst/>
              <a:gdLst/>
              <a:ahLst/>
              <a:cxnLst/>
              <a:rect l="l" t="t" r="r" b="b"/>
              <a:pathLst>
                <a:path w="2252" h="889" extrusionOk="0">
                  <a:moveTo>
                    <a:pt x="1468" y="0"/>
                  </a:moveTo>
                  <a:cubicBezTo>
                    <a:pt x="1437" y="0"/>
                    <a:pt x="1404" y="1"/>
                    <a:pt x="1370" y="3"/>
                  </a:cubicBezTo>
                  <a:cubicBezTo>
                    <a:pt x="834" y="15"/>
                    <a:pt x="263" y="348"/>
                    <a:pt x="96" y="491"/>
                  </a:cubicBezTo>
                  <a:cubicBezTo>
                    <a:pt x="25" y="550"/>
                    <a:pt x="1" y="657"/>
                    <a:pt x="61" y="741"/>
                  </a:cubicBezTo>
                  <a:cubicBezTo>
                    <a:pt x="132" y="832"/>
                    <a:pt x="246" y="889"/>
                    <a:pt x="374" y="889"/>
                  </a:cubicBezTo>
                  <a:cubicBezTo>
                    <a:pt x="396" y="889"/>
                    <a:pt x="419" y="887"/>
                    <a:pt x="442" y="884"/>
                  </a:cubicBezTo>
                  <a:cubicBezTo>
                    <a:pt x="692" y="824"/>
                    <a:pt x="1227" y="705"/>
                    <a:pt x="1668" y="705"/>
                  </a:cubicBezTo>
                  <a:cubicBezTo>
                    <a:pt x="2251" y="681"/>
                    <a:pt x="2144" y="312"/>
                    <a:pt x="2144" y="312"/>
                  </a:cubicBezTo>
                  <a:cubicBezTo>
                    <a:pt x="2144" y="312"/>
                    <a:pt x="2069" y="0"/>
                    <a:pt x="1468"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a:off x="3527500" y="2974575"/>
              <a:ext cx="56300" cy="22200"/>
            </a:xfrm>
            <a:custGeom>
              <a:avLst/>
              <a:gdLst/>
              <a:ahLst/>
              <a:cxnLst/>
              <a:rect l="l" t="t" r="r" b="b"/>
              <a:pathLst>
                <a:path w="2252" h="888" extrusionOk="0">
                  <a:moveTo>
                    <a:pt x="814" y="0"/>
                  </a:moveTo>
                  <a:cubicBezTo>
                    <a:pt x="197" y="0"/>
                    <a:pt x="108" y="311"/>
                    <a:pt x="108" y="311"/>
                  </a:cubicBezTo>
                  <a:cubicBezTo>
                    <a:pt x="108" y="311"/>
                    <a:pt x="1" y="680"/>
                    <a:pt x="584" y="704"/>
                  </a:cubicBezTo>
                  <a:cubicBezTo>
                    <a:pt x="1037" y="704"/>
                    <a:pt x="1573" y="823"/>
                    <a:pt x="1823" y="883"/>
                  </a:cubicBezTo>
                  <a:cubicBezTo>
                    <a:pt x="1844" y="886"/>
                    <a:pt x="1865" y="888"/>
                    <a:pt x="1886" y="888"/>
                  </a:cubicBezTo>
                  <a:cubicBezTo>
                    <a:pt x="2009" y="888"/>
                    <a:pt x="2131" y="831"/>
                    <a:pt x="2192" y="740"/>
                  </a:cubicBezTo>
                  <a:cubicBezTo>
                    <a:pt x="2251" y="656"/>
                    <a:pt x="2239" y="549"/>
                    <a:pt x="2156" y="490"/>
                  </a:cubicBezTo>
                  <a:cubicBezTo>
                    <a:pt x="2001" y="347"/>
                    <a:pt x="1418" y="14"/>
                    <a:pt x="882" y="2"/>
                  </a:cubicBezTo>
                  <a:cubicBezTo>
                    <a:pt x="859" y="1"/>
                    <a:pt x="836" y="0"/>
                    <a:pt x="814"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5"/>
            <p:cNvSpPr/>
            <p:nvPr/>
          </p:nvSpPr>
          <p:spPr>
            <a:xfrm>
              <a:off x="3437325" y="3065975"/>
              <a:ext cx="150350" cy="97625"/>
            </a:xfrm>
            <a:custGeom>
              <a:avLst/>
              <a:gdLst/>
              <a:ahLst/>
              <a:cxnLst/>
              <a:rect l="l" t="t" r="r" b="b"/>
              <a:pathLst>
                <a:path w="6014" h="3905" extrusionOk="0">
                  <a:moveTo>
                    <a:pt x="2715" y="1"/>
                  </a:moveTo>
                  <a:lnTo>
                    <a:pt x="191" y="572"/>
                  </a:lnTo>
                  <a:cubicBezTo>
                    <a:pt x="191" y="572"/>
                    <a:pt x="0" y="2025"/>
                    <a:pt x="667" y="2858"/>
                  </a:cubicBezTo>
                  <a:cubicBezTo>
                    <a:pt x="1278" y="3611"/>
                    <a:pt x="2108" y="3905"/>
                    <a:pt x="2916" y="3905"/>
                  </a:cubicBezTo>
                  <a:cubicBezTo>
                    <a:pt x="4011" y="3905"/>
                    <a:pt x="5066" y="3363"/>
                    <a:pt x="5477" y="2692"/>
                  </a:cubicBezTo>
                  <a:cubicBezTo>
                    <a:pt x="5477" y="2692"/>
                    <a:pt x="6013" y="1834"/>
                    <a:pt x="5834" y="584"/>
                  </a:cubicBezTo>
                  <a:lnTo>
                    <a:pt x="2715" y="1"/>
                  </a:lnTo>
                  <a:close/>
                </a:path>
              </a:pathLst>
            </a:custGeom>
            <a:solidFill>
              <a:srgbClr val="FA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5"/>
            <p:cNvSpPr/>
            <p:nvPr/>
          </p:nvSpPr>
          <p:spPr>
            <a:xfrm>
              <a:off x="3426900" y="3065400"/>
              <a:ext cx="35150" cy="29775"/>
            </a:xfrm>
            <a:custGeom>
              <a:avLst/>
              <a:gdLst/>
              <a:ahLst/>
              <a:cxnLst/>
              <a:rect l="l" t="t" r="r" b="b"/>
              <a:pathLst>
                <a:path w="1406" h="1191" extrusionOk="0">
                  <a:moveTo>
                    <a:pt x="1" y="0"/>
                  </a:moveTo>
                  <a:lnTo>
                    <a:pt x="24" y="298"/>
                  </a:lnTo>
                  <a:lnTo>
                    <a:pt x="1275" y="1191"/>
                  </a:lnTo>
                  <a:lnTo>
                    <a:pt x="1406" y="1024"/>
                  </a:lnTo>
                  <a:lnTo>
                    <a:pt x="1" y="0"/>
                  </a:lnTo>
                  <a:close/>
                </a:path>
              </a:pathLst>
            </a:custGeom>
            <a:solidFill>
              <a:srgbClr val="FA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5"/>
            <p:cNvSpPr/>
            <p:nvPr/>
          </p:nvSpPr>
          <p:spPr>
            <a:xfrm>
              <a:off x="3560250" y="3063900"/>
              <a:ext cx="41100" cy="31575"/>
            </a:xfrm>
            <a:custGeom>
              <a:avLst/>
              <a:gdLst/>
              <a:ahLst/>
              <a:cxnLst/>
              <a:rect l="l" t="t" r="r" b="b"/>
              <a:pathLst>
                <a:path w="1644" h="1263" extrusionOk="0">
                  <a:moveTo>
                    <a:pt x="1644" y="0"/>
                  </a:moveTo>
                  <a:lnTo>
                    <a:pt x="1" y="1084"/>
                  </a:lnTo>
                  <a:lnTo>
                    <a:pt x="120" y="1263"/>
                  </a:lnTo>
                  <a:lnTo>
                    <a:pt x="1584" y="298"/>
                  </a:lnTo>
                  <a:lnTo>
                    <a:pt x="1644" y="0"/>
                  </a:lnTo>
                  <a:close/>
                </a:path>
              </a:pathLst>
            </a:custGeom>
            <a:solidFill>
              <a:srgbClr val="FA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5"/>
            <p:cNvSpPr/>
            <p:nvPr/>
          </p:nvSpPr>
          <p:spPr>
            <a:xfrm>
              <a:off x="3565325" y="2938000"/>
              <a:ext cx="45850" cy="73525"/>
            </a:xfrm>
            <a:custGeom>
              <a:avLst/>
              <a:gdLst/>
              <a:ahLst/>
              <a:cxnLst/>
              <a:rect l="l" t="t" r="r" b="b"/>
              <a:pathLst>
                <a:path w="1834" h="2941" extrusionOk="0">
                  <a:moveTo>
                    <a:pt x="905" y="0"/>
                  </a:moveTo>
                  <a:cubicBezTo>
                    <a:pt x="905" y="0"/>
                    <a:pt x="0" y="1762"/>
                    <a:pt x="1834" y="2941"/>
                  </a:cubicBezTo>
                  <a:lnTo>
                    <a:pt x="1572" y="953"/>
                  </a:lnTo>
                  <a:lnTo>
                    <a:pt x="905" y="0"/>
                  </a:ln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5"/>
            <p:cNvSpPr/>
            <p:nvPr/>
          </p:nvSpPr>
          <p:spPr>
            <a:xfrm>
              <a:off x="3385225" y="2865075"/>
              <a:ext cx="206000" cy="98200"/>
            </a:xfrm>
            <a:custGeom>
              <a:avLst/>
              <a:gdLst/>
              <a:ahLst/>
              <a:cxnLst/>
              <a:rect l="l" t="t" r="r" b="b"/>
              <a:pathLst>
                <a:path w="8240" h="3928" extrusionOk="0">
                  <a:moveTo>
                    <a:pt x="2156" y="0"/>
                  </a:moveTo>
                  <a:cubicBezTo>
                    <a:pt x="965" y="0"/>
                    <a:pt x="1" y="834"/>
                    <a:pt x="1" y="1857"/>
                  </a:cubicBezTo>
                  <a:cubicBezTo>
                    <a:pt x="1" y="2203"/>
                    <a:pt x="96" y="2536"/>
                    <a:pt x="298" y="2810"/>
                  </a:cubicBezTo>
                  <a:cubicBezTo>
                    <a:pt x="394" y="3012"/>
                    <a:pt x="548" y="3155"/>
                    <a:pt x="751" y="3286"/>
                  </a:cubicBezTo>
                  <a:cubicBezTo>
                    <a:pt x="1072" y="3512"/>
                    <a:pt x="1453" y="3667"/>
                    <a:pt x="1870" y="3727"/>
                  </a:cubicBezTo>
                  <a:cubicBezTo>
                    <a:pt x="2544" y="3875"/>
                    <a:pt x="3345" y="3927"/>
                    <a:pt x="4144" y="3927"/>
                  </a:cubicBezTo>
                  <a:cubicBezTo>
                    <a:pt x="6115" y="3927"/>
                    <a:pt x="8073" y="3608"/>
                    <a:pt x="8073" y="3608"/>
                  </a:cubicBezTo>
                  <a:lnTo>
                    <a:pt x="8240" y="3191"/>
                  </a:lnTo>
                  <a:lnTo>
                    <a:pt x="5918" y="2060"/>
                  </a:lnTo>
                  <a:lnTo>
                    <a:pt x="5835" y="1893"/>
                  </a:lnTo>
                  <a:cubicBezTo>
                    <a:pt x="5787" y="1834"/>
                    <a:pt x="4978" y="1298"/>
                    <a:pt x="4001" y="893"/>
                  </a:cubicBezTo>
                  <a:cubicBezTo>
                    <a:pt x="3632" y="357"/>
                    <a:pt x="2942" y="0"/>
                    <a:pt x="2156"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5"/>
            <p:cNvSpPr/>
            <p:nvPr/>
          </p:nvSpPr>
          <p:spPr>
            <a:xfrm>
              <a:off x="3442375" y="2873125"/>
              <a:ext cx="134875" cy="61925"/>
            </a:xfrm>
            <a:custGeom>
              <a:avLst/>
              <a:gdLst/>
              <a:ahLst/>
              <a:cxnLst/>
              <a:rect l="l" t="t" r="r" b="b"/>
              <a:pathLst>
                <a:path w="5395" h="2477" extrusionOk="0">
                  <a:moveTo>
                    <a:pt x="3342" y="1"/>
                  </a:moveTo>
                  <a:cubicBezTo>
                    <a:pt x="2023" y="1"/>
                    <a:pt x="1" y="1250"/>
                    <a:pt x="1" y="1250"/>
                  </a:cubicBezTo>
                  <a:lnTo>
                    <a:pt x="2787" y="2476"/>
                  </a:lnTo>
                  <a:cubicBezTo>
                    <a:pt x="3311" y="1643"/>
                    <a:pt x="5394" y="726"/>
                    <a:pt x="3882" y="95"/>
                  </a:cubicBezTo>
                  <a:cubicBezTo>
                    <a:pt x="3724" y="29"/>
                    <a:pt x="3541" y="1"/>
                    <a:pt x="3342"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5"/>
            <p:cNvSpPr/>
            <p:nvPr/>
          </p:nvSpPr>
          <p:spPr>
            <a:xfrm>
              <a:off x="3535850" y="2897075"/>
              <a:ext cx="103000" cy="145125"/>
            </a:xfrm>
            <a:custGeom>
              <a:avLst/>
              <a:gdLst/>
              <a:ahLst/>
              <a:cxnLst/>
              <a:rect l="l" t="t" r="r" b="b"/>
              <a:pathLst>
                <a:path w="4120" h="5805" extrusionOk="0">
                  <a:moveTo>
                    <a:pt x="192" y="1"/>
                  </a:moveTo>
                  <a:cubicBezTo>
                    <a:pt x="67" y="1"/>
                    <a:pt x="0" y="6"/>
                    <a:pt x="0" y="6"/>
                  </a:cubicBezTo>
                  <a:lnTo>
                    <a:pt x="977" y="899"/>
                  </a:lnTo>
                  <a:lnTo>
                    <a:pt x="2620" y="2197"/>
                  </a:lnTo>
                  <a:lnTo>
                    <a:pt x="3239" y="5804"/>
                  </a:lnTo>
                  <a:cubicBezTo>
                    <a:pt x="3632" y="5078"/>
                    <a:pt x="3822" y="4292"/>
                    <a:pt x="3906" y="3566"/>
                  </a:cubicBezTo>
                  <a:cubicBezTo>
                    <a:pt x="4120" y="1875"/>
                    <a:pt x="2941" y="363"/>
                    <a:pt x="1251" y="89"/>
                  </a:cubicBezTo>
                  <a:cubicBezTo>
                    <a:pt x="767" y="15"/>
                    <a:pt x="399" y="1"/>
                    <a:pt x="192"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5"/>
            <p:cNvSpPr/>
            <p:nvPr/>
          </p:nvSpPr>
          <p:spPr>
            <a:xfrm>
              <a:off x="3402200" y="2919825"/>
              <a:ext cx="44975" cy="84575"/>
            </a:xfrm>
            <a:custGeom>
              <a:avLst/>
              <a:gdLst/>
              <a:ahLst/>
              <a:cxnLst/>
              <a:rect l="l" t="t" r="r" b="b"/>
              <a:pathLst>
                <a:path w="1799" h="3383" extrusionOk="0">
                  <a:moveTo>
                    <a:pt x="989" y="1"/>
                  </a:moveTo>
                  <a:cubicBezTo>
                    <a:pt x="989" y="1"/>
                    <a:pt x="0" y="1180"/>
                    <a:pt x="72" y="3382"/>
                  </a:cubicBezTo>
                  <a:lnTo>
                    <a:pt x="1798" y="477"/>
                  </a:lnTo>
                  <a:lnTo>
                    <a:pt x="989" y="1"/>
                  </a:ln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6" name="Google Shape;1126;p45"/>
          <p:cNvSpPr/>
          <p:nvPr/>
        </p:nvSpPr>
        <p:spPr>
          <a:xfrm>
            <a:off x="3277950" y="323500"/>
            <a:ext cx="4425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5">
            <a:hlinkClick r:id="rId3" action="ppaction://hlinksldjump"/>
          </p:cNvPr>
          <p:cNvSpPr/>
          <p:nvPr/>
        </p:nvSpPr>
        <p:spPr>
          <a:xfrm>
            <a:off x="7820196"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5">
            <a:hlinkClick r:id="rId3" action="ppaction://hlinksldjump"/>
          </p:cNvPr>
          <p:cNvSpPr/>
          <p:nvPr/>
        </p:nvSpPr>
        <p:spPr>
          <a:xfrm>
            <a:off x="7907887" y="412733"/>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9" name="Google Shape;1129;p45"/>
          <p:cNvGrpSpPr/>
          <p:nvPr/>
        </p:nvGrpSpPr>
        <p:grpSpPr>
          <a:xfrm>
            <a:off x="2353696" y="323450"/>
            <a:ext cx="807300" cy="357900"/>
            <a:chOff x="635421" y="421700"/>
            <a:chExt cx="807300" cy="357900"/>
          </a:xfrm>
        </p:grpSpPr>
        <p:sp>
          <p:nvSpPr>
            <p:cNvPr id="1130" name="Google Shape;1130;p45"/>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5"/>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5"/>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6"/>
          <p:cNvSpPr/>
          <p:nvPr/>
        </p:nvSpPr>
        <p:spPr>
          <a:xfrm>
            <a:off x="1037350" y="1689463"/>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txBox="1">
            <a:spLocks noGrp="1"/>
          </p:cNvSpPr>
          <p:nvPr>
            <p:ph type="title"/>
          </p:nvPr>
        </p:nvSpPr>
        <p:spPr>
          <a:xfrm>
            <a:off x="3548424" y="946027"/>
            <a:ext cx="4444500" cy="6099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Latar Belakang</a:t>
            </a:r>
            <a:endParaRPr sz="2800" dirty="0"/>
          </a:p>
        </p:txBody>
      </p:sp>
      <p:sp>
        <p:nvSpPr>
          <p:cNvPr id="739" name="Google Shape;739;p36"/>
          <p:cNvSpPr txBox="1">
            <a:spLocks noGrp="1"/>
          </p:cNvSpPr>
          <p:nvPr>
            <p:ph type="title" idx="2"/>
          </p:nvPr>
        </p:nvSpPr>
        <p:spPr>
          <a:xfrm>
            <a:off x="1037350" y="1848913"/>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01</a:t>
            </a:r>
            <a:endParaRPr dirty="0"/>
          </a:p>
        </p:txBody>
      </p:sp>
      <p:sp>
        <p:nvSpPr>
          <p:cNvPr id="740" name="Google Shape;740;p36"/>
          <p:cNvSpPr txBox="1">
            <a:spLocks noGrp="1"/>
          </p:cNvSpPr>
          <p:nvPr>
            <p:ph type="subTitle" idx="1"/>
          </p:nvPr>
        </p:nvSpPr>
        <p:spPr>
          <a:xfrm>
            <a:off x="3639698" y="1555955"/>
            <a:ext cx="4444500" cy="264151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sz="1600" dirty="0">
                <a:solidFill>
                  <a:srgbClr val="374151"/>
                </a:solidFill>
                <a:latin typeface="DM Sans" pitchFamily="2" charset="0"/>
              </a:rPr>
              <a:t>A</a:t>
            </a:r>
            <a:r>
              <a:rPr lang="id-ID" sz="1600" b="0" i="0" dirty="0">
                <a:solidFill>
                  <a:srgbClr val="374151"/>
                </a:solidFill>
                <a:effectLst/>
                <a:latin typeface="DM Sans" pitchFamily="2" charset="0"/>
              </a:rPr>
              <a:t>plikasi kasir rawat inap dibuat berkaitan dengan pengelolaan administrasi dan sistem pembayaran yang efisien di rumah sakit. Aplikasi ini membantu mengelola transaksi dan pembayaran, meningkatkan efisiensi operasional, memastikan akurasi dan konsistensi data, serta terintegrasi dengan sistem manajemen informasi kesehatan. Selain itu, aplikasi ini juga menitikberatkan pada keamanan data dan privasi pasien dengan menyediakan fitur keamanan yang memadai.</a:t>
            </a:r>
            <a:endParaRPr lang="id-ID" sz="1200" b="1" dirty="0">
              <a:solidFill>
                <a:schemeClr val="dk2"/>
              </a:solidFill>
              <a:latin typeface="DM Sans" pitchFamily="2" charset="0"/>
              <a:sym typeface="DM Sans"/>
            </a:endParaRPr>
          </a:p>
          <a:p>
            <a:pPr marL="0" lvl="0" indent="0" algn="ctr" rtl="0">
              <a:spcBef>
                <a:spcPts val="1600"/>
              </a:spcBef>
              <a:spcAft>
                <a:spcPts val="0"/>
              </a:spcAft>
              <a:buNone/>
            </a:pPr>
            <a:endParaRPr dirty="0"/>
          </a:p>
          <a:p>
            <a:pPr marL="0" lvl="0" indent="0" algn="ctr" rtl="0">
              <a:spcBef>
                <a:spcPts val="1600"/>
              </a:spcBef>
              <a:spcAft>
                <a:spcPts val="1600"/>
              </a:spcAft>
              <a:buNone/>
            </a:pPr>
            <a:endParaRPr dirty="0"/>
          </a:p>
        </p:txBody>
      </p:sp>
      <p:sp>
        <p:nvSpPr>
          <p:cNvPr id="794" name="Google Shape;794;p36"/>
          <p:cNvSpPr/>
          <p:nvPr/>
        </p:nvSpPr>
        <p:spPr>
          <a:xfrm>
            <a:off x="4415137" y="351975"/>
            <a:ext cx="33879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a:hlinkClick r:id="rId3" action="ppaction://hlinksldjump"/>
          </p:cNvPr>
          <p:cNvSpPr/>
          <p:nvPr/>
        </p:nvSpPr>
        <p:spPr>
          <a:xfrm>
            <a:off x="7905259" y="35196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a:hlinkClick r:id="rId3" action="ppaction://hlinksldjump"/>
          </p:cNvPr>
          <p:cNvSpPr/>
          <p:nvPr/>
        </p:nvSpPr>
        <p:spPr>
          <a:xfrm>
            <a:off x="7992924" y="441195"/>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6"/>
          <p:cNvGrpSpPr/>
          <p:nvPr/>
        </p:nvGrpSpPr>
        <p:grpSpPr>
          <a:xfrm>
            <a:off x="3505634" y="351925"/>
            <a:ext cx="807300" cy="357900"/>
            <a:chOff x="635421" y="421700"/>
            <a:chExt cx="807300" cy="357900"/>
          </a:xfrm>
        </p:grpSpPr>
        <p:sp>
          <p:nvSpPr>
            <p:cNvPr id="798" name="Google Shape;798;p36"/>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4" name="Google Shape;694;p34"/>
          <p:cNvSpPr/>
          <p:nvPr/>
        </p:nvSpPr>
        <p:spPr>
          <a:xfrm>
            <a:off x="1644251" y="332102"/>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a:hlinkClick r:id="rId3" action="ppaction://hlinksldjump"/>
          </p:cNvPr>
          <p:cNvSpPr/>
          <p:nvPr/>
        </p:nvSpPr>
        <p:spPr>
          <a:xfrm>
            <a:off x="8066096" y="332090"/>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a:hlinkClick r:id="rId3" action="ppaction://hlinksldjump"/>
          </p:cNvPr>
          <p:cNvSpPr/>
          <p:nvPr/>
        </p:nvSpPr>
        <p:spPr>
          <a:xfrm>
            <a:off x="8153787" y="421335"/>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4"/>
          <p:cNvGrpSpPr/>
          <p:nvPr/>
        </p:nvGrpSpPr>
        <p:grpSpPr>
          <a:xfrm>
            <a:off x="719996" y="332052"/>
            <a:ext cx="807300" cy="357900"/>
            <a:chOff x="635421" y="421700"/>
            <a:chExt cx="807300" cy="357900"/>
          </a:xfrm>
        </p:grpSpPr>
        <p:sp>
          <p:nvSpPr>
            <p:cNvPr id="698" name="Google Shape;698;p34"/>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E588A0A4-1F3C-7B05-2A25-39EB50F075DA}"/>
              </a:ext>
            </a:extLst>
          </p:cNvPr>
          <p:cNvSpPr>
            <a:spLocks noGrp="1"/>
          </p:cNvSpPr>
          <p:nvPr>
            <p:ph type="title"/>
          </p:nvPr>
        </p:nvSpPr>
        <p:spPr>
          <a:xfrm>
            <a:off x="1726114" y="1659194"/>
            <a:ext cx="6697886" cy="2772696"/>
          </a:xfrm>
        </p:spPr>
        <p:txBody>
          <a:bodyPr/>
          <a:lstStyle/>
          <a:p>
            <a:pPr algn="l"/>
            <a:r>
              <a:rPr lang="id-ID" sz="1400" dirty="0"/>
              <a:t>Tahap 1</a:t>
            </a:r>
            <a:br>
              <a:rPr lang="id-ID" sz="1400" dirty="0"/>
            </a:br>
            <a:r>
              <a:rPr lang="id-ID" sz="1400" dirty="0">
                <a:solidFill>
                  <a:schemeClr val="accent4">
                    <a:lumMod val="75000"/>
                  </a:schemeClr>
                </a:solidFill>
              </a:rPr>
              <a:t>Penentuan Entitas</a:t>
            </a:r>
            <a:br>
              <a:rPr lang="id-ID" sz="1400" dirty="0"/>
            </a:br>
            <a:br>
              <a:rPr lang="id-ID" sz="1400" dirty="0"/>
            </a:br>
            <a:r>
              <a:rPr lang="id-ID" sz="1400" dirty="0"/>
              <a:t>Tahap2</a:t>
            </a:r>
            <a:br>
              <a:rPr lang="id-ID" sz="1400" dirty="0"/>
            </a:br>
            <a:r>
              <a:rPr lang="id-ID" sz="1400" dirty="0">
                <a:solidFill>
                  <a:srgbClr val="92D050"/>
                </a:solidFill>
              </a:rPr>
              <a:t>Penentuan Atribut</a:t>
            </a:r>
            <a:br>
              <a:rPr lang="id-ID" sz="1400" dirty="0"/>
            </a:br>
            <a:br>
              <a:rPr lang="id-ID" sz="1400" dirty="0"/>
            </a:br>
            <a:r>
              <a:rPr lang="id-ID" sz="1400" dirty="0"/>
              <a:t>Tahap 3</a:t>
            </a:r>
            <a:br>
              <a:rPr lang="id-ID" sz="1400" dirty="0"/>
            </a:br>
            <a:r>
              <a:rPr lang="id-ID" sz="1400" dirty="0">
                <a:solidFill>
                  <a:schemeClr val="accent6">
                    <a:lumMod val="50000"/>
                  </a:schemeClr>
                </a:solidFill>
              </a:rPr>
              <a:t>Penentuan Relasi</a:t>
            </a:r>
            <a:br>
              <a:rPr lang="id-ID" sz="1400" dirty="0"/>
            </a:br>
            <a:br>
              <a:rPr lang="id-ID" sz="1400" dirty="0"/>
            </a:br>
            <a:r>
              <a:rPr lang="id-ID" sz="1400" dirty="0"/>
              <a:t>Tahap 4</a:t>
            </a:r>
            <a:br>
              <a:rPr lang="id-ID" sz="1400" dirty="0"/>
            </a:br>
            <a:r>
              <a:rPr lang="id-ID" sz="1400" dirty="0">
                <a:solidFill>
                  <a:schemeClr val="tx1"/>
                </a:solidFill>
              </a:rPr>
              <a:t>Pembuatan ERD</a:t>
            </a:r>
            <a:endParaRPr lang="en-ID" sz="1400" dirty="0">
              <a:solidFill>
                <a:schemeClr val="tx1"/>
              </a:solidFill>
            </a:endParaRPr>
          </a:p>
        </p:txBody>
      </p:sp>
      <p:pic>
        <p:nvPicPr>
          <p:cNvPr id="6" name="Graphic 5" descr="Right pointing backhand index">
            <a:extLst>
              <a:ext uri="{FF2B5EF4-FFF2-40B4-BE49-F238E27FC236}">
                <a16:creationId xmlns:a16="http://schemas.microsoft.com/office/drawing/2014/main" id="{62446EE6-8CE3-E512-4036-F7A2CA395C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3646" y="1613781"/>
            <a:ext cx="557082" cy="557082"/>
          </a:xfrm>
          <a:prstGeom prst="rect">
            <a:avLst/>
          </a:prstGeom>
        </p:spPr>
      </p:pic>
      <p:sp>
        <p:nvSpPr>
          <p:cNvPr id="10" name="TextBox 9">
            <a:extLst>
              <a:ext uri="{FF2B5EF4-FFF2-40B4-BE49-F238E27FC236}">
                <a16:creationId xmlns:a16="http://schemas.microsoft.com/office/drawing/2014/main" id="{7F0CD182-1121-B304-CC27-723D6B039849}"/>
              </a:ext>
            </a:extLst>
          </p:cNvPr>
          <p:cNvSpPr txBox="1"/>
          <p:nvPr/>
        </p:nvSpPr>
        <p:spPr>
          <a:xfrm>
            <a:off x="1157748" y="870155"/>
            <a:ext cx="6996039" cy="369332"/>
          </a:xfrm>
          <a:prstGeom prst="rect">
            <a:avLst/>
          </a:prstGeom>
          <a:noFill/>
        </p:spPr>
        <p:txBody>
          <a:bodyPr wrap="square" rtlCol="0">
            <a:spAutoFit/>
          </a:bodyPr>
          <a:lstStyle/>
          <a:p>
            <a:pPr algn="ctr"/>
            <a:r>
              <a:rPr lang="id-ID" sz="1800" dirty="0">
                <a:latin typeface="Krona One" panose="020B0604020202020204" charset="0"/>
              </a:rPr>
              <a:t>Tahap-tahap Pembuatan ERD</a:t>
            </a:r>
            <a:endParaRPr lang="en-ID" sz="1800" dirty="0">
              <a:latin typeface="Krona One" panose="020B0604020202020204" charset="0"/>
            </a:endParaRPr>
          </a:p>
        </p:txBody>
      </p:sp>
      <p:pic>
        <p:nvPicPr>
          <p:cNvPr id="11" name="Graphic 10" descr="Right pointing backhand index">
            <a:extLst>
              <a:ext uri="{FF2B5EF4-FFF2-40B4-BE49-F238E27FC236}">
                <a16:creationId xmlns:a16="http://schemas.microsoft.com/office/drawing/2014/main" id="{372FB46B-8F32-A718-A85A-6BD18C98A0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064" y="2299898"/>
            <a:ext cx="557082" cy="557082"/>
          </a:xfrm>
          <a:prstGeom prst="rect">
            <a:avLst/>
          </a:prstGeom>
        </p:spPr>
      </p:pic>
      <p:pic>
        <p:nvPicPr>
          <p:cNvPr id="12" name="Graphic 11" descr="Right pointing backhand index">
            <a:extLst>
              <a:ext uri="{FF2B5EF4-FFF2-40B4-BE49-F238E27FC236}">
                <a16:creationId xmlns:a16="http://schemas.microsoft.com/office/drawing/2014/main" id="{006F5F32-C730-26FA-8A16-30F7160ADE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4100" y="2892171"/>
            <a:ext cx="557082" cy="557082"/>
          </a:xfrm>
          <a:prstGeom prst="rect">
            <a:avLst/>
          </a:prstGeom>
        </p:spPr>
      </p:pic>
      <p:pic>
        <p:nvPicPr>
          <p:cNvPr id="13" name="Graphic 12" descr="Right pointing backhand index">
            <a:extLst>
              <a:ext uri="{FF2B5EF4-FFF2-40B4-BE49-F238E27FC236}">
                <a16:creationId xmlns:a16="http://schemas.microsoft.com/office/drawing/2014/main" id="{CB6BD3EF-6778-75FF-A779-F99BC46FAA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0600" y="3545820"/>
            <a:ext cx="557082" cy="5570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8"/>
          <p:cNvSpPr txBox="1">
            <a:spLocks noGrp="1"/>
          </p:cNvSpPr>
          <p:nvPr>
            <p:ph type="title" idx="2"/>
          </p:nvPr>
        </p:nvSpPr>
        <p:spPr>
          <a:xfrm>
            <a:off x="719996" y="926705"/>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dirty="0"/>
              <a:t>Tahap 1</a:t>
            </a:r>
            <a:br>
              <a:rPr lang="id-ID" sz="1600" dirty="0"/>
            </a:br>
            <a:r>
              <a:rPr lang="id-ID" sz="1600" dirty="0">
                <a:solidFill>
                  <a:schemeClr val="accent4">
                    <a:lumMod val="75000"/>
                  </a:schemeClr>
                </a:solidFill>
              </a:rPr>
              <a:t>Penentuan Entitas</a:t>
            </a:r>
            <a:endParaRPr sz="1600" dirty="0"/>
          </a:p>
        </p:txBody>
      </p:sp>
      <p:sp>
        <p:nvSpPr>
          <p:cNvPr id="824" name="Google Shape;824;p38"/>
          <p:cNvSpPr txBox="1">
            <a:spLocks noGrp="1"/>
          </p:cNvSpPr>
          <p:nvPr>
            <p:ph type="title" idx="3"/>
          </p:nvPr>
        </p:nvSpPr>
        <p:spPr>
          <a:xfrm>
            <a:off x="4817501" y="913419"/>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dirty="0"/>
              <a:t>Tahap2</a:t>
            </a:r>
            <a:br>
              <a:rPr lang="id-ID" sz="1600" dirty="0"/>
            </a:br>
            <a:r>
              <a:rPr lang="id-ID" sz="1600" dirty="0">
                <a:solidFill>
                  <a:srgbClr val="92D050"/>
                </a:solidFill>
              </a:rPr>
              <a:t>Penentuan Atribut</a:t>
            </a:r>
            <a:endParaRPr sz="1600" dirty="0"/>
          </a:p>
        </p:txBody>
      </p:sp>
      <p:sp>
        <p:nvSpPr>
          <p:cNvPr id="825" name="Google Shape;825;p38"/>
          <p:cNvSpPr txBox="1">
            <a:spLocks noGrp="1"/>
          </p:cNvSpPr>
          <p:nvPr>
            <p:ph type="subTitle" idx="1"/>
          </p:nvPr>
        </p:nvSpPr>
        <p:spPr>
          <a:xfrm>
            <a:off x="4098018" y="1704325"/>
            <a:ext cx="4581408" cy="29414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a:t>1. </a:t>
            </a:r>
            <a:r>
              <a:rPr dirty="0" err="1"/>
              <a:t>Pasien</a:t>
            </a:r>
            <a:r>
              <a:rPr dirty="0"/>
              <a:t> : 	- *</a:t>
            </a:r>
            <a:r>
              <a:rPr dirty="0" err="1"/>
              <a:t>id_pasien</a:t>
            </a:r>
            <a:r>
              <a:rPr dirty="0"/>
              <a:t> (int) </a:t>
            </a:r>
            <a:r>
              <a:rPr dirty="0" err="1"/>
              <a:t>PrimaryKey</a:t>
            </a:r>
            <a:endParaRPr dirty="0"/>
          </a:p>
          <a:p>
            <a:pPr marL="0" lvl="0" indent="0" algn="l" rtl="0">
              <a:spcBef>
                <a:spcPts val="0"/>
              </a:spcBef>
              <a:spcAft>
                <a:spcPts val="0"/>
              </a:spcAft>
              <a:buNone/>
            </a:pPr>
            <a:r>
              <a:rPr lang="id-ID" dirty="0"/>
              <a:t>	- nama_pasien (varchar(25))</a:t>
            </a:r>
          </a:p>
          <a:p>
            <a:pPr marL="0" lvl="0" indent="0" algn="l" rtl="0">
              <a:spcBef>
                <a:spcPts val="0"/>
              </a:spcBef>
              <a:spcAft>
                <a:spcPts val="0"/>
              </a:spcAft>
              <a:buNone/>
            </a:pPr>
            <a:r>
              <a:rPr lang="id-ID" dirty="0"/>
              <a:t>	- usia (varchar(3))</a:t>
            </a:r>
          </a:p>
          <a:p>
            <a:pPr marL="0" lvl="0" indent="0" algn="l" rtl="0">
              <a:spcBef>
                <a:spcPts val="0"/>
              </a:spcBef>
              <a:spcAft>
                <a:spcPts val="0"/>
              </a:spcAft>
              <a:buNone/>
            </a:pPr>
            <a:r>
              <a:rPr lang="id-ID" dirty="0"/>
              <a:t>	- jenis_kelamin (varchar(9))</a:t>
            </a:r>
          </a:p>
          <a:p>
            <a:pPr marL="0" lvl="0" indent="0" algn="l" rtl="0">
              <a:spcBef>
                <a:spcPts val="0"/>
              </a:spcBef>
              <a:spcAft>
                <a:spcPts val="0"/>
              </a:spcAft>
              <a:buNone/>
            </a:pPr>
            <a:r>
              <a:rPr lang="id-ID" dirty="0"/>
              <a:t>	- alamat (varchar(30))</a:t>
            </a:r>
          </a:p>
          <a:p>
            <a:pPr marL="0" lvl="0" indent="0" algn="l" rtl="0">
              <a:spcBef>
                <a:spcPts val="0"/>
              </a:spcBef>
              <a:spcAft>
                <a:spcPts val="0"/>
              </a:spcAft>
              <a:buNone/>
            </a:pPr>
            <a:r>
              <a:rPr lang="id-ID" dirty="0"/>
              <a:t>2. Administrasi :	- *id_adm (int) PrimaryKey</a:t>
            </a:r>
          </a:p>
          <a:p>
            <a:pPr marL="0" lvl="0" indent="0" algn="l" rtl="0">
              <a:spcBef>
                <a:spcPts val="0"/>
              </a:spcBef>
              <a:spcAft>
                <a:spcPts val="0"/>
              </a:spcAft>
              <a:buNone/>
            </a:pPr>
            <a:r>
              <a:rPr lang="id-ID" dirty="0"/>
              <a:t>		- **id_pasien (int) ForeignKey</a:t>
            </a:r>
          </a:p>
          <a:p>
            <a:pPr marL="0" lvl="0" indent="0" algn="l" rtl="0">
              <a:spcBef>
                <a:spcPts val="0"/>
              </a:spcBef>
              <a:spcAft>
                <a:spcPts val="0"/>
              </a:spcAft>
              <a:buNone/>
            </a:pPr>
            <a:r>
              <a:rPr lang="id-ID" dirty="0"/>
              <a:t>		- **no_kamar (int) ForeignKey</a:t>
            </a:r>
          </a:p>
          <a:p>
            <a:pPr marL="0" lvl="0" indent="0" algn="l" rtl="0">
              <a:spcBef>
                <a:spcPts val="0"/>
              </a:spcBef>
              <a:spcAft>
                <a:spcPts val="0"/>
              </a:spcAft>
              <a:buNone/>
            </a:pPr>
            <a:r>
              <a:rPr lang="id-ID" dirty="0"/>
              <a:t>		- nama_adm (varchar(10))</a:t>
            </a:r>
          </a:p>
          <a:p>
            <a:pPr marL="0" lvl="0" indent="0" algn="l" rtl="0">
              <a:spcBef>
                <a:spcPts val="0"/>
              </a:spcBef>
              <a:spcAft>
                <a:spcPts val="0"/>
              </a:spcAft>
              <a:buNone/>
            </a:pPr>
            <a:r>
              <a:rPr lang="id-ID" dirty="0"/>
              <a:t>		- tagihan (num)</a:t>
            </a:r>
          </a:p>
          <a:p>
            <a:pPr marL="0" lvl="0" indent="0" algn="l" rtl="0">
              <a:spcBef>
                <a:spcPts val="0"/>
              </a:spcBef>
              <a:spcAft>
                <a:spcPts val="0"/>
              </a:spcAft>
              <a:buNone/>
            </a:pPr>
            <a:r>
              <a:rPr lang="id-ID" dirty="0"/>
              <a:t>3. Kamar :	- *no_kamar (int) PrimaryKey</a:t>
            </a:r>
          </a:p>
          <a:p>
            <a:pPr marL="0" lvl="0" indent="0" algn="l" rtl="0">
              <a:spcBef>
                <a:spcPts val="0"/>
              </a:spcBef>
              <a:spcAft>
                <a:spcPts val="0"/>
              </a:spcAft>
              <a:buNone/>
            </a:pPr>
            <a:r>
              <a:rPr lang="id-ID" dirty="0"/>
              <a:t>	- nama_kamar (varchar(10))</a:t>
            </a:r>
          </a:p>
          <a:p>
            <a:pPr marL="0" lvl="0" indent="0" algn="l" rtl="0">
              <a:spcBef>
                <a:spcPts val="0"/>
              </a:spcBef>
              <a:spcAft>
                <a:spcPts val="0"/>
              </a:spcAft>
              <a:buNone/>
            </a:pPr>
            <a:r>
              <a:rPr lang="id-ID" dirty="0"/>
              <a:t>	- jumlah_kamar (int)</a:t>
            </a:r>
            <a:endParaRPr dirty="0"/>
          </a:p>
        </p:txBody>
      </p:sp>
      <p:sp>
        <p:nvSpPr>
          <p:cNvPr id="826" name="Google Shape;826;p38"/>
          <p:cNvSpPr txBox="1">
            <a:spLocks noGrp="1"/>
          </p:cNvSpPr>
          <p:nvPr>
            <p:ph type="subTitle" idx="4"/>
          </p:nvPr>
        </p:nvSpPr>
        <p:spPr>
          <a:xfrm>
            <a:off x="719996" y="1704325"/>
            <a:ext cx="2742600" cy="25333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latin typeface="DM Sans" pitchFamily="2" charset="0"/>
              </a:rPr>
              <a:t>1. Pasien : </a:t>
            </a:r>
            <a:r>
              <a:rPr lang="en-ID" b="0" i="0" dirty="0" err="1">
                <a:solidFill>
                  <a:srgbClr val="374151"/>
                </a:solidFill>
                <a:effectLst/>
                <a:latin typeface="DM Sans" pitchFamily="2" charset="0"/>
              </a:rPr>
              <a:t>individu</a:t>
            </a:r>
            <a:r>
              <a:rPr lang="en-ID" b="0" i="0" dirty="0">
                <a:solidFill>
                  <a:srgbClr val="374151"/>
                </a:solidFill>
                <a:effectLst/>
                <a:latin typeface="DM Sans" pitchFamily="2" charset="0"/>
              </a:rPr>
              <a:t> yang </a:t>
            </a:r>
            <a:r>
              <a:rPr lang="en-ID" b="0" i="0" dirty="0" err="1">
                <a:solidFill>
                  <a:srgbClr val="374151"/>
                </a:solidFill>
                <a:effectLst/>
                <a:latin typeface="DM Sans" pitchFamily="2" charset="0"/>
              </a:rPr>
              <a:t>menerima</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layanan</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perawatan</a:t>
            </a:r>
            <a:r>
              <a:rPr lang="en-ID" b="0" i="0" dirty="0">
                <a:solidFill>
                  <a:srgbClr val="374151"/>
                </a:solidFill>
                <a:effectLst/>
                <a:latin typeface="DM Sans" pitchFamily="2" charset="0"/>
              </a:rPr>
              <a:t> di </a:t>
            </a:r>
            <a:r>
              <a:rPr lang="en-ID" b="0" i="0" dirty="0" err="1">
                <a:solidFill>
                  <a:srgbClr val="374151"/>
                </a:solidFill>
                <a:effectLst/>
                <a:latin typeface="DM Sans" pitchFamily="2" charset="0"/>
              </a:rPr>
              <a:t>rumah</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sakit</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atau</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fasilitas</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perawatan</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kesehatan</a:t>
            </a:r>
            <a:r>
              <a:rPr lang="en-ID" b="0" i="0" dirty="0">
                <a:solidFill>
                  <a:srgbClr val="374151"/>
                </a:solidFill>
                <a:effectLst/>
                <a:latin typeface="DM Sans" pitchFamily="2" charset="0"/>
              </a:rPr>
              <a:t>.</a:t>
            </a:r>
            <a:endParaRPr lang="id-ID" dirty="0">
              <a:latin typeface="DM Sans" pitchFamily="2" charset="0"/>
            </a:endParaRPr>
          </a:p>
          <a:p>
            <a:pPr marL="0" lvl="0" indent="0" algn="l" rtl="0">
              <a:spcBef>
                <a:spcPts val="0"/>
              </a:spcBef>
              <a:spcAft>
                <a:spcPts val="0"/>
              </a:spcAft>
              <a:buNone/>
            </a:pPr>
            <a:r>
              <a:rPr lang="id-ID" dirty="0">
                <a:latin typeface="DM Sans" pitchFamily="2" charset="0"/>
              </a:rPr>
              <a:t>2. Administrasi : </a:t>
            </a:r>
            <a:r>
              <a:rPr lang="en-ID" b="0" i="0" dirty="0" err="1">
                <a:solidFill>
                  <a:srgbClr val="374151"/>
                </a:solidFill>
                <a:effectLst/>
                <a:latin typeface="DM Sans" pitchFamily="2" charset="0"/>
              </a:rPr>
              <a:t>mencakup</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informasi</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terkait</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pengelolaan</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administrasi</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pasien</a:t>
            </a:r>
            <a:r>
              <a:rPr lang="en-ID" b="0" i="0" dirty="0">
                <a:solidFill>
                  <a:srgbClr val="374151"/>
                </a:solidFill>
                <a:effectLst/>
                <a:latin typeface="DM Sans" pitchFamily="2" charset="0"/>
              </a:rPr>
              <a:t> dan </a:t>
            </a:r>
            <a:r>
              <a:rPr lang="en-ID" b="0" i="0" dirty="0" err="1">
                <a:solidFill>
                  <a:srgbClr val="374151"/>
                </a:solidFill>
                <a:effectLst/>
                <a:latin typeface="DM Sans" pitchFamily="2" charset="0"/>
              </a:rPr>
              <a:t>transaksi</a:t>
            </a:r>
            <a:r>
              <a:rPr lang="en-ID" b="0" i="0" dirty="0">
                <a:solidFill>
                  <a:srgbClr val="374151"/>
                </a:solidFill>
                <a:effectLst/>
                <a:latin typeface="DM Sans" pitchFamily="2" charset="0"/>
              </a:rPr>
              <a:t> yang </a:t>
            </a:r>
            <a:r>
              <a:rPr lang="en-ID" b="0" i="0" dirty="0" err="1">
                <a:solidFill>
                  <a:srgbClr val="374151"/>
                </a:solidFill>
                <a:effectLst/>
                <a:latin typeface="DM Sans" pitchFamily="2" charset="0"/>
              </a:rPr>
              <a:t>terjadi</a:t>
            </a:r>
            <a:r>
              <a:rPr lang="en-ID" b="0" i="0" dirty="0">
                <a:solidFill>
                  <a:srgbClr val="374151"/>
                </a:solidFill>
                <a:effectLst/>
                <a:latin typeface="DM Sans" pitchFamily="2" charset="0"/>
              </a:rPr>
              <a:t> di </a:t>
            </a:r>
            <a:r>
              <a:rPr lang="en-ID" b="0" i="0" dirty="0" err="1">
                <a:solidFill>
                  <a:srgbClr val="374151"/>
                </a:solidFill>
                <a:effectLst/>
                <a:latin typeface="DM Sans" pitchFamily="2" charset="0"/>
              </a:rPr>
              <a:t>rumah</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sakit</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atau</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fasilitas</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perawatan</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kesehatan</a:t>
            </a:r>
            <a:r>
              <a:rPr lang="id-ID" b="0" i="0" dirty="0">
                <a:solidFill>
                  <a:srgbClr val="374151"/>
                </a:solidFill>
                <a:effectLst/>
                <a:latin typeface="DM Sans" pitchFamily="2" charset="0"/>
              </a:rPr>
              <a:t>.</a:t>
            </a:r>
            <a:endParaRPr lang="id-ID" dirty="0">
              <a:latin typeface="DM Sans" pitchFamily="2" charset="0"/>
            </a:endParaRPr>
          </a:p>
          <a:p>
            <a:pPr marL="0" lvl="0" indent="0" algn="l" rtl="0">
              <a:spcBef>
                <a:spcPts val="0"/>
              </a:spcBef>
              <a:spcAft>
                <a:spcPts val="0"/>
              </a:spcAft>
              <a:buNone/>
            </a:pPr>
            <a:r>
              <a:rPr lang="id-ID" dirty="0">
                <a:latin typeface="DM Sans" pitchFamily="2" charset="0"/>
              </a:rPr>
              <a:t>3. Kamar : </a:t>
            </a:r>
            <a:r>
              <a:rPr lang="en-ID" b="0" i="0" dirty="0" err="1">
                <a:solidFill>
                  <a:srgbClr val="374151"/>
                </a:solidFill>
                <a:effectLst/>
                <a:latin typeface="DM Sans" pitchFamily="2" charset="0"/>
              </a:rPr>
              <a:t>mewakili</a:t>
            </a:r>
            <a:r>
              <a:rPr lang="en-ID" b="0" i="0" dirty="0">
                <a:solidFill>
                  <a:srgbClr val="374151"/>
                </a:solidFill>
                <a:effectLst/>
                <a:latin typeface="DM Sans" pitchFamily="2" charset="0"/>
              </a:rPr>
              <a:t> unit </a:t>
            </a:r>
            <a:r>
              <a:rPr lang="en-ID" b="0" i="0" dirty="0" err="1">
                <a:solidFill>
                  <a:srgbClr val="374151"/>
                </a:solidFill>
                <a:effectLst/>
                <a:latin typeface="DM Sans" pitchFamily="2" charset="0"/>
              </a:rPr>
              <a:t>atau</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ruangan</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tempat</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pasien</a:t>
            </a:r>
            <a:r>
              <a:rPr lang="en-ID" b="0" i="0" dirty="0">
                <a:solidFill>
                  <a:srgbClr val="374151"/>
                </a:solidFill>
                <a:effectLst/>
                <a:latin typeface="DM Sans" pitchFamily="2" charset="0"/>
              </a:rPr>
              <a:t> </a:t>
            </a:r>
            <a:r>
              <a:rPr lang="en-ID" b="0" i="0" dirty="0" err="1">
                <a:solidFill>
                  <a:srgbClr val="374151"/>
                </a:solidFill>
                <a:effectLst/>
                <a:latin typeface="DM Sans" pitchFamily="2" charset="0"/>
              </a:rPr>
              <a:t>dirawat</a:t>
            </a:r>
            <a:r>
              <a:rPr lang="en-ID" b="0" i="0" dirty="0">
                <a:solidFill>
                  <a:srgbClr val="374151"/>
                </a:solidFill>
                <a:effectLst/>
                <a:latin typeface="DM Sans" pitchFamily="2" charset="0"/>
              </a:rPr>
              <a:t>.</a:t>
            </a:r>
            <a:endParaRPr dirty="0">
              <a:latin typeface="DM Sans" pitchFamily="2" charset="0"/>
            </a:endParaRPr>
          </a:p>
        </p:txBody>
      </p:sp>
      <p:sp>
        <p:nvSpPr>
          <p:cNvPr id="854" name="Google Shape;854;p38"/>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38"/>
          <p:cNvGrpSpPr/>
          <p:nvPr/>
        </p:nvGrpSpPr>
        <p:grpSpPr>
          <a:xfrm>
            <a:off x="719996" y="323475"/>
            <a:ext cx="807300" cy="357900"/>
            <a:chOff x="635421" y="421700"/>
            <a:chExt cx="807300" cy="357900"/>
          </a:xfrm>
        </p:grpSpPr>
        <p:sp>
          <p:nvSpPr>
            <p:cNvPr id="858" name="Google Shape;858;p38"/>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8" name="Google Shape;808;p37"/>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37"/>
          <p:cNvGrpSpPr/>
          <p:nvPr/>
        </p:nvGrpSpPr>
        <p:grpSpPr>
          <a:xfrm>
            <a:off x="719996" y="323475"/>
            <a:ext cx="807300" cy="357900"/>
            <a:chOff x="635421" y="421700"/>
            <a:chExt cx="807300" cy="357900"/>
          </a:xfrm>
        </p:grpSpPr>
        <p:sp>
          <p:nvSpPr>
            <p:cNvPr id="812" name="Google Shape;812;p37"/>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A44BD8B4-06A6-5A4A-EFDE-1E68C1D9243A}"/>
              </a:ext>
            </a:extLst>
          </p:cNvPr>
          <p:cNvSpPr txBox="1"/>
          <p:nvPr/>
        </p:nvSpPr>
        <p:spPr>
          <a:xfrm>
            <a:off x="1966317" y="987855"/>
            <a:ext cx="5211366" cy="523220"/>
          </a:xfrm>
          <a:prstGeom prst="rect">
            <a:avLst/>
          </a:prstGeom>
          <a:noFill/>
        </p:spPr>
        <p:txBody>
          <a:bodyPr wrap="square">
            <a:spAutoFit/>
          </a:bodyPr>
          <a:lstStyle/>
          <a:p>
            <a:pPr algn="ctr"/>
            <a:r>
              <a:rPr lang="id-ID" sz="1400" dirty="0">
                <a:latin typeface="Krona One" panose="020B0604020202020204" charset="0"/>
              </a:rPr>
              <a:t>Tahap 3</a:t>
            </a:r>
            <a:br>
              <a:rPr lang="id-ID" sz="1400" dirty="0">
                <a:latin typeface="Krona One" panose="020B0604020202020204" charset="0"/>
              </a:rPr>
            </a:br>
            <a:r>
              <a:rPr lang="id-ID" sz="1400" dirty="0">
                <a:solidFill>
                  <a:schemeClr val="accent6">
                    <a:lumMod val="50000"/>
                  </a:schemeClr>
                </a:solidFill>
                <a:latin typeface="Krona One" panose="020B0604020202020204" charset="0"/>
              </a:rPr>
              <a:t>Penentuan Relasi</a:t>
            </a:r>
            <a:endParaRPr lang="en-ID" dirty="0">
              <a:latin typeface="Krona One" panose="020B0604020202020204" charset="0"/>
            </a:endParaRPr>
          </a:p>
        </p:txBody>
      </p:sp>
      <p:sp>
        <p:nvSpPr>
          <p:cNvPr id="8" name="TextBox 7">
            <a:extLst>
              <a:ext uri="{FF2B5EF4-FFF2-40B4-BE49-F238E27FC236}">
                <a16:creationId xmlns:a16="http://schemas.microsoft.com/office/drawing/2014/main" id="{BD9EA725-BBDE-3039-A6B4-E39E2137ECC9}"/>
              </a:ext>
            </a:extLst>
          </p:cNvPr>
          <p:cNvSpPr txBox="1"/>
          <p:nvPr/>
        </p:nvSpPr>
        <p:spPr>
          <a:xfrm>
            <a:off x="827137" y="1865671"/>
            <a:ext cx="7326650" cy="738664"/>
          </a:xfrm>
          <a:prstGeom prst="rect">
            <a:avLst/>
          </a:prstGeom>
          <a:noFill/>
        </p:spPr>
        <p:txBody>
          <a:bodyPr wrap="square" rtlCol="0">
            <a:spAutoFit/>
          </a:bodyPr>
          <a:lstStyle/>
          <a:p>
            <a:pPr marL="342900" indent="-342900">
              <a:buAutoNum type="arabicPeriod"/>
            </a:pPr>
            <a:r>
              <a:rPr lang="id-ID" dirty="0">
                <a:latin typeface="HP Simplified Jpan" panose="020B0500000000000000" pitchFamily="34" charset="-128"/>
                <a:ea typeface="HP Simplified Jpan" panose="020B0500000000000000" pitchFamily="34" charset="-128"/>
              </a:rPr>
              <a:t>Pasien : Administrasi = pasien didata oleh adminstrasi</a:t>
            </a:r>
          </a:p>
          <a:p>
            <a:pPr marL="342900" indent="-342900">
              <a:buAutoNum type="arabicPeriod"/>
            </a:pPr>
            <a:r>
              <a:rPr lang="id-ID" dirty="0">
                <a:latin typeface="HP Simplified Jpan" panose="020B0500000000000000" pitchFamily="34" charset="-128"/>
                <a:ea typeface="HP Simplified Jpan" panose="020B0500000000000000" pitchFamily="34" charset="-128"/>
              </a:rPr>
              <a:t>Administrasi : Kamar = administrasi memilih kamar (untuk pasien)</a:t>
            </a:r>
          </a:p>
          <a:p>
            <a:pPr marL="342900" indent="-342900">
              <a:buAutoNum type="arabicPeriod"/>
            </a:pPr>
            <a:endParaRPr lang="id-ID" dirty="0">
              <a:latin typeface="HP Simplified Jpan" panose="020B0500000000000000" pitchFamily="34" charset="-128"/>
              <a:ea typeface="HP Simplified Jpan" panose="020B0500000000000000" pitchFamily="34" charset="-128"/>
            </a:endParaRPr>
          </a:p>
        </p:txBody>
      </p:sp>
      <p:sp>
        <p:nvSpPr>
          <p:cNvPr id="9" name="TextBox 8">
            <a:extLst>
              <a:ext uri="{FF2B5EF4-FFF2-40B4-BE49-F238E27FC236}">
                <a16:creationId xmlns:a16="http://schemas.microsoft.com/office/drawing/2014/main" id="{D2926B4D-1D66-AD45-52E0-9A20215E2344}"/>
              </a:ext>
            </a:extLst>
          </p:cNvPr>
          <p:cNvSpPr txBox="1"/>
          <p:nvPr/>
        </p:nvSpPr>
        <p:spPr>
          <a:xfrm>
            <a:off x="921774" y="2846439"/>
            <a:ext cx="3097161" cy="1169551"/>
          </a:xfrm>
          <a:prstGeom prst="rect">
            <a:avLst/>
          </a:prstGeom>
          <a:noFill/>
        </p:spPr>
        <p:txBody>
          <a:bodyPr wrap="square" rtlCol="0">
            <a:spAutoFit/>
          </a:bodyPr>
          <a:lstStyle/>
          <a:p>
            <a:r>
              <a:rPr lang="id-ID" dirty="0">
                <a:latin typeface="HP Simplified Jpan" panose="020B0500000000000000" pitchFamily="34" charset="-128"/>
                <a:ea typeface="HP Simplified Jpan" panose="020B0500000000000000" pitchFamily="34" charset="-128"/>
              </a:rPr>
              <a:t>Hubungan (kardinalitas)</a:t>
            </a:r>
          </a:p>
          <a:p>
            <a:pPr marL="342900" indent="-342900">
              <a:buAutoNum type="arabicPeriod"/>
            </a:pPr>
            <a:r>
              <a:rPr lang="id-ID" dirty="0">
                <a:latin typeface="HP Simplified Jpan" panose="020B0500000000000000" pitchFamily="34" charset="-128"/>
                <a:ea typeface="HP Simplified Jpan" panose="020B0500000000000000" pitchFamily="34" charset="-128"/>
              </a:rPr>
              <a:t>Pasien didata oleh administrasi</a:t>
            </a:r>
          </a:p>
          <a:p>
            <a:pPr marL="342900" indent="-342900">
              <a:buAutoNum type="alphaLcParenR"/>
            </a:pPr>
            <a:r>
              <a:rPr lang="id-ID" dirty="0">
                <a:latin typeface="HP Simplified Jpan" panose="020B0500000000000000" pitchFamily="34" charset="-128"/>
                <a:ea typeface="HP Simplified Jpan" panose="020B0500000000000000" pitchFamily="34" charset="-128"/>
              </a:rPr>
              <a:t>Tabel utama : administrasi</a:t>
            </a:r>
          </a:p>
          <a:p>
            <a:pPr marL="342900" indent="-342900">
              <a:buAutoNum type="alphaLcParenR"/>
            </a:pPr>
            <a:r>
              <a:rPr lang="id-ID" dirty="0">
                <a:latin typeface="HP Simplified Jpan" panose="020B0500000000000000" pitchFamily="34" charset="-128"/>
                <a:ea typeface="HP Simplified Jpan" panose="020B0500000000000000" pitchFamily="34" charset="-128"/>
              </a:rPr>
              <a:t>Tabel kedua : pasien</a:t>
            </a:r>
          </a:p>
          <a:p>
            <a:pPr marL="342900" indent="-342900">
              <a:buAutoNum type="alphaLcParenR"/>
            </a:pPr>
            <a:r>
              <a:rPr lang="id-ID" dirty="0">
                <a:latin typeface="HP Simplified Jpan" panose="020B0500000000000000" pitchFamily="34" charset="-128"/>
                <a:ea typeface="HP Simplified Jpan" panose="020B0500000000000000" pitchFamily="34" charset="-128"/>
              </a:rPr>
              <a:t>Relasi : many to one (m:1)</a:t>
            </a:r>
            <a:endParaRPr lang="en-ID" dirty="0">
              <a:latin typeface="HP Simplified Jpan" panose="020B0500000000000000" pitchFamily="34" charset="-128"/>
              <a:ea typeface="HP Simplified Jpan" panose="020B0500000000000000" pitchFamily="34" charset="-128"/>
            </a:endParaRPr>
          </a:p>
        </p:txBody>
      </p:sp>
      <p:sp>
        <p:nvSpPr>
          <p:cNvPr id="10" name="TextBox 9">
            <a:extLst>
              <a:ext uri="{FF2B5EF4-FFF2-40B4-BE49-F238E27FC236}">
                <a16:creationId xmlns:a16="http://schemas.microsoft.com/office/drawing/2014/main" id="{3140AC4F-755C-A669-3562-2962CB74A598}"/>
              </a:ext>
            </a:extLst>
          </p:cNvPr>
          <p:cNvSpPr txBox="1"/>
          <p:nvPr/>
        </p:nvSpPr>
        <p:spPr>
          <a:xfrm>
            <a:off x="4178710" y="2846439"/>
            <a:ext cx="3097161" cy="1169551"/>
          </a:xfrm>
          <a:prstGeom prst="rect">
            <a:avLst/>
          </a:prstGeom>
          <a:noFill/>
        </p:spPr>
        <p:txBody>
          <a:bodyPr wrap="square" rtlCol="0">
            <a:spAutoFit/>
          </a:bodyPr>
          <a:lstStyle/>
          <a:p>
            <a:endParaRPr lang="id-ID" dirty="0">
              <a:latin typeface="HP Simplified Jpan" panose="020B0500000000000000" pitchFamily="34" charset="-128"/>
              <a:ea typeface="HP Simplified Jpan" panose="020B0500000000000000" pitchFamily="34" charset="-128"/>
            </a:endParaRPr>
          </a:p>
          <a:p>
            <a:r>
              <a:rPr lang="id-ID" dirty="0">
                <a:latin typeface="HP Simplified Jpan" panose="020B0500000000000000" pitchFamily="34" charset="-128"/>
                <a:ea typeface="HP Simplified Jpan" panose="020B0500000000000000" pitchFamily="34" charset="-128"/>
              </a:rPr>
              <a:t>2.    Administrasi memilih kamar</a:t>
            </a:r>
          </a:p>
          <a:p>
            <a:pPr marL="342900" indent="-342900">
              <a:buAutoNum type="alphaLcParenR"/>
            </a:pPr>
            <a:r>
              <a:rPr lang="id-ID" dirty="0">
                <a:latin typeface="HP Simplified Jpan" panose="020B0500000000000000" pitchFamily="34" charset="-128"/>
                <a:ea typeface="HP Simplified Jpan" panose="020B0500000000000000" pitchFamily="34" charset="-128"/>
              </a:rPr>
              <a:t>Tabel utama : administrasi</a:t>
            </a:r>
          </a:p>
          <a:p>
            <a:pPr marL="342900" indent="-342900">
              <a:buAutoNum type="alphaLcParenR"/>
            </a:pPr>
            <a:r>
              <a:rPr lang="id-ID" dirty="0">
                <a:latin typeface="HP Simplified Jpan" panose="020B0500000000000000" pitchFamily="34" charset="-128"/>
                <a:ea typeface="HP Simplified Jpan" panose="020B0500000000000000" pitchFamily="34" charset="-128"/>
              </a:rPr>
              <a:t>Tabel kedua : kamar</a:t>
            </a:r>
          </a:p>
          <a:p>
            <a:pPr marL="342900" indent="-342900">
              <a:buAutoNum type="alphaLcParenR"/>
            </a:pPr>
            <a:r>
              <a:rPr lang="id-ID" dirty="0">
                <a:latin typeface="HP Simplified Jpan" panose="020B0500000000000000" pitchFamily="34" charset="-128"/>
                <a:ea typeface="HP Simplified Jpan" panose="020B0500000000000000" pitchFamily="34" charset="-128"/>
              </a:rPr>
              <a:t>Relasi : one to one (1:1)</a:t>
            </a:r>
            <a:endParaRPr lang="en-ID" dirty="0">
              <a:latin typeface="HP Simplified Jpan" panose="020B0500000000000000" pitchFamily="34" charset="-128"/>
              <a:ea typeface="HP Simplified Jpan" panose="020B0500000000000000"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7" name="Google Shape;867;p39"/>
          <p:cNvSpPr txBox="1">
            <a:spLocks noGrp="1"/>
          </p:cNvSpPr>
          <p:nvPr>
            <p:ph type="title"/>
          </p:nvPr>
        </p:nvSpPr>
        <p:spPr>
          <a:xfrm>
            <a:off x="1251694" y="775651"/>
            <a:ext cx="5109600" cy="6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a:t>Tahap 4</a:t>
            </a:r>
            <a:br>
              <a:rPr lang="id-ID" sz="2000" dirty="0"/>
            </a:br>
            <a:r>
              <a:rPr lang="id-ID" sz="2000" dirty="0">
                <a:solidFill>
                  <a:schemeClr val="tx1"/>
                </a:solidFill>
              </a:rPr>
              <a:t>Pembuatan ERD</a:t>
            </a:r>
            <a:endParaRPr sz="2000" dirty="0"/>
          </a:p>
        </p:txBody>
      </p:sp>
      <p:grpSp>
        <p:nvGrpSpPr>
          <p:cNvPr id="868" name="Google Shape;868;p39"/>
          <p:cNvGrpSpPr/>
          <p:nvPr/>
        </p:nvGrpSpPr>
        <p:grpSpPr>
          <a:xfrm>
            <a:off x="6980513" y="505678"/>
            <a:ext cx="2163496" cy="5877227"/>
            <a:chOff x="1678175" y="2738600"/>
            <a:chExt cx="587300" cy="1595425"/>
          </a:xfrm>
        </p:grpSpPr>
        <p:sp>
          <p:nvSpPr>
            <p:cNvPr id="869" name="Google Shape;869;p39"/>
            <p:cNvSpPr/>
            <p:nvPr/>
          </p:nvSpPr>
          <p:spPr>
            <a:xfrm>
              <a:off x="1803475" y="3726775"/>
              <a:ext cx="136950" cy="520025"/>
            </a:xfrm>
            <a:custGeom>
              <a:avLst/>
              <a:gdLst/>
              <a:ahLst/>
              <a:cxnLst/>
              <a:rect l="l" t="t" r="r" b="b"/>
              <a:pathLst>
                <a:path w="5478" h="20801" extrusionOk="0">
                  <a:moveTo>
                    <a:pt x="2680" y="1"/>
                  </a:moveTo>
                  <a:lnTo>
                    <a:pt x="1" y="1715"/>
                  </a:lnTo>
                  <a:lnTo>
                    <a:pt x="3359" y="20801"/>
                  </a:lnTo>
                  <a:lnTo>
                    <a:pt x="5168" y="20801"/>
                  </a:lnTo>
                  <a:cubicBezTo>
                    <a:pt x="5168" y="20801"/>
                    <a:pt x="5478" y="8954"/>
                    <a:pt x="4656" y="5477"/>
                  </a:cubicBezTo>
                  <a:cubicBezTo>
                    <a:pt x="3704" y="1429"/>
                    <a:pt x="2680" y="1"/>
                    <a:pt x="2680"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1752875" y="4241125"/>
              <a:ext cx="193500" cy="92900"/>
            </a:xfrm>
            <a:custGeom>
              <a:avLst/>
              <a:gdLst/>
              <a:ahLst/>
              <a:cxnLst/>
              <a:rect l="l" t="t" r="r" b="b"/>
              <a:pathLst>
                <a:path w="7740" h="3716" extrusionOk="0">
                  <a:moveTo>
                    <a:pt x="7169" y="1"/>
                  </a:moveTo>
                  <a:cubicBezTo>
                    <a:pt x="7169" y="1"/>
                    <a:pt x="7168" y="1"/>
                    <a:pt x="7168" y="1"/>
                  </a:cubicBezTo>
                  <a:lnTo>
                    <a:pt x="2906" y="2715"/>
                  </a:lnTo>
                  <a:cubicBezTo>
                    <a:pt x="2876" y="2715"/>
                    <a:pt x="2846" y="2715"/>
                    <a:pt x="2817" y="2715"/>
                  </a:cubicBezTo>
                  <a:cubicBezTo>
                    <a:pt x="292" y="2715"/>
                    <a:pt x="1" y="3715"/>
                    <a:pt x="1" y="3715"/>
                  </a:cubicBezTo>
                  <a:lnTo>
                    <a:pt x="5549" y="3715"/>
                  </a:lnTo>
                  <a:lnTo>
                    <a:pt x="7168" y="1858"/>
                  </a:lnTo>
                  <a:lnTo>
                    <a:pt x="7168" y="3715"/>
                  </a:lnTo>
                  <a:lnTo>
                    <a:pt x="7704" y="3715"/>
                  </a:lnTo>
                  <a:cubicBezTo>
                    <a:pt x="7704" y="3715"/>
                    <a:pt x="7680" y="2132"/>
                    <a:pt x="7704" y="1060"/>
                  </a:cubicBezTo>
                  <a:cubicBezTo>
                    <a:pt x="7739" y="12"/>
                    <a:pt x="7193" y="1"/>
                    <a:pt x="716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1820150" y="4185775"/>
              <a:ext cx="111950" cy="123850"/>
            </a:xfrm>
            <a:custGeom>
              <a:avLst/>
              <a:gdLst/>
              <a:ahLst/>
              <a:cxnLst/>
              <a:rect l="l" t="t" r="r" b="b"/>
              <a:pathLst>
                <a:path w="4478" h="4954" extrusionOk="0">
                  <a:moveTo>
                    <a:pt x="2322" y="0"/>
                  </a:moveTo>
                  <a:lnTo>
                    <a:pt x="2656" y="2203"/>
                  </a:lnTo>
                  <a:lnTo>
                    <a:pt x="1" y="4953"/>
                  </a:lnTo>
                  <a:lnTo>
                    <a:pt x="1227" y="4953"/>
                  </a:lnTo>
                  <a:cubicBezTo>
                    <a:pt x="1787" y="4953"/>
                    <a:pt x="2334" y="4739"/>
                    <a:pt x="2763" y="4358"/>
                  </a:cubicBezTo>
                  <a:cubicBezTo>
                    <a:pt x="3323" y="3834"/>
                    <a:pt x="4096" y="3048"/>
                    <a:pt x="4477" y="2215"/>
                  </a:cubicBezTo>
                  <a:lnTo>
                    <a:pt x="4477" y="833"/>
                  </a:lnTo>
                  <a:lnTo>
                    <a:pt x="232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1960050" y="3727375"/>
              <a:ext cx="136950" cy="519725"/>
            </a:xfrm>
            <a:custGeom>
              <a:avLst/>
              <a:gdLst/>
              <a:ahLst/>
              <a:cxnLst/>
              <a:rect l="l" t="t" r="r" b="b"/>
              <a:pathLst>
                <a:path w="5478" h="20789" extrusionOk="0">
                  <a:moveTo>
                    <a:pt x="2680" y="0"/>
                  </a:moveTo>
                  <a:lnTo>
                    <a:pt x="1" y="1703"/>
                  </a:lnTo>
                  <a:lnTo>
                    <a:pt x="3394" y="20789"/>
                  </a:lnTo>
                  <a:lnTo>
                    <a:pt x="5168" y="20789"/>
                  </a:lnTo>
                  <a:cubicBezTo>
                    <a:pt x="5168" y="20789"/>
                    <a:pt x="5478" y="8942"/>
                    <a:pt x="4656" y="5477"/>
                  </a:cubicBezTo>
                  <a:cubicBezTo>
                    <a:pt x="3704" y="1429"/>
                    <a:pt x="2680" y="0"/>
                    <a:pt x="2680"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1910350" y="4241125"/>
              <a:ext cx="193475" cy="92900"/>
            </a:xfrm>
            <a:custGeom>
              <a:avLst/>
              <a:gdLst/>
              <a:ahLst/>
              <a:cxnLst/>
              <a:rect l="l" t="t" r="r" b="b"/>
              <a:pathLst>
                <a:path w="7739" h="3716" extrusionOk="0">
                  <a:moveTo>
                    <a:pt x="7169" y="1"/>
                  </a:moveTo>
                  <a:cubicBezTo>
                    <a:pt x="7168" y="1"/>
                    <a:pt x="7168" y="1"/>
                    <a:pt x="7168" y="1"/>
                  </a:cubicBezTo>
                  <a:lnTo>
                    <a:pt x="2894" y="2715"/>
                  </a:lnTo>
                  <a:cubicBezTo>
                    <a:pt x="2864" y="2715"/>
                    <a:pt x="2834" y="2715"/>
                    <a:pt x="2805" y="2715"/>
                  </a:cubicBezTo>
                  <a:cubicBezTo>
                    <a:pt x="291" y="2715"/>
                    <a:pt x="0" y="3715"/>
                    <a:pt x="0" y="3715"/>
                  </a:cubicBezTo>
                  <a:lnTo>
                    <a:pt x="5549" y="3715"/>
                  </a:lnTo>
                  <a:lnTo>
                    <a:pt x="7168" y="1858"/>
                  </a:lnTo>
                  <a:lnTo>
                    <a:pt x="7168" y="3715"/>
                  </a:lnTo>
                  <a:lnTo>
                    <a:pt x="7704" y="3715"/>
                  </a:lnTo>
                  <a:cubicBezTo>
                    <a:pt x="7704" y="3715"/>
                    <a:pt x="7680" y="2132"/>
                    <a:pt x="7704" y="1060"/>
                  </a:cubicBezTo>
                  <a:cubicBezTo>
                    <a:pt x="7739" y="12"/>
                    <a:pt x="7192" y="1"/>
                    <a:pt x="716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1977625" y="4185775"/>
              <a:ext cx="111925" cy="123850"/>
            </a:xfrm>
            <a:custGeom>
              <a:avLst/>
              <a:gdLst/>
              <a:ahLst/>
              <a:cxnLst/>
              <a:rect l="l" t="t" r="r" b="b"/>
              <a:pathLst>
                <a:path w="4477" h="4954" extrusionOk="0">
                  <a:moveTo>
                    <a:pt x="2322" y="0"/>
                  </a:moveTo>
                  <a:lnTo>
                    <a:pt x="2643" y="2203"/>
                  </a:lnTo>
                  <a:lnTo>
                    <a:pt x="0" y="4953"/>
                  </a:lnTo>
                  <a:lnTo>
                    <a:pt x="1215" y="4953"/>
                  </a:lnTo>
                  <a:cubicBezTo>
                    <a:pt x="1786" y="4953"/>
                    <a:pt x="2334" y="4739"/>
                    <a:pt x="2762" y="4358"/>
                  </a:cubicBezTo>
                  <a:cubicBezTo>
                    <a:pt x="3322" y="3846"/>
                    <a:pt x="4096" y="3048"/>
                    <a:pt x="4477" y="2215"/>
                  </a:cubicBezTo>
                  <a:lnTo>
                    <a:pt x="4477" y="833"/>
                  </a:lnTo>
                  <a:lnTo>
                    <a:pt x="232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1782350" y="3313925"/>
              <a:ext cx="316150" cy="456050"/>
            </a:xfrm>
            <a:custGeom>
              <a:avLst/>
              <a:gdLst/>
              <a:ahLst/>
              <a:cxnLst/>
              <a:rect l="l" t="t" r="r" b="b"/>
              <a:pathLst>
                <a:path w="12646" h="18242" extrusionOk="0">
                  <a:moveTo>
                    <a:pt x="858" y="1"/>
                  </a:moveTo>
                  <a:lnTo>
                    <a:pt x="1" y="18229"/>
                  </a:lnTo>
                  <a:lnTo>
                    <a:pt x="12645" y="18241"/>
                  </a:lnTo>
                  <a:cubicBezTo>
                    <a:pt x="12645" y="18241"/>
                    <a:pt x="12109" y="4942"/>
                    <a:pt x="8787" y="1"/>
                  </a:cubicBez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1690075" y="3700875"/>
              <a:ext cx="45575" cy="53125"/>
            </a:xfrm>
            <a:custGeom>
              <a:avLst/>
              <a:gdLst/>
              <a:ahLst/>
              <a:cxnLst/>
              <a:rect l="l" t="t" r="r" b="b"/>
              <a:pathLst>
                <a:path w="1823" h="2125" extrusionOk="0">
                  <a:moveTo>
                    <a:pt x="1822" y="1"/>
                  </a:moveTo>
                  <a:lnTo>
                    <a:pt x="596" y="715"/>
                  </a:lnTo>
                  <a:lnTo>
                    <a:pt x="60" y="1739"/>
                  </a:lnTo>
                  <a:cubicBezTo>
                    <a:pt x="1" y="1858"/>
                    <a:pt x="36" y="2013"/>
                    <a:pt x="155" y="2084"/>
                  </a:cubicBezTo>
                  <a:cubicBezTo>
                    <a:pt x="200" y="2111"/>
                    <a:pt x="250" y="2125"/>
                    <a:pt x="298" y="2125"/>
                  </a:cubicBezTo>
                  <a:cubicBezTo>
                    <a:pt x="379" y="2125"/>
                    <a:pt x="456" y="2087"/>
                    <a:pt x="501" y="2013"/>
                  </a:cubicBezTo>
                  <a:lnTo>
                    <a:pt x="1822"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1678175" y="3611475"/>
              <a:ext cx="108975" cy="135125"/>
            </a:xfrm>
            <a:custGeom>
              <a:avLst/>
              <a:gdLst/>
              <a:ahLst/>
              <a:cxnLst/>
              <a:rect l="l" t="t" r="r" b="b"/>
              <a:pathLst>
                <a:path w="4359" h="5405" extrusionOk="0">
                  <a:moveTo>
                    <a:pt x="3567" y="0"/>
                  </a:moveTo>
                  <a:cubicBezTo>
                    <a:pt x="3314" y="0"/>
                    <a:pt x="3098" y="159"/>
                    <a:pt x="3001" y="386"/>
                  </a:cubicBezTo>
                  <a:cubicBezTo>
                    <a:pt x="2691" y="1100"/>
                    <a:pt x="2060" y="2231"/>
                    <a:pt x="2060" y="2231"/>
                  </a:cubicBezTo>
                  <a:lnTo>
                    <a:pt x="60" y="5053"/>
                  </a:lnTo>
                  <a:cubicBezTo>
                    <a:pt x="0" y="5125"/>
                    <a:pt x="0" y="5232"/>
                    <a:pt x="60" y="5303"/>
                  </a:cubicBezTo>
                  <a:cubicBezTo>
                    <a:pt x="101" y="5372"/>
                    <a:pt x="165" y="5405"/>
                    <a:pt x="233" y="5405"/>
                  </a:cubicBezTo>
                  <a:cubicBezTo>
                    <a:pt x="284" y="5405"/>
                    <a:pt x="336" y="5386"/>
                    <a:pt x="381" y="5351"/>
                  </a:cubicBezTo>
                  <a:lnTo>
                    <a:pt x="2656" y="3458"/>
                  </a:lnTo>
                  <a:lnTo>
                    <a:pt x="2656" y="3458"/>
                  </a:lnTo>
                  <a:cubicBezTo>
                    <a:pt x="2417" y="3946"/>
                    <a:pt x="2334" y="4422"/>
                    <a:pt x="2286" y="4708"/>
                  </a:cubicBezTo>
                  <a:cubicBezTo>
                    <a:pt x="2263" y="4851"/>
                    <a:pt x="2358" y="4982"/>
                    <a:pt x="2513" y="5017"/>
                  </a:cubicBezTo>
                  <a:cubicBezTo>
                    <a:pt x="2522" y="5018"/>
                    <a:pt x="2532" y="5019"/>
                    <a:pt x="2541" y="5019"/>
                  </a:cubicBezTo>
                  <a:cubicBezTo>
                    <a:pt x="2662" y="5019"/>
                    <a:pt x="2778" y="4948"/>
                    <a:pt x="2822" y="4827"/>
                  </a:cubicBezTo>
                  <a:cubicBezTo>
                    <a:pt x="2917" y="4577"/>
                    <a:pt x="3120" y="4124"/>
                    <a:pt x="3596" y="3529"/>
                  </a:cubicBezTo>
                  <a:cubicBezTo>
                    <a:pt x="4358" y="2577"/>
                    <a:pt x="4191" y="1327"/>
                    <a:pt x="4191" y="1327"/>
                  </a:cubicBezTo>
                  <a:lnTo>
                    <a:pt x="4251" y="731"/>
                  </a:lnTo>
                  <a:cubicBezTo>
                    <a:pt x="4299" y="362"/>
                    <a:pt x="4013" y="29"/>
                    <a:pt x="3644" y="5"/>
                  </a:cubicBezTo>
                  <a:cubicBezTo>
                    <a:pt x="3618" y="2"/>
                    <a:pt x="3592" y="0"/>
                    <a:pt x="356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1753475" y="3451450"/>
              <a:ext cx="62250" cy="179500"/>
            </a:xfrm>
            <a:custGeom>
              <a:avLst/>
              <a:gdLst/>
              <a:ahLst/>
              <a:cxnLst/>
              <a:rect l="l" t="t" r="r" b="b"/>
              <a:pathLst>
                <a:path w="2490" h="7180" extrusionOk="0">
                  <a:moveTo>
                    <a:pt x="513" y="0"/>
                  </a:moveTo>
                  <a:lnTo>
                    <a:pt x="1" y="6882"/>
                  </a:lnTo>
                  <a:lnTo>
                    <a:pt x="1227" y="7180"/>
                  </a:lnTo>
                  <a:lnTo>
                    <a:pt x="2489" y="917"/>
                  </a:lnTo>
                  <a:lnTo>
                    <a:pt x="513"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1755275" y="3040375"/>
              <a:ext cx="78600" cy="517950"/>
            </a:xfrm>
            <a:custGeom>
              <a:avLst/>
              <a:gdLst/>
              <a:ahLst/>
              <a:cxnLst/>
              <a:rect l="l" t="t" r="r" b="b"/>
              <a:pathLst>
                <a:path w="3144" h="20718" extrusionOk="0">
                  <a:moveTo>
                    <a:pt x="3143" y="1"/>
                  </a:moveTo>
                  <a:lnTo>
                    <a:pt x="3143" y="1"/>
                  </a:lnTo>
                  <a:cubicBezTo>
                    <a:pt x="3143" y="1"/>
                    <a:pt x="679" y="882"/>
                    <a:pt x="465" y="6049"/>
                  </a:cubicBezTo>
                  <a:cubicBezTo>
                    <a:pt x="250" y="11193"/>
                    <a:pt x="0" y="20718"/>
                    <a:pt x="0" y="20718"/>
                  </a:cubicBezTo>
                  <a:lnTo>
                    <a:pt x="1941" y="20718"/>
                  </a:lnTo>
                  <a:lnTo>
                    <a:pt x="31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1827000" y="3020750"/>
              <a:ext cx="152125" cy="293200"/>
            </a:xfrm>
            <a:custGeom>
              <a:avLst/>
              <a:gdLst/>
              <a:ahLst/>
              <a:cxnLst/>
              <a:rect l="l" t="t" r="r" b="b"/>
              <a:pathLst>
                <a:path w="6085" h="11728" extrusionOk="0">
                  <a:moveTo>
                    <a:pt x="5025" y="0"/>
                  </a:moveTo>
                  <a:lnTo>
                    <a:pt x="2263" y="60"/>
                  </a:lnTo>
                  <a:cubicBezTo>
                    <a:pt x="2263" y="60"/>
                    <a:pt x="132" y="619"/>
                    <a:pt x="1" y="4251"/>
                  </a:cubicBezTo>
                  <a:lnTo>
                    <a:pt x="1" y="11728"/>
                  </a:lnTo>
                  <a:lnTo>
                    <a:pt x="6085" y="11728"/>
                  </a:lnTo>
                  <a:lnTo>
                    <a:pt x="5025" y="0"/>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1880875" y="3020750"/>
              <a:ext cx="71750" cy="47650"/>
            </a:xfrm>
            <a:custGeom>
              <a:avLst/>
              <a:gdLst/>
              <a:ahLst/>
              <a:cxnLst/>
              <a:rect l="l" t="t" r="r" b="b"/>
              <a:pathLst>
                <a:path w="2870" h="1906" extrusionOk="0">
                  <a:moveTo>
                    <a:pt x="2870" y="0"/>
                  </a:moveTo>
                  <a:lnTo>
                    <a:pt x="108" y="60"/>
                  </a:lnTo>
                  <a:lnTo>
                    <a:pt x="1" y="1905"/>
                  </a:lnTo>
                  <a:lnTo>
                    <a:pt x="2870"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1908275" y="3020750"/>
              <a:ext cx="194375" cy="628675"/>
            </a:xfrm>
            <a:custGeom>
              <a:avLst/>
              <a:gdLst/>
              <a:ahLst/>
              <a:cxnLst/>
              <a:rect l="l" t="t" r="r" b="b"/>
              <a:pathLst>
                <a:path w="7775" h="25147" extrusionOk="0">
                  <a:moveTo>
                    <a:pt x="1774" y="0"/>
                  </a:moveTo>
                  <a:cubicBezTo>
                    <a:pt x="1" y="5844"/>
                    <a:pt x="1511" y="24836"/>
                    <a:pt x="1512" y="24836"/>
                  </a:cubicBezTo>
                  <a:cubicBezTo>
                    <a:pt x="1512" y="24836"/>
                    <a:pt x="1512" y="24836"/>
                    <a:pt x="1512" y="24836"/>
                  </a:cubicBezTo>
                  <a:lnTo>
                    <a:pt x="7775" y="25146"/>
                  </a:lnTo>
                  <a:cubicBezTo>
                    <a:pt x="7477" y="16085"/>
                    <a:pt x="3477" y="10382"/>
                    <a:pt x="3477" y="10382"/>
                  </a:cubicBezTo>
                  <a:lnTo>
                    <a:pt x="5286" y="1500"/>
                  </a:lnTo>
                  <a:cubicBezTo>
                    <a:pt x="5298" y="1393"/>
                    <a:pt x="5239" y="1310"/>
                    <a:pt x="5167" y="1250"/>
                  </a:cubicBezTo>
                  <a:cubicBezTo>
                    <a:pt x="3572" y="60"/>
                    <a:pt x="1774" y="0"/>
                    <a:pt x="17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1931475" y="3021325"/>
              <a:ext cx="55700" cy="242625"/>
            </a:xfrm>
            <a:custGeom>
              <a:avLst/>
              <a:gdLst/>
              <a:ahLst/>
              <a:cxnLst/>
              <a:rect l="l" t="t" r="r" b="b"/>
              <a:pathLst>
                <a:path w="2228" h="9705" extrusionOk="0">
                  <a:moveTo>
                    <a:pt x="953" y="1"/>
                  </a:moveTo>
                  <a:lnTo>
                    <a:pt x="858" y="84"/>
                  </a:lnTo>
                  <a:lnTo>
                    <a:pt x="2072" y="1406"/>
                  </a:lnTo>
                  <a:lnTo>
                    <a:pt x="775" y="2537"/>
                  </a:lnTo>
                  <a:lnTo>
                    <a:pt x="1846" y="3656"/>
                  </a:lnTo>
                  <a:lnTo>
                    <a:pt x="1" y="9669"/>
                  </a:lnTo>
                  <a:lnTo>
                    <a:pt x="108" y="9704"/>
                  </a:lnTo>
                  <a:lnTo>
                    <a:pt x="1965" y="3620"/>
                  </a:lnTo>
                  <a:lnTo>
                    <a:pt x="941" y="2549"/>
                  </a:lnTo>
                  <a:lnTo>
                    <a:pt x="2227" y="1418"/>
                  </a:lnTo>
                  <a:lnTo>
                    <a:pt x="953"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1784425" y="3022225"/>
              <a:ext cx="99150" cy="627200"/>
            </a:xfrm>
            <a:custGeom>
              <a:avLst/>
              <a:gdLst/>
              <a:ahLst/>
              <a:cxnLst/>
              <a:rect l="l" t="t" r="r" b="b"/>
              <a:pathLst>
                <a:path w="3966" h="25088" extrusionOk="0">
                  <a:moveTo>
                    <a:pt x="3966" y="1"/>
                  </a:moveTo>
                  <a:lnTo>
                    <a:pt x="3966" y="1"/>
                  </a:lnTo>
                  <a:cubicBezTo>
                    <a:pt x="2870" y="203"/>
                    <a:pt x="2275" y="501"/>
                    <a:pt x="1596" y="953"/>
                  </a:cubicBezTo>
                  <a:cubicBezTo>
                    <a:pt x="787" y="1501"/>
                    <a:pt x="275" y="2394"/>
                    <a:pt x="334" y="3382"/>
                  </a:cubicBezTo>
                  <a:lnTo>
                    <a:pt x="834" y="10014"/>
                  </a:lnTo>
                  <a:lnTo>
                    <a:pt x="1" y="25087"/>
                  </a:lnTo>
                  <a:lnTo>
                    <a:pt x="2787" y="25087"/>
                  </a:lnTo>
                  <a:cubicBezTo>
                    <a:pt x="2787" y="25087"/>
                    <a:pt x="2775" y="8180"/>
                    <a:pt x="2489" y="4704"/>
                  </a:cubicBezTo>
                  <a:cubicBezTo>
                    <a:pt x="2204" y="1215"/>
                    <a:pt x="3966"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1787700" y="3139800"/>
              <a:ext cx="19375" cy="418225"/>
            </a:xfrm>
            <a:custGeom>
              <a:avLst/>
              <a:gdLst/>
              <a:ahLst/>
              <a:cxnLst/>
              <a:rect l="l" t="t" r="r" b="b"/>
              <a:pathLst>
                <a:path w="775" h="16729" extrusionOk="0">
                  <a:moveTo>
                    <a:pt x="239" y="1"/>
                  </a:moveTo>
                  <a:lnTo>
                    <a:pt x="680" y="5311"/>
                  </a:lnTo>
                  <a:lnTo>
                    <a:pt x="1" y="16729"/>
                  </a:lnTo>
                  <a:lnTo>
                    <a:pt x="108" y="16729"/>
                  </a:lnTo>
                  <a:lnTo>
                    <a:pt x="775" y="5299"/>
                  </a:lnTo>
                  <a:lnTo>
                    <a:pt x="358"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1816575" y="3021925"/>
              <a:ext cx="63425" cy="239050"/>
            </a:xfrm>
            <a:custGeom>
              <a:avLst/>
              <a:gdLst/>
              <a:ahLst/>
              <a:cxnLst/>
              <a:rect l="l" t="t" r="r" b="b"/>
              <a:pathLst>
                <a:path w="2537" h="9562" extrusionOk="0">
                  <a:moveTo>
                    <a:pt x="2477" y="1"/>
                  </a:moveTo>
                  <a:lnTo>
                    <a:pt x="215" y="1656"/>
                  </a:lnTo>
                  <a:lnTo>
                    <a:pt x="632" y="2358"/>
                  </a:lnTo>
                  <a:lnTo>
                    <a:pt x="1" y="3251"/>
                  </a:lnTo>
                  <a:lnTo>
                    <a:pt x="1251" y="9561"/>
                  </a:lnTo>
                  <a:lnTo>
                    <a:pt x="1346" y="9549"/>
                  </a:lnTo>
                  <a:lnTo>
                    <a:pt x="120" y="3287"/>
                  </a:lnTo>
                  <a:lnTo>
                    <a:pt x="775" y="2358"/>
                  </a:lnTo>
                  <a:lnTo>
                    <a:pt x="370" y="1691"/>
                  </a:lnTo>
                  <a:lnTo>
                    <a:pt x="2537" y="84"/>
                  </a:lnTo>
                  <a:lnTo>
                    <a:pt x="2477"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2013325" y="3037400"/>
              <a:ext cx="234300" cy="272675"/>
            </a:xfrm>
            <a:custGeom>
              <a:avLst/>
              <a:gdLst/>
              <a:ahLst/>
              <a:cxnLst/>
              <a:rect l="l" t="t" r="r" b="b"/>
              <a:pathLst>
                <a:path w="9372" h="10907" extrusionOk="0">
                  <a:moveTo>
                    <a:pt x="1" y="1"/>
                  </a:moveTo>
                  <a:lnTo>
                    <a:pt x="1" y="4882"/>
                  </a:lnTo>
                  <a:lnTo>
                    <a:pt x="6549" y="10907"/>
                  </a:lnTo>
                  <a:lnTo>
                    <a:pt x="9371" y="8585"/>
                  </a:lnTo>
                  <a:cubicBezTo>
                    <a:pt x="2823" y="287"/>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2018400" y="3140400"/>
              <a:ext cx="6875" cy="26225"/>
            </a:xfrm>
            <a:custGeom>
              <a:avLst/>
              <a:gdLst/>
              <a:ahLst/>
              <a:cxnLst/>
              <a:rect l="l" t="t" r="r" b="b"/>
              <a:pathLst>
                <a:path w="275" h="1049" extrusionOk="0">
                  <a:moveTo>
                    <a:pt x="167" y="0"/>
                  </a:moveTo>
                  <a:lnTo>
                    <a:pt x="0" y="1036"/>
                  </a:lnTo>
                  <a:lnTo>
                    <a:pt x="107" y="1048"/>
                  </a:lnTo>
                  <a:lnTo>
                    <a:pt x="274" y="36"/>
                  </a:lnTo>
                  <a:lnTo>
                    <a:pt x="167"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1938925" y="3279525"/>
              <a:ext cx="136950" cy="99825"/>
            </a:xfrm>
            <a:custGeom>
              <a:avLst/>
              <a:gdLst/>
              <a:ahLst/>
              <a:cxnLst/>
              <a:rect l="l" t="t" r="r" b="b"/>
              <a:pathLst>
                <a:path w="5478" h="3993" extrusionOk="0">
                  <a:moveTo>
                    <a:pt x="2474" y="1"/>
                  </a:moveTo>
                  <a:cubicBezTo>
                    <a:pt x="2411" y="1"/>
                    <a:pt x="2347" y="18"/>
                    <a:pt x="2286" y="55"/>
                  </a:cubicBezTo>
                  <a:cubicBezTo>
                    <a:pt x="2155" y="138"/>
                    <a:pt x="2084" y="305"/>
                    <a:pt x="2132" y="472"/>
                  </a:cubicBezTo>
                  <a:lnTo>
                    <a:pt x="2251" y="912"/>
                  </a:lnTo>
                  <a:lnTo>
                    <a:pt x="262" y="1579"/>
                  </a:lnTo>
                  <a:cubicBezTo>
                    <a:pt x="107" y="1639"/>
                    <a:pt x="0" y="1805"/>
                    <a:pt x="12" y="1936"/>
                  </a:cubicBezTo>
                  <a:cubicBezTo>
                    <a:pt x="23" y="2125"/>
                    <a:pt x="181" y="2240"/>
                    <a:pt x="333" y="2240"/>
                  </a:cubicBezTo>
                  <a:cubicBezTo>
                    <a:pt x="353" y="2240"/>
                    <a:pt x="374" y="2238"/>
                    <a:pt x="393" y="2234"/>
                  </a:cubicBezTo>
                  <a:lnTo>
                    <a:pt x="798" y="2210"/>
                  </a:lnTo>
                  <a:lnTo>
                    <a:pt x="453" y="2329"/>
                  </a:lnTo>
                  <a:cubicBezTo>
                    <a:pt x="310" y="2389"/>
                    <a:pt x="203" y="2532"/>
                    <a:pt x="238" y="2698"/>
                  </a:cubicBezTo>
                  <a:cubicBezTo>
                    <a:pt x="268" y="2858"/>
                    <a:pt x="391" y="2960"/>
                    <a:pt x="535" y="2960"/>
                  </a:cubicBezTo>
                  <a:cubicBezTo>
                    <a:pt x="563" y="2960"/>
                    <a:pt x="591" y="2956"/>
                    <a:pt x="619" y="2948"/>
                  </a:cubicBezTo>
                  <a:lnTo>
                    <a:pt x="858" y="2889"/>
                  </a:lnTo>
                  <a:lnTo>
                    <a:pt x="858" y="2889"/>
                  </a:lnTo>
                  <a:cubicBezTo>
                    <a:pt x="667" y="2984"/>
                    <a:pt x="560" y="3151"/>
                    <a:pt x="608" y="3294"/>
                  </a:cubicBezTo>
                  <a:cubicBezTo>
                    <a:pt x="648" y="3426"/>
                    <a:pt x="759" y="3515"/>
                    <a:pt x="895" y="3515"/>
                  </a:cubicBezTo>
                  <a:cubicBezTo>
                    <a:pt x="918" y="3515"/>
                    <a:pt x="941" y="3513"/>
                    <a:pt x="965" y="3508"/>
                  </a:cubicBezTo>
                  <a:lnTo>
                    <a:pt x="1253" y="3408"/>
                  </a:lnTo>
                  <a:lnTo>
                    <a:pt x="1253" y="3408"/>
                  </a:lnTo>
                  <a:cubicBezTo>
                    <a:pt x="953" y="3516"/>
                    <a:pt x="953" y="3689"/>
                    <a:pt x="977" y="3782"/>
                  </a:cubicBezTo>
                  <a:cubicBezTo>
                    <a:pt x="1017" y="3913"/>
                    <a:pt x="1134" y="3992"/>
                    <a:pt x="1255" y="3992"/>
                  </a:cubicBezTo>
                  <a:cubicBezTo>
                    <a:pt x="1277" y="3992"/>
                    <a:pt x="1300" y="3990"/>
                    <a:pt x="1322" y="3984"/>
                  </a:cubicBezTo>
                  <a:cubicBezTo>
                    <a:pt x="1322" y="3984"/>
                    <a:pt x="2846" y="3710"/>
                    <a:pt x="2882" y="3698"/>
                  </a:cubicBezTo>
                  <a:cubicBezTo>
                    <a:pt x="3001" y="3777"/>
                    <a:pt x="3215" y="3825"/>
                    <a:pt x="3491" y="3825"/>
                  </a:cubicBezTo>
                  <a:cubicBezTo>
                    <a:pt x="4009" y="3825"/>
                    <a:pt x="4746" y="3653"/>
                    <a:pt x="5477" y="3186"/>
                  </a:cubicBezTo>
                  <a:lnTo>
                    <a:pt x="4298" y="1853"/>
                  </a:lnTo>
                  <a:lnTo>
                    <a:pt x="2739" y="115"/>
                  </a:lnTo>
                  <a:cubicBezTo>
                    <a:pt x="2666" y="42"/>
                    <a:pt x="2572" y="1"/>
                    <a:pt x="2474"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2043400" y="3295175"/>
              <a:ext cx="103600" cy="75025"/>
            </a:xfrm>
            <a:custGeom>
              <a:avLst/>
              <a:gdLst/>
              <a:ahLst/>
              <a:cxnLst/>
              <a:rect l="l" t="t" r="r" b="b"/>
              <a:pathLst>
                <a:path w="4144" h="3001" extrusionOk="0">
                  <a:moveTo>
                    <a:pt x="3382" y="1"/>
                  </a:moveTo>
                  <a:lnTo>
                    <a:pt x="119" y="1239"/>
                  </a:lnTo>
                  <a:lnTo>
                    <a:pt x="0" y="3001"/>
                  </a:lnTo>
                  <a:lnTo>
                    <a:pt x="4144" y="1953"/>
                  </a:lnTo>
                  <a:lnTo>
                    <a:pt x="338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2060950" y="3236100"/>
              <a:ext cx="204525" cy="129050"/>
            </a:xfrm>
            <a:custGeom>
              <a:avLst/>
              <a:gdLst/>
              <a:ahLst/>
              <a:cxnLst/>
              <a:rect l="l" t="t" r="r" b="b"/>
              <a:pathLst>
                <a:path w="8181" h="5162" extrusionOk="0">
                  <a:moveTo>
                    <a:pt x="6088" y="0"/>
                  </a:moveTo>
                  <a:cubicBezTo>
                    <a:pt x="5817" y="0"/>
                    <a:pt x="5543" y="63"/>
                    <a:pt x="5287" y="197"/>
                  </a:cubicBezTo>
                  <a:lnTo>
                    <a:pt x="1" y="2637"/>
                  </a:lnTo>
                  <a:lnTo>
                    <a:pt x="1513" y="5162"/>
                  </a:lnTo>
                  <a:lnTo>
                    <a:pt x="6668" y="3495"/>
                  </a:lnTo>
                  <a:cubicBezTo>
                    <a:pt x="7692" y="3138"/>
                    <a:pt x="8180" y="1947"/>
                    <a:pt x="7680" y="982"/>
                  </a:cubicBezTo>
                  <a:cubicBezTo>
                    <a:pt x="7361" y="361"/>
                    <a:pt x="6734" y="0"/>
                    <a:pt x="6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2131500" y="3239525"/>
              <a:ext cx="61950" cy="30975"/>
            </a:xfrm>
            <a:custGeom>
              <a:avLst/>
              <a:gdLst/>
              <a:ahLst/>
              <a:cxnLst/>
              <a:rect l="l" t="t" r="r" b="b"/>
              <a:pathLst>
                <a:path w="2478" h="1239" extrusionOk="0">
                  <a:moveTo>
                    <a:pt x="2430" y="0"/>
                  </a:moveTo>
                  <a:lnTo>
                    <a:pt x="1" y="1131"/>
                  </a:lnTo>
                  <a:lnTo>
                    <a:pt x="48" y="1238"/>
                  </a:lnTo>
                  <a:lnTo>
                    <a:pt x="2477" y="107"/>
                  </a:lnTo>
                  <a:lnTo>
                    <a:pt x="2430"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1779075" y="2738600"/>
              <a:ext cx="275950" cy="223200"/>
            </a:xfrm>
            <a:custGeom>
              <a:avLst/>
              <a:gdLst/>
              <a:ahLst/>
              <a:cxnLst/>
              <a:rect l="l" t="t" r="r" b="b"/>
              <a:pathLst>
                <a:path w="11038" h="8928" extrusionOk="0">
                  <a:moveTo>
                    <a:pt x="5624" y="0"/>
                  </a:moveTo>
                  <a:cubicBezTo>
                    <a:pt x="5068" y="0"/>
                    <a:pt x="4550" y="123"/>
                    <a:pt x="4180" y="416"/>
                  </a:cubicBezTo>
                  <a:cubicBezTo>
                    <a:pt x="4180" y="416"/>
                    <a:pt x="1822" y="535"/>
                    <a:pt x="1596" y="3118"/>
                  </a:cubicBezTo>
                  <a:cubicBezTo>
                    <a:pt x="1525" y="4011"/>
                    <a:pt x="1215" y="4857"/>
                    <a:pt x="763" y="5654"/>
                  </a:cubicBezTo>
                  <a:cubicBezTo>
                    <a:pt x="1" y="7000"/>
                    <a:pt x="870" y="8667"/>
                    <a:pt x="2406" y="8798"/>
                  </a:cubicBezTo>
                  <a:cubicBezTo>
                    <a:pt x="3263" y="8875"/>
                    <a:pt x="4230" y="8928"/>
                    <a:pt x="5260" y="8928"/>
                  </a:cubicBezTo>
                  <a:cubicBezTo>
                    <a:pt x="6605" y="8928"/>
                    <a:pt x="8058" y="8838"/>
                    <a:pt x="9514" y="8595"/>
                  </a:cubicBezTo>
                  <a:cubicBezTo>
                    <a:pt x="10538" y="8429"/>
                    <a:pt x="11038" y="7250"/>
                    <a:pt x="10454" y="6405"/>
                  </a:cubicBezTo>
                  <a:cubicBezTo>
                    <a:pt x="10014" y="5750"/>
                    <a:pt x="9633" y="4988"/>
                    <a:pt x="9657" y="4214"/>
                  </a:cubicBezTo>
                  <a:cubicBezTo>
                    <a:pt x="9680" y="2321"/>
                    <a:pt x="9145" y="1487"/>
                    <a:pt x="8168" y="773"/>
                  </a:cubicBezTo>
                  <a:cubicBezTo>
                    <a:pt x="7547" y="329"/>
                    <a:pt x="6535" y="0"/>
                    <a:pt x="5624" y="0"/>
                  </a:cubicBez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1800500" y="2847350"/>
              <a:ext cx="55400" cy="49325"/>
            </a:xfrm>
            <a:custGeom>
              <a:avLst/>
              <a:gdLst/>
              <a:ahLst/>
              <a:cxnLst/>
              <a:rect l="l" t="t" r="r" b="b"/>
              <a:pathLst>
                <a:path w="2216" h="1973" extrusionOk="0">
                  <a:moveTo>
                    <a:pt x="1111" y="1"/>
                  </a:moveTo>
                  <a:cubicBezTo>
                    <a:pt x="699" y="1"/>
                    <a:pt x="322" y="265"/>
                    <a:pt x="180" y="673"/>
                  </a:cubicBezTo>
                  <a:cubicBezTo>
                    <a:pt x="1" y="1185"/>
                    <a:pt x="287" y="1745"/>
                    <a:pt x="787" y="1924"/>
                  </a:cubicBezTo>
                  <a:cubicBezTo>
                    <a:pt x="891" y="1957"/>
                    <a:pt x="995" y="1972"/>
                    <a:pt x="1098" y="1972"/>
                  </a:cubicBezTo>
                  <a:cubicBezTo>
                    <a:pt x="1513" y="1972"/>
                    <a:pt x="1894" y="1715"/>
                    <a:pt x="2037" y="1304"/>
                  </a:cubicBezTo>
                  <a:cubicBezTo>
                    <a:pt x="2215" y="792"/>
                    <a:pt x="1954" y="233"/>
                    <a:pt x="1430" y="54"/>
                  </a:cubicBezTo>
                  <a:cubicBezTo>
                    <a:pt x="1323" y="18"/>
                    <a:pt x="1216" y="1"/>
                    <a:pt x="1111"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1883550" y="2879050"/>
              <a:ext cx="69075" cy="143200"/>
            </a:xfrm>
            <a:custGeom>
              <a:avLst/>
              <a:gdLst/>
              <a:ahLst/>
              <a:cxnLst/>
              <a:rect l="l" t="t" r="r" b="b"/>
              <a:pathLst>
                <a:path w="2763" h="5728" extrusionOk="0">
                  <a:moveTo>
                    <a:pt x="2394" y="1"/>
                  </a:moveTo>
                  <a:lnTo>
                    <a:pt x="60" y="1989"/>
                  </a:lnTo>
                  <a:lnTo>
                    <a:pt x="1" y="5728"/>
                  </a:lnTo>
                  <a:lnTo>
                    <a:pt x="1" y="5728"/>
                  </a:lnTo>
                  <a:lnTo>
                    <a:pt x="2763" y="5668"/>
                  </a:lnTo>
                  <a:lnTo>
                    <a:pt x="2394"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1884150" y="2922525"/>
              <a:ext cx="52125" cy="55375"/>
            </a:xfrm>
            <a:custGeom>
              <a:avLst/>
              <a:gdLst/>
              <a:ahLst/>
              <a:cxnLst/>
              <a:rect l="l" t="t" r="r" b="b"/>
              <a:pathLst>
                <a:path w="2085" h="2215" extrusionOk="0">
                  <a:moveTo>
                    <a:pt x="2084" y="0"/>
                  </a:moveTo>
                  <a:lnTo>
                    <a:pt x="36" y="250"/>
                  </a:lnTo>
                  <a:lnTo>
                    <a:pt x="1" y="2215"/>
                  </a:lnTo>
                  <a:lnTo>
                    <a:pt x="2084"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1809150" y="2766575"/>
              <a:ext cx="163825" cy="178775"/>
            </a:xfrm>
            <a:custGeom>
              <a:avLst/>
              <a:gdLst/>
              <a:ahLst/>
              <a:cxnLst/>
              <a:rect l="l" t="t" r="r" b="b"/>
              <a:pathLst>
                <a:path w="6553" h="7151" extrusionOk="0">
                  <a:moveTo>
                    <a:pt x="3197" y="0"/>
                  </a:moveTo>
                  <a:cubicBezTo>
                    <a:pt x="2495" y="0"/>
                    <a:pt x="1768" y="240"/>
                    <a:pt x="1143" y="725"/>
                  </a:cubicBezTo>
                  <a:cubicBezTo>
                    <a:pt x="893" y="916"/>
                    <a:pt x="726" y="1214"/>
                    <a:pt x="655" y="1535"/>
                  </a:cubicBezTo>
                  <a:cubicBezTo>
                    <a:pt x="429" y="2464"/>
                    <a:pt x="0" y="4107"/>
                    <a:pt x="298" y="5107"/>
                  </a:cubicBezTo>
                  <a:cubicBezTo>
                    <a:pt x="636" y="6270"/>
                    <a:pt x="1472" y="7151"/>
                    <a:pt x="2854" y="7151"/>
                  </a:cubicBezTo>
                  <a:cubicBezTo>
                    <a:pt x="3029" y="7151"/>
                    <a:pt x="3213" y="7137"/>
                    <a:pt x="3405" y="7107"/>
                  </a:cubicBezTo>
                  <a:cubicBezTo>
                    <a:pt x="3405" y="7107"/>
                    <a:pt x="5441" y="6976"/>
                    <a:pt x="5965" y="4416"/>
                  </a:cubicBezTo>
                  <a:cubicBezTo>
                    <a:pt x="6552" y="1506"/>
                    <a:pt x="4956" y="0"/>
                    <a:pt x="319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1836825" y="2868375"/>
              <a:ext cx="10150" cy="19925"/>
            </a:xfrm>
            <a:custGeom>
              <a:avLst/>
              <a:gdLst/>
              <a:ahLst/>
              <a:cxnLst/>
              <a:rect l="l" t="t" r="r" b="b"/>
              <a:pathLst>
                <a:path w="406" h="797" extrusionOk="0">
                  <a:moveTo>
                    <a:pt x="258" y="1"/>
                  </a:moveTo>
                  <a:cubicBezTo>
                    <a:pt x="244" y="1"/>
                    <a:pt x="227" y="15"/>
                    <a:pt x="227" y="23"/>
                  </a:cubicBezTo>
                  <a:lnTo>
                    <a:pt x="36" y="571"/>
                  </a:lnTo>
                  <a:cubicBezTo>
                    <a:pt x="0" y="642"/>
                    <a:pt x="48" y="702"/>
                    <a:pt x="120" y="737"/>
                  </a:cubicBezTo>
                  <a:lnTo>
                    <a:pt x="381" y="797"/>
                  </a:lnTo>
                  <a:cubicBezTo>
                    <a:pt x="393" y="797"/>
                    <a:pt x="405" y="797"/>
                    <a:pt x="405" y="761"/>
                  </a:cubicBezTo>
                  <a:cubicBezTo>
                    <a:pt x="405" y="749"/>
                    <a:pt x="393" y="713"/>
                    <a:pt x="381" y="713"/>
                  </a:cubicBezTo>
                  <a:lnTo>
                    <a:pt x="143" y="654"/>
                  </a:lnTo>
                  <a:cubicBezTo>
                    <a:pt x="108" y="642"/>
                    <a:pt x="84" y="618"/>
                    <a:pt x="96" y="582"/>
                  </a:cubicBezTo>
                  <a:lnTo>
                    <a:pt x="286" y="47"/>
                  </a:lnTo>
                  <a:cubicBezTo>
                    <a:pt x="298" y="35"/>
                    <a:pt x="286" y="11"/>
                    <a:pt x="274" y="11"/>
                  </a:cubicBezTo>
                  <a:cubicBezTo>
                    <a:pt x="271" y="4"/>
                    <a:pt x="265" y="1"/>
                    <a:pt x="258"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1869575" y="2852275"/>
              <a:ext cx="11925" cy="11925"/>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69"/>
                    <a:pt x="476" y="238"/>
                  </a:cubicBezTo>
                  <a:cubicBezTo>
                    <a:pt x="476" y="95"/>
                    <a:pt x="357" y="0"/>
                    <a:pt x="238"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1822525" y="2850175"/>
              <a:ext cx="11050" cy="11350"/>
            </a:xfrm>
            <a:custGeom>
              <a:avLst/>
              <a:gdLst/>
              <a:ahLst/>
              <a:cxnLst/>
              <a:rect l="l" t="t" r="r" b="b"/>
              <a:pathLst>
                <a:path w="442" h="454" extrusionOk="0">
                  <a:moveTo>
                    <a:pt x="215" y="1"/>
                  </a:moveTo>
                  <a:cubicBezTo>
                    <a:pt x="96" y="1"/>
                    <a:pt x="1" y="108"/>
                    <a:pt x="1" y="227"/>
                  </a:cubicBezTo>
                  <a:cubicBezTo>
                    <a:pt x="1" y="346"/>
                    <a:pt x="96" y="453"/>
                    <a:pt x="215" y="453"/>
                  </a:cubicBezTo>
                  <a:cubicBezTo>
                    <a:pt x="334" y="453"/>
                    <a:pt x="442" y="346"/>
                    <a:pt x="442" y="227"/>
                  </a:cubicBezTo>
                  <a:cubicBezTo>
                    <a:pt x="442" y="108"/>
                    <a:pt x="334" y="1"/>
                    <a:pt x="215"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1813600" y="2816850"/>
              <a:ext cx="28900" cy="12575"/>
            </a:xfrm>
            <a:custGeom>
              <a:avLst/>
              <a:gdLst/>
              <a:ahLst/>
              <a:cxnLst/>
              <a:rect l="l" t="t" r="r" b="b"/>
              <a:pathLst>
                <a:path w="1156" h="503" extrusionOk="0">
                  <a:moveTo>
                    <a:pt x="739" y="1"/>
                  </a:moveTo>
                  <a:cubicBezTo>
                    <a:pt x="697" y="1"/>
                    <a:pt x="649" y="4"/>
                    <a:pt x="596" y="12"/>
                  </a:cubicBezTo>
                  <a:cubicBezTo>
                    <a:pt x="298" y="60"/>
                    <a:pt x="120" y="203"/>
                    <a:pt x="37" y="298"/>
                  </a:cubicBezTo>
                  <a:cubicBezTo>
                    <a:pt x="1" y="346"/>
                    <a:pt x="1" y="405"/>
                    <a:pt x="37" y="441"/>
                  </a:cubicBezTo>
                  <a:cubicBezTo>
                    <a:pt x="71" y="475"/>
                    <a:pt x="135" y="503"/>
                    <a:pt x="196" y="503"/>
                  </a:cubicBezTo>
                  <a:cubicBezTo>
                    <a:pt x="219" y="503"/>
                    <a:pt x="242" y="499"/>
                    <a:pt x="263" y="488"/>
                  </a:cubicBezTo>
                  <a:cubicBezTo>
                    <a:pt x="394" y="441"/>
                    <a:pt x="560" y="429"/>
                    <a:pt x="810" y="405"/>
                  </a:cubicBezTo>
                  <a:cubicBezTo>
                    <a:pt x="1156" y="357"/>
                    <a:pt x="1072" y="143"/>
                    <a:pt x="1072" y="143"/>
                  </a:cubicBezTo>
                  <a:cubicBezTo>
                    <a:pt x="1072" y="143"/>
                    <a:pt x="1010" y="1"/>
                    <a:pt x="73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1867175" y="2815650"/>
              <a:ext cx="41700" cy="14550"/>
            </a:xfrm>
            <a:custGeom>
              <a:avLst/>
              <a:gdLst/>
              <a:ahLst/>
              <a:cxnLst/>
              <a:rect l="l" t="t" r="r" b="b"/>
              <a:pathLst>
                <a:path w="1668" h="582" extrusionOk="0">
                  <a:moveTo>
                    <a:pt x="666" y="0"/>
                  </a:moveTo>
                  <a:cubicBezTo>
                    <a:pt x="185" y="0"/>
                    <a:pt x="96" y="167"/>
                    <a:pt x="96" y="167"/>
                  </a:cubicBezTo>
                  <a:cubicBezTo>
                    <a:pt x="96" y="167"/>
                    <a:pt x="1" y="370"/>
                    <a:pt x="430" y="405"/>
                  </a:cubicBezTo>
                  <a:cubicBezTo>
                    <a:pt x="751" y="429"/>
                    <a:pt x="1144" y="525"/>
                    <a:pt x="1334" y="572"/>
                  </a:cubicBezTo>
                  <a:cubicBezTo>
                    <a:pt x="1362" y="578"/>
                    <a:pt x="1391" y="581"/>
                    <a:pt x="1419" y="581"/>
                  </a:cubicBezTo>
                  <a:cubicBezTo>
                    <a:pt x="1499" y="581"/>
                    <a:pt x="1576" y="557"/>
                    <a:pt x="1620" y="513"/>
                  </a:cubicBezTo>
                  <a:cubicBezTo>
                    <a:pt x="1668" y="465"/>
                    <a:pt x="1668" y="405"/>
                    <a:pt x="1620" y="358"/>
                  </a:cubicBezTo>
                  <a:cubicBezTo>
                    <a:pt x="1513" y="275"/>
                    <a:pt x="1096" y="48"/>
                    <a:pt x="715" y="1"/>
                  </a:cubicBezTo>
                  <a:cubicBezTo>
                    <a:pt x="698" y="0"/>
                    <a:pt x="682" y="0"/>
                    <a:pt x="666"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1844850" y="2897800"/>
              <a:ext cx="27125" cy="8725"/>
            </a:xfrm>
            <a:custGeom>
              <a:avLst/>
              <a:gdLst/>
              <a:ahLst/>
              <a:cxnLst/>
              <a:rect l="l" t="t" r="r" b="b"/>
              <a:pathLst>
                <a:path w="1085" h="349" extrusionOk="0">
                  <a:moveTo>
                    <a:pt x="1084" y="1"/>
                  </a:moveTo>
                  <a:lnTo>
                    <a:pt x="1" y="108"/>
                  </a:lnTo>
                  <a:cubicBezTo>
                    <a:pt x="1" y="108"/>
                    <a:pt x="25" y="322"/>
                    <a:pt x="394" y="346"/>
                  </a:cubicBezTo>
                  <a:cubicBezTo>
                    <a:pt x="411" y="348"/>
                    <a:pt x="428" y="348"/>
                    <a:pt x="445" y="348"/>
                  </a:cubicBezTo>
                  <a:cubicBezTo>
                    <a:pt x="802" y="348"/>
                    <a:pt x="1084" y="1"/>
                    <a:pt x="1084"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1844575" y="2896225"/>
              <a:ext cx="24725" cy="5775"/>
            </a:xfrm>
            <a:custGeom>
              <a:avLst/>
              <a:gdLst/>
              <a:ahLst/>
              <a:cxnLst/>
              <a:rect l="l" t="t" r="r" b="b"/>
              <a:pathLst>
                <a:path w="989" h="231" extrusionOk="0">
                  <a:moveTo>
                    <a:pt x="409" y="0"/>
                  </a:moveTo>
                  <a:cubicBezTo>
                    <a:pt x="241" y="0"/>
                    <a:pt x="81" y="41"/>
                    <a:pt x="0" y="171"/>
                  </a:cubicBezTo>
                  <a:cubicBezTo>
                    <a:pt x="7" y="171"/>
                    <a:pt x="226" y="230"/>
                    <a:pt x="479" y="230"/>
                  </a:cubicBezTo>
                  <a:cubicBezTo>
                    <a:pt x="651" y="230"/>
                    <a:pt x="839" y="203"/>
                    <a:pt x="988" y="111"/>
                  </a:cubicBezTo>
                  <a:cubicBezTo>
                    <a:pt x="988" y="111"/>
                    <a:pt x="688" y="0"/>
                    <a:pt x="409" y="0"/>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1841300" y="2895900"/>
              <a:ext cx="34250" cy="7000"/>
            </a:xfrm>
            <a:custGeom>
              <a:avLst/>
              <a:gdLst/>
              <a:ahLst/>
              <a:cxnLst/>
              <a:rect l="l" t="t" r="r" b="b"/>
              <a:pathLst>
                <a:path w="1370" h="280" extrusionOk="0">
                  <a:moveTo>
                    <a:pt x="1325" y="0"/>
                  </a:moveTo>
                  <a:cubicBezTo>
                    <a:pt x="1319" y="0"/>
                    <a:pt x="1313" y="2"/>
                    <a:pt x="1310" y="5"/>
                  </a:cubicBezTo>
                  <a:cubicBezTo>
                    <a:pt x="1011" y="162"/>
                    <a:pt x="741" y="207"/>
                    <a:pt x="529" y="207"/>
                  </a:cubicBezTo>
                  <a:cubicBezTo>
                    <a:pt x="241" y="207"/>
                    <a:pt x="60" y="124"/>
                    <a:pt x="60" y="124"/>
                  </a:cubicBezTo>
                  <a:cubicBezTo>
                    <a:pt x="56" y="121"/>
                    <a:pt x="53" y="119"/>
                    <a:pt x="49" y="119"/>
                  </a:cubicBezTo>
                  <a:cubicBezTo>
                    <a:pt x="40" y="119"/>
                    <a:pt x="29" y="128"/>
                    <a:pt x="12" y="136"/>
                  </a:cubicBezTo>
                  <a:cubicBezTo>
                    <a:pt x="0" y="148"/>
                    <a:pt x="12" y="172"/>
                    <a:pt x="36" y="184"/>
                  </a:cubicBezTo>
                  <a:cubicBezTo>
                    <a:pt x="48" y="184"/>
                    <a:pt x="226" y="279"/>
                    <a:pt x="524" y="279"/>
                  </a:cubicBezTo>
                  <a:cubicBezTo>
                    <a:pt x="738" y="279"/>
                    <a:pt x="1012" y="232"/>
                    <a:pt x="1345" y="65"/>
                  </a:cubicBezTo>
                  <a:cubicBezTo>
                    <a:pt x="1357" y="65"/>
                    <a:pt x="1369" y="41"/>
                    <a:pt x="1357" y="17"/>
                  </a:cubicBezTo>
                  <a:cubicBezTo>
                    <a:pt x="1357" y="9"/>
                    <a:pt x="1340" y="0"/>
                    <a:pt x="1325" y="0"/>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1853200" y="2825475"/>
              <a:ext cx="61050" cy="61050"/>
            </a:xfrm>
            <a:custGeom>
              <a:avLst/>
              <a:gdLst/>
              <a:ahLst/>
              <a:cxnLst/>
              <a:rect l="l" t="t" r="r" b="b"/>
              <a:pathLst>
                <a:path w="2442" h="2442" extrusionOk="0">
                  <a:moveTo>
                    <a:pt x="1227" y="120"/>
                  </a:moveTo>
                  <a:cubicBezTo>
                    <a:pt x="1524" y="132"/>
                    <a:pt x="1786" y="239"/>
                    <a:pt x="2001" y="441"/>
                  </a:cubicBezTo>
                  <a:cubicBezTo>
                    <a:pt x="2203" y="655"/>
                    <a:pt x="2322" y="917"/>
                    <a:pt x="2322" y="1215"/>
                  </a:cubicBezTo>
                  <a:cubicBezTo>
                    <a:pt x="2322" y="1513"/>
                    <a:pt x="2203" y="1787"/>
                    <a:pt x="2001" y="1989"/>
                  </a:cubicBezTo>
                  <a:cubicBezTo>
                    <a:pt x="1786" y="2203"/>
                    <a:pt x="1524" y="2322"/>
                    <a:pt x="1227" y="2322"/>
                  </a:cubicBezTo>
                  <a:cubicBezTo>
                    <a:pt x="929" y="2322"/>
                    <a:pt x="655" y="2203"/>
                    <a:pt x="453" y="1989"/>
                  </a:cubicBezTo>
                  <a:cubicBezTo>
                    <a:pt x="238" y="1787"/>
                    <a:pt x="119" y="1513"/>
                    <a:pt x="119" y="1215"/>
                  </a:cubicBezTo>
                  <a:cubicBezTo>
                    <a:pt x="119" y="917"/>
                    <a:pt x="238" y="655"/>
                    <a:pt x="453" y="441"/>
                  </a:cubicBezTo>
                  <a:cubicBezTo>
                    <a:pt x="655" y="239"/>
                    <a:pt x="929" y="120"/>
                    <a:pt x="1227" y="120"/>
                  </a:cubicBezTo>
                  <a:close/>
                  <a:moveTo>
                    <a:pt x="1227" y="1"/>
                  </a:moveTo>
                  <a:cubicBezTo>
                    <a:pt x="560" y="1"/>
                    <a:pt x="0" y="548"/>
                    <a:pt x="0" y="1215"/>
                  </a:cubicBezTo>
                  <a:cubicBezTo>
                    <a:pt x="0" y="1548"/>
                    <a:pt x="143" y="1858"/>
                    <a:pt x="358" y="2084"/>
                  </a:cubicBezTo>
                  <a:cubicBezTo>
                    <a:pt x="596" y="2298"/>
                    <a:pt x="893" y="2441"/>
                    <a:pt x="1227" y="2441"/>
                  </a:cubicBezTo>
                  <a:cubicBezTo>
                    <a:pt x="1548" y="2441"/>
                    <a:pt x="1846" y="2298"/>
                    <a:pt x="2084" y="2072"/>
                  </a:cubicBezTo>
                  <a:cubicBezTo>
                    <a:pt x="2310" y="1846"/>
                    <a:pt x="2441" y="1548"/>
                    <a:pt x="2441" y="1215"/>
                  </a:cubicBezTo>
                  <a:cubicBezTo>
                    <a:pt x="2441" y="894"/>
                    <a:pt x="2310" y="572"/>
                    <a:pt x="2084" y="358"/>
                  </a:cubicBezTo>
                  <a:cubicBezTo>
                    <a:pt x="1846" y="132"/>
                    <a:pt x="1548" y="1"/>
                    <a:pt x="1227"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1795750" y="2827550"/>
              <a:ext cx="44675" cy="57175"/>
            </a:xfrm>
            <a:custGeom>
              <a:avLst/>
              <a:gdLst/>
              <a:ahLst/>
              <a:cxnLst/>
              <a:rect l="l" t="t" r="r" b="b"/>
              <a:pathLst>
                <a:path w="1787" h="2287" extrusionOk="0">
                  <a:moveTo>
                    <a:pt x="893" y="96"/>
                  </a:moveTo>
                  <a:cubicBezTo>
                    <a:pt x="1096" y="108"/>
                    <a:pt x="1286" y="203"/>
                    <a:pt x="1429" y="394"/>
                  </a:cubicBezTo>
                  <a:cubicBezTo>
                    <a:pt x="1572" y="596"/>
                    <a:pt x="1667" y="846"/>
                    <a:pt x="1667" y="1132"/>
                  </a:cubicBezTo>
                  <a:cubicBezTo>
                    <a:pt x="1667" y="1418"/>
                    <a:pt x="1572" y="1680"/>
                    <a:pt x="1429" y="1882"/>
                  </a:cubicBezTo>
                  <a:cubicBezTo>
                    <a:pt x="1286" y="2073"/>
                    <a:pt x="1096" y="2180"/>
                    <a:pt x="893" y="2180"/>
                  </a:cubicBezTo>
                  <a:cubicBezTo>
                    <a:pt x="691" y="2180"/>
                    <a:pt x="500" y="2073"/>
                    <a:pt x="358" y="1882"/>
                  </a:cubicBezTo>
                  <a:cubicBezTo>
                    <a:pt x="203" y="1668"/>
                    <a:pt x="119" y="1418"/>
                    <a:pt x="119" y="1132"/>
                  </a:cubicBezTo>
                  <a:cubicBezTo>
                    <a:pt x="119" y="549"/>
                    <a:pt x="453" y="96"/>
                    <a:pt x="893" y="96"/>
                  </a:cubicBezTo>
                  <a:close/>
                  <a:moveTo>
                    <a:pt x="893" y="1"/>
                  </a:moveTo>
                  <a:cubicBezTo>
                    <a:pt x="393" y="1"/>
                    <a:pt x="0" y="513"/>
                    <a:pt x="0" y="1144"/>
                  </a:cubicBezTo>
                  <a:cubicBezTo>
                    <a:pt x="0" y="1442"/>
                    <a:pt x="84" y="1727"/>
                    <a:pt x="250" y="1954"/>
                  </a:cubicBezTo>
                  <a:cubicBezTo>
                    <a:pt x="429" y="2180"/>
                    <a:pt x="655" y="2287"/>
                    <a:pt x="893" y="2287"/>
                  </a:cubicBezTo>
                  <a:cubicBezTo>
                    <a:pt x="1143" y="2287"/>
                    <a:pt x="1370" y="2180"/>
                    <a:pt x="1524" y="1954"/>
                  </a:cubicBezTo>
                  <a:cubicBezTo>
                    <a:pt x="1691" y="1739"/>
                    <a:pt x="1786" y="1442"/>
                    <a:pt x="1786" y="1144"/>
                  </a:cubicBezTo>
                  <a:cubicBezTo>
                    <a:pt x="1786" y="846"/>
                    <a:pt x="1691" y="561"/>
                    <a:pt x="1524" y="346"/>
                  </a:cubicBezTo>
                  <a:cubicBezTo>
                    <a:pt x="1346" y="120"/>
                    <a:pt x="1132" y="1"/>
                    <a:pt x="893"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1837725" y="2851650"/>
              <a:ext cx="19075" cy="5700"/>
            </a:xfrm>
            <a:custGeom>
              <a:avLst/>
              <a:gdLst/>
              <a:ahLst/>
              <a:cxnLst/>
              <a:rect l="l" t="t" r="r" b="b"/>
              <a:pathLst>
                <a:path w="763" h="228" extrusionOk="0">
                  <a:moveTo>
                    <a:pt x="372" y="1"/>
                  </a:moveTo>
                  <a:cubicBezTo>
                    <a:pt x="178" y="1"/>
                    <a:pt x="24" y="97"/>
                    <a:pt x="24" y="97"/>
                  </a:cubicBezTo>
                  <a:cubicBezTo>
                    <a:pt x="0" y="108"/>
                    <a:pt x="0" y="132"/>
                    <a:pt x="12" y="168"/>
                  </a:cubicBezTo>
                  <a:cubicBezTo>
                    <a:pt x="19" y="182"/>
                    <a:pt x="34" y="188"/>
                    <a:pt x="50" y="188"/>
                  </a:cubicBezTo>
                  <a:cubicBezTo>
                    <a:pt x="62" y="188"/>
                    <a:pt x="74" y="185"/>
                    <a:pt x="84" y="180"/>
                  </a:cubicBezTo>
                  <a:cubicBezTo>
                    <a:pt x="98" y="180"/>
                    <a:pt x="211" y="110"/>
                    <a:pt x="360" y="110"/>
                  </a:cubicBezTo>
                  <a:cubicBezTo>
                    <a:pt x="450" y="110"/>
                    <a:pt x="552" y="135"/>
                    <a:pt x="655" y="216"/>
                  </a:cubicBezTo>
                  <a:cubicBezTo>
                    <a:pt x="655" y="228"/>
                    <a:pt x="667" y="228"/>
                    <a:pt x="679" y="228"/>
                  </a:cubicBezTo>
                  <a:lnTo>
                    <a:pt x="738" y="228"/>
                  </a:lnTo>
                  <a:cubicBezTo>
                    <a:pt x="762" y="192"/>
                    <a:pt x="762" y="156"/>
                    <a:pt x="726" y="132"/>
                  </a:cubicBezTo>
                  <a:cubicBezTo>
                    <a:pt x="609" y="32"/>
                    <a:pt x="484" y="1"/>
                    <a:pt x="372"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1912425" y="2858025"/>
              <a:ext cx="40500" cy="8550"/>
            </a:xfrm>
            <a:custGeom>
              <a:avLst/>
              <a:gdLst/>
              <a:ahLst/>
              <a:cxnLst/>
              <a:rect l="l" t="t" r="r" b="b"/>
              <a:pathLst>
                <a:path w="1620" h="342" extrusionOk="0">
                  <a:moveTo>
                    <a:pt x="54" y="0"/>
                  </a:moveTo>
                  <a:cubicBezTo>
                    <a:pt x="34" y="0"/>
                    <a:pt x="13" y="26"/>
                    <a:pt x="13" y="44"/>
                  </a:cubicBezTo>
                  <a:cubicBezTo>
                    <a:pt x="1" y="80"/>
                    <a:pt x="36" y="104"/>
                    <a:pt x="60" y="104"/>
                  </a:cubicBezTo>
                  <a:lnTo>
                    <a:pt x="1548" y="342"/>
                  </a:lnTo>
                  <a:cubicBezTo>
                    <a:pt x="1584" y="342"/>
                    <a:pt x="1596" y="318"/>
                    <a:pt x="1608" y="306"/>
                  </a:cubicBezTo>
                  <a:cubicBezTo>
                    <a:pt x="1620" y="270"/>
                    <a:pt x="1596" y="246"/>
                    <a:pt x="1560" y="246"/>
                  </a:cubicBezTo>
                  <a:lnTo>
                    <a:pt x="72" y="8"/>
                  </a:lnTo>
                  <a:cubicBezTo>
                    <a:pt x="67" y="3"/>
                    <a:pt x="60" y="0"/>
                    <a:pt x="54" y="0"/>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1936250" y="2801675"/>
              <a:ext cx="67875" cy="77400"/>
            </a:xfrm>
            <a:custGeom>
              <a:avLst/>
              <a:gdLst/>
              <a:ahLst/>
              <a:cxnLst/>
              <a:rect l="l" t="t" r="r" b="b"/>
              <a:pathLst>
                <a:path w="2715" h="3096" extrusionOk="0">
                  <a:moveTo>
                    <a:pt x="0" y="0"/>
                  </a:moveTo>
                  <a:lnTo>
                    <a:pt x="286" y="3096"/>
                  </a:lnTo>
                  <a:lnTo>
                    <a:pt x="2715" y="1036"/>
                  </a:lnTo>
                  <a:lnTo>
                    <a:pt x="0" y="0"/>
                  </a:ln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1932675" y="2853200"/>
              <a:ext cx="59850" cy="53225"/>
            </a:xfrm>
            <a:custGeom>
              <a:avLst/>
              <a:gdLst/>
              <a:ahLst/>
              <a:cxnLst/>
              <a:rect l="l" t="t" r="r" b="b"/>
              <a:pathLst>
                <a:path w="2394" h="2129" extrusionOk="0">
                  <a:moveTo>
                    <a:pt x="1197" y="1"/>
                  </a:moveTo>
                  <a:cubicBezTo>
                    <a:pt x="749" y="1"/>
                    <a:pt x="342" y="278"/>
                    <a:pt x="191" y="713"/>
                  </a:cubicBezTo>
                  <a:cubicBezTo>
                    <a:pt x="0" y="1285"/>
                    <a:pt x="298" y="1880"/>
                    <a:pt x="846" y="2071"/>
                  </a:cubicBezTo>
                  <a:cubicBezTo>
                    <a:pt x="961" y="2110"/>
                    <a:pt x="1077" y="2128"/>
                    <a:pt x="1191" y="2128"/>
                  </a:cubicBezTo>
                  <a:cubicBezTo>
                    <a:pt x="1633" y="2128"/>
                    <a:pt x="2042" y="1851"/>
                    <a:pt x="2203" y="1416"/>
                  </a:cubicBezTo>
                  <a:cubicBezTo>
                    <a:pt x="2393" y="868"/>
                    <a:pt x="2096" y="261"/>
                    <a:pt x="1548" y="58"/>
                  </a:cubicBezTo>
                  <a:cubicBezTo>
                    <a:pt x="1431" y="19"/>
                    <a:pt x="1312" y="1"/>
                    <a:pt x="1197"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1948150" y="2871700"/>
              <a:ext cx="25625" cy="16900"/>
            </a:xfrm>
            <a:custGeom>
              <a:avLst/>
              <a:gdLst/>
              <a:ahLst/>
              <a:cxnLst/>
              <a:rect l="l" t="t" r="r" b="b"/>
              <a:pathLst>
                <a:path w="1025" h="676" extrusionOk="0">
                  <a:moveTo>
                    <a:pt x="707" y="1"/>
                  </a:moveTo>
                  <a:cubicBezTo>
                    <a:pt x="602" y="1"/>
                    <a:pt x="482" y="19"/>
                    <a:pt x="370" y="80"/>
                  </a:cubicBezTo>
                  <a:cubicBezTo>
                    <a:pt x="191" y="188"/>
                    <a:pt x="72" y="366"/>
                    <a:pt x="12" y="628"/>
                  </a:cubicBezTo>
                  <a:cubicBezTo>
                    <a:pt x="0" y="640"/>
                    <a:pt x="12" y="676"/>
                    <a:pt x="48" y="676"/>
                  </a:cubicBezTo>
                  <a:cubicBezTo>
                    <a:pt x="60" y="676"/>
                    <a:pt x="72" y="664"/>
                    <a:pt x="72" y="640"/>
                  </a:cubicBezTo>
                  <a:cubicBezTo>
                    <a:pt x="131" y="390"/>
                    <a:pt x="239" y="223"/>
                    <a:pt x="405" y="140"/>
                  </a:cubicBezTo>
                  <a:cubicBezTo>
                    <a:pt x="504" y="79"/>
                    <a:pt x="611" y="60"/>
                    <a:pt x="706" y="60"/>
                  </a:cubicBezTo>
                  <a:cubicBezTo>
                    <a:pt x="851" y="60"/>
                    <a:pt x="965" y="104"/>
                    <a:pt x="965" y="104"/>
                  </a:cubicBezTo>
                  <a:cubicBezTo>
                    <a:pt x="972" y="112"/>
                    <a:pt x="980" y="114"/>
                    <a:pt x="986" y="114"/>
                  </a:cubicBezTo>
                  <a:cubicBezTo>
                    <a:pt x="1001" y="114"/>
                    <a:pt x="1012" y="101"/>
                    <a:pt x="1012" y="92"/>
                  </a:cubicBezTo>
                  <a:cubicBezTo>
                    <a:pt x="1024" y="80"/>
                    <a:pt x="1012" y="45"/>
                    <a:pt x="1001" y="45"/>
                  </a:cubicBezTo>
                  <a:cubicBezTo>
                    <a:pt x="993" y="45"/>
                    <a:pt x="868" y="1"/>
                    <a:pt x="707"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1866675" y="2757775"/>
              <a:ext cx="112750" cy="72950"/>
            </a:xfrm>
            <a:custGeom>
              <a:avLst/>
              <a:gdLst/>
              <a:ahLst/>
              <a:cxnLst/>
              <a:rect l="l" t="t" r="r" b="b"/>
              <a:pathLst>
                <a:path w="4510" h="2918" extrusionOk="0">
                  <a:moveTo>
                    <a:pt x="1431" y="1"/>
                  </a:moveTo>
                  <a:cubicBezTo>
                    <a:pt x="1043" y="1"/>
                    <a:pt x="607" y="50"/>
                    <a:pt x="116" y="161"/>
                  </a:cubicBezTo>
                  <a:cubicBezTo>
                    <a:pt x="0" y="184"/>
                    <a:pt x="223" y="2917"/>
                    <a:pt x="4182" y="2917"/>
                  </a:cubicBezTo>
                  <a:cubicBezTo>
                    <a:pt x="4289" y="2917"/>
                    <a:pt x="4398" y="2915"/>
                    <a:pt x="4510" y="2911"/>
                  </a:cubicBezTo>
                  <a:cubicBezTo>
                    <a:pt x="4510" y="2911"/>
                    <a:pt x="4416" y="1"/>
                    <a:pt x="1431" y="1"/>
                  </a:cubicBez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39"/>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a:hlinkClick r:id="rId3" action="ppaction://hlinksldjump"/>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a:hlinkClick r:id="rId3" action="ppaction://hlinksldjump"/>
          </p:cNvPr>
          <p:cNvSpPr/>
          <p:nvPr/>
        </p:nvSpPr>
        <p:spPr>
          <a:xfrm>
            <a:off x="6539724" y="412720"/>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39"/>
          <p:cNvGrpSpPr/>
          <p:nvPr/>
        </p:nvGrpSpPr>
        <p:grpSpPr>
          <a:xfrm>
            <a:off x="911159" y="323450"/>
            <a:ext cx="807300" cy="357900"/>
            <a:chOff x="635421" y="421700"/>
            <a:chExt cx="807300" cy="357900"/>
          </a:xfrm>
        </p:grpSpPr>
        <p:sp>
          <p:nvSpPr>
            <p:cNvPr id="918" name="Google Shape;918;p39"/>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8683089-2775-0719-0DD2-25CD06CB38CB}"/>
              </a:ext>
            </a:extLst>
          </p:cNvPr>
          <p:cNvPicPr>
            <a:picLocks noChangeAspect="1"/>
          </p:cNvPicPr>
          <p:nvPr/>
        </p:nvPicPr>
        <p:blipFill>
          <a:blip r:embed="rId4"/>
          <a:stretch>
            <a:fillRect/>
          </a:stretch>
        </p:blipFill>
        <p:spPr>
          <a:xfrm>
            <a:off x="1251694" y="1482832"/>
            <a:ext cx="5243372" cy="32976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8" name="Google Shape;928;p40"/>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dirty="0"/>
              <a:t>DDL ERD </a:t>
            </a:r>
            <a:r>
              <a:rPr dirty="0" err="1"/>
              <a:t>Kasir</a:t>
            </a:r>
            <a:r>
              <a:rPr dirty="0"/>
              <a:t> Rawat </a:t>
            </a:r>
            <a:r>
              <a:rPr dirty="0" err="1"/>
              <a:t>Inap</a:t>
            </a:r>
            <a:endParaRPr dirty="0"/>
          </a:p>
        </p:txBody>
      </p:sp>
      <p:sp>
        <p:nvSpPr>
          <p:cNvPr id="929" name="Google Shape;929;p40">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40"/>
          <p:cNvGrpSpPr/>
          <p:nvPr/>
        </p:nvGrpSpPr>
        <p:grpSpPr>
          <a:xfrm>
            <a:off x="719996" y="323475"/>
            <a:ext cx="807300" cy="357900"/>
            <a:chOff x="635421" y="421700"/>
            <a:chExt cx="807300" cy="357900"/>
          </a:xfrm>
        </p:grpSpPr>
        <p:sp>
          <p:nvSpPr>
            <p:cNvPr id="932" name="Google Shape;932;p40"/>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958B7F22-7130-1B51-F9D4-A8FAA58C6663}"/>
              </a:ext>
            </a:extLst>
          </p:cNvPr>
          <p:cNvPicPr>
            <a:picLocks noChangeAspect="1"/>
          </p:cNvPicPr>
          <p:nvPr/>
        </p:nvPicPr>
        <p:blipFill>
          <a:blip r:embed="rId4"/>
          <a:stretch>
            <a:fillRect/>
          </a:stretch>
        </p:blipFill>
        <p:spPr>
          <a:xfrm>
            <a:off x="552127" y="820365"/>
            <a:ext cx="2670395" cy="718275"/>
          </a:xfrm>
          <a:prstGeom prst="rect">
            <a:avLst/>
          </a:prstGeom>
        </p:spPr>
      </p:pic>
      <p:pic>
        <p:nvPicPr>
          <p:cNvPr id="9" name="Picture 8">
            <a:extLst>
              <a:ext uri="{FF2B5EF4-FFF2-40B4-BE49-F238E27FC236}">
                <a16:creationId xmlns:a16="http://schemas.microsoft.com/office/drawing/2014/main" id="{E75519F1-2DC0-2665-A53F-977011399E7D}"/>
              </a:ext>
            </a:extLst>
          </p:cNvPr>
          <p:cNvPicPr>
            <a:picLocks noChangeAspect="1"/>
          </p:cNvPicPr>
          <p:nvPr/>
        </p:nvPicPr>
        <p:blipFill>
          <a:blip r:embed="rId5"/>
          <a:stretch>
            <a:fillRect/>
          </a:stretch>
        </p:blipFill>
        <p:spPr>
          <a:xfrm>
            <a:off x="552127" y="1855414"/>
            <a:ext cx="2117331" cy="932997"/>
          </a:xfrm>
          <a:prstGeom prst="rect">
            <a:avLst/>
          </a:prstGeom>
        </p:spPr>
      </p:pic>
      <p:pic>
        <p:nvPicPr>
          <p:cNvPr id="11" name="Picture 10">
            <a:extLst>
              <a:ext uri="{FF2B5EF4-FFF2-40B4-BE49-F238E27FC236}">
                <a16:creationId xmlns:a16="http://schemas.microsoft.com/office/drawing/2014/main" id="{ADB1C254-238A-9208-9421-AE73E812B6C2}"/>
              </a:ext>
            </a:extLst>
          </p:cNvPr>
          <p:cNvPicPr>
            <a:picLocks noChangeAspect="1"/>
          </p:cNvPicPr>
          <p:nvPr/>
        </p:nvPicPr>
        <p:blipFill>
          <a:blip r:embed="rId6"/>
          <a:stretch>
            <a:fillRect/>
          </a:stretch>
        </p:blipFill>
        <p:spPr>
          <a:xfrm>
            <a:off x="463636" y="3017239"/>
            <a:ext cx="2729389" cy="736986"/>
          </a:xfrm>
          <a:prstGeom prst="rect">
            <a:avLst/>
          </a:prstGeom>
        </p:spPr>
      </p:pic>
      <p:pic>
        <p:nvPicPr>
          <p:cNvPr id="13" name="Picture 12">
            <a:extLst>
              <a:ext uri="{FF2B5EF4-FFF2-40B4-BE49-F238E27FC236}">
                <a16:creationId xmlns:a16="http://schemas.microsoft.com/office/drawing/2014/main" id="{BDC573B1-1A5A-9078-B250-023728E9B389}"/>
              </a:ext>
            </a:extLst>
          </p:cNvPr>
          <p:cNvPicPr>
            <a:picLocks noChangeAspect="1"/>
          </p:cNvPicPr>
          <p:nvPr/>
        </p:nvPicPr>
        <p:blipFill>
          <a:blip r:embed="rId7"/>
          <a:stretch>
            <a:fillRect/>
          </a:stretch>
        </p:blipFill>
        <p:spPr>
          <a:xfrm>
            <a:off x="463636" y="4085616"/>
            <a:ext cx="3030518" cy="740354"/>
          </a:xfrm>
          <a:prstGeom prst="rect">
            <a:avLst/>
          </a:prstGeom>
        </p:spPr>
      </p:pic>
      <p:pic>
        <p:nvPicPr>
          <p:cNvPr id="15" name="Picture 14">
            <a:extLst>
              <a:ext uri="{FF2B5EF4-FFF2-40B4-BE49-F238E27FC236}">
                <a16:creationId xmlns:a16="http://schemas.microsoft.com/office/drawing/2014/main" id="{C18DB557-8216-779B-B058-51B44E1F9728}"/>
              </a:ext>
            </a:extLst>
          </p:cNvPr>
          <p:cNvPicPr>
            <a:picLocks noChangeAspect="1"/>
          </p:cNvPicPr>
          <p:nvPr/>
        </p:nvPicPr>
        <p:blipFill>
          <a:blip r:embed="rId8"/>
          <a:stretch>
            <a:fillRect/>
          </a:stretch>
        </p:blipFill>
        <p:spPr>
          <a:xfrm>
            <a:off x="6371169" y="758547"/>
            <a:ext cx="1861165" cy="920577"/>
          </a:xfrm>
          <a:prstGeom prst="rect">
            <a:avLst/>
          </a:prstGeom>
        </p:spPr>
      </p:pic>
      <p:pic>
        <p:nvPicPr>
          <p:cNvPr id="17" name="Picture 16">
            <a:extLst>
              <a:ext uri="{FF2B5EF4-FFF2-40B4-BE49-F238E27FC236}">
                <a16:creationId xmlns:a16="http://schemas.microsoft.com/office/drawing/2014/main" id="{8B78CA9B-47E2-355B-2C0F-BCE5A72B76E7}"/>
              </a:ext>
            </a:extLst>
          </p:cNvPr>
          <p:cNvPicPr>
            <a:picLocks noChangeAspect="1"/>
          </p:cNvPicPr>
          <p:nvPr/>
        </p:nvPicPr>
        <p:blipFill>
          <a:blip r:embed="rId9"/>
          <a:stretch>
            <a:fillRect/>
          </a:stretch>
        </p:blipFill>
        <p:spPr>
          <a:xfrm>
            <a:off x="3689118" y="1796375"/>
            <a:ext cx="4631956" cy="755163"/>
          </a:xfrm>
          <a:prstGeom prst="rect">
            <a:avLst/>
          </a:prstGeom>
        </p:spPr>
      </p:pic>
      <p:pic>
        <p:nvPicPr>
          <p:cNvPr id="19" name="Picture 18">
            <a:extLst>
              <a:ext uri="{FF2B5EF4-FFF2-40B4-BE49-F238E27FC236}">
                <a16:creationId xmlns:a16="http://schemas.microsoft.com/office/drawing/2014/main" id="{EEB0BA14-7116-A580-17AC-DE28FA4FA950}"/>
              </a:ext>
            </a:extLst>
          </p:cNvPr>
          <p:cNvPicPr>
            <a:picLocks noChangeAspect="1"/>
          </p:cNvPicPr>
          <p:nvPr/>
        </p:nvPicPr>
        <p:blipFill>
          <a:blip r:embed="rId10"/>
          <a:stretch>
            <a:fillRect/>
          </a:stretch>
        </p:blipFill>
        <p:spPr>
          <a:xfrm>
            <a:off x="5916356" y="2668789"/>
            <a:ext cx="2404718" cy="1026404"/>
          </a:xfrm>
          <a:prstGeom prst="rect">
            <a:avLst/>
          </a:prstGeom>
        </p:spPr>
      </p:pic>
      <p:pic>
        <p:nvPicPr>
          <p:cNvPr id="21" name="Picture 20">
            <a:extLst>
              <a:ext uri="{FF2B5EF4-FFF2-40B4-BE49-F238E27FC236}">
                <a16:creationId xmlns:a16="http://schemas.microsoft.com/office/drawing/2014/main" id="{A8F7898D-C815-D777-2179-8D2E3244B2F7}"/>
              </a:ext>
            </a:extLst>
          </p:cNvPr>
          <p:cNvPicPr>
            <a:picLocks noChangeAspect="1"/>
          </p:cNvPicPr>
          <p:nvPr/>
        </p:nvPicPr>
        <p:blipFill>
          <a:blip r:embed="rId11"/>
          <a:stretch>
            <a:fillRect/>
          </a:stretch>
        </p:blipFill>
        <p:spPr>
          <a:xfrm>
            <a:off x="5649848" y="3784516"/>
            <a:ext cx="2747393" cy="10543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50" name="Google Shape;950;p41"/>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dirty="0"/>
              <a:t>DML </a:t>
            </a:r>
            <a:r>
              <a:rPr dirty="0" err="1"/>
              <a:t>Kasir</a:t>
            </a:r>
            <a:r>
              <a:rPr dirty="0"/>
              <a:t> Rawat </a:t>
            </a:r>
            <a:r>
              <a:rPr dirty="0" err="1"/>
              <a:t>Inap</a:t>
            </a:r>
            <a:endParaRPr dirty="0"/>
          </a:p>
        </p:txBody>
      </p:sp>
      <p:sp>
        <p:nvSpPr>
          <p:cNvPr id="951" name="Google Shape;951;p41">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41"/>
          <p:cNvGrpSpPr/>
          <p:nvPr/>
        </p:nvGrpSpPr>
        <p:grpSpPr>
          <a:xfrm>
            <a:off x="719996" y="323475"/>
            <a:ext cx="807300" cy="357900"/>
            <a:chOff x="635421" y="421700"/>
            <a:chExt cx="807300" cy="357900"/>
          </a:xfrm>
        </p:grpSpPr>
        <p:sp>
          <p:nvSpPr>
            <p:cNvPr id="954" name="Google Shape;954;p41"/>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D8DC20B-C58D-199E-6A37-9E53AC4DA474}"/>
              </a:ext>
            </a:extLst>
          </p:cNvPr>
          <p:cNvSpPr txBox="1"/>
          <p:nvPr/>
        </p:nvSpPr>
        <p:spPr>
          <a:xfrm>
            <a:off x="546388" y="780938"/>
            <a:ext cx="8059296" cy="3108543"/>
          </a:xfrm>
          <a:prstGeom prst="rect">
            <a:avLst/>
          </a:prstGeom>
          <a:noFill/>
        </p:spPr>
        <p:txBody>
          <a:bodyPr wrap="square" rtlCol="0">
            <a:spAutoFit/>
          </a:bodyPr>
          <a:lstStyle/>
          <a:p>
            <a:pPr marL="342900" indent="-342900">
              <a:buAutoNum type="arabicPeriod"/>
            </a:pPr>
            <a:r>
              <a:rPr lang="id-ID" dirty="0"/>
              <a:t>Penggunaan Perintah Insert</a:t>
            </a:r>
          </a:p>
          <a:p>
            <a:pPr marL="342900" indent="-342900">
              <a:buAutoNum type="arabicPeriod"/>
            </a:pPr>
            <a:endParaRPr lang="id-ID" dirty="0"/>
          </a:p>
          <a:p>
            <a:pPr marL="342900" indent="-342900">
              <a:buAutoNum type="arabicPeriod"/>
            </a:pPr>
            <a:endParaRPr lang="id-ID" dirty="0"/>
          </a:p>
          <a:p>
            <a:pPr marL="342900" indent="-342900">
              <a:buAutoNum type="arabicPeriod"/>
            </a:pPr>
            <a:endParaRPr lang="id-ID" dirty="0"/>
          </a:p>
          <a:p>
            <a:pPr marL="342900" indent="-342900">
              <a:buAutoNum type="arabicPeriod"/>
            </a:pPr>
            <a:endParaRPr lang="id-ID" dirty="0"/>
          </a:p>
          <a:p>
            <a:pPr marL="342900" indent="-342900">
              <a:buAutoNum type="arabicPeriod"/>
            </a:pPr>
            <a:endParaRPr lang="id-ID" dirty="0"/>
          </a:p>
          <a:p>
            <a:pPr marL="342900" indent="-342900">
              <a:buAutoNum type="arabicPeriod"/>
            </a:pPr>
            <a:endParaRPr lang="id-ID" dirty="0"/>
          </a:p>
          <a:p>
            <a:pPr marL="342900" indent="-342900">
              <a:buAutoNum type="arabicPeriod"/>
            </a:pPr>
            <a:r>
              <a:rPr lang="id-ID" dirty="0"/>
              <a:t>Penggunaan Perintah Select</a:t>
            </a:r>
          </a:p>
          <a:p>
            <a:pPr marL="342900" indent="-342900">
              <a:buAutoNum type="arabicPeriod"/>
            </a:pPr>
            <a:endParaRPr lang="id-ID" dirty="0"/>
          </a:p>
          <a:p>
            <a:pPr marL="342900" indent="-342900">
              <a:buAutoNum type="arabicPeriod"/>
            </a:pPr>
            <a:endParaRPr lang="id-ID" dirty="0"/>
          </a:p>
          <a:p>
            <a:pPr marL="342900" indent="-342900">
              <a:buAutoNum type="arabicPeriod"/>
            </a:pPr>
            <a:endParaRPr lang="id-ID" dirty="0"/>
          </a:p>
          <a:p>
            <a:pPr marL="342900" indent="-342900">
              <a:buAutoNum type="arabicPeriod"/>
            </a:pPr>
            <a:endParaRPr lang="id-ID" dirty="0"/>
          </a:p>
          <a:p>
            <a:pPr marL="342900" indent="-342900">
              <a:buAutoNum type="arabicPeriod"/>
            </a:pPr>
            <a:endParaRPr lang="id-ID" dirty="0"/>
          </a:p>
          <a:p>
            <a:pPr marL="342900" indent="-342900">
              <a:buAutoNum type="arabicPeriod"/>
            </a:pPr>
            <a:r>
              <a:rPr lang="id-ID" dirty="0"/>
              <a:t>Penggunaan Perintah Update</a:t>
            </a:r>
            <a:endParaRPr lang="en-ID" dirty="0"/>
          </a:p>
        </p:txBody>
      </p:sp>
      <p:pic>
        <p:nvPicPr>
          <p:cNvPr id="12" name="Picture 11">
            <a:extLst>
              <a:ext uri="{FF2B5EF4-FFF2-40B4-BE49-F238E27FC236}">
                <a16:creationId xmlns:a16="http://schemas.microsoft.com/office/drawing/2014/main" id="{C961AC1B-5DE9-CE7B-1296-5AA99A4A9933}"/>
              </a:ext>
            </a:extLst>
          </p:cNvPr>
          <p:cNvPicPr>
            <a:picLocks noChangeAspect="1"/>
          </p:cNvPicPr>
          <p:nvPr/>
        </p:nvPicPr>
        <p:blipFill>
          <a:blip r:embed="rId4"/>
          <a:stretch>
            <a:fillRect/>
          </a:stretch>
        </p:blipFill>
        <p:spPr>
          <a:xfrm>
            <a:off x="3605980" y="2442726"/>
            <a:ext cx="3429944" cy="1029439"/>
          </a:xfrm>
          <a:prstGeom prst="rect">
            <a:avLst/>
          </a:prstGeom>
        </p:spPr>
      </p:pic>
      <p:pic>
        <p:nvPicPr>
          <p:cNvPr id="16" name="Picture 15">
            <a:extLst>
              <a:ext uri="{FF2B5EF4-FFF2-40B4-BE49-F238E27FC236}">
                <a16:creationId xmlns:a16="http://schemas.microsoft.com/office/drawing/2014/main" id="{2B948A47-244D-B7D5-2102-2ACFFE9D15E5}"/>
              </a:ext>
            </a:extLst>
          </p:cNvPr>
          <p:cNvPicPr>
            <a:picLocks noChangeAspect="1"/>
          </p:cNvPicPr>
          <p:nvPr/>
        </p:nvPicPr>
        <p:blipFill>
          <a:blip r:embed="rId5"/>
          <a:stretch>
            <a:fillRect/>
          </a:stretch>
        </p:blipFill>
        <p:spPr>
          <a:xfrm>
            <a:off x="3605980" y="782188"/>
            <a:ext cx="3894157" cy="1501270"/>
          </a:xfrm>
          <a:prstGeom prst="rect">
            <a:avLst/>
          </a:prstGeom>
        </p:spPr>
      </p:pic>
      <p:pic>
        <p:nvPicPr>
          <p:cNvPr id="18" name="Picture 17">
            <a:extLst>
              <a:ext uri="{FF2B5EF4-FFF2-40B4-BE49-F238E27FC236}">
                <a16:creationId xmlns:a16="http://schemas.microsoft.com/office/drawing/2014/main" id="{310C2258-0FF0-4B5B-0510-21B196B89D8B}"/>
              </a:ext>
            </a:extLst>
          </p:cNvPr>
          <p:cNvPicPr>
            <a:picLocks noChangeAspect="1"/>
          </p:cNvPicPr>
          <p:nvPr/>
        </p:nvPicPr>
        <p:blipFill>
          <a:blip r:embed="rId6"/>
          <a:stretch>
            <a:fillRect/>
          </a:stretch>
        </p:blipFill>
        <p:spPr>
          <a:xfrm>
            <a:off x="3605980" y="3631433"/>
            <a:ext cx="3798293" cy="1252226"/>
          </a:xfrm>
          <a:prstGeom prst="rect">
            <a:avLst/>
          </a:prstGeom>
        </p:spPr>
      </p:pic>
    </p:spTree>
  </p:cSld>
  <p:clrMapOvr>
    <a:masterClrMapping/>
  </p:clrMapOvr>
</p:sld>
</file>

<file path=ppt/theme/theme1.xml><?xml version="1.0" encoding="utf-8"?>
<a:theme xmlns:a="http://schemas.openxmlformats.org/drawingml/2006/main" name="Hospital Website Project Proposal by Slidesgo">
  <a:themeElements>
    <a:clrScheme name="Simple Light">
      <a:dk1>
        <a:srgbClr val="333333"/>
      </a:dk1>
      <a:lt1>
        <a:srgbClr val="FFFFFF"/>
      </a:lt1>
      <a:dk2>
        <a:srgbClr val="2D67E0"/>
      </a:dk2>
      <a:lt2>
        <a:srgbClr val="B9D0FF"/>
      </a:lt2>
      <a:accent1>
        <a:srgbClr val="DDE9FF"/>
      </a:accent1>
      <a:accent2>
        <a:srgbClr val="E9F3F9"/>
      </a:accent2>
      <a:accent3>
        <a:srgbClr val="E0584C"/>
      </a:accent3>
      <a:accent4>
        <a:srgbClr val="EAB1B2"/>
      </a:accent4>
      <a:accent5>
        <a:srgbClr val="5DD1B7"/>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601</Words>
  <Application>Microsoft Office PowerPoint</Application>
  <PresentationFormat>On-screen Show (16:9)</PresentationFormat>
  <Paragraphs>155</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HP Simplified Jpan</vt:lpstr>
      <vt:lpstr>Arial</vt:lpstr>
      <vt:lpstr>Open Sans</vt:lpstr>
      <vt:lpstr>Krona One</vt:lpstr>
      <vt:lpstr>DM Sans</vt:lpstr>
      <vt:lpstr>Poppins</vt:lpstr>
      <vt:lpstr>Hospital Website Project Proposal by Slidesgo</vt:lpstr>
      <vt:lpstr> KASIR RAWAT INAP</vt:lpstr>
      <vt:lpstr>KELOMPOK 9</vt:lpstr>
      <vt:lpstr>Latar Belakang</vt:lpstr>
      <vt:lpstr>Tahap 1 Penentuan Entitas  Tahap2 Penentuan Atribut  Tahap 3 Penentuan Relasi  Tahap 4 Pembuatan ERD</vt:lpstr>
      <vt:lpstr>Tahap 1 Penentuan Entitas</vt:lpstr>
      <vt:lpstr>PowerPoint Presentation</vt:lpstr>
      <vt:lpstr>Tahap 4 Pembuatan ERD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Tampilan Aplikasi</vt:lpstr>
      <vt:lpstr>Tampilan Aplikasi</vt:lpstr>
      <vt:lpstr>Tampilan Aplikasi</vt:lpstr>
      <vt:lpstr>SEKIAN 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KASIR RAWAT INAP</dc:title>
  <cp:lastModifiedBy>samlikum udin</cp:lastModifiedBy>
  <cp:revision>35</cp:revision>
  <dcterms:modified xsi:type="dcterms:W3CDTF">2023-06-07T07:31:41Z</dcterms:modified>
</cp:coreProperties>
</file>