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1" r:id="rId4"/>
    <p:sldId id="259" r:id="rId5"/>
    <p:sldId id="296" r:id="rId6"/>
    <p:sldId id="298" r:id="rId7"/>
    <p:sldId id="279" r:id="rId8"/>
    <p:sldId id="300" r:id="rId9"/>
    <p:sldId id="299" r:id="rId10"/>
    <p:sldId id="271" r:id="rId11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3"/>
    </p:embeddedFont>
    <p:embeddedFont>
      <p:font typeface="Amatic SC" panose="00000500000000000000" pitchFamily="2" charset="-79"/>
      <p:regular r:id="rId14"/>
      <p:bold r:id="rId15"/>
    </p:embeddedFont>
    <p:embeddedFont>
      <p:font typeface="Merriweather" panose="000005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AEDABC-BADD-4293-A472-D3AD88E73092}">
  <a:tblStyle styleId="{8DAEDABC-BADD-4293-A472-D3AD88E73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86F0B6-B751-4789-9B5D-46EEAF9DFC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6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137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3" name="Google Shape;2033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7" name="Google Shape;1057;p6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6"/>
          <p:cNvSpPr txBox="1">
            <a:spLocks noGrp="1"/>
          </p:cNvSpPr>
          <p:nvPr>
            <p:ph type="body" idx="1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9" name="Google Shape;1059;p6"/>
          <p:cNvSpPr txBox="1">
            <a:spLocks noGrp="1"/>
          </p:cNvSpPr>
          <p:nvPr>
            <p:ph type="body" idx="2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60" name="Google Shape;1060;p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" name="Google Shape;1664;p11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665" name="Google Shape;1665;p11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1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1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8" name="Google Shape;1668;p11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9" name="Google Shape;1669;p11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670" name="Google Shape;1670;p11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9" name="Google Shape;1679;p11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680" name="Google Shape;1680;p11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1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4" name="Google Shape;1694;p11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695" name="Google Shape;1695;p11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1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1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8" name="Google Shape;1698;p11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699" name="Google Shape;1699;p11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1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1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1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1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1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1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1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1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1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1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1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1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1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1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1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1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1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1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1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1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1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1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1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1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1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1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1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1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1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1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1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1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1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1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1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1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1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1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1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1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1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1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1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1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1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1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1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1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1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1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1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1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1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1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1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1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1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1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8" name="Google Shape;1758;p11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759" name="Google Shape;1759;p11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1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1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1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1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1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1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1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1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1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1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1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1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1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1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4" name="Google Shape;1774;p1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7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417990" y="919417"/>
            <a:ext cx="5995200" cy="25963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TUGAS AKHIR</a:t>
            </a:r>
            <a:br>
              <a:rPr lang="en" dirty="0"/>
            </a:br>
            <a:r>
              <a:rPr lang="en" sz="4000" dirty="0"/>
              <a:t>PEMROGRAMAN WEB</a:t>
            </a:r>
            <a:br>
              <a:rPr lang="en" sz="4000" dirty="0"/>
            </a:br>
            <a:r>
              <a:rPr lang="en" sz="4800" dirty="0"/>
              <a:t>“</a:t>
            </a:r>
            <a:r>
              <a:rPr lang="en-ID" sz="4800" dirty="0" err="1"/>
              <a:t>Kostkita</a:t>
            </a:r>
            <a:r>
              <a:rPr lang="en" sz="4800" dirty="0"/>
              <a:t>”</a:t>
            </a:r>
            <a:endParaRPr dirty="0"/>
          </a:p>
        </p:txBody>
      </p:sp>
      <p:sp>
        <p:nvSpPr>
          <p:cNvPr id="3" name="Google Shape;1891;p13">
            <a:extLst>
              <a:ext uri="{FF2B5EF4-FFF2-40B4-BE49-F238E27FC236}">
                <a16:creationId xmlns:a16="http://schemas.microsoft.com/office/drawing/2014/main" id="{AEF8235E-CFB0-DE7F-5A1B-9D9F7F76C42F}"/>
              </a:ext>
            </a:extLst>
          </p:cNvPr>
          <p:cNvSpPr txBox="1">
            <a:spLocks/>
          </p:cNvSpPr>
          <p:nvPr/>
        </p:nvSpPr>
        <p:spPr>
          <a:xfrm>
            <a:off x="375683" y="3864009"/>
            <a:ext cx="3110467" cy="1083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l"/>
            <a:r>
              <a:rPr lang="en-ID" sz="2000" dirty="0"/>
              <a:t>Imandito Abthal Akbar </a:t>
            </a:r>
          </a:p>
          <a:p>
            <a:pPr algn="l"/>
            <a:r>
              <a:rPr lang="en-ID" sz="2000" dirty="0"/>
              <a:t>Mutyara Pertiwi</a:t>
            </a:r>
          </a:p>
          <a:p>
            <a:pPr algn="l"/>
            <a:r>
              <a:rPr lang="en-ID" sz="2000" dirty="0" err="1"/>
              <a:t>Sahrul</a:t>
            </a:r>
            <a:r>
              <a:rPr lang="en-ID" sz="2000" dirty="0"/>
              <a:t> </a:t>
            </a:r>
            <a:r>
              <a:rPr lang="en-ID" sz="2000" dirty="0" err="1"/>
              <a:t>gunawan</a:t>
            </a:r>
            <a:r>
              <a:rPr lang="en-ID" sz="2000" dirty="0"/>
              <a:t> </a:t>
            </a:r>
            <a:endParaRPr lang="en-ID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p28"/>
          <p:cNvSpPr txBox="1">
            <a:spLocks noGrp="1"/>
          </p:cNvSpPr>
          <p:nvPr>
            <p:ph type="ctrTitle" idx="4294967295"/>
          </p:nvPr>
        </p:nvSpPr>
        <p:spPr>
          <a:xfrm>
            <a:off x="1830764" y="179614"/>
            <a:ext cx="5482472" cy="9633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chemeClr val="tx1"/>
                </a:solidFill>
              </a:rPr>
              <a:t>kesimpulan</a:t>
            </a:r>
            <a:endParaRPr sz="6600" dirty="0">
              <a:solidFill>
                <a:schemeClr val="tx1"/>
              </a:solidFill>
            </a:endParaRPr>
          </a:p>
        </p:txBody>
      </p:sp>
      <p:sp>
        <p:nvSpPr>
          <p:cNvPr id="2036" name="Google Shape;2036;p28"/>
          <p:cNvSpPr txBox="1">
            <a:spLocks noGrp="1"/>
          </p:cNvSpPr>
          <p:nvPr>
            <p:ph type="subTitle" idx="4294967295"/>
          </p:nvPr>
        </p:nvSpPr>
        <p:spPr>
          <a:xfrm>
            <a:off x="783771" y="1143000"/>
            <a:ext cx="7249886" cy="34545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 dirty="0" err="1">
                <a:solidFill>
                  <a:schemeClr val="tx1"/>
                </a:solidFill>
              </a:rPr>
              <a:t>Kemajuan</a:t>
            </a:r>
            <a:r>
              <a:rPr lang="en-US" sz="1700" dirty="0">
                <a:solidFill>
                  <a:schemeClr val="tx1"/>
                </a:solidFill>
              </a:rPr>
              <a:t> dan </a:t>
            </a:r>
            <a:r>
              <a:rPr lang="en-US" sz="1700" dirty="0" err="1">
                <a:solidFill>
                  <a:schemeClr val="tx1"/>
                </a:solidFill>
              </a:rPr>
              <a:t>perkembangan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teknologi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mengharuskan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manusia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untuk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segera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beradaptasi</a:t>
            </a:r>
            <a:r>
              <a:rPr lang="en" sz="1700" dirty="0">
                <a:solidFill>
                  <a:schemeClr val="tx1"/>
                </a:solidFill>
              </a:rPr>
              <a:t>. </a:t>
            </a:r>
            <a:r>
              <a:rPr lang="en-ID" sz="1700" dirty="0">
                <a:solidFill>
                  <a:schemeClr val="tx1"/>
                </a:solidFill>
              </a:rPr>
              <a:t>K</a:t>
            </a:r>
            <a:r>
              <a:rPr lang="en" sz="1700" dirty="0">
                <a:solidFill>
                  <a:schemeClr val="tx1"/>
                </a:solidFill>
              </a:rPr>
              <a:t>emajuan dan perkembangan tersebut ditandai oleh kegiatan yang dilakukan sehari-hari sudah serba online atau melalui internet, termasuk bisnis. </a:t>
            </a:r>
            <a:r>
              <a:rPr lang="en-ID" sz="1700" dirty="0">
                <a:solidFill>
                  <a:schemeClr val="tx1"/>
                </a:solidFill>
              </a:rPr>
              <a:t>S</a:t>
            </a:r>
            <a:r>
              <a:rPr lang="en" sz="1700" dirty="0">
                <a:solidFill>
                  <a:schemeClr val="tx1"/>
                </a:solidFill>
              </a:rPr>
              <a:t>alah satu bisnis yang dapat dilakukan adalah bisnis kos. KostKita merupakan salah satu website untuk menunjang bisnis kost.  </a:t>
            </a:r>
            <a:r>
              <a:rPr lang="en-ID" sz="1700" dirty="0">
                <a:solidFill>
                  <a:schemeClr val="tx1"/>
                </a:solidFill>
              </a:rPr>
              <a:t>W</a:t>
            </a:r>
            <a:r>
              <a:rPr lang="en" sz="1700" dirty="0">
                <a:solidFill>
                  <a:schemeClr val="tx1"/>
                </a:solidFill>
              </a:rPr>
              <a:t>ebsite ini dapat memudahkan pemilik kost dalam mengelola kost yang dimiliki dan juga memudahkan costumer dalam menemukan kost yang sesuai dengan keinginan mereka.</a:t>
            </a:r>
            <a:endParaRPr sz="1700" dirty="0">
              <a:solidFill>
                <a:schemeClr val="tx1"/>
              </a:solidFill>
            </a:endParaRPr>
          </a:p>
        </p:txBody>
      </p:sp>
      <p:sp>
        <p:nvSpPr>
          <p:cNvPr id="2037" name="Google Shape;2037;p2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pc="300" dirty="0"/>
              <a:t>L</a:t>
            </a:r>
            <a:r>
              <a:rPr lang="en" spc="300" dirty="0"/>
              <a:t>atar belakanG</a:t>
            </a:r>
            <a:endParaRPr spc="300" dirty="0"/>
          </a:p>
        </p:txBody>
      </p:sp>
      <p:sp>
        <p:nvSpPr>
          <p:cNvPr id="1897" name="Google Shape;1897;p14"/>
          <p:cNvSpPr txBox="1"/>
          <p:nvPr/>
        </p:nvSpPr>
        <p:spPr>
          <a:xfrm>
            <a:off x="1292249" y="1096743"/>
            <a:ext cx="6790393" cy="3423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Saat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ini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,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teknologi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dan Pendidikan di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seluruh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dunia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berkembang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sangat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pesat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. Banyak orang yang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mencari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ilmu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hingga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ke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luar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kota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atau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bahkan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ke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luar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negeri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untuk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mendapatkan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fasilitas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Pendidikan yang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lebih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baik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daripada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di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daerah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asal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Latar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belakang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dibuatnya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website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ini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adalah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sulitnya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mendapatkan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informasi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mengenai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rumah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kost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disekitar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kampus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terutama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bagi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mahasiswa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dari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luar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kota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.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Kesulitan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informasi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tersebut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mengharuskan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costumer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terutama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mahasiswa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mencari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dan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memesan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kost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yang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ingin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mereka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tempati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secara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langsung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sehingga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akan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memakan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waktu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serta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biaya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yang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lebih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banyak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. 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Website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ini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bertujuan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untuk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menekan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biaya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yang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akan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dikeluarkan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oleh costumer dan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memudahkan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costumer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dalam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pencarian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kost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yang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cocok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dan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sesuai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keinginan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,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selain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itu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website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ini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bertujuan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memudahkan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pemilik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kost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dalam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mempromosikan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rumah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kost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yang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mereka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miliki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serta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memudahkan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manajemen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pengelolaan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pemesanannya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Oleh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sebab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itu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,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membuat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website KOSTKITA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ini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adalah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sebuah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Langkah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awal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mengatasi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permasalahan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tersebut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2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pc="300" dirty="0"/>
              <a:t>R</a:t>
            </a:r>
            <a:r>
              <a:rPr lang="en" spc="300" dirty="0"/>
              <a:t>umusan masalah</a:t>
            </a:r>
            <a:endParaRPr spc="300" dirty="0"/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1539964" y="1361787"/>
            <a:ext cx="5930357" cy="22794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lvl="0" indent="-457200" algn="just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website </a:t>
            </a:r>
            <a:r>
              <a:rPr lang="en-US" dirty="0" err="1"/>
              <a:t>KostKita</a:t>
            </a:r>
            <a:r>
              <a:rPr lang="en-US" dirty="0"/>
              <a:t>?</a:t>
            </a:r>
          </a:p>
          <a:p>
            <a:pPr marL="533400" lvl="0" indent="-457200" algn="just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program pada website </a:t>
            </a:r>
            <a:r>
              <a:rPr lang="en-US" dirty="0" err="1"/>
              <a:t>KostKita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321600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1. </a:t>
            </a:r>
            <a:r>
              <a:rPr lang="en-ID" sz="4400" dirty="0"/>
              <a:t>P</a:t>
            </a:r>
            <a:r>
              <a:rPr lang="en" sz="4400" dirty="0"/>
              <a:t>engenalan website kostkita</a:t>
            </a:r>
            <a:endParaRPr sz="4400" dirty="0"/>
          </a:p>
        </p:txBody>
      </p:sp>
      <p:sp>
        <p:nvSpPr>
          <p:cNvPr id="1915" name="Google Shape;1915;p16"/>
          <p:cNvSpPr txBox="1">
            <a:spLocks noGrp="1"/>
          </p:cNvSpPr>
          <p:nvPr>
            <p:ph type="subTitle" idx="1"/>
          </p:nvPr>
        </p:nvSpPr>
        <p:spPr>
          <a:xfrm>
            <a:off x="1557900" y="1855717"/>
            <a:ext cx="6028175" cy="23570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Apa itu KostKita? KostKita adalah sebuah website yang menyediakan informasi tempat kost dekat kampus untuk mahasiswa laki-laki.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" dirty="0"/>
              <a:t>, sebagian mahasiswa laki-laki mengeluhkan kesulitan dalam mencari tempat kost yang nyaman dan dekat dengan kampus. </a:t>
            </a:r>
            <a:r>
              <a:rPr lang="en-ID" dirty="0"/>
              <a:t>M</a:t>
            </a:r>
            <a:r>
              <a:rPr lang="en" dirty="0"/>
              <a:t>aka dari itu, tujuan website ini dibangun adalah untuk mengatasi permasalahan tersebut.</a:t>
            </a: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p16"/>
          <p:cNvSpPr txBox="1">
            <a:spLocks noGrp="1"/>
          </p:cNvSpPr>
          <p:nvPr>
            <p:ph type="subTitle" idx="1"/>
          </p:nvPr>
        </p:nvSpPr>
        <p:spPr>
          <a:xfrm>
            <a:off x="1590557" y="1200152"/>
            <a:ext cx="6394114" cy="22941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Dari </a:t>
            </a:r>
            <a:r>
              <a:rPr lang="en-US" sz="1800" dirty="0" err="1"/>
              <a:t>permasalahan</a:t>
            </a:r>
            <a:r>
              <a:rPr lang="en-US" sz="1800" dirty="0"/>
              <a:t> yang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dibahas</a:t>
            </a:r>
            <a:r>
              <a:rPr lang="en-US" sz="1800" dirty="0"/>
              <a:t>, </a:t>
            </a:r>
            <a:r>
              <a:rPr lang="en-US" sz="1800" dirty="0" err="1"/>
              <a:t>KostKita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keunggulan</a:t>
            </a:r>
            <a:r>
              <a:rPr lang="en-US" sz="1800" dirty="0"/>
              <a:t>, </a:t>
            </a:r>
            <a:r>
              <a:rPr lang="en-US" sz="1800" dirty="0" err="1"/>
              <a:t>yaitu</a:t>
            </a:r>
            <a:r>
              <a:rPr lang="en-US" sz="1800" dirty="0"/>
              <a:t>: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efisien</a:t>
            </a:r>
            <a:r>
              <a:rPr lang="en-US" sz="1800" dirty="0"/>
              <a:t> </a:t>
            </a:r>
            <a:r>
              <a:rPr lang="en-US" sz="1800" dirty="0" err="1"/>
              <a:t>waktu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mencari</a:t>
            </a:r>
            <a:r>
              <a:rPr lang="en-US" sz="1800" dirty="0"/>
              <a:t> </a:t>
            </a:r>
            <a:r>
              <a:rPr lang="en-US" sz="1800" dirty="0" err="1"/>
              <a:t>kost</a:t>
            </a:r>
            <a:endParaRPr lang="en-US" sz="1800" dirty="0"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fitur</a:t>
            </a:r>
            <a:r>
              <a:rPr lang="en-US" sz="1800" dirty="0"/>
              <a:t> maps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/>
              <a:t>Tampilan</a:t>
            </a:r>
            <a:r>
              <a:rPr lang="en-US" sz="1800" dirty="0"/>
              <a:t> </a:t>
            </a:r>
            <a:r>
              <a:rPr lang="en-US" sz="1800" dirty="0" err="1"/>
              <a:t>ringan</a:t>
            </a:r>
            <a:endParaRPr lang="en-US" sz="1800" dirty="0"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/>
              <a:t>Tersedia</a:t>
            </a:r>
            <a:r>
              <a:rPr lang="en-US" sz="1800" dirty="0"/>
              <a:t> </a:t>
            </a:r>
            <a:r>
              <a:rPr lang="en-US" sz="1800" dirty="0" err="1"/>
              <a:t>sosial</a:t>
            </a:r>
            <a:r>
              <a:rPr lang="en-US" sz="1800" dirty="0"/>
              <a:t> media yang </a:t>
            </a:r>
            <a:r>
              <a:rPr lang="en-US" sz="1800" dirty="0" err="1"/>
              <a:t>aktif</a:t>
            </a:r>
            <a:endParaRPr lang="en-US" sz="1800" dirty="0"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/>
              <a:t>Meminimalisir</a:t>
            </a:r>
            <a:r>
              <a:rPr lang="en-US" sz="1800" dirty="0"/>
              <a:t> </a:t>
            </a:r>
            <a:r>
              <a:rPr lang="en-US" sz="1800" dirty="0" err="1"/>
              <a:t>biaya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mencari</a:t>
            </a:r>
            <a:r>
              <a:rPr lang="en-US" sz="1800" dirty="0"/>
              <a:t> </a:t>
            </a:r>
            <a:r>
              <a:rPr lang="en-US" sz="1800" dirty="0" err="1"/>
              <a:t>tempat</a:t>
            </a:r>
            <a:r>
              <a:rPr lang="en-US" sz="1800" dirty="0"/>
              <a:t> </a:t>
            </a:r>
            <a:r>
              <a:rPr lang="en-US" sz="1800" dirty="0" err="1"/>
              <a:t>kost</a:t>
            </a:r>
            <a:endParaRPr sz="1800"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1858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38DC-6662-3573-847B-58109B867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321600"/>
            <a:ext cx="6880500" cy="582900"/>
          </a:xfrm>
        </p:spPr>
        <p:txBody>
          <a:bodyPr/>
          <a:lstStyle/>
          <a:p>
            <a:r>
              <a:rPr lang="en-US" dirty="0"/>
              <a:t>flowchart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209C2-DD2D-8FB4-8BA4-30F2BD5ACA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4" descr="Shape, polygon&#10;&#10;Description automatically generated">
            <a:extLst>
              <a:ext uri="{FF2B5EF4-FFF2-40B4-BE49-F238E27FC236}">
                <a16:creationId xmlns:a16="http://schemas.microsoft.com/office/drawing/2014/main" id="{89E0D6C5-C853-C841-C255-8E2FF771D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392" y="904500"/>
            <a:ext cx="4993955" cy="421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05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p36"/>
          <p:cNvSpPr txBox="1">
            <a:spLocks noGrp="1"/>
          </p:cNvSpPr>
          <p:nvPr>
            <p:ph type="ctrTitle" idx="4294967295"/>
          </p:nvPr>
        </p:nvSpPr>
        <p:spPr>
          <a:xfrm>
            <a:off x="1715250" y="321600"/>
            <a:ext cx="5713500" cy="16214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lt1"/>
                </a:solidFill>
              </a:rPr>
              <a:t>2</a:t>
            </a:r>
            <a:r>
              <a:rPr lang="en-ID" sz="4800" dirty="0">
                <a:solidFill>
                  <a:schemeClr val="lt1"/>
                </a:solidFill>
              </a:rPr>
              <a:t>. Cara </a:t>
            </a:r>
            <a:r>
              <a:rPr lang="en-ID" sz="4400" dirty="0" err="1">
                <a:solidFill>
                  <a:schemeClr val="lt1"/>
                </a:solidFill>
              </a:rPr>
              <a:t>kerja</a:t>
            </a:r>
            <a:r>
              <a:rPr lang="en-ID" sz="4800" dirty="0">
                <a:solidFill>
                  <a:schemeClr val="lt1"/>
                </a:solidFill>
              </a:rPr>
              <a:t> program pada website </a:t>
            </a:r>
            <a:r>
              <a:rPr lang="en-ID" sz="4800" dirty="0" err="1">
                <a:solidFill>
                  <a:schemeClr val="lt1"/>
                </a:solidFill>
              </a:rPr>
              <a:t>kostkita</a:t>
            </a: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2144" name="Google Shape;2144;p36"/>
          <p:cNvSpPr txBox="1">
            <a:spLocks noGrp="1"/>
          </p:cNvSpPr>
          <p:nvPr>
            <p:ph type="body" idx="4294967295"/>
          </p:nvPr>
        </p:nvSpPr>
        <p:spPr>
          <a:xfrm>
            <a:off x="2036560" y="2121851"/>
            <a:ext cx="5401103" cy="1621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/>
              <a:t>Setelah</a:t>
            </a:r>
            <a:r>
              <a:rPr lang="en-US" sz="1800" dirty="0"/>
              <a:t> </a:t>
            </a:r>
            <a:r>
              <a:rPr lang="en-US" sz="1800" dirty="0" err="1"/>
              <a:t>berkenalan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website </a:t>
            </a:r>
            <a:r>
              <a:rPr lang="en-US" sz="1800" dirty="0" err="1"/>
              <a:t>KostKita</a:t>
            </a:r>
            <a:r>
              <a:rPr lang="en-US" sz="1800" dirty="0"/>
              <a:t>, </a:t>
            </a:r>
            <a:r>
              <a:rPr lang="en-US" sz="1800" dirty="0" err="1"/>
              <a:t>selanjutnya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bagaimana</a:t>
            </a:r>
            <a:r>
              <a:rPr lang="en-US" sz="1800" dirty="0"/>
              <a:t> </a:t>
            </a:r>
            <a:r>
              <a:rPr lang="en-US" sz="1800" dirty="0" err="1"/>
              <a:t>cara</a:t>
            </a:r>
            <a:r>
              <a:rPr lang="en-US" sz="1800" dirty="0"/>
              <a:t> </a:t>
            </a:r>
            <a:r>
              <a:rPr lang="en-US" sz="1800" dirty="0" err="1"/>
              <a:t>kerja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website </a:t>
            </a:r>
            <a:r>
              <a:rPr lang="en-US" sz="1800" dirty="0" err="1"/>
              <a:t>ini</a:t>
            </a:r>
            <a:r>
              <a:rPr lang="en-US" sz="1800" dirty="0"/>
              <a:t>. </a:t>
            </a:r>
            <a:r>
              <a:rPr lang="en-US" sz="1800" dirty="0" err="1"/>
              <a:t>Simak</a:t>
            </a:r>
            <a:r>
              <a:rPr lang="en-US" sz="1800" dirty="0"/>
              <a:t> </a:t>
            </a:r>
            <a:r>
              <a:rPr lang="en-US" sz="1800" dirty="0" err="1"/>
              <a:t>penjelasannya</a:t>
            </a:r>
            <a:r>
              <a:rPr lang="en-US" sz="1800" dirty="0"/>
              <a:t> </a:t>
            </a:r>
            <a:r>
              <a:rPr lang="en-US" sz="1800" dirty="0" err="1"/>
              <a:t>berikut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… </a:t>
            </a:r>
            <a:endParaRPr sz="1800" dirty="0"/>
          </a:p>
        </p:txBody>
      </p:sp>
      <p:sp>
        <p:nvSpPr>
          <p:cNvPr id="2145" name="Google Shape;2145;p3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837184-1828-9ADD-A688-952AC024A6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9EE69-D0E8-3F52-8F2F-6304077033BE}"/>
              </a:ext>
            </a:extLst>
          </p:cNvPr>
          <p:cNvSpPr txBox="1"/>
          <p:nvPr/>
        </p:nvSpPr>
        <p:spPr>
          <a:xfrm>
            <a:off x="604155" y="816435"/>
            <a:ext cx="8017330" cy="4139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Merriweather" panose="00000500000000000000" pitchFamily="2" charset="0"/>
              </a:rPr>
              <a:t>Login (Jika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kita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belum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mempunyai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akun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maka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kita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pergi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ke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halaman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register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kemudian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inputkan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data-data yang di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minta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jika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sudah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maka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kita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akan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di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arahkan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Kembali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ke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menu login)</a:t>
            </a:r>
          </a:p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Selanjutnya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kita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akan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masuk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ke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menu dashboard,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terdapat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3 menu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yaitu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Home, Kamar, dan juga Maps.</a:t>
            </a:r>
          </a:p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Pada menu Home,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kita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akan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disuguhkan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tentang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fasilitas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dimiliki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kost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tersebut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fitur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dan juga review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costumer yang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sudah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lebih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dahulu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menempati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kost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tersebut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.</a:t>
            </a:r>
          </a:p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Pada menu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kamar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berisi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beberapa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kamar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disediakan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oleh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kost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kita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Kelola.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Setiap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kamar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memiliki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spesifikasi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dan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harga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berbeda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.</a:t>
            </a:r>
          </a:p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Ketika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kita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klik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tombol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pesan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pada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setiap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pilihan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kamar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maka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kita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akan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diarahkan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menuju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halaman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form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pesanan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mengisi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data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diri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. Ketika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kita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klik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tombol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submit pada form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pesanan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maka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data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akan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otomatis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di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kirimkan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ke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database dan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di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akses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oleh admin.</a:t>
            </a:r>
          </a:p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Pada menu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ketiga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yaitu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maps,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kita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melihat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alamat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kost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yang di Kelola. Kita juga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membuka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alamat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tersebut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dan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otomatis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akan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diarahkan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rriweather" panose="00000500000000000000" pitchFamily="2" charset="0"/>
              </a:rPr>
              <a:t>menuju</a:t>
            </a:r>
            <a:r>
              <a:rPr lang="en-US" dirty="0">
                <a:solidFill>
                  <a:schemeClr val="tx1"/>
                </a:solidFill>
                <a:latin typeface="Merriweather" panose="00000500000000000000" pitchFamily="2" charset="0"/>
              </a:rPr>
              <a:t> Google Maps.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83D4DED-2B8F-047A-8904-ADC816809FFA}"/>
              </a:ext>
            </a:extLst>
          </p:cNvPr>
          <p:cNvSpPr txBox="1">
            <a:spLocks/>
          </p:cNvSpPr>
          <p:nvPr/>
        </p:nvSpPr>
        <p:spPr>
          <a:xfrm>
            <a:off x="1131750" y="109330"/>
            <a:ext cx="6880500" cy="582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>
                <a:latin typeface="Algerian" panose="04020705040A02060702" pitchFamily="82" charset="0"/>
                <a:cs typeface="Amatic SC" panose="00000500000000000000" pitchFamily="2" charset="-79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899143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E49F8E-8C96-66AA-99AA-FC6D0809E7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BB4EE9E-8285-79EB-3507-C796C03B34A6}"/>
              </a:ext>
            </a:extLst>
          </p:cNvPr>
          <p:cNvSpPr txBox="1">
            <a:spLocks/>
          </p:cNvSpPr>
          <p:nvPr/>
        </p:nvSpPr>
        <p:spPr>
          <a:xfrm>
            <a:off x="1131750" y="174648"/>
            <a:ext cx="6880500" cy="582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>
                <a:latin typeface="Algerian" panose="04020705040A02060702" pitchFamily="82" charset="0"/>
                <a:cs typeface="Amatic SC" panose="00000500000000000000" pitchFamily="2" charset="-79"/>
              </a:rPr>
              <a:t>ADMIN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F5E3E4-061F-3BAD-444E-EC5FF4E8416D}"/>
              </a:ext>
            </a:extLst>
          </p:cNvPr>
          <p:cNvSpPr txBox="1"/>
          <p:nvPr/>
        </p:nvSpPr>
        <p:spPr>
          <a:xfrm>
            <a:off x="973541" y="971550"/>
            <a:ext cx="6880501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Login (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kita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akan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 di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minta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memasukkan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 username dan password admin yang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sudah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kita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daftarkan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 pada database)</a:t>
            </a:r>
          </a:p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Pada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bagian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 admin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terdapat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 3 menu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yaitu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 Home, Data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Pesanan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, dan juga menu Logout</a:t>
            </a:r>
          </a:p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Pada menu Home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hanya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terdapat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sebuah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Ucapan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 Welcome Admin.</a:t>
            </a:r>
          </a:p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Pada menu Data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Pesanan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terdapat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sebuah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 table yang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berisi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 data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pelanggan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 yang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sudah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memesan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kost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kita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dapat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mengedit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 data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tersebut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atau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menghapusnya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. Ketika user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menginputkan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 data pada form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pesanan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untuk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memesan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kamar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maka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 data yang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sudah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 di submit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akan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muncul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 pada table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ini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jadi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 admin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dapat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dengan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mudah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mengelola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permintaan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pesanan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dari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 costumer.</a:t>
            </a:r>
          </a:p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Terakhir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terdapat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 menu Logout, menu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ini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dapat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digunakan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untuk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keluar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dari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tampilan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erriweather" panose="00000500000000000000" pitchFamily="2" charset="0"/>
              </a:rPr>
              <a:t> admin.</a:t>
            </a:r>
          </a:p>
        </p:txBody>
      </p:sp>
    </p:spTree>
    <p:extLst>
      <p:ext uri="{BB962C8B-B14F-4D97-AF65-F5344CB8AC3E}">
        <p14:creationId xmlns:p14="http://schemas.microsoft.com/office/powerpoint/2010/main" val="4167539021"/>
      </p:ext>
    </p:extLst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691</Words>
  <Application>Microsoft Office PowerPoint</Application>
  <PresentationFormat>On-screen Show (16:9)</PresentationFormat>
  <Paragraphs>47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Merriweather</vt:lpstr>
      <vt:lpstr>Algerian</vt:lpstr>
      <vt:lpstr>Amatic SC</vt:lpstr>
      <vt:lpstr>Arial</vt:lpstr>
      <vt:lpstr>Nathaniel template</vt:lpstr>
      <vt:lpstr>TUGAS AKHIR PEMROGRAMAN WEB “Kostkita”</vt:lpstr>
      <vt:lpstr>Latar belakanG</vt:lpstr>
      <vt:lpstr>Rumusan masalah</vt:lpstr>
      <vt:lpstr>1. Pengenalan website kostkita</vt:lpstr>
      <vt:lpstr>PowerPoint Presentation</vt:lpstr>
      <vt:lpstr>flowchart</vt:lpstr>
      <vt:lpstr>2. Cara kerja program pada website kostkita</vt:lpstr>
      <vt:lpstr>PowerPoint Presentation</vt:lpstr>
      <vt:lpstr>PowerPoint Presentation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AKHIR PEMROGRAMAN WEB “Kostkita”</dc:title>
  <cp:lastModifiedBy>Imandito Abthal Akbar</cp:lastModifiedBy>
  <cp:revision>13</cp:revision>
  <dcterms:modified xsi:type="dcterms:W3CDTF">2022-06-12T13:04:43Z</dcterms:modified>
</cp:coreProperties>
</file>