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2"/>
  </p:notesMasterIdLst>
  <p:sldIdLst>
    <p:sldId id="342" r:id="rId2"/>
    <p:sldId id="256" r:id="rId3"/>
    <p:sldId id="291" r:id="rId4"/>
    <p:sldId id="257" r:id="rId5"/>
    <p:sldId id="261" r:id="rId6"/>
    <p:sldId id="343" r:id="rId7"/>
    <p:sldId id="260" r:id="rId8"/>
    <p:sldId id="344" r:id="rId9"/>
    <p:sldId id="345" r:id="rId10"/>
    <p:sldId id="346" r:id="rId11"/>
    <p:sldId id="350" r:id="rId12"/>
    <p:sldId id="351" r:id="rId13"/>
    <p:sldId id="352" r:id="rId14"/>
    <p:sldId id="348" r:id="rId15"/>
    <p:sldId id="353" r:id="rId16"/>
    <p:sldId id="354" r:id="rId17"/>
    <p:sldId id="355" r:id="rId18"/>
    <p:sldId id="356" r:id="rId19"/>
    <p:sldId id="347" r:id="rId20"/>
    <p:sldId id="275" r:id="rId21"/>
  </p:sldIdLst>
  <p:sldSz cx="9144000" cy="5143500" type="screen16x9"/>
  <p:notesSz cx="6858000" cy="9144000"/>
  <p:embeddedFontLst>
    <p:embeddedFont>
      <p:font typeface="Itim" panose="020B0604020202020204" charset="-34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FF0000"/>
          </p15:clr>
        </p15:guide>
        <p15:guide id="2" pos="454">
          <p15:clr>
            <a:srgbClr val="FF0000"/>
          </p15:clr>
        </p15:guide>
        <p15:guide id="3" pos="5306">
          <p15:clr>
            <a:srgbClr val="FF0000"/>
          </p15:clr>
        </p15:guide>
        <p15:guide id="4" orient="horz" pos="2952">
          <p15:clr>
            <a:srgbClr val="FF0000"/>
          </p15:clr>
        </p15:guide>
        <p15:guide id="5" orient="horz" pos="288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1A6001-8022-4340-B5BB-82080AE4C19F}">
  <a:tblStyle styleId="{8B1A6001-8022-4340-B5BB-82080AE4C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576"/>
        <p:guide pos="454"/>
        <p:guide pos="5306"/>
        <p:guide orient="horz" pos="2952"/>
        <p:guide orient="horz"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g113e94f5878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g113e94f5878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11619fd190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11619fd190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11619fd1901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11619fd1901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1619fd1901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1619fd1901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149ae162d0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1149ae162d0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" name="Google Shape;12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5" name="Google Shape;15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" name="Google Shape;27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8" name="Google Shape;28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0" name="Google Shape;40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oogle Shape;42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3" name="Google Shape;43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49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01" name="Google Shape;1401;p4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20" name="Google Shape;1420;p4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1" name="Google Shape;1421;p4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22" name="Google Shape;1422;p48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423" name="Google Shape;1423;p48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7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4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36" name="Google Shape;1436;p4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8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5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60" name="Google Shape;1460;p5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82" name="Google Shape;1482;p50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483" name="Google Shape;1483;p50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91" name="Google Shape;1491;p5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13" name="Google Shape;1513;p51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514" name="Google Shape;1514;p51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515" name="Google Shape;1515;p51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51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17" name="Google Shape;1517;p51"/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" name="Google Shape;54;p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79" name="Google Shape;79;p3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80" name="Google Shape;80;p3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" name="Google Shape;93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4" name="Google Shape;94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40" name="Google Shape;240;p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9" name="Google Shape;259;p9"/>
          <p:cNvSpPr txBox="1">
            <a:spLocks noGrp="1"/>
          </p:cNvSpPr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body" idx="1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61" name="Google Shape;261;p9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9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1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29" name="Google Shape;429;p1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1" name="Google Shape;451;p16"/>
          <p:cNvSpPr txBox="1">
            <a:spLocks noGrp="1"/>
          </p:cNvSpPr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body" idx="1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3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27" name="Google Shape;927;p3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49" name="Google Shape;94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59" name="Google Shape;1359;p4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360" name="Google Shape;1360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1" name="Google Shape;1361;p4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2" name="Google Shape;1362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77" name="Google Shape;1377;p4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78" name="Google Shape;1378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393" name="Google Shape;1393;p4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62" r:id="rId7"/>
    <p:sldLayoutId id="2147483680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B0F0CE-46EF-41B9-B1B1-2D036651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96" y="275422"/>
            <a:ext cx="3590808" cy="48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63;p93">
            <a:extLst>
              <a:ext uri="{FF2B5EF4-FFF2-40B4-BE49-F238E27FC236}">
                <a16:creationId xmlns:a16="http://schemas.microsoft.com/office/drawing/2014/main" id="{2C01883B-AC5E-4148-8DBC-E28467155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BAB 2</a:t>
            </a:r>
            <a:endParaRPr dirty="0"/>
          </a:p>
        </p:txBody>
      </p:sp>
      <p:grpSp>
        <p:nvGrpSpPr>
          <p:cNvPr id="4" name="Google Shape;3164;p93">
            <a:extLst>
              <a:ext uri="{FF2B5EF4-FFF2-40B4-BE49-F238E27FC236}">
                <a16:creationId xmlns:a16="http://schemas.microsoft.com/office/drawing/2014/main" id="{5540DF86-DE56-4AF7-A119-FA8A407D5486}"/>
              </a:ext>
            </a:extLst>
          </p:cNvPr>
          <p:cNvGrpSpPr/>
          <p:nvPr/>
        </p:nvGrpSpPr>
        <p:grpSpPr>
          <a:xfrm flipH="1">
            <a:off x="736228" y="938650"/>
            <a:ext cx="4692795" cy="176025"/>
            <a:chOff x="4345425" y="2175475"/>
            <a:chExt cx="800750" cy="176025"/>
          </a:xfrm>
        </p:grpSpPr>
        <p:sp>
          <p:nvSpPr>
            <p:cNvPr id="5" name="Google Shape;3165;p93">
              <a:extLst>
                <a:ext uri="{FF2B5EF4-FFF2-40B4-BE49-F238E27FC236}">
                  <a16:creationId xmlns:a16="http://schemas.microsoft.com/office/drawing/2014/main" id="{D99A675B-3567-4136-9B34-B1B69A35413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66;p93">
              <a:extLst>
                <a:ext uri="{FF2B5EF4-FFF2-40B4-BE49-F238E27FC236}">
                  <a16:creationId xmlns:a16="http://schemas.microsoft.com/office/drawing/2014/main" id="{3D901604-6979-41AF-BA66-F8A64B4D48F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167;p93">
            <a:extLst>
              <a:ext uri="{FF2B5EF4-FFF2-40B4-BE49-F238E27FC236}">
                <a16:creationId xmlns:a16="http://schemas.microsoft.com/office/drawing/2014/main" id="{CC6123CD-85E9-47D2-95FA-80FC6B3E0C55}"/>
              </a:ext>
            </a:extLst>
          </p:cNvPr>
          <p:cNvGrpSpPr/>
          <p:nvPr/>
        </p:nvGrpSpPr>
        <p:grpSpPr>
          <a:xfrm flipH="1">
            <a:off x="709350" y="1448718"/>
            <a:ext cx="2858197" cy="168931"/>
            <a:chOff x="4345425" y="2175475"/>
            <a:chExt cx="800750" cy="176025"/>
          </a:xfrm>
        </p:grpSpPr>
        <p:sp>
          <p:nvSpPr>
            <p:cNvPr id="8" name="Google Shape;3168;p93">
              <a:extLst>
                <a:ext uri="{FF2B5EF4-FFF2-40B4-BE49-F238E27FC236}">
                  <a16:creationId xmlns:a16="http://schemas.microsoft.com/office/drawing/2014/main" id="{F257EA52-51E8-404A-8BC6-185ABA5FF31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69;p93">
              <a:extLst>
                <a:ext uri="{FF2B5EF4-FFF2-40B4-BE49-F238E27FC236}">
                  <a16:creationId xmlns:a16="http://schemas.microsoft.com/office/drawing/2014/main" id="{172A4336-222F-4AD2-94E0-77C1A79CB9E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170;p93">
            <a:extLst>
              <a:ext uri="{FF2B5EF4-FFF2-40B4-BE49-F238E27FC236}">
                <a16:creationId xmlns:a16="http://schemas.microsoft.com/office/drawing/2014/main" id="{1E9FA09C-3C1A-4F03-8ED9-E0758B14E884}"/>
              </a:ext>
            </a:extLst>
          </p:cNvPr>
          <p:cNvGrpSpPr/>
          <p:nvPr/>
        </p:nvGrpSpPr>
        <p:grpSpPr>
          <a:xfrm>
            <a:off x="1064425" y="2537372"/>
            <a:ext cx="5740148" cy="2175736"/>
            <a:chOff x="2359881" y="2256363"/>
            <a:chExt cx="3639686" cy="2080253"/>
          </a:xfrm>
        </p:grpSpPr>
        <p:sp>
          <p:nvSpPr>
            <p:cNvPr id="11" name="Google Shape;3171;p93">
              <a:extLst>
                <a:ext uri="{FF2B5EF4-FFF2-40B4-BE49-F238E27FC236}">
                  <a16:creationId xmlns:a16="http://schemas.microsoft.com/office/drawing/2014/main" id="{4641DFA1-1C65-46F7-AA1A-9D218E85767D}"/>
                </a:ext>
              </a:extLst>
            </p:cNvPr>
            <p:cNvSpPr/>
            <p:nvPr/>
          </p:nvSpPr>
          <p:spPr>
            <a:xfrm>
              <a:off x="2359881" y="2256363"/>
              <a:ext cx="3639686" cy="2080253"/>
            </a:xfrm>
            <a:custGeom>
              <a:avLst/>
              <a:gdLst/>
              <a:ahLst/>
              <a:cxnLst/>
              <a:rect l="l" t="t" r="r" b="b"/>
              <a:pathLst>
                <a:path w="203306" h="116199" extrusionOk="0">
                  <a:moveTo>
                    <a:pt x="3489" y="84365"/>
                  </a:moveTo>
                  <a:cubicBezTo>
                    <a:pt x="3961" y="84365"/>
                    <a:pt x="4369" y="84688"/>
                    <a:pt x="4748" y="85021"/>
                  </a:cubicBezTo>
                  <a:cubicBezTo>
                    <a:pt x="5341" y="85546"/>
                    <a:pt x="5478" y="86528"/>
                    <a:pt x="5113" y="87281"/>
                  </a:cubicBezTo>
                  <a:cubicBezTo>
                    <a:pt x="4748" y="87988"/>
                    <a:pt x="4086" y="88285"/>
                    <a:pt x="3287" y="88331"/>
                  </a:cubicBezTo>
                  <a:lnTo>
                    <a:pt x="3104" y="88331"/>
                  </a:lnTo>
                  <a:cubicBezTo>
                    <a:pt x="2283" y="88308"/>
                    <a:pt x="1575" y="88034"/>
                    <a:pt x="1187" y="87212"/>
                  </a:cubicBezTo>
                  <a:cubicBezTo>
                    <a:pt x="845" y="86436"/>
                    <a:pt x="1004" y="85569"/>
                    <a:pt x="1666" y="84998"/>
                  </a:cubicBezTo>
                  <a:cubicBezTo>
                    <a:pt x="1872" y="84816"/>
                    <a:pt x="2191" y="84770"/>
                    <a:pt x="2465" y="84679"/>
                  </a:cubicBezTo>
                  <a:cubicBezTo>
                    <a:pt x="2486" y="84674"/>
                    <a:pt x="2508" y="84672"/>
                    <a:pt x="2530" y="84672"/>
                  </a:cubicBezTo>
                  <a:cubicBezTo>
                    <a:pt x="2569" y="84672"/>
                    <a:pt x="2609" y="84677"/>
                    <a:pt x="2642" y="84677"/>
                  </a:cubicBezTo>
                  <a:cubicBezTo>
                    <a:pt x="2673" y="84677"/>
                    <a:pt x="2700" y="84673"/>
                    <a:pt x="2716" y="84656"/>
                  </a:cubicBezTo>
                  <a:cubicBezTo>
                    <a:pt x="2993" y="84448"/>
                    <a:pt x="3249" y="84365"/>
                    <a:pt x="3489" y="84365"/>
                  </a:cubicBezTo>
                  <a:close/>
                  <a:moveTo>
                    <a:pt x="112657" y="1"/>
                  </a:moveTo>
                  <a:cubicBezTo>
                    <a:pt x="112087" y="1"/>
                    <a:pt x="111512" y="22"/>
                    <a:pt x="110931" y="66"/>
                  </a:cubicBezTo>
                  <a:cubicBezTo>
                    <a:pt x="105316" y="499"/>
                    <a:pt x="100203" y="2280"/>
                    <a:pt x="95547" y="5224"/>
                  </a:cubicBezTo>
                  <a:cubicBezTo>
                    <a:pt x="90251" y="8602"/>
                    <a:pt x="86485" y="13418"/>
                    <a:pt x="83427" y="18714"/>
                  </a:cubicBezTo>
                  <a:cubicBezTo>
                    <a:pt x="80003" y="24648"/>
                    <a:pt x="78063" y="31131"/>
                    <a:pt x="76944" y="37864"/>
                  </a:cubicBezTo>
                  <a:cubicBezTo>
                    <a:pt x="76237" y="42132"/>
                    <a:pt x="75392" y="46355"/>
                    <a:pt x="74137" y="50509"/>
                  </a:cubicBezTo>
                  <a:cubicBezTo>
                    <a:pt x="72950" y="54390"/>
                    <a:pt x="71443" y="58156"/>
                    <a:pt x="69184" y="61602"/>
                  </a:cubicBezTo>
                  <a:cubicBezTo>
                    <a:pt x="65509" y="67149"/>
                    <a:pt x="60259" y="70618"/>
                    <a:pt x="54005" y="72696"/>
                  </a:cubicBezTo>
                  <a:cubicBezTo>
                    <a:pt x="50441" y="73884"/>
                    <a:pt x="46759" y="74267"/>
                    <a:pt x="43043" y="74267"/>
                  </a:cubicBezTo>
                  <a:cubicBezTo>
                    <a:pt x="42119" y="74267"/>
                    <a:pt x="41192" y="74243"/>
                    <a:pt x="40264" y="74202"/>
                  </a:cubicBezTo>
                  <a:cubicBezTo>
                    <a:pt x="36018" y="73997"/>
                    <a:pt x="31773" y="73768"/>
                    <a:pt x="27505" y="73540"/>
                  </a:cubicBezTo>
                  <a:cubicBezTo>
                    <a:pt x="25359" y="73631"/>
                    <a:pt x="23168" y="73745"/>
                    <a:pt x="20999" y="73837"/>
                  </a:cubicBezTo>
                  <a:cubicBezTo>
                    <a:pt x="15635" y="74065"/>
                    <a:pt x="10842" y="75777"/>
                    <a:pt x="6620" y="78995"/>
                  </a:cubicBezTo>
                  <a:cubicBezTo>
                    <a:pt x="5341" y="79954"/>
                    <a:pt x="3995" y="80890"/>
                    <a:pt x="3310" y="82373"/>
                  </a:cubicBezTo>
                  <a:cubicBezTo>
                    <a:pt x="2945" y="83172"/>
                    <a:pt x="2488" y="83697"/>
                    <a:pt x="1666" y="84085"/>
                  </a:cubicBezTo>
                  <a:cubicBezTo>
                    <a:pt x="457" y="84610"/>
                    <a:pt x="0" y="86048"/>
                    <a:pt x="411" y="87304"/>
                  </a:cubicBezTo>
                  <a:cubicBezTo>
                    <a:pt x="789" y="88395"/>
                    <a:pt x="1861" y="89100"/>
                    <a:pt x="3132" y="89100"/>
                  </a:cubicBezTo>
                  <a:cubicBezTo>
                    <a:pt x="3243" y="89100"/>
                    <a:pt x="3356" y="89095"/>
                    <a:pt x="3470" y="89084"/>
                  </a:cubicBezTo>
                  <a:cubicBezTo>
                    <a:pt x="4839" y="88970"/>
                    <a:pt x="5843" y="88057"/>
                    <a:pt x="6003" y="86779"/>
                  </a:cubicBezTo>
                  <a:cubicBezTo>
                    <a:pt x="6186" y="85386"/>
                    <a:pt x="5638" y="84451"/>
                    <a:pt x="4154" y="83789"/>
                  </a:cubicBezTo>
                  <a:cubicBezTo>
                    <a:pt x="3675" y="83583"/>
                    <a:pt x="3561" y="83332"/>
                    <a:pt x="3835" y="82944"/>
                  </a:cubicBezTo>
                  <a:cubicBezTo>
                    <a:pt x="4268" y="82351"/>
                    <a:pt x="4634" y="81666"/>
                    <a:pt x="5182" y="81164"/>
                  </a:cubicBezTo>
                  <a:cubicBezTo>
                    <a:pt x="8765" y="77923"/>
                    <a:pt x="12919" y="75663"/>
                    <a:pt x="17804" y="74932"/>
                  </a:cubicBezTo>
                  <a:cubicBezTo>
                    <a:pt x="20691" y="74494"/>
                    <a:pt x="23585" y="74354"/>
                    <a:pt x="26485" y="74354"/>
                  </a:cubicBezTo>
                  <a:cubicBezTo>
                    <a:pt x="29019" y="74354"/>
                    <a:pt x="31558" y="74461"/>
                    <a:pt x="34101" y="74567"/>
                  </a:cubicBezTo>
                  <a:cubicBezTo>
                    <a:pt x="37367" y="74692"/>
                    <a:pt x="40634" y="74893"/>
                    <a:pt x="43917" y="74893"/>
                  </a:cubicBezTo>
                  <a:cubicBezTo>
                    <a:pt x="44236" y="74893"/>
                    <a:pt x="44555" y="74891"/>
                    <a:pt x="44875" y="74887"/>
                  </a:cubicBezTo>
                  <a:cubicBezTo>
                    <a:pt x="49303" y="74818"/>
                    <a:pt x="53571" y="73905"/>
                    <a:pt x="57657" y="72079"/>
                  </a:cubicBezTo>
                  <a:cubicBezTo>
                    <a:pt x="63386" y="69523"/>
                    <a:pt x="67746" y="65597"/>
                    <a:pt x="70873" y="60324"/>
                  </a:cubicBezTo>
                  <a:cubicBezTo>
                    <a:pt x="72973" y="56786"/>
                    <a:pt x="74365" y="52952"/>
                    <a:pt x="75324" y="49003"/>
                  </a:cubicBezTo>
                  <a:cubicBezTo>
                    <a:pt x="76442" y="44324"/>
                    <a:pt x="77378" y="39599"/>
                    <a:pt x="78314" y="34874"/>
                  </a:cubicBezTo>
                  <a:cubicBezTo>
                    <a:pt x="79797" y="27433"/>
                    <a:pt x="82628" y="20585"/>
                    <a:pt x="87170" y="14423"/>
                  </a:cubicBezTo>
                  <a:cubicBezTo>
                    <a:pt x="91279" y="8853"/>
                    <a:pt x="96414" y="4653"/>
                    <a:pt x="103125" y="2394"/>
                  </a:cubicBezTo>
                  <a:cubicBezTo>
                    <a:pt x="106357" y="1322"/>
                    <a:pt x="109631" y="754"/>
                    <a:pt x="112980" y="754"/>
                  </a:cubicBezTo>
                  <a:cubicBezTo>
                    <a:pt x="113911" y="754"/>
                    <a:pt x="114849" y="798"/>
                    <a:pt x="115793" y="887"/>
                  </a:cubicBezTo>
                  <a:cubicBezTo>
                    <a:pt x="118988" y="1207"/>
                    <a:pt x="121910" y="2371"/>
                    <a:pt x="124786" y="3626"/>
                  </a:cubicBezTo>
                  <a:cubicBezTo>
                    <a:pt x="126247" y="4243"/>
                    <a:pt x="127685" y="5041"/>
                    <a:pt x="128963" y="5977"/>
                  </a:cubicBezTo>
                  <a:cubicBezTo>
                    <a:pt x="133323" y="9150"/>
                    <a:pt x="136541" y="13213"/>
                    <a:pt x="138915" y="17961"/>
                  </a:cubicBezTo>
                  <a:cubicBezTo>
                    <a:pt x="140558" y="21247"/>
                    <a:pt x="142316" y="24466"/>
                    <a:pt x="144142" y="27661"/>
                  </a:cubicBezTo>
                  <a:cubicBezTo>
                    <a:pt x="144713" y="28666"/>
                    <a:pt x="145557" y="29533"/>
                    <a:pt x="146425" y="30309"/>
                  </a:cubicBezTo>
                  <a:cubicBezTo>
                    <a:pt x="149323" y="32934"/>
                    <a:pt x="152838" y="34463"/>
                    <a:pt x="156650" y="35353"/>
                  </a:cubicBezTo>
                  <a:cubicBezTo>
                    <a:pt x="158453" y="35764"/>
                    <a:pt x="160234" y="36244"/>
                    <a:pt x="161969" y="36814"/>
                  </a:cubicBezTo>
                  <a:cubicBezTo>
                    <a:pt x="162904" y="37111"/>
                    <a:pt x="163840" y="37545"/>
                    <a:pt x="164593" y="38138"/>
                  </a:cubicBezTo>
                  <a:cubicBezTo>
                    <a:pt x="165917" y="39234"/>
                    <a:pt x="167310" y="40375"/>
                    <a:pt x="168314" y="41744"/>
                  </a:cubicBezTo>
                  <a:cubicBezTo>
                    <a:pt x="171966" y="46720"/>
                    <a:pt x="172628" y="52153"/>
                    <a:pt x="170186" y="57791"/>
                  </a:cubicBezTo>
                  <a:cubicBezTo>
                    <a:pt x="168793" y="61055"/>
                    <a:pt x="166785" y="64045"/>
                    <a:pt x="164593" y="66898"/>
                  </a:cubicBezTo>
                  <a:cubicBezTo>
                    <a:pt x="160348" y="72467"/>
                    <a:pt x="156148" y="78082"/>
                    <a:pt x="152747" y="84199"/>
                  </a:cubicBezTo>
                  <a:cubicBezTo>
                    <a:pt x="150487" y="88262"/>
                    <a:pt x="149346" y="92553"/>
                    <a:pt x="149962" y="97164"/>
                  </a:cubicBezTo>
                  <a:cubicBezTo>
                    <a:pt x="150807" y="103532"/>
                    <a:pt x="153980" y="108463"/>
                    <a:pt x="159846" y="111498"/>
                  </a:cubicBezTo>
                  <a:cubicBezTo>
                    <a:pt x="165050" y="114192"/>
                    <a:pt x="170597" y="115927"/>
                    <a:pt x="176577" y="116155"/>
                  </a:cubicBezTo>
                  <a:cubicBezTo>
                    <a:pt x="177232" y="116182"/>
                    <a:pt x="177887" y="116198"/>
                    <a:pt x="178541" y="116198"/>
                  </a:cubicBezTo>
                  <a:cubicBezTo>
                    <a:pt x="181207" y="116198"/>
                    <a:pt x="183848" y="115926"/>
                    <a:pt x="186414" y="114991"/>
                  </a:cubicBezTo>
                  <a:cubicBezTo>
                    <a:pt x="187784" y="114489"/>
                    <a:pt x="189176" y="113986"/>
                    <a:pt x="190569" y="113461"/>
                  </a:cubicBezTo>
                  <a:cubicBezTo>
                    <a:pt x="195636" y="111544"/>
                    <a:pt x="199630" y="108257"/>
                    <a:pt x="202826" y="104012"/>
                  </a:cubicBezTo>
                  <a:cubicBezTo>
                    <a:pt x="203008" y="103784"/>
                    <a:pt x="203191" y="103510"/>
                    <a:pt x="203260" y="103213"/>
                  </a:cubicBezTo>
                  <a:cubicBezTo>
                    <a:pt x="203305" y="103076"/>
                    <a:pt x="203123" y="102893"/>
                    <a:pt x="203054" y="102711"/>
                  </a:cubicBezTo>
                  <a:cubicBezTo>
                    <a:pt x="202894" y="102802"/>
                    <a:pt x="202666" y="102825"/>
                    <a:pt x="202575" y="102939"/>
                  </a:cubicBezTo>
                  <a:cubicBezTo>
                    <a:pt x="201936" y="103806"/>
                    <a:pt x="201365" y="104742"/>
                    <a:pt x="200635" y="105541"/>
                  </a:cubicBezTo>
                  <a:cubicBezTo>
                    <a:pt x="197256" y="109284"/>
                    <a:pt x="193079" y="111772"/>
                    <a:pt x="188286" y="113598"/>
                  </a:cubicBezTo>
                  <a:cubicBezTo>
                    <a:pt x="184892" y="114875"/>
                    <a:pt x="181489" y="115405"/>
                    <a:pt x="178042" y="115405"/>
                  </a:cubicBezTo>
                  <a:cubicBezTo>
                    <a:pt x="176064" y="115405"/>
                    <a:pt x="174071" y="115230"/>
                    <a:pt x="172057" y="114922"/>
                  </a:cubicBezTo>
                  <a:cubicBezTo>
                    <a:pt x="168565" y="114374"/>
                    <a:pt x="165301" y="113142"/>
                    <a:pt x="162083" y="111750"/>
                  </a:cubicBezTo>
                  <a:cubicBezTo>
                    <a:pt x="158590" y="110243"/>
                    <a:pt x="155669" y="108143"/>
                    <a:pt x="153592" y="104925"/>
                  </a:cubicBezTo>
                  <a:cubicBezTo>
                    <a:pt x="151629" y="101912"/>
                    <a:pt x="150602" y="98671"/>
                    <a:pt x="150533" y="95133"/>
                  </a:cubicBezTo>
                  <a:cubicBezTo>
                    <a:pt x="150465" y="91344"/>
                    <a:pt x="151583" y="87851"/>
                    <a:pt x="153432" y="84519"/>
                  </a:cubicBezTo>
                  <a:cubicBezTo>
                    <a:pt x="156285" y="79383"/>
                    <a:pt x="159686" y="74590"/>
                    <a:pt x="163247" y="69934"/>
                  </a:cubicBezTo>
                  <a:cubicBezTo>
                    <a:pt x="165666" y="66784"/>
                    <a:pt x="167949" y="63565"/>
                    <a:pt x="169912" y="60119"/>
                  </a:cubicBezTo>
                  <a:cubicBezTo>
                    <a:pt x="172833" y="54960"/>
                    <a:pt x="173244" y="49619"/>
                    <a:pt x="170688" y="44232"/>
                  </a:cubicBezTo>
                  <a:cubicBezTo>
                    <a:pt x="168862" y="40352"/>
                    <a:pt x="165986" y="37385"/>
                    <a:pt x="161717" y="35924"/>
                  </a:cubicBezTo>
                  <a:cubicBezTo>
                    <a:pt x="160531" y="35536"/>
                    <a:pt x="159298" y="35194"/>
                    <a:pt x="158088" y="34920"/>
                  </a:cubicBezTo>
                  <a:cubicBezTo>
                    <a:pt x="155669" y="34372"/>
                    <a:pt x="153272" y="33756"/>
                    <a:pt x="151081" y="32592"/>
                  </a:cubicBezTo>
                  <a:cubicBezTo>
                    <a:pt x="148753" y="31359"/>
                    <a:pt x="146493" y="29989"/>
                    <a:pt x="145078" y="27753"/>
                  </a:cubicBezTo>
                  <a:cubicBezTo>
                    <a:pt x="143594" y="25379"/>
                    <a:pt x="142247" y="22914"/>
                    <a:pt x="140969" y="20426"/>
                  </a:cubicBezTo>
                  <a:cubicBezTo>
                    <a:pt x="139303" y="17230"/>
                    <a:pt x="137797" y="13966"/>
                    <a:pt x="135446" y="11136"/>
                  </a:cubicBezTo>
                  <a:cubicBezTo>
                    <a:pt x="132273" y="7301"/>
                    <a:pt x="128575" y="4197"/>
                    <a:pt x="123805" y="2371"/>
                  </a:cubicBezTo>
                  <a:cubicBezTo>
                    <a:pt x="120182" y="977"/>
                    <a:pt x="116542" y="1"/>
                    <a:pt x="112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72;p93">
              <a:extLst>
                <a:ext uri="{FF2B5EF4-FFF2-40B4-BE49-F238E27FC236}">
                  <a16:creationId xmlns:a16="http://schemas.microsoft.com/office/drawing/2014/main" id="{FC9615AF-C122-437B-82D2-78FC95FD4778}"/>
                </a:ext>
              </a:extLst>
            </p:cNvPr>
            <p:cNvSpPr/>
            <p:nvPr/>
          </p:nvSpPr>
          <p:spPr>
            <a:xfrm>
              <a:off x="2874936" y="3490132"/>
              <a:ext cx="238622" cy="151759"/>
            </a:xfrm>
            <a:custGeom>
              <a:avLst/>
              <a:gdLst/>
              <a:ahLst/>
              <a:cxnLst/>
              <a:rect l="l" t="t" r="r" b="b"/>
              <a:pathLst>
                <a:path w="13329" h="8477" extrusionOk="0">
                  <a:moveTo>
                    <a:pt x="7316" y="1"/>
                  </a:moveTo>
                  <a:cubicBezTo>
                    <a:pt x="7191" y="1"/>
                    <a:pt x="7069" y="55"/>
                    <a:pt x="7020" y="173"/>
                  </a:cubicBezTo>
                  <a:cubicBezTo>
                    <a:pt x="6130" y="2136"/>
                    <a:pt x="5765" y="4236"/>
                    <a:pt x="5149" y="6267"/>
                  </a:cubicBezTo>
                  <a:cubicBezTo>
                    <a:pt x="5080" y="6496"/>
                    <a:pt x="5012" y="6724"/>
                    <a:pt x="4920" y="6975"/>
                  </a:cubicBezTo>
                  <a:cubicBezTo>
                    <a:pt x="4897" y="7021"/>
                    <a:pt x="4852" y="7295"/>
                    <a:pt x="4783" y="7340"/>
                  </a:cubicBezTo>
                  <a:cubicBezTo>
                    <a:pt x="4740" y="7383"/>
                    <a:pt x="4738" y="7406"/>
                    <a:pt x="4738" y="7406"/>
                  </a:cubicBezTo>
                  <a:cubicBezTo>
                    <a:pt x="4738" y="7406"/>
                    <a:pt x="4740" y="7378"/>
                    <a:pt x="4692" y="7317"/>
                  </a:cubicBezTo>
                  <a:cubicBezTo>
                    <a:pt x="4555" y="7112"/>
                    <a:pt x="4487" y="6701"/>
                    <a:pt x="4395" y="6473"/>
                  </a:cubicBezTo>
                  <a:cubicBezTo>
                    <a:pt x="4304" y="6199"/>
                    <a:pt x="4213" y="5925"/>
                    <a:pt x="4121" y="5651"/>
                  </a:cubicBezTo>
                  <a:cubicBezTo>
                    <a:pt x="3733" y="4556"/>
                    <a:pt x="3345" y="3437"/>
                    <a:pt x="2980" y="2342"/>
                  </a:cubicBezTo>
                  <a:cubicBezTo>
                    <a:pt x="2913" y="2181"/>
                    <a:pt x="2744" y="2075"/>
                    <a:pt x="2584" y="2075"/>
                  </a:cubicBezTo>
                  <a:cubicBezTo>
                    <a:pt x="2470" y="2075"/>
                    <a:pt x="2361" y="2128"/>
                    <a:pt x="2295" y="2250"/>
                  </a:cubicBezTo>
                  <a:cubicBezTo>
                    <a:pt x="1519" y="3643"/>
                    <a:pt x="812" y="5035"/>
                    <a:pt x="127" y="6473"/>
                  </a:cubicBezTo>
                  <a:cubicBezTo>
                    <a:pt x="1" y="6756"/>
                    <a:pt x="266" y="7018"/>
                    <a:pt x="503" y="7018"/>
                  </a:cubicBezTo>
                  <a:cubicBezTo>
                    <a:pt x="609" y="7018"/>
                    <a:pt x="710" y="6965"/>
                    <a:pt x="766" y="6838"/>
                  </a:cubicBezTo>
                  <a:cubicBezTo>
                    <a:pt x="1337" y="5651"/>
                    <a:pt x="1930" y="4487"/>
                    <a:pt x="2546" y="3346"/>
                  </a:cubicBezTo>
                  <a:cubicBezTo>
                    <a:pt x="2912" y="4396"/>
                    <a:pt x="3277" y="5446"/>
                    <a:pt x="3642" y="6496"/>
                  </a:cubicBezTo>
                  <a:cubicBezTo>
                    <a:pt x="3802" y="6975"/>
                    <a:pt x="3893" y="7660"/>
                    <a:pt x="4304" y="8025"/>
                  </a:cubicBezTo>
                  <a:cubicBezTo>
                    <a:pt x="4441" y="8152"/>
                    <a:pt x="4608" y="8212"/>
                    <a:pt x="4771" y="8212"/>
                  </a:cubicBezTo>
                  <a:cubicBezTo>
                    <a:pt x="4989" y="8212"/>
                    <a:pt x="5201" y="8106"/>
                    <a:pt x="5331" y="7911"/>
                  </a:cubicBezTo>
                  <a:cubicBezTo>
                    <a:pt x="5651" y="7432"/>
                    <a:pt x="5788" y="6747"/>
                    <a:pt x="5925" y="6222"/>
                  </a:cubicBezTo>
                  <a:cubicBezTo>
                    <a:pt x="6107" y="5583"/>
                    <a:pt x="6267" y="4944"/>
                    <a:pt x="6450" y="4327"/>
                  </a:cubicBezTo>
                  <a:cubicBezTo>
                    <a:pt x="6655" y="3437"/>
                    <a:pt x="6906" y="2570"/>
                    <a:pt x="7203" y="1702"/>
                  </a:cubicBezTo>
                  <a:cubicBezTo>
                    <a:pt x="7363" y="2638"/>
                    <a:pt x="7522" y="3574"/>
                    <a:pt x="7705" y="4510"/>
                  </a:cubicBezTo>
                  <a:cubicBezTo>
                    <a:pt x="7819" y="5172"/>
                    <a:pt x="7910" y="5811"/>
                    <a:pt x="8047" y="6473"/>
                  </a:cubicBezTo>
                  <a:cubicBezTo>
                    <a:pt x="8162" y="6998"/>
                    <a:pt x="8253" y="7683"/>
                    <a:pt x="8527" y="8185"/>
                  </a:cubicBezTo>
                  <a:cubicBezTo>
                    <a:pt x="8643" y="8378"/>
                    <a:pt x="8831" y="8477"/>
                    <a:pt x="9023" y="8477"/>
                  </a:cubicBezTo>
                  <a:cubicBezTo>
                    <a:pt x="9171" y="8477"/>
                    <a:pt x="9320" y="8418"/>
                    <a:pt x="9440" y="8299"/>
                  </a:cubicBezTo>
                  <a:cubicBezTo>
                    <a:pt x="9851" y="7865"/>
                    <a:pt x="10056" y="7180"/>
                    <a:pt x="10307" y="6655"/>
                  </a:cubicBezTo>
                  <a:cubicBezTo>
                    <a:pt x="10764" y="5720"/>
                    <a:pt x="11197" y="4784"/>
                    <a:pt x="11745" y="3894"/>
                  </a:cubicBezTo>
                  <a:cubicBezTo>
                    <a:pt x="11951" y="4350"/>
                    <a:pt x="11973" y="4966"/>
                    <a:pt x="12087" y="5423"/>
                  </a:cubicBezTo>
                  <a:lnTo>
                    <a:pt x="12544" y="7569"/>
                  </a:lnTo>
                  <a:cubicBezTo>
                    <a:pt x="12590" y="7753"/>
                    <a:pt x="12733" y="7833"/>
                    <a:pt x="12881" y="7833"/>
                  </a:cubicBezTo>
                  <a:cubicBezTo>
                    <a:pt x="13099" y="7833"/>
                    <a:pt x="13329" y="7658"/>
                    <a:pt x="13274" y="7386"/>
                  </a:cubicBezTo>
                  <a:cubicBezTo>
                    <a:pt x="13092" y="6541"/>
                    <a:pt x="12909" y="5720"/>
                    <a:pt x="12727" y="4875"/>
                  </a:cubicBezTo>
                  <a:cubicBezTo>
                    <a:pt x="12567" y="4213"/>
                    <a:pt x="12498" y="3460"/>
                    <a:pt x="11996" y="2958"/>
                  </a:cubicBezTo>
                  <a:cubicBezTo>
                    <a:pt x="11918" y="2880"/>
                    <a:pt x="11823" y="2843"/>
                    <a:pt x="11730" y="2843"/>
                  </a:cubicBezTo>
                  <a:cubicBezTo>
                    <a:pt x="11604" y="2843"/>
                    <a:pt x="11481" y="2909"/>
                    <a:pt x="11403" y="3026"/>
                  </a:cubicBezTo>
                  <a:cubicBezTo>
                    <a:pt x="10878" y="3780"/>
                    <a:pt x="10467" y="4601"/>
                    <a:pt x="10079" y="5423"/>
                  </a:cubicBezTo>
                  <a:cubicBezTo>
                    <a:pt x="9896" y="5811"/>
                    <a:pt x="9714" y="6199"/>
                    <a:pt x="9531" y="6587"/>
                  </a:cubicBezTo>
                  <a:cubicBezTo>
                    <a:pt x="9417" y="6815"/>
                    <a:pt x="9303" y="7044"/>
                    <a:pt x="9211" y="7249"/>
                  </a:cubicBezTo>
                  <a:cubicBezTo>
                    <a:pt x="9166" y="7295"/>
                    <a:pt x="9120" y="7454"/>
                    <a:pt x="9052" y="7569"/>
                  </a:cubicBezTo>
                  <a:cubicBezTo>
                    <a:pt x="9006" y="7386"/>
                    <a:pt x="8960" y="7112"/>
                    <a:pt x="8938" y="7021"/>
                  </a:cubicBezTo>
                  <a:cubicBezTo>
                    <a:pt x="8869" y="6747"/>
                    <a:pt x="8801" y="6473"/>
                    <a:pt x="8755" y="6199"/>
                  </a:cubicBezTo>
                  <a:cubicBezTo>
                    <a:pt x="8618" y="5537"/>
                    <a:pt x="8504" y="4898"/>
                    <a:pt x="8390" y="4236"/>
                  </a:cubicBezTo>
                  <a:cubicBezTo>
                    <a:pt x="8162" y="2912"/>
                    <a:pt x="7933" y="1588"/>
                    <a:pt x="7682" y="264"/>
                  </a:cubicBezTo>
                  <a:cubicBezTo>
                    <a:pt x="7656" y="96"/>
                    <a:pt x="7482" y="1"/>
                    <a:pt x="7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73;p93">
              <a:extLst>
                <a:ext uri="{FF2B5EF4-FFF2-40B4-BE49-F238E27FC236}">
                  <a16:creationId xmlns:a16="http://schemas.microsoft.com/office/drawing/2014/main" id="{B600FE6D-5191-47E8-894B-BC6144CFE458}"/>
                </a:ext>
              </a:extLst>
            </p:cNvPr>
            <p:cNvSpPr/>
            <p:nvPr/>
          </p:nvSpPr>
          <p:spPr>
            <a:xfrm>
              <a:off x="4941958" y="2748127"/>
              <a:ext cx="263220" cy="196569"/>
            </a:xfrm>
            <a:custGeom>
              <a:avLst/>
              <a:gdLst/>
              <a:ahLst/>
              <a:cxnLst/>
              <a:rect l="l" t="t" r="r" b="b"/>
              <a:pathLst>
                <a:path w="14703" h="10980" extrusionOk="0">
                  <a:moveTo>
                    <a:pt x="5483" y="0"/>
                  </a:moveTo>
                  <a:cubicBezTo>
                    <a:pt x="4872" y="0"/>
                    <a:pt x="3928" y="566"/>
                    <a:pt x="3610" y="717"/>
                  </a:cubicBezTo>
                  <a:cubicBezTo>
                    <a:pt x="2491" y="1265"/>
                    <a:pt x="1396" y="1859"/>
                    <a:pt x="346" y="2520"/>
                  </a:cubicBezTo>
                  <a:cubicBezTo>
                    <a:pt x="0" y="2732"/>
                    <a:pt x="203" y="3217"/>
                    <a:pt x="521" y="3217"/>
                  </a:cubicBezTo>
                  <a:cubicBezTo>
                    <a:pt x="581" y="3217"/>
                    <a:pt x="645" y="3200"/>
                    <a:pt x="711" y="3160"/>
                  </a:cubicBezTo>
                  <a:cubicBezTo>
                    <a:pt x="1578" y="2612"/>
                    <a:pt x="2446" y="2110"/>
                    <a:pt x="3359" y="1653"/>
                  </a:cubicBezTo>
                  <a:cubicBezTo>
                    <a:pt x="3815" y="1402"/>
                    <a:pt x="4272" y="1197"/>
                    <a:pt x="4751" y="991"/>
                  </a:cubicBezTo>
                  <a:cubicBezTo>
                    <a:pt x="4842" y="946"/>
                    <a:pt x="4956" y="900"/>
                    <a:pt x="5048" y="831"/>
                  </a:cubicBezTo>
                  <a:cubicBezTo>
                    <a:pt x="5116" y="809"/>
                    <a:pt x="5162" y="786"/>
                    <a:pt x="5207" y="763"/>
                  </a:cubicBezTo>
                  <a:cubicBezTo>
                    <a:pt x="5237" y="723"/>
                    <a:pt x="5254" y="705"/>
                    <a:pt x="5260" y="705"/>
                  </a:cubicBezTo>
                  <a:lnTo>
                    <a:pt x="5260" y="705"/>
                  </a:lnTo>
                  <a:cubicBezTo>
                    <a:pt x="5267" y="705"/>
                    <a:pt x="5256" y="734"/>
                    <a:pt x="5230" y="786"/>
                  </a:cubicBezTo>
                  <a:cubicBezTo>
                    <a:pt x="5253" y="968"/>
                    <a:pt x="5070" y="1311"/>
                    <a:pt x="5002" y="1470"/>
                  </a:cubicBezTo>
                  <a:cubicBezTo>
                    <a:pt x="4340" y="3251"/>
                    <a:pt x="3404" y="4963"/>
                    <a:pt x="2993" y="6834"/>
                  </a:cubicBezTo>
                  <a:cubicBezTo>
                    <a:pt x="2938" y="7074"/>
                    <a:pt x="3136" y="7284"/>
                    <a:pt x="3370" y="7284"/>
                  </a:cubicBezTo>
                  <a:cubicBezTo>
                    <a:pt x="3426" y="7284"/>
                    <a:pt x="3484" y="7272"/>
                    <a:pt x="3541" y="7245"/>
                  </a:cubicBezTo>
                  <a:cubicBezTo>
                    <a:pt x="5915" y="5990"/>
                    <a:pt x="7604" y="3799"/>
                    <a:pt x="9864" y="2383"/>
                  </a:cubicBezTo>
                  <a:lnTo>
                    <a:pt x="9864" y="2383"/>
                  </a:lnTo>
                  <a:lnTo>
                    <a:pt x="6486" y="9459"/>
                  </a:lnTo>
                  <a:cubicBezTo>
                    <a:pt x="6361" y="9729"/>
                    <a:pt x="6519" y="10017"/>
                    <a:pt x="6805" y="10017"/>
                  </a:cubicBezTo>
                  <a:cubicBezTo>
                    <a:pt x="6834" y="10017"/>
                    <a:pt x="6865" y="10013"/>
                    <a:pt x="6897" y="10007"/>
                  </a:cubicBezTo>
                  <a:cubicBezTo>
                    <a:pt x="7924" y="9756"/>
                    <a:pt x="8723" y="9071"/>
                    <a:pt x="9521" y="8455"/>
                  </a:cubicBezTo>
                  <a:cubicBezTo>
                    <a:pt x="10503" y="7679"/>
                    <a:pt x="11484" y="6926"/>
                    <a:pt x="12466" y="6195"/>
                  </a:cubicBezTo>
                  <a:cubicBezTo>
                    <a:pt x="12656" y="6069"/>
                    <a:pt x="13550" y="5336"/>
                    <a:pt x="13791" y="5336"/>
                  </a:cubicBezTo>
                  <a:cubicBezTo>
                    <a:pt x="13810" y="5336"/>
                    <a:pt x="13825" y="5341"/>
                    <a:pt x="13835" y="5351"/>
                  </a:cubicBezTo>
                  <a:cubicBezTo>
                    <a:pt x="13904" y="5442"/>
                    <a:pt x="13630" y="6058"/>
                    <a:pt x="13607" y="6150"/>
                  </a:cubicBezTo>
                  <a:cubicBezTo>
                    <a:pt x="13539" y="6424"/>
                    <a:pt x="13447" y="6720"/>
                    <a:pt x="13356" y="6994"/>
                  </a:cubicBezTo>
                  <a:cubicBezTo>
                    <a:pt x="13037" y="8181"/>
                    <a:pt x="12694" y="9368"/>
                    <a:pt x="12329" y="10532"/>
                  </a:cubicBezTo>
                  <a:cubicBezTo>
                    <a:pt x="12261" y="10804"/>
                    <a:pt x="12485" y="10979"/>
                    <a:pt x="12706" y="10979"/>
                  </a:cubicBezTo>
                  <a:cubicBezTo>
                    <a:pt x="12856" y="10979"/>
                    <a:pt x="13004" y="10899"/>
                    <a:pt x="13059" y="10715"/>
                  </a:cubicBezTo>
                  <a:cubicBezTo>
                    <a:pt x="13447" y="9368"/>
                    <a:pt x="13835" y="8021"/>
                    <a:pt x="14223" y="6675"/>
                  </a:cubicBezTo>
                  <a:cubicBezTo>
                    <a:pt x="14360" y="6195"/>
                    <a:pt x="14703" y="5511"/>
                    <a:pt x="14566" y="5008"/>
                  </a:cubicBezTo>
                  <a:cubicBezTo>
                    <a:pt x="14461" y="4678"/>
                    <a:pt x="14187" y="4535"/>
                    <a:pt x="13895" y="4535"/>
                  </a:cubicBezTo>
                  <a:cubicBezTo>
                    <a:pt x="13744" y="4535"/>
                    <a:pt x="13588" y="4573"/>
                    <a:pt x="13447" y="4643"/>
                  </a:cubicBezTo>
                  <a:cubicBezTo>
                    <a:pt x="12831" y="4940"/>
                    <a:pt x="12283" y="5442"/>
                    <a:pt x="11758" y="5830"/>
                  </a:cubicBezTo>
                  <a:cubicBezTo>
                    <a:pt x="11210" y="6241"/>
                    <a:pt x="10663" y="6652"/>
                    <a:pt x="10115" y="7063"/>
                  </a:cubicBezTo>
                  <a:cubicBezTo>
                    <a:pt x="9293" y="7679"/>
                    <a:pt x="8471" y="8501"/>
                    <a:pt x="7513" y="8980"/>
                  </a:cubicBezTo>
                  <a:lnTo>
                    <a:pt x="11005" y="1676"/>
                  </a:lnTo>
                  <a:cubicBezTo>
                    <a:pt x="11137" y="1412"/>
                    <a:pt x="10943" y="1133"/>
                    <a:pt x="10678" y="1133"/>
                  </a:cubicBezTo>
                  <a:cubicBezTo>
                    <a:pt x="10622" y="1133"/>
                    <a:pt x="10563" y="1146"/>
                    <a:pt x="10503" y="1174"/>
                  </a:cubicBezTo>
                  <a:cubicBezTo>
                    <a:pt x="7992" y="2406"/>
                    <a:pt x="6257" y="4666"/>
                    <a:pt x="3929" y="6172"/>
                  </a:cubicBezTo>
                  <a:cubicBezTo>
                    <a:pt x="4180" y="5305"/>
                    <a:pt x="4523" y="4483"/>
                    <a:pt x="4888" y="3662"/>
                  </a:cubicBezTo>
                  <a:cubicBezTo>
                    <a:pt x="5116" y="3137"/>
                    <a:pt x="5344" y="2612"/>
                    <a:pt x="5550" y="2087"/>
                  </a:cubicBezTo>
                  <a:cubicBezTo>
                    <a:pt x="5732" y="1630"/>
                    <a:pt x="6052" y="1060"/>
                    <a:pt x="6029" y="557"/>
                  </a:cubicBezTo>
                  <a:cubicBezTo>
                    <a:pt x="6014" y="144"/>
                    <a:pt x="5791" y="0"/>
                    <a:pt x="5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74;p93">
              <a:extLst>
                <a:ext uri="{FF2B5EF4-FFF2-40B4-BE49-F238E27FC236}">
                  <a16:creationId xmlns:a16="http://schemas.microsoft.com/office/drawing/2014/main" id="{4958A0DF-8DA1-4995-A0DD-94EB760E3C48}"/>
                </a:ext>
              </a:extLst>
            </p:cNvPr>
            <p:cNvSpPr/>
            <p:nvPr/>
          </p:nvSpPr>
          <p:spPr>
            <a:xfrm>
              <a:off x="5033942" y="4055475"/>
              <a:ext cx="189229" cy="224837"/>
            </a:xfrm>
            <a:custGeom>
              <a:avLst/>
              <a:gdLst/>
              <a:ahLst/>
              <a:cxnLst/>
              <a:rect l="l" t="t" r="r" b="b"/>
              <a:pathLst>
                <a:path w="10570" h="12559" extrusionOk="0">
                  <a:moveTo>
                    <a:pt x="4798" y="1"/>
                  </a:moveTo>
                  <a:cubicBezTo>
                    <a:pt x="4790" y="1"/>
                    <a:pt x="4781" y="1"/>
                    <a:pt x="4771" y="2"/>
                  </a:cubicBezTo>
                  <a:cubicBezTo>
                    <a:pt x="3356" y="93"/>
                    <a:pt x="1964" y="344"/>
                    <a:pt x="640" y="801"/>
                  </a:cubicBezTo>
                  <a:cubicBezTo>
                    <a:pt x="229" y="944"/>
                    <a:pt x="336" y="1531"/>
                    <a:pt x="694" y="1531"/>
                  </a:cubicBezTo>
                  <a:cubicBezTo>
                    <a:pt x="734" y="1531"/>
                    <a:pt x="777" y="1524"/>
                    <a:pt x="823" y="1508"/>
                  </a:cubicBezTo>
                  <a:cubicBezTo>
                    <a:pt x="1827" y="1166"/>
                    <a:pt x="2877" y="938"/>
                    <a:pt x="3927" y="801"/>
                  </a:cubicBezTo>
                  <a:lnTo>
                    <a:pt x="3927" y="801"/>
                  </a:lnTo>
                  <a:cubicBezTo>
                    <a:pt x="2717" y="2239"/>
                    <a:pt x="1462" y="3654"/>
                    <a:pt x="161" y="5046"/>
                  </a:cubicBezTo>
                  <a:cubicBezTo>
                    <a:pt x="1" y="5206"/>
                    <a:pt x="24" y="5503"/>
                    <a:pt x="229" y="5617"/>
                  </a:cubicBezTo>
                  <a:cubicBezTo>
                    <a:pt x="482" y="5733"/>
                    <a:pt x="735" y="5780"/>
                    <a:pt x="989" y="5780"/>
                  </a:cubicBezTo>
                  <a:cubicBezTo>
                    <a:pt x="1287" y="5780"/>
                    <a:pt x="1588" y="5715"/>
                    <a:pt x="1895" y="5617"/>
                  </a:cubicBezTo>
                  <a:cubicBezTo>
                    <a:pt x="2557" y="5388"/>
                    <a:pt x="3197" y="5115"/>
                    <a:pt x="3836" y="4863"/>
                  </a:cubicBezTo>
                  <a:cubicBezTo>
                    <a:pt x="5251" y="4361"/>
                    <a:pt x="6666" y="3859"/>
                    <a:pt x="8104" y="3448"/>
                  </a:cubicBezTo>
                  <a:cubicBezTo>
                    <a:pt x="8150" y="3425"/>
                    <a:pt x="8218" y="3403"/>
                    <a:pt x="8287" y="3380"/>
                  </a:cubicBezTo>
                  <a:lnTo>
                    <a:pt x="8287" y="3380"/>
                  </a:lnTo>
                  <a:cubicBezTo>
                    <a:pt x="8218" y="3494"/>
                    <a:pt x="8013" y="3654"/>
                    <a:pt x="7921" y="3745"/>
                  </a:cubicBezTo>
                  <a:cubicBezTo>
                    <a:pt x="7670" y="3996"/>
                    <a:pt x="7419" y="4247"/>
                    <a:pt x="7168" y="4498"/>
                  </a:cubicBezTo>
                  <a:cubicBezTo>
                    <a:pt x="6597" y="5046"/>
                    <a:pt x="6050" y="5594"/>
                    <a:pt x="5479" y="6142"/>
                  </a:cubicBezTo>
                  <a:cubicBezTo>
                    <a:pt x="4406" y="7214"/>
                    <a:pt x="3356" y="8264"/>
                    <a:pt x="2283" y="9314"/>
                  </a:cubicBezTo>
                  <a:cubicBezTo>
                    <a:pt x="2062" y="9536"/>
                    <a:pt x="2214" y="9954"/>
                    <a:pt x="2504" y="9954"/>
                  </a:cubicBezTo>
                  <a:cubicBezTo>
                    <a:pt x="2543" y="9954"/>
                    <a:pt x="2583" y="9947"/>
                    <a:pt x="2626" y="9931"/>
                  </a:cubicBezTo>
                  <a:cubicBezTo>
                    <a:pt x="3858" y="9474"/>
                    <a:pt x="5091" y="9040"/>
                    <a:pt x="6346" y="8584"/>
                  </a:cubicBezTo>
                  <a:cubicBezTo>
                    <a:pt x="6940" y="8379"/>
                    <a:pt x="7533" y="8150"/>
                    <a:pt x="8150" y="7945"/>
                  </a:cubicBezTo>
                  <a:cubicBezTo>
                    <a:pt x="8424" y="7831"/>
                    <a:pt x="8720" y="7739"/>
                    <a:pt x="8994" y="7625"/>
                  </a:cubicBezTo>
                  <a:cubicBezTo>
                    <a:pt x="9177" y="7557"/>
                    <a:pt x="9382" y="7466"/>
                    <a:pt x="9588" y="7443"/>
                  </a:cubicBezTo>
                  <a:lnTo>
                    <a:pt x="9588" y="7443"/>
                  </a:lnTo>
                  <a:cubicBezTo>
                    <a:pt x="8766" y="8972"/>
                    <a:pt x="7967" y="10501"/>
                    <a:pt x="7145" y="12031"/>
                  </a:cubicBezTo>
                  <a:cubicBezTo>
                    <a:pt x="6990" y="12310"/>
                    <a:pt x="7237" y="12558"/>
                    <a:pt x="7482" y="12558"/>
                  </a:cubicBezTo>
                  <a:cubicBezTo>
                    <a:pt x="7597" y="12558"/>
                    <a:pt x="7712" y="12504"/>
                    <a:pt x="7784" y="12373"/>
                  </a:cubicBezTo>
                  <a:cubicBezTo>
                    <a:pt x="8675" y="10707"/>
                    <a:pt x="9588" y="9018"/>
                    <a:pt x="10478" y="7351"/>
                  </a:cubicBezTo>
                  <a:cubicBezTo>
                    <a:pt x="10569" y="7192"/>
                    <a:pt x="10523" y="6941"/>
                    <a:pt x="10341" y="6849"/>
                  </a:cubicBezTo>
                  <a:cubicBezTo>
                    <a:pt x="10139" y="6753"/>
                    <a:pt x="9944" y="6714"/>
                    <a:pt x="9751" y="6714"/>
                  </a:cubicBezTo>
                  <a:cubicBezTo>
                    <a:pt x="9441" y="6714"/>
                    <a:pt x="9135" y="6814"/>
                    <a:pt x="8812" y="6941"/>
                  </a:cubicBezTo>
                  <a:cubicBezTo>
                    <a:pt x="8104" y="7192"/>
                    <a:pt x="7374" y="7443"/>
                    <a:pt x="6666" y="7717"/>
                  </a:cubicBezTo>
                  <a:cubicBezTo>
                    <a:pt x="5753" y="8036"/>
                    <a:pt x="4863" y="8356"/>
                    <a:pt x="3973" y="8675"/>
                  </a:cubicBezTo>
                  <a:cubicBezTo>
                    <a:pt x="4771" y="7876"/>
                    <a:pt x="5593" y="7078"/>
                    <a:pt x="6392" y="6279"/>
                  </a:cubicBezTo>
                  <a:lnTo>
                    <a:pt x="8195" y="4498"/>
                  </a:lnTo>
                  <a:cubicBezTo>
                    <a:pt x="8560" y="4133"/>
                    <a:pt x="9405" y="3562"/>
                    <a:pt x="9085" y="2969"/>
                  </a:cubicBezTo>
                  <a:cubicBezTo>
                    <a:pt x="8957" y="2721"/>
                    <a:pt x="8738" y="2641"/>
                    <a:pt x="8494" y="2641"/>
                  </a:cubicBezTo>
                  <a:cubicBezTo>
                    <a:pt x="8175" y="2641"/>
                    <a:pt x="7815" y="2777"/>
                    <a:pt x="7556" y="2855"/>
                  </a:cubicBezTo>
                  <a:cubicBezTo>
                    <a:pt x="6757" y="3106"/>
                    <a:pt x="5958" y="3357"/>
                    <a:pt x="5159" y="3631"/>
                  </a:cubicBezTo>
                  <a:cubicBezTo>
                    <a:pt x="4383" y="3905"/>
                    <a:pt x="3585" y="4202"/>
                    <a:pt x="2808" y="4498"/>
                  </a:cubicBezTo>
                  <a:cubicBezTo>
                    <a:pt x="2352" y="4658"/>
                    <a:pt x="1690" y="5023"/>
                    <a:pt x="1119" y="5069"/>
                  </a:cubicBezTo>
                  <a:cubicBezTo>
                    <a:pt x="2466" y="3631"/>
                    <a:pt x="3767" y="2147"/>
                    <a:pt x="5023" y="618"/>
                  </a:cubicBezTo>
                  <a:cubicBezTo>
                    <a:pt x="5200" y="396"/>
                    <a:pt x="5119" y="1"/>
                    <a:pt x="4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175;p93">
            <a:extLst>
              <a:ext uri="{FF2B5EF4-FFF2-40B4-BE49-F238E27FC236}">
                <a16:creationId xmlns:a16="http://schemas.microsoft.com/office/drawing/2014/main" id="{60E381C5-525F-4E02-A3E2-3A65F8359E6E}"/>
              </a:ext>
            </a:extLst>
          </p:cNvPr>
          <p:cNvGrpSpPr/>
          <p:nvPr/>
        </p:nvGrpSpPr>
        <p:grpSpPr>
          <a:xfrm>
            <a:off x="860646" y="2458652"/>
            <a:ext cx="1909673" cy="1208685"/>
            <a:chOff x="2218899" y="2411614"/>
            <a:chExt cx="1331749" cy="993768"/>
          </a:xfrm>
        </p:grpSpPr>
        <p:sp>
          <p:nvSpPr>
            <p:cNvPr id="16" name="Google Shape;3176;p93">
              <a:extLst>
                <a:ext uri="{FF2B5EF4-FFF2-40B4-BE49-F238E27FC236}">
                  <a16:creationId xmlns:a16="http://schemas.microsoft.com/office/drawing/2014/main" id="{D14307B5-5DEF-4168-AF23-410C16F4A786}"/>
                </a:ext>
              </a:extLst>
            </p:cNvPr>
            <p:cNvSpPr/>
            <p:nvPr/>
          </p:nvSpPr>
          <p:spPr>
            <a:xfrm>
              <a:off x="2523743" y="2697767"/>
              <a:ext cx="981129" cy="707614"/>
            </a:xfrm>
            <a:custGeom>
              <a:avLst/>
              <a:gdLst/>
              <a:ahLst/>
              <a:cxnLst/>
              <a:rect l="l" t="t" r="r" b="b"/>
              <a:pathLst>
                <a:path w="54804" h="39526" extrusionOk="0">
                  <a:moveTo>
                    <a:pt x="45444" y="1"/>
                  </a:moveTo>
                  <a:cubicBezTo>
                    <a:pt x="44251" y="1"/>
                    <a:pt x="43061" y="58"/>
                    <a:pt x="41885" y="129"/>
                  </a:cubicBezTo>
                  <a:cubicBezTo>
                    <a:pt x="38803" y="289"/>
                    <a:pt x="35722" y="472"/>
                    <a:pt x="32663" y="631"/>
                  </a:cubicBezTo>
                  <a:cubicBezTo>
                    <a:pt x="26592" y="974"/>
                    <a:pt x="20520" y="1271"/>
                    <a:pt x="14449" y="1681"/>
                  </a:cubicBezTo>
                  <a:cubicBezTo>
                    <a:pt x="11458" y="1887"/>
                    <a:pt x="8468" y="2138"/>
                    <a:pt x="5501" y="2549"/>
                  </a:cubicBezTo>
                  <a:cubicBezTo>
                    <a:pt x="4268" y="2731"/>
                    <a:pt x="2876" y="2800"/>
                    <a:pt x="1780" y="3439"/>
                  </a:cubicBezTo>
                  <a:cubicBezTo>
                    <a:pt x="845" y="3964"/>
                    <a:pt x="342" y="4877"/>
                    <a:pt x="228" y="5927"/>
                  </a:cubicBezTo>
                  <a:cubicBezTo>
                    <a:pt x="137" y="6543"/>
                    <a:pt x="206" y="7182"/>
                    <a:pt x="320" y="7799"/>
                  </a:cubicBezTo>
                  <a:cubicBezTo>
                    <a:pt x="0" y="13163"/>
                    <a:pt x="69" y="18526"/>
                    <a:pt x="479" y="23890"/>
                  </a:cubicBezTo>
                  <a:cubicBezTo>
                    <a:pt x="708" y="26789"/>
                    <a:pt x="1050" y="29688"/>
                    <a:pt x="1484" y="32564"/>
                  </a:cubicBezTo>
                  <a:cubicBezTo>
                    <a:pt x="1712" y="33934"/>
                    <a:pt x="1849" y="35349"/>
                    <a:pt x="2214" y="36650"/>
                  </a:cubicBezTo>
                  <a:cubicBezTo>
                    <a:pt x="2534" y="37768"/>
                    <a:pt x="3218" y="38613"/>
                    <a:pt x="4383" y="38932"/>
                  </a:cubicBezTo>
                  <a:cubicBezTo>
                    <a:pt x="5661" y="39275"/>
                    <a:pt x="7099" y="39343"/>
                    <a:pt x="8423" y="39412"/>
                  </a:cubicBezTo>
                  <a:cubicBezTo>
                    <a:pt x="9906" y="39503"/>
                    <a:pt x="11413" y="39526"/>
                    <a:pt x="12919" y="39526"/>
                  </a:cubicBezTo>
                  <a:cubicBezTo>
                    <a:pt x="15978" y="39480"/>
                    <a:pt x="19036" y="39389"/>
                    <a:pt x="22072" y="39275"/>
                  </a:cubicBezTo>
                  <a:cubicBezTo>
                    <a:pt x="28235" y="39046"/>
                    <a:pt x="34375" y="38727"/>
                    <a:pt x="40515" y="38316"/>
                  </a:cubicBezTo>
                  <a:cubicBezTo>
                    <a:pt x="43505" y="38111"/>
                    <a:pt x="46518" y="37882"/>
                    <a:pt x="49508" y="37631"/>
                  </a:cubicBezTo>
                  <a:cubicBezTo>
                    <a:pt x="50695" y="37540"/>
                    <a:pt x="52202" y="37631"/>
                    <a:pt x="53206" y="36878"/>
                  </a:cubicBezTo>
                  <a:cubicBezTo>
                    <a:pt x="54119" y="36193"/>
                    <a:pt x="54302" y="34983"/>
                    <a:pt x="54438" y="33934"/>
                  </a:cubicBezTo>
                  <a:cubicBezTo>
                    <a:pt x="54804" y="31080"/>
                    <a:pt x="54712" y="28182"/>
                    <a:pt x="54530" y="25306"/>
                  </a:cubicBezTo>
                  <a:cubicBezTo>
                    <a:pt x="54370" y="22384"/>
                    <a:pt x="54096" y="19462"/>
                    <a:pt x="53754" y="16563"/>
                  </a:cubicBezTo>
                  <a:cubicBezTo>
                    <a:pt x="53411" y="13733"/>
                    <a:pt x="53000" y="10903"/>
                    <a:pt x="52498" y="8095"/>
                  </a:cubicBezTo>
                  <a:cubicBezTo>
                    <a:pt x="52224" y="6657"/>
                    <a:pt x="51951" y="5219"/>
                    <a:pt x="51654" y="3781"/>
                  </a:cubicBezTo>
                  <a:cubicBezTo>
                    <a:pt x="51426" y="2686"/>
                    <a:pt x="51357" y="1225"/>
                    <a:pt x="50239" y="586"/>
                  </a:cubicBezTo>
                  <a:cubicBezTo>
                    <a:pt x="49805" y="312"/>
                    <a:pt x="49280" y="221"/>
                    <a:pt x="48755" y="175"/>
                  </a:cubicBezTo>
                  <a:cubicBezTo>
                    <a:pt x="47979" y="61"/>
                    <a:pt x="47226" y="38"/>
                    <a:pt x="46450" y="15"/>
                  </a:cubicBezTo>
                  <a:cubicBezTo>
                    <a:pt x="46114" y="5"/>
                    <a:pt x="45779" y="1"/>
                    <a:pt x="45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77;p93">
              <a:extLst>
                <a:ext uri="{FF2B5EF4-FFF2-40B4-BE49-F238E27FC236}">
                  <a16:creationId xmlns:a16="http://schemas.microsoft.com/office/drawing/2014/main" id="{A7432399-D307-49E9-A684-E341A6F00310}"/>
                </a:ext>
              </a:extLst>
            </p:cNvPr>
            <p:cNvSpPr/>
            <p:nvPr/>
          </p:nvSpPr>
          <p:spPr>
            <a:xfrm>
              <a:off x="2491446" y="2663484"/>
              <a:ext cx="983187" cy="719126"/>
            </a:xfrm>
            <a:custGeom>
              <a:avLst/>
              <a:gdLst/>
              <a:ahLst/>
              <a:cxnLst/>
              <a:rect l="l" t="t" r="r" b="b"/>
              <a:pathLst>
                <a:path w="54919" h="40169" extrusionOk="0">
                  <a:moveTo>
                    <a:pt x="42484" y="1"/>
                  </a:moveTo>
                  <a:cubicBezTo>
                    <a:pt x="40375" y="1"/>
                    <a:pt x="38262" y="133"/>
                    <a:pt x="36156" y="241"/>
                  </a:cubicBezTo>
                  <a:cubicBezTo>
                    <a:pt x="32458" y="424"/>
                    <a:pt x="28761" y="766"/>
                    <a:pt x="25086" y="1086"/>
                  </a:cubicBezTo>
                  <a:cubicBezTo>
                    <a:pt x="21457" y="1405"/>
                    <a:pt x="17827" y="1793"/>
                    <a:pt x="14221" y="2181"/>
                  </a:cubicBezTo>
                  <a:cubicBezTo>
                    <a:pt x="14061" y="2181"/>
                    <a:pt x="13902" y="2409"/>
                    <a:pt x="13742" y="2524"/>
                  </a:cubicBezTo>
                  <a:cubicBezTo>
                    <a:pt x="13924" y="2661"/>
                    <a:pt x="14084" y="2798"/>
                    <a:pt x="14290" y="2889"/>
                  </a:cubicBezTo>
                  <a:cubicBezTo>
                    <a:pt x="14318" y="2903"/>
                    <a:pt x="14353" y="2908"/>
                    <a:pt x="14392" y="2908"/>
                  </a:cubicBezTo>
                  <a:cubicBezTo>
                    <a:pt x="14478" y="2908"/>
                    <a:pt x="14583" y="2882"/>
                    <a:pt x="14678" y="2866"/>
                  </a:cubicBezTo>
                  <a:cubicBezTo>
                    <a:pt x="17029" y="2592"/>
                    <a:pt x="19402" y="2250"/>
                    <a:pt x="21753" y="2044"/>
                  </a:cubicBezTo>
                  <a:cubicBezTo>
                    <a:pt x="25017" y="1770"/>
                    <a:pt x="28259" y="1519"/>
                    <a:pt x="31523" y="1337"/>
                  </a:cubicBezTo>
                  <a:cubicBezTo>
                    <a:pt x="35334" y="1108"/>
                    <a:pt x="39146" y="880"/>
                    <a:pt x="42958" y="789"/>
                  </a:cubicBezTo>
                  <a:cubicBezTo>
                    <a:pt x="43028" y="788"/>
                    <a:pt x="43099" y="788"/>
                    <a:pt x="43169" y="788"/>
                  </a:cubicBezTo>
                  <a:cubicBezTo>
                    <a:pt x="44881" y="788"/>
                    <a:pt x="46612" y="1047"/>
                    <a:pt x="48322" y="1223"/>
                  </a:cubicBezTo>
                  <a:cubicBezTo>
                    <a:pt x="50148" y="1382"/>
                    <a:pt x="51107" y="2432"/>
                    <a:pt x="51312" y="4190"/>
                  </a:cubicBezTo>
                  <a:cubicBezTo>
                    <a:pt x="51837" y="8595"/>
                    <a:pt x="52431" y="13000"/>
                    <a:pt x="52887" y="17429"/>
                  </a:cubicBezTo>
                  <a:cubicBezTo>
                    <a:pt x="53366" y="21902"/>
                    <a:pt x="53709" y="26399"/>
                    <a:pt x="54074" y="30895"/>
                  </a:cubicBezTo>
                  <a:cubicBezTo>
                    <a:pt x="54234" y="32836"/>
                    <a:pt x="54165" y="34776"/>
                    <a:pt x="53618" y="36693"/>
                  </a:cubicBezTo>
                  <a:cubicBezTo>
                    <a:pt x="53389" y="37423"/>
                    <a:pt x="52910" y="37834"/>
                    <a:pt x="52180" y="37994"/>
                  </a:cubicBezTo>
                  <a:cubicBezTo>
                    <a:pt x="51792" y="38063"/>
                    <a:pt x="51426" y="38154"/>
                    <a:pt x="51038" y="38154"/>
                  </a:cubicBezTo>
                  <a:cubicBezTo>
                    <a:pt x="45857" y="38336"/>
                    <a:pt x="40653" y="38519"/>
                    <a:pt x="35471" y="38702"/>
                  </a:cubicBezTo>
                  <a:cubicBezTo>
                    <a:pt x="31842" y="38839"/>
                    <a:pt x="28190" y="38998"/>
                    <a:pt x="24561" y="39135"/>
                  </a:cubicBezTo>
                  <a:cubicBezTo>
                    <a:pt x="20567" y="39272"/>
                    <a:pt x="16549" y="39478"/>
                    <a:pt x="12555" y="39501"/>
                  </a:cubicBezTo>
                  <a:cubicBezTo>
                    <a:pt x="9793" y="39501"/>
                    <a:pt x="7031" y="39272"/>
                    <a:pt x="4292" y="39067"/>
                  </a:cubicBezTo>
                  <a:cubicBezTo>
                    <a:pt x="3014" y="38998"/>
                    <a:pt x="2489" y="38473"/>
                    <a:pt x="2215" y="37286"/>
                  </a:cubicBezTo>
                  <a:cubicBezTo>
                    <a:pt x="2032" y="36488"/>
                    <a:pt x="1850" y="35689"/>
                    <a:pt x="1804" y="34890"/>
                  </a:cubicBezTo>
                  <a:cubicBezTo>
                    <a:pt x="1507" y="30485"/>
                    <a:pt x="1233" y="26056"/>
                    <a:pt x="960" y="21651"/>
                  </a:cubicBezTo>
                  <a:cubicBezTo>
                    <a:pt x="868" y="20168"/>
                    <a:pt x="823" y="18684"/>
                    <a:pt x="708" y="17200"/>
                  </a:cubicBezTo>
                  <a:cubicBezTo>
                    <a:pt x="708" y="17018"/>
                    <a:pt x="412" y="16835"/>
                    <a:pt x="275" y="16675"/>
                  </a:cubicBezTo>
                  <a:cubicBezTo>
                    <a:pt x="184" y="16858"/>
                    <a:pt x="1" y="17063"/>
                    <a:pt x="1" y="17246"/>
                  </a:cubicBezTo>
                  <a:cubicBezTo>
                    <a:pt x="275" y="22496"/>
                    <a:pt x="526" y="27746"/>
                    <a:pt x="845" y="32995"/>
                  </a:cubicBezTo>
                  <a:cubicBezTo>
                    <a:pt x="960" y="34525"/>
                    <a:pt x="1233" y="36077"/>
                    <a:pt x="1507" y="37606"/>
                  </a:cubicBezTo>
                  <a:cubicBezTo>
                    <a:pt x="1736" y="38861"/>
                    <a:pt x="2603" y="39592"/>
                    <a:pt x="3904" y="39752"/>
                  </a:cubicBezTo>
                  <a:cubicBezTo>
                    <a:pt x="5182" y="39934"/>
                    <a:pt x="6483" y="40117"/>
                    <a:pt x="7784" y="40140"/>
                  </a:cubicBezTo>
                  <a:cubicBezTo>
                    <a:pt x="9496" y="40162"/>
                    <a:pt x="11202" y="40168"/>
                    <a:pt x="12931" y="40168"/>
                  </a:cubicBezTo>
                  <a:cubicBezTo>
                    <a:pt x="14660" y="40168"/>
                    <a:pt x="16412" y="40162"/>
                    <a:pt x="18216" y="40162"/>
                  </a:cubicBezTo>
                  <a:cubicBezTo>
                    <a:pt x="22073" y="39980"/>
                    <a:pt x="26113" y="39774"/>
                    <a:pt x="30153" y="39637"/>
                  </a:cubicBezTo>
                  <a:cubicBezTo>
                    <a:pt x="36111" y="39432"/>
                    <a:pt x="42068" y="39272"/>
                    <a:pt x="48025" y="39067"/>
                  </a:cubicBezTo>
                  <a:cubicBezTo>
                    <a:pt x="49235" y="39021"/>
                    <a:pt x="50445" y="38930"/>
                    <a:pt x="51655" y="38839"/>
                  </a:cubicBezTo>
                  <a:cubicBezTo>
                    <a:pt x="53321" y="38679"/>
                    <a:pt x="54097" y="38131"/>
                    <a:pt x="54416" y="36533"/>
                  </a:cubicBezTo>
                  <a:cubicBezTo>
                    <a:pt x="54713" y="35118"/>
                    <a:pt x="54919" y="33657"/>
                    <a:pt x="54873" y="32242"/>
                  </a:cubicBezTo>
                  <a:cubicBezTo>
                    <a:pt x="54759" y="29184"/>
                    <a:pt x="54531" y="26125"/>
                    <a:pt x="54234" y="23066"/>
                  </a:cubicBezTo>
                  <a:cubicBezTo>
                    <a:pt x="53709" y="17657"/>
                    <a:pt x="53138" y="12270"/>
                    <a:pt x="52499" y="6883"/>
                  </a:cubicBezTo>
                  <a:cubicBezTo>
                    <a:pt x="52317" y="5308"/>
                    <a:pt x="51883" y="3756"/>
                    <a:pt x="51426" y="2227"/>
                  </a:cubicBezTo>
                  <a:cubicBezTo>
                    <a:pt x="51289" y="1770"/>
                    <a:pt x="50764" y="1337"/>
                    <a:pt x="50308" y="1108"/>
                  </a:cubicBezTo>
                  <a:cubicBezTo>
                    <a:pt x="49669" y="766"/>
                    <a:pt x="48938" y="583"/>
                    <a:pt x="48208" y="447"/>
                  </a:cubicBezTo>
                  <a:cubicBezTo>
                    <a:pt x="46308" y="110"/>
                    <a:pt x="44397" y="1"/>
                    <a:pt x="42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78;p93">
              <a:extLst>
                <a:ext uri="{FF2B5EF4-FFF2-40B4-BE49-F238E27FC236}">
                  <a16:creationId xmlns:a16="http://schemas.microsoft.com/office/drawing/2014/main" id="{8E24B4CF-EF23-4E56-A896-62DB3C3389E3}"/>
                </a:ext>
              </a:extLst>
            </p:cNvPr>
            <p:cNvSpPr/>
            <p:nvPr/>
          </p:nvSpPr>
          <p:spPr>
            <a:xfrm>
              <a:off x="2433424" y="2990527"/>
              <a:ext cx="25762" cy="123098"/>
            </a:xfrm>
            <a:custGeom>
              <a:avLst/>
              <a:gdLst/>
              <a:ahLst/>
              <a:cxnLst/>
              <a:rect l="l" t="t" r="r" b="b"/>
              <a:pathLst>
                <a:path w="1439" h="6876" extrusionOk="0">
                  <a:moveTo>
                    <a:pt x="263" y="1"/>
                  </a:moveTo>
                  <a:cubicBezTo>
                    <a:pt x="243" y="1"/>
                    <a:pt x="224" y="2"/>
                    <a:pt x="206" y="5"/>
                  </a:cubicBezTo>
                  <a:cubicBezTo>
                    <a:pt x="115" y="28"/>
                    <a:pt x="1" y="256"/>
                    <a:pt x="1" y="370"/>
                  </a:cubicBezTo>
                  <a:cubicBezTo>
                    <a:pt x="92" y="1785"/>
                    <a:pt x="183" y="3201"/>
                    <a:pt x="320" y="4616"/>
                  </a:cubicBezTo>
                  <a:cubicBezTo>
                    <a:pt x="366" y="5232"/>
                    <a:pt x="503" y="5871"/>
                    <a:pt x="640" y="6487"/>
                  </a:cubicBezTo>
                  <a:cubicBezTo>
                    <a:pt x="685" y="6647"/>
                    <a:pt x="937" y="6739"/>
                    <a:pt x="1096" y="6875"/>
                  </a:cubicBezTo>
                  <a:cubicBezTo>
                    <a:pt x="1210" y="6739"/>
                    <a:pt x="1325" y="6602"/>
                    <a:pt x="1439" y="6465"/>
                  </a:cubicBezTo>
                  <a:cubicBezTo>
                    <a:pt x="1370" y="6442"/>
                    <a:pt x="1325" y="6442"/>
                    <a:pt x="1256" y="6419"/>
                  </a:cubicBezTo>
                  <a:cubicBezTo>
                    <a:pt x="1119" y="4456"/>
                    <a:pt x="982" y="2516"/>
                    <a:pt x="822" y="553"/>
                  </a:cubicBezTo>
                  <a:cubicBezTo>
                    <a:pt x="822" y="416"/>
                    <a:pt x="777" y="233"/>
                    <a:pt x="663" y="142"/>
                  </a:cubicBezTo>
                  <a:cubicBezTo>
                    <a:pt x="564" y="63"/>
                    <a:pt x="396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79;p93">
              <a:extLst>
                <a:ext uri="{FF2B5EF4-FFF2-40B4-BE49-F238E27FC236}">
                  <a16:creationId xmlns:a16="http://schemas.microsoft.com/office/drawing/2014/main" id="{9F865431-536A-45E8-8331-A288F0DB6D2A}"/>
                </a:ext>
              </a:extLst>
            </p:cNvPr>
            <p:cNvSpPr/>
            <p:nvPr/>
          </p:nvSpPr>
          <p:spPr>
            <a:xfrm>
              <a:off x="3486056" y="3245996"/>
              <a:ext cx="32296" cy="102993"/>
            </a:xfrm>
            <a:custGeom>
              <a:avLst/>
              <a:gdLst/>
              <a:ahLst/>
              <a:cxnLst/>
              <a:rect l="l" t="t" r="r" b="b"/>
              <a:pathLst>
                <a:path w="1804" h="5753" extrusionOk="0">
                  <a:moveTo>
                    <a:pt x="1188" y="1"/>
                  </a:moveTo>
                  <a:cubicBezTo>
                    <a:pt x="1119" y="229"/>
                    <a:pt x="982" y="435"/>
                    <a:pt x="982" y="640"/>
                  </a:cubicBezTo>
                  <a:cubicBezTo>
                    <a:pt x="959" y="959"/>
                    <a:pt x="1028" y="1256"/>
                    <a:pt x="1073" y="1553"/>
                  </a:cubicBezTo>
                  <a:cubicBezTo>
                    <a:pt x="1119" y="1576"/>
                    <a:pt x="1165" y="1599"/>
                    <a:pt x="1233" y="1621"/>
                  </a:cubicBezTo>
                  <a:cubicBezTo>
                    <a:pt x="822" y="2763"/>
                    <a:pt x="412" y="3927"/>
                    <a:pt x="46" y="5068"/>
                  </a:cubicBezTo>
                  <a:cubicBezTo>
                    <a:pt x="1" y="5273"/>
                    <a:pt x="138" y="5525"/>
                    <a:pt x="183" y="5753"/>
                  </a:cubicBezTo>
                  <a:cubicBezTo>
                    <a:pt x="366" y="5616"/>
                    <a:pt x="640" y="5547"/>
                    <a:pt x="708" y="5365"/>
                  </a:cubicBezTo>
                  <a:cubicBezTo>
                    <a:pt x="1051" y="4520"/>
                    <a:pt x="1439" y="3676"/>
                    <a:pt x="1644" y="2786"/>
                  </a:cubicBezTo>
                  <a:cubicBezTo>
                    <a:pt x="1804" y="2055"/>
                    <a:pt x="1713" y="1279"/>
                    <a:pt x="1667" y="526"/>
                  </a:cubicBezTo>
                  <a:cubicBezTo>
                    <a:pt x="1667" y="343"/>
                    <a:pt x="1347" y="183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80;p93">
              <a:extLst>
                <a:ext uri="{FF2B5EF4-FFF2-40B4-BE49-F238E27FC236}">
                  <a16:creationId xmlns:a16="http://schemas.microsoft.com/office/drawing/2014/main" id="{D3EE204D-830C-40F4-845C-C20C012A235E}"/>
                </a:ext>
              </a:extLst>
            </p:cNvPr>
            <p:cNvSpPr/>
            <p:nvPr/>
          </p:nvSpPr>
          <p:spPr>
            <a:xfrm>
              <a:off x="3360179" y="2629380"/>
              <a:ext cx="111568" cy="13678"/>
            </a:xfrm>
            <a:custGeom>
              <a:avLst/>
              <a:gdLst/>
              <a:ahLst/>
              <a:cxnLst/>
              <a:rect l="l" t="t" r="r" b="b"/>
              <a:pathLst>
                <a:path w="6232" h="764" extrusionOk="0">
                  <a:moveTo>
                    <a:pt x="5775" y="1"/>
                  </a:moveTo>
                  <a:cubicBezTo>
                    <a:pt x="3995" y="1"/>
                    <a:pt x="2238" y="23"/>
                    <a:pt x="457" y="69"/>
                  </a:cubicBezTo>
                  <a:cubicBezTo>
                    <a:pt x="297" y="69"/>
                    <a:pt x="160" y="320"/>
                    <a:pt x="1" y="457"/>
                  </a:cubicBezTo>
                  <a:cubicBezTo>
                    <a:pt x="183" y="548"/>
                    <a:pt x="366" y="731"/>
                    <a:pt x="548" y="754"/>
                  </a:cubicBezTo>
                  <a:cubicBezTo>
                    <a:pt x="830" y="761"/>
                    <a:pt x="1109" y="764"/>
                    <a:pt x="1387" y="764"/>
                  </a:cubicBezTo>
                  <a:cubicBezTo>
                    <a:pt x="1943" y="764"/>
                    <a:pt x="2496" y="754"/>
                    <a:pt x="3059" y="754"/>
                  </a:cubicBezTo>
                  <a:lnTo>
                    <a:pt x="3059" y="731"/>
                  </a:lnTo>
                  <a:cubicBezTo>
                    <a:pt x="3504" y="731"/>
                    <a:pt x="3949" y="737"/>
                    <a:pt x="4397" y="737"/>
                  </a:cubicBezTo>
                  <a:cubicBezTo>
                    <a:pt x="4845" y="737"/>
                    <a:pt x="5296" y="731"/>
                    <a:pt x="5753" y="708"/>
                  </a:cubicBezTo>
                  <a:cubicBezTo>
                    <a:pt x="5912" y="708"/>
                    <a:pt x="6072" y="503"/>
                    <a:pt x="6232" y="389"/>
                  </a:cubicBezTo>
                  <a:cubicBezTo>
                    <a:pt x="6072" y="252"/>
                    <a:pt x="5935" y="1"/>
                    <a:pt x="5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81;p93">
              <a:extLst>
                <a:ext uri="{FF2B5EF4-FFF2-40B4-BE49-F238E27FC236}">
                  <a16:creationId xmlns:a16="http://schemas.microsoft.com/office/drawing/2014/main" id="{4A7C4DA6-E838-4D6C-AB00-C3E0C68ABDFC}"/>
                </a:ext>
              </a:extLst>
            </p:cNvPr>
            <p:cNvSpPr/>
            <p:nvPr/>
          </p:nvSpPr>
          <p:spPr>
            <a:xfrm>
              <a:off x="2403187" y="2994251"/>
              <a:ext cx="24938" cy="102617"/>
            </a:xfrm>
            <a:custGeom>
              <a:avLst/>
              <a:gdLst/>
              <a:ahLst/>
              <a:cxnLst/>
              <a:rect l="l" t="t" r="r" b="b"/>
              <a:pathLst>
                <a:path w="1393" h="5732" extrusionOk="0">
                  <a:moveTo>
                    <a:pt x="280" y="0"/>
                  </a:moveTo>
                  <a:cubicBezTo>
                    <a:pt x="270" y="0"/>
                    <a:pt x="261" y="1"/>
                    <a:pt x="252" y="2"/>
                  </a:cubicBezTo>
                  <a:cubicBezTo>
                    <a:pt x="115" y="2"/>
                    <a:pt x="23" y="231"/>
                    <a:pt x="1" y="254"/>
                  </a:cubicBezTo>
                  <a:cubicBezTo>
                    <a:pt x="229" y="2034"/>
                    <a:pt x="411" y="3632"/>
                    <a:pt x="663" y="5229"/>
                  </a:cubicBezTo>
                  <a:cubicBezTo>
                    <a:pt x="685" y="5412"/>
                    <a:pt x="959" y="5572"/>
                    <a:pt x="1142" y="5732"/>
                  </a:cubicBezTo>
                  <a:cubicBezTo>
                    <a:pt x="1210" y="5503"/>
                    <a:pt x="1393" y="5275"/>
                    <a:pt x="1370" y="5070"/>
                  </a:cubicBezTo>
                  <a:cubicBezTo>
                    <a:pt x="1279" y="4065"/>
                    <a:pt x="1165" y="3084"/>
                    <a:pt x="1028" y="2080"/>
                  </a:cubicBezTo>
                  <a:cubicBezTo>
                    <a:pt x="936" y="1486"/>
                    <a:pt x="822" y="870"/>
                    <a:pt x="685" y="276"/>
                  </a:cubicBezTo>
                  <a:cubicBezTo>
                    <a:pt x="643" y="148"/>
                    <a:pt x="420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82;p93">
              <a:extLst>
                <a:ext uri="{FF2B5EF4-FFF2-40B4-BE49-F238E27FC236}">
                  <a16:creationId xmlns:a16="http://schemas.microsoft.com/office/drawing/2014/main" id="{E9937717-C415-4BD0-BAA9-A191C8A110EB}"/>
                </a:ext>
              </a:extLst>
            </p:cNvPr>
            <p:cNvSpPr/>
            <p:nvPr/>
          </p:nvSpPr>
          <p:spPr>
            <a:xfrm>
              <a:off x="3387964" y="2597245"/>
              <a:ext cx="100129" cy="13874"/>
            </a:xfrm>
            <a:custGeom>
              <a:avLst/>
              <a:gdLst/>
              <a:ahLst/>
              <a:cxnLst/>
              <a:rect l="l" t="t" r="r" b="b"/>
              <a:pathLst>
                <a:path w="5593" h="775" extrusionOk="0">
                  <a:moveTo>
                    <a:pt x="4941" y="0"/>
                  </a:moveTo>
                  <a:cubicBezTo>
                    <a:pt x="4847" y="0"/>
                    <a:pt x="4748" y="15"/>
                    <a:pt x="4657" y="15"/>
                  </a:cubicBezTo>
                  <a:cubicBezTo>
                    <a:pt x="3310" y="15"/>
                    <a:pt x="1964" y="15"/>
                    <a:pt x="640" y="38"/>
                  </a:cubicBezTo>
                  <a:cubicBezTo>
                    <a:pt x="412" y="38"/>
                    <a:pt x="206" y="243"/>
                    <a:pt x="1" y="358"/>
                  </a:cubicBezTo>
                  <a:cubicBezTo>
                    <a:pt x="206" y="494"/>
                    <a:pt x="389" y="746"/>
                    <a:pt x="594" y="746"/>
                  </a:cubicBezTo>
                  <a:cubicBezTo>
                    <a:pt x="971" y="768"/>
                    <a:pt x="1353" y="774"/>
                    <a:pt x="1736" y="774"/>
                  </a:cubicBezTo>
                  <a:cubicBezTo>
                    <a:pt x="2118" y="774"/>
                    <a:pt x="2500" y="768"/>
                    <a:pt x="2877" y="768"/>
                  </a:cubicBezTo>
                  <a:lnTo>
                    <a:pt x="2877" y="723"/>
                  </a:lnTo>
                  <a:cubicBezTo>
                    <a:pt x="3364" y="723"/>
                    <a:pt x="3861" y="733"/>
                    <a:pt x="4355" y="733"/>
                  </a:cubicBezTo>
                  <a:cubicBezTo>
                    <a:pt x="4601" y="733"/>
                    <a:pt x="4847" y="730"/>
                    <a:pt x="5091" y="723"/>
                  </a:cubicBezTo>
                  <a:cubicBezTo>
                    <a:pt x="5251" y="700"/>
                    <a:pt x="5433" y="517"/>
                    <a:pt x="5593" y="403"/>
                  </a:cubicBezTo>
                  <a:cubicBezTo>
                    <a:pt x="5433" y="289"/>
                    <a:pt x="5296" y="129"/>
                    <a:pt x="5136" y="38"/>
                  </a:cubicBezTo>
                  <a:cubicBezTo>
                    <a:pt x="5078" y="9"/>
                    <a:pt x="5011" y="0"/>
                    <a:pt x="4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83;p93">
              <a:extLst>
                <a:ext uri="{FF2B5EF4-FFF2-40B4-BE49-F238E27FC236}">
                  <a16:creationId xmlns:a16="http://schemas.microsoft.com/office/drawing/2014/main" id="{A72A6E76-7945-4F4F-98AD-636D0E950342}"/>
                </a:ext>
              </a:extLst>
            </p:cNvPr>
            <p:cNvSpPr/>
            <p:nvPr/>
          </p:nvSpPr>
          <p:spPr>
            <a:xfrm>
              <a:off x="3518746" y="3269287"/>
              <a:ext cx="31902" cy="79702"/>
            </a:xfrm>
            <a:custGeom>
              <a:avLst/>
              <a:gdLst/>
              <a:ahLst/>
              <a:cxnLst/>
              <a:rect l="l" t="t" r="r" b="b"/>
              <a:pathLst>
                <a:path w="1782" h="4452" extrusionOk="0">
                  <a:moveTo>
                    <a:pt x="1028" y="1"/>
                  </a:moveTo>
                  <a:cubicBezTo>
                    <a:pt x="959" y="138"/>
                    <a:pt x="845" y="298"/>
                    <a:pt x="822" y="435"/>
                  </a:cubicBezTo>
                  <a:cubicBezTo>
                    <a:pt x="731" y="1051"/>
                    <a:pt x="731" y="1690"/>
                    <a:pt x="594" y="2283"/>
                  </a:cubicBezTo>
                  <a:cubicBezTo>
                    <a:pt x="457" y="2831"/>
                    <a:pt x="183" y="3333"/>
                    <a:pt x="46" y="3881"/>
                  </a:cubicBezTo>
                  <a:cubicBezTo>
                    <a:pt x="1" y="4041"/>
                    <a:pt x="161" y="4269"/>
                    <a:pt x="206" y="4452"/>
                  </a:cubicBezTo>
                  <a:cubicBezTo>
                    <a:pt x="366" y="4361"/>
                    <a:pt x="640" y="4315"/>
                    <a:pt x="685" y="4178"/>
                  </a:cubicBezTo>
                  <a:cubicBezTo>
                    <a:pt x="1074" y="3151"/>
                    <a:pt x="1416" y="2101"/>
                    <a:pt x="1781" y="1051"/>
                  </a:cubicBezTo>
                  <a:cubicBezTo>
                    <a:pt x="1735" y="1028"/>
                    <a:pt x="1713" y="1005"/>
                    <a:pt x="1667" y="1005"/>
                  </a:cubicBezTo>
                  <a:cubicBezTo>
                    <a:pt x="1621" y="731"/>
                    <a:pt x="1621" y="457"/>
                    <a:pt x="1507" y="252"/>
                  </a:cubicBezTo>
                  <a:cubicBezTo>
                    <a:pt x="1439" y="115"/>
                    <a:pt x="1188" y="69"/>
                    <a:pt x="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84;p93">
              <a:extLst>
                <a:ext uri="{FF2B5EF4-FFF2-40B4-BE49-F238E27FC236}">
                  <a16:creationId xmlns:a16="http://schemas.microsoft.com/office/drawing/2014/main" id="{8DB9F892-0C1E-44C1-A0AB-5DDABAFBCA62}"/>
                </a:ext>
              </a:extLst>
            </p:cNvPr>
            <p:cNvSpPr/>
            <p:nvPr/>
          </p:nvSpPr>
          <p:spPr>
            <a:xfrm>
              <a:off x="2218899" y="2411614"/>
              <a:ext cx="580685" cy="492229"/>
            </a:xfrm>
            <a:custGeom>
              <a:avLst/>
              <a:gdLst/>
              <a:ahLst/>
              <a:cxnLst/>
              <a:rect l="l" t="t" r="r" b="b"/>
              <a:pathLst>
                <a:path w="32436" h="27495" extrusionOk="0">
                  <a:moveTo>
                    <a:pt x="27939" y="1300"/>
                  </a:moveTo>
                  <a:cubicBezTo>
                    <a:pt x="28007" y="1323"/>
                    <a:pt x="28076" y="1345"/>
                    <a:pt x="28121" y="1368"/>
                  </a:cubicBezTo>
                  <a:cubicBezTo>
                    <a:pt x="28121" y="2281"/>
                    <a:pt x="28213" y="3217"/>
                    <a:pt x="28098" y="4130"/>
                  </a:cubicBezTo>
                  <a:cubicBezTo>
                    <a:pt x="28053" y="4450"/>
                    <a:pt x="27573" y="4723"/>
                    <a:pt x="27299" y="5020"/>
                  </a:cubicBezTo>
                  <a:cubicBezTo>
                    <a:pt x="27254" y="4997"/>
                    <a:pt x="27208" y="4975"/>
                    <a:pt x="27140" y="4952"/>
                  </a:cubicBezTo>
                  <a:cubicBezTo>
                    <a:pt x="27140" y="4039"/>
                    <a:pt x="27071" y="3126"/>
                    <a:pt x="27185" y="2236"/>
                  </a:cubicBezTo>
                  <a:cubicBezTo>
                    <a:pt x="27231" y="1893"/>
                    <a:pt x="27688" y="1619"/>
                    <a:pt x="27939" y="1300"/>
                  </a:cubicBezTo>
                  <a:close/>
                  <a:moveTo>
                    <a:pt x="31408" y="4016"/>
                  </a:moveTo>
                  <a:lnTo>
                    <a:pt x="31408" y="4016"/>
                  </a:lnTo>
                  <a:cubicBezTo>
                    <a:pt x="30993" y="5002"/>
                    <a:pt x="30277" y="5489"/>
                    <a:pt x="29259" y="5489"/>
                  </a:cubicBezTo>
                  <a:cubicBezTo>
                    <a:pt x="28934" y="5489"/>
                    <a:pt x="28577" y="5439"/>
                    <a:pt x="28190" y="5340"/>
                  </a:cubicBezTo>
                  <a:cubicBezTo>
                    <a:pt x="28806" y="3856"/>
                    <a:pt x="30221" y="4267"/>
                    <a:pt x="31408" y="4016"/>
                  </a:cubicBezTo>
                  <a:close/>
                  <a:moveTo>
                    <a:pt x="26113" y="2806"/>
                  </a:moveTo>
                  <a:cubicBezTo>
                    <a:pt x="26204" y="2829"/>
                    <a:pt x="26295" y="2875"/>
                    <a:pt x="26386" y="2897"/>
                  </a:cubicBezTo>
                  <a:cubicBezTo>
                    <a:pt x="26386" y="3810"/>
                    <a:pt x="26432" y="4723"/>
                    <a:pt x="26341" y="5636"/>
                  </a:cubicBezTo>
                  <a:cubicBezTo>
                    <a:pt x="26318" y="5910"/>
                    <a:pt x="25930" y="6184"/>
                    <a:pt x="25588" y="6595"/>
                  </a:cubicBezTo>
                  <a:cubicBezTo>
                    <a:pt x="25542" y="5545"/>
                    <a:pt x="25405" y="4678"/>
                    <a:pt x="25473" y="3856"/>
                  </a:cubicBezTo>
                  <a:cubicBezTo>
                    <a:pt x="25496" y="3491"/>
                    <a:pt x="25884" y="3149"/>
                    <a:pt x="26113" y="2806"/>
                  </a:cubicBezTo>
                  <a:close/>
                  <a:moveTo>
                    <a:pt x="27956" y="6119"/>
                  </a:moveTo>
                  <a:cubicBezTo>
                    <a:pt x="28321" y="6119"/>
                    <a:pt x="28806" y="6145"/>
                    <a:pt x="29468" y="6184"/>
                  </a:cubicBezTo>
                  <a:cubicBezTo>
                    <a:pt x="29054" y="6826"/>
                    <a:pt x="28721" y="7103"/>
                    <a:pt x="28089" y="7103"/>
                  </a:cubicBezTo>
                  <a:cubicBezTo>
                    <a:pt x="27709" y="7103"/>
                    <a:pt x="27222" y="7003"/>
                    <a:pt x="26546" y="6823"/>
                  </a:cubicBezTo>
                  <a:cubicBezTo>
                    <a:pt x="26873" y="6284"/>
                    <a:pt x="27036" y="6119"/>
                    <a:pt x="27956" y="6119"/>
                  </a:cubicBezTo>
                  <a:close/>
                  <a:moveTo>
                    <a:pt x="24675" y="4107"/>
                  </a:moveTo>
                  <a:cubicBezTo>
                    <a:pt x="24743" y="5226"/>
                    <a:pt x="24812" y="6116"/>
                    <a:pt x="24834" y="7006"/>
                  </a:cubicBezTo>
                  <a:cubicBezTo>
                    <a:pt x="24834" y="7189"/>
                    <a:pt x="24583" y="7394"/>
                    <a:pt x="24424" y="7554"/>
                  </a:cubicBezTo>
                  <a:cubicBezTo>
                    <a:pt x="24195" y="7782"/>
                    <a:pt x="23944" y="7987"/>
                    <a:pt x="23579" y="8307"/>
                  </a:cubicBezTo>
                  <a:cubicBezTo>
                    <a:pt x="23579" y="7211"/>
                    <a:pt x="23488" y="6230"/>
                    <a:pt x="23625" y="5248"/>
                  </a:cubicBezTo>
                  <a:cubicBezTo>
                    <a:pt x="23670" y="4883"/>
                    <a:pt x="24241" y="4564"/>
                    <a:pt x="24675" y="4107"/>
                  </a:cubicBezTo>
                  <a:close/>
                  <a:moveTo>
                    <a:pt x="26203" y="7609"/>
                  </a:moveTo>
                  <a:cubicBezTo>
                    <a:pt x="26741" y="7609"/>
                    <a:pt x="27319" y="7746"/>
                    <a:pt x="27893" y="7805"/>
                  </a:cubicBezTo>
                  <a:cubicBezTo>
                    <a:pt x="27444" y="8336"/>
                    <a:pt x="27067" y="8830"/>
                    <a:pt x="26355" y="8830"/>
                  </a:cubicBezTo>
                  <a:cubicBezTo>
                    <a:pt x="26272" y="8830"/>
                    <a:pt x="26183" y="8824"/>
                    <a:pt x="26090" y="8809"/>
                  </a:cubicBezTo>
                  <a:cubicBezTo>
                    <a:pt x="25871" y="8773"/>
                    <a:pt x="25652" y="8762"/>
                    <a:pt x="25429" y="8762"/>
                  </a:cubicBezTo>
                  <a:cubicBezTo>
                    <a:pt x="25096" y="8762"/>
                    <a:pt x="24757" y="8786"/>
                    <a:pt x="24401" y="8786"/>
                  </a:cubicBezTo>
                  <a:cubicBezTo>
                    <a:pt x="24866" y="7842"/>
                    <a:pt x="25500" y="7609"/>
                    <a:pt x="26203" y="7609"/>
                  </a:cubicBezTo>
                  <a:close/>
                  <a:moveTo>
                    <a:pt x="4908" y="11480"/>
                  </a:moveTo>
                  <a:lnTo>
                    <a:pt x="4908" y="11480"/>
                  </a:lnTo>
                  <a:cubicBezTo>
                    <a:pt x="4611" y="12553"/>
                    <a:pt x="4406" y="13625"/>
                    <a:pt x="4018" y="14652"/>
                  </a:cubicBezTo>
                  <a:cubicBezTo>
                    <a:pt x="3881" y="15086"/>
                    <a:pt x="3401" y="15406"/>
                    <a:pt x="3082" y="15771"/>
                  </a:cubicBezTo>
                  <a:cubicBezTo>
                    <a:pt x="3036" y="15748"/>
                    <a:pt x="2991" y="15725"/>
                    <a:pt x="2922" y="15680"/>
                  </a:cubicBezTo>
                  <a:cubicBezTo>
                    <a:pt x="3196" y="14105"/>
                    <a:pt x="3858" y="12735"/>
                    <a:pt x="4908" y="11480"/>
                  </a:cubicBezTo>
                  <a:close/>
                  <a:moveTo>
                    <a:pt x="15143" y="15145"/>
                  </a:moveTo>
                  <a:cubicBezTo>
                    <a:pt x="15393" y="15145"/>
                    <a:pt x="15644" y="15184"/>
                    <a:pt x="15864" y="15269"/>
                  </a:cubicBezTo>
                  <a:cubicBezTo>
                    <a:pt x="15544" y="15520"/>
                    <a:pt x="15225" y="15725"/>
                    <a:pt x="14997" y="15999"/>
                  </a:cubicBezTo>
                  <a:cubicBezTo>
                    <a:pt x="14837" y="16159"/>
                    <a:pt x="14814" y="16410"/>
                    <a:pt x="14723" y="16638"/>
                  </a:cubicBezTo>
                  <a:cubicBezTo>
                    <a:pt x="14765" y="16634"/>
                    <a:pt x="14807" y="16633"/>
                    <a:pt x="14850" y="16633"/>
                  </a:cubicBezTo>
                  <a:cubicBezTo>
                    <a:pt x="14935" y="16633"/>
                    <a:pt x="15020" y="16638"/>
                    <a:pt x="15102" y="16638"/>
                  </a:cubicBezTo>
                  <a:cubicBezTo>
                    <a:pt x="15225" y="16638"/>
                    <a:pt x="15339" y="16627"/>
                    <a:pt x="15430" y="16570"/>
                  </a:cubicBezTo>
                  <a:cubicBezTo>
                    <a:pt x="15796" y="16364"/>
                    <a:pt x="16115" y="16068"/>
                    <a:pt x="16435" y="15794"/>
                  </a:cubicBezTo>
                  <a:lnTo>
                    <a:pt x="16435" y="15794"/>
                  </a:lnTo>
                  <a:cubicBezTo>
                    <a:pt x="16754" y="16342"/>
                    <a:pt x="16594" y="16958"/>
                    <a:pt x="16069" y="17346"/>
                  </a:cubicBezTo>
                  <a:cubicBezTo>
                    <a:pt x="15855" y="17518"/>
                    <a:pt x="15503" y="17604"/>
                    <a:pt x="15142" y="17604"/>
                  </a:cubicBezTo>
                  <a:cubicBezTo>
                    <a:pt x="14735" y="17604"/>
                    <a:pt x="14315" y="17495"/>
                    <a:pt x="14061" y="17277"/>
                  </a:cubicBezTo>
                  <a:cubicBezTo>
                    <a:pt x="13650" y="16912"/>
                    <a:pt x="13536" y="16045"/>
                    <a:pt x="13833" y="15634"/>
                  </a:cubicBezTo>
                  <a:cubicBezTo>
                    <a:pt x="14037" y="15335"/>
                    <a:pt x="14588" y="15145"/>
                    <a:pt x="15143" y="15145"/>
                  </a:cubicBezTo>
                  <a:close/>
                  <a:moveTo>
                    <a:pt x="3881" y="16090"/>
                  </a:moveTo>
                  <a:lnTo>
                    <a:pt x="3881" y="16090"/>
                  </a:lnTo>
                  <a:cubicBezTo>
                    <a:pt x="4223" y="17186"/>
                    <a:pt x="3744" y="17916"/>
                    <a:pt x="2922" y="18533"/>
                  </a:cubicBezTo>
                  <a:cubicBezTo>
                    <a:pt x="2534" y="17323"/>
                    <a:pt x="2671" y="16958"/>
                    <a:pt x="3881" y="16090"/>
                  </a:cubicBezTo>
                  <a:close/>
                  <a:moveTo>
                    <a:pt x="4086" y="18533"/>
                  </a:moveTo>
                  <a:lnTo>
                    <a:pt x="4086" y="18533"/>
                  </a:lnTo>
                  <a:cubicBezTo>
                    <a:pt x="4634" y="19583"/>
                    <a:pt x="4588" y="19720"/>
                    <a:pt x="3470" y="20701"/>
                  </a:cubicBezTo>
                  <a:cubicBezTo>
                    <a:pt x="2899" y="19606"/>
                    <a:pt x="2945" y="19514"/>
                    <a:pt x="4086" y="18533"/>
                  </a:cubicBezTo>
                  <a:close/>
                  <a:moveTo>
                    <a:pt x="15188" y="9849"/>
                  </a:moveTo>
                  <a:cubicBezTo>
                    <a:pt x="16848" y="9849"/>
                    <a:pt x="18352" y="10538"/>
                    <a:pt x="19699" y="11868"/>
                  </a:cubicBezTo>
                  <a:cubicBezTo>
                    <a:pt x="18672" y="12781"/>
                    <a:pt x="17713" y="13648"/>
                    <a:pt x="16731" y="14493"/>
                  </a:cubicBezTo>
                  <a:cubicBezTo>
                    <a:pt x="16681" y="14543"/>
                    <a:pt x="16596" y="14562"/>
                    <a:pt x="16500" y="14562"/>
                  </a:cubicBezTo>
                  <a:cubicBezTo>
                    <a:pt x="16378" y="14562"/>
                    <a:pt x="16240" y="14531"/>
                    <a:pt x="16138" y="14493"/>
                  </a:cubicBezTo>
                  <a:cubicBezTo>
                    <a:pt x="15804" y="14372"/>
                    <a:pt x="15470" y="14316"/>
                    <a:pt x="15143" y="14316"/>
                  </a:cubicBezTo>
                  <a:cubicBezTo>
                    <a:pt x="14667" y="14316"/>
                    <a:pt x="14207" y="14436"/>
                    <a:pt x="13787" y="14652"/>
                  </a:cubicBezTo>
                  <a:cubicBezTo>
                    <a:pt x="12554" y="15269"/>
                    <a:pt x="12600" y="17255"/>
                    <a:pt x="13787" y="17985"/>
                  </a:cubicBezTo>
                  <a:cubicBezTo>
                    <a:pt x="14186" y="18236"/>
                    <a:pt x="14683" y="18362"/>
                    <a:pt x="15168" y="18362"/>
                  </a:cubicBezTo>
                  <a:cubicBezTo>
                    <a:pt x="15653" y="18362"/>
                    <a:pt x="16127" y="18236"/>
                    <a:pt x="16480" y="17985"/>
                  </a:cubicBezTo>
                  <a:cubicBezTo>
                    <a:pt x="17256" y="17414"/>
                    <a:pt x="17530" y="16570"/>
                    <a:pt x="17279" y="15543"/>
                  </a:cubicBezTo>
                  <a:cubicBezTo>
                    <a:pt x="17234" y="15360"/>
                    <a:pt x="17256" y="15086"/>
                    <a:pt x="17370" y="14972"/>
                  </a:cubicBezTo>
                  <a:cubicBezTo>
                    <a:pt x="18261" y="14127"/>
                    <a:pt x="19197" y="13329"/>
                    <a:pt x="20178" y="12438"/>
                  </a:cubicBezTo>
                  <a:cubicBezTo>
                    <a:pt x="21365" y="14516"/>
                    <a:pt x="21479" y="16547"/>
                    <a:pt x="20475" y="18578"/>
                  </a:cubicBezTo>
                  <a:cubicBezTo>
                    <a:pt x="19425" y="20701"/>
                    <a:pt x="17759" y="22185"/>
                    <a:pt x="15248" y="22436"/>
                  </a:cubicBezTo>
                  <a:cubicBezTo>
                    <a:pt x="15004" y="22460"/>
                    <a:pt x="14766" y="22472"/>
                    <a:pt x="14535" y="22472"/>
                  </a:cubicBezTo>
                  <a:cubicBezTo>
                    <a:pt x="11274" y="22472"/>
                    <a:pt x="9371" y="20137"/>
                    <a:pt x="8902" y="17643"/>
                  </a:cubicBezTo>
                  <a:cubicBezTo>
                    <a:pt x="8195" y="14036"/>
                    <a:pt x="10021" y="10978"/>
                    <a:pt x="13536" y="10065"/>
                  </a:cubicBezTo>
                  <a:cubicBezTo>
                    <a:pt x="14103" y="9920"/>
                    <a:pt x="14653" y="9849"/>
                    <a:pt x="15188" y="9849"/>
                  </a:cubicBezTo>
                  <a:close/>
                  <a:moveTo>
                    <a:pt x="4794" y="20541"/>
                  </a:moveTo>
                  <a:lnTo>
                    <a:pt x="4794" y="20541"/>
                  </a:lnTo>
                  <a:cubicBezTo>
                    <a:pt x="5479" y="21660"/>
                    <a:pt x="5479" y="21660"/>
                    <a:pt x="4588" y="22618"/>
                  </a:cubicBezTo>
                  <a:cubicBezTo>
                    <a:pt x="3675" y="21728"/>
                    <a:pt x="3698" y="21523"/>
                    <a:pt x="4794" y="20541"/>
                  </a:cubicBezTo>
                  <a:close/>
                  <a:moveTo>
                    <a:pt x="5798" y="22436"/>
                  </a:moveTo>
                  <a:cubicBezTo>
                    <a:pt x="6643" y="23143"/>
                    <a:pt x="6643" y="23349"/>
                    <a:pt x="5798" y="24056"/>
                  </a:cubicBezTo>
                  <a:cubicBezTo>
                    <a:pt x="4931" y="23372"/>
                    <a:pt x="4931" y="23280"/>
                    <a:pt x="5798" y="22436"/>
                  </a:cubicBezTo>
                  <a:close/>
                  <a:moveTo>
                    <a:pt x="7053" y="23828"/>
                  </a:moveTo>
                  <a:cubicBezTo>
                    <a:pt x="7419" y="24148"/>
                    <a:pt x="7738" y="24422"/>
                    <a:pt x="8103" y="24741"/>
                  </a:cubicBezTo>
                  <a:cubicBezTo>
                    <a:pt x="7921" y="24992"/>
                    <a:pt x="7784" y="25221"/>
                    <a:pt x="7578" y="25540"/>
                  </a:cubicBezTo>
                  <a:cubicBezTo>
                    <a:pt x="7145" y="25221"/>
                    <a:pt x="6802" y="24969"/>
                    <a:pt x="6392" y="24673"/>
                  </a:cubicBezTo>
                  <a:cubicBezTo>
                    <a:pt x="6620" y="24376"/>
                    <a:pt x="6825" y="24125"/>
                    <a:pt x="7053" y="23828"/>
                  </a:cubicBezTo>
                  <a:close/>
                  <a:moveTo>
                    <a:pt x="14833" y="6498"/>
                  </a:moveTo>
                  <a:cubicBezTo>
                    <a:pt x="17592" y="6498"/>
                    <a:pt x="20132" y="7504"/>
                    <a:pt x="22232" y="9517"/>
                  </a:cubicBezTo>
                  <a:cubicBezTo>
                    <a:pt x="21548" y="10133"/>
                    <a:pt x="20908" y="10727"/>
                    <a:pt x="20315" y="11274"/>
                  </a:cubicBezTo>
                  <a:cubicBezTo>
                    <a:pt x="19653" y="10818"/>
                    <a:pt x="19060" y="10339"/>
                    <a:pt x="18398" y="9973"/>
                  </a:cubicBezTo>
                  <a:cubicBezTo>
                    <a:pt x="17358" y="9397"/>
                    <a:pt x="16229" y="9130"/>
                    <a:pt x="15112" y="9130"/>
                  </a:cubicBezTo>
                  <a:cubicBezTo>
                    <a:pt x="12158" y="9130"/>
                    <a:pt x="9288" y="10997"/>
                    <a:pt x="8377" y="13945"/>
                  </a:cubicBezTo>
                  <a:cubicBezTo>
                    <a:pt x="7784" y="15885"/>
                    <a:pt x="7898" y="17734"/>
                    <a:pt x="8743" y="19560"/>
                  </a:cubicBezTo>
                  <a:cubicBezTo>
                    <a:pt x="9863" y="21922"/>
                    <a:pt x="12178" y="23249"/>
                    <a:pt x="14596" y="23249"/>
                  </a:cubicBezTo>
                  <a:cubicBezTo>
                    <a:pt x="15824" y="23249"/>
                    <a:pt x="17078" y="22907"/>
                    <a:pt x="18215" y="22185"/>
                  </a:cubicBezTo>
                  <a:cubicBezTo>
                    <a:pt x="21730" y="19948"/>
                    <a:pt x="22826" y="15954"/>
                    <a:pt x="20977" y="12301"/>
                  </a:cubicBezTo>
                  <a:cubicBezTo>
                    <a:pt x="20886" y="12142"/>
                    <a:pt x="20863" y="11845"/>
                    <a:pt x="20954" y="11731"/>
                  </a:cubicBezTo>
                  <a:cubicBezTo>
                    <a:pt x="21525" y="11160"/>
                    <a:pt x="22118" y="10635"/>
                    <a:pt x="22734" y="10087"/>
                  </a:cubicBezTo>
                  <a:cubicBezTo>
                    <a:pt x="23944" y="11343"/>
                    <a:pt x="24538" y="12781"/>
                    <a:pt x="24743" y="14424"/>
                  </a:cubicBezTo>
                  <a:cubicBezTo>
                    <a:pt x="25314" y="19423"/>
                    <a:pt x="22643" y="23098"/>
                    <a:pt x="18831" y="24833"/>
                  </a:cubicBezTo>
                  <a:cubicBezTo>
                    <a:pt x="17333" y="25511"/>
                    <a:pt x="15734" y="25854"/>
                    <a:pt x="14169" y="25854"/>
                  </a:cubicBezTo>
                  <a:cubicBezTo>
                    <a:pt x="9682" y="25854"/>
                    <a:pt x="5482" y="23031"/>
                    <a:pt x="4771" y="17209"/>
                  </a:cubicBezTo>
                  <a:cubicBezTo>
                    <a:pt x="4474" y="14767"/>
                    <a:pt x="4976" y="12438"/>
                    <a:pt x="6620" y="10544"/>
                  </a:cubicBezTo>
                  <a:cubicBezTo>
                    <a:pt x="8651" y="8193"/>
                    <a:pt x="11276" y="6618"/>
                    <a:pt x="14472" y="6504"/>
                  </a:cubicBezTo>
                  <a:cubicBezTo>
                    <a:pt x="14592" y="6500"/>
                    <a:pt x="14713" y="6498"/>
                    <a:pt x="14833" y="6498"/>
                  </a:cubicBezTo>
                  <a:close/>
                  <a:moveTo>
                    <a:pt x="8720" y="25175"/>
                  </a:moveTo>
                  <a:cubicBezTo>
                    <a:pt x="9108" y="25358"/>
                    <a:pt x="9496" y="25540"/>
                    <a:pt x="9929" y="25746"/>
                  </a:cubicBezTo>
                  <a:cubicBezTo>
                    <a:pt x="9741" y="26157"/>
                    <a:pt x="9614" y="26357"/>
                    <a:pt x="9381" y="26357"/>
                  </a:cubicBezTo>
                  <a:cubicBezTo>
                    <a:pt x="9163" y="26357"/>
                    <a:pt x="8851" y="26180"/>
                    <a:pt x="8309" y="25837"/>
                  </a:cubicBezTo>
                  <a:cubicBezTo>
                    <a:pt x="8423" y="25654"/>
                    <a:pt x="8537" y="25449"/>
                    <a:pt x="8720" y="25175"/>
                  </a:cubicBezTo>
                  <a:close/>
                  <a:moveTo>
                    <a:pt x="10841" y="26053"/>
                  </a:moveTo>
                  <a:cubicBezTo>
                    <a:pt x="10916" y="26053"/>
                    <a:pt x="11006" y="26078"/>
                    <a:pt x="11116" y="26134"/>
                  </a:cubicBezTo>
                  <a:cubicBezTo>
                    <a:pt x="11253" y="26202"/>
                    <a:pt x="11345" y="26362"/>
                    <a:pt x="11459" y="26499"/>
                  </a:cubicBezTo>
                  <a:cubicBezTo>
                    <a:pt x="11139" y="26567"/>
                    <a:pt x="10842" y="26636"/>
                    <a:pt x="10454" y="26704"/>
                  </a:cubicBezTo>
                  <a:cubicBezTo>
                    <a:pt x="10524" y="26306"/>
                    <a:pt x="10606" y="26053"/>
                    <a:pt x="10841" y="26053"/>
                  </a:cubicBezTo>
                  <a:close/>
                  <a:moveTo>
                    <a:pt x="28611" y="1"/>
                  </a:moveTo>
                  <a:cubicBezTo>
                    <a:pt x="28483" y="1"/>
                    <a:pt x="28275" y="91"/>
                    <a:pt x="28167" y="181"/>
                  </a:cubicBezTo>
                  <a:cubicBezTo>
                    <a:pt x="26523" y="1574"/>
                    <a:pt x="24880" y="2989"/>
                    <a:pt x="23282" y="4427"/>
                  </a:cubicBezTo>
                  <a:cubicBezTo>
                    <a:pt x="23031" y="4655"/>
                    <a:pt x="22871" y="5134"/>
                    <a:pt x="22849" y="5500"/>
                  </a:cubicBezTo>
                  <a:cubicBezTo>
                    <a:pt x="22803" y="6595"/>
                    <a:pt x="22849" y="7668"/>
                    <a:pt x="22849" y="8786"/>
                  </a:cubicBezTo>
                  <a:cubicBezTo>
                    <a:pt x="21639" y="8056"/>
                    <a:pt x="20635" y="7371"/>
                    <a:pt x="19562" y="6869"/>
                  </a:cubicBezTo>
                  <a:cubicBezTo>
                    <a:pt x="18786" y="6481"/>
                    <a:pt x="17850" y="6367"/>
                    <a:pt x="17028" y="6025"/>
                  </a:cubicBezTo>
                  <a:cubicBezTo>
                    <a:pt x="16265" y="5733"/>
                    <a:pt x="15476" y="5610"/>
                    <a:pt x="14692" y="5610"/>
                  </a:cubicBezTo>
                  <a:cubicBezTo>
                    <a:pt x="14188" y="5610"/>
                    <a:pt x="13685" y="5661"/>
                    <a:pt x="13193" y="5751"/>
                  </a:cubicBezTo>
                  <a:cubicBezTo>
                    <a:pt x="9770" y="6435"/>
                    <a:pt x="6871" y="8170"/>
                    <a:pt x="4588" y="10727"/>
                  </a:cubicBezTo>
                  <a:cubicBezTo>
                    <a:pt x="0" y="15794"/>
                    <a:pt x="1667" y="23577"/>
                    <a:pt x="8263" y="26704"/>
                  </a:cubicBezTo>
                  <a:cubicBezTo>
                    <a:pt x="9500" y="27296"/>
                    <a:pt x="10783" y="27494"/>
                    <a:pt x="12080" y="27494"/>
                  </a:cubicBezTo>
                  <a:cubicBezTo>
                    <a:pt x="13033" y="27494"/>
                    <a:pt x="13994" y="27387"/>
                    <a:pt x="14951" y="27252"/>
                  </a:cubicBezTo>
                  <a:cubicBezTo>
                    <a:pt x="17348" y="26887"/>
                    <a:pt x="19311" y="25700"/>
                    <a:pt x="21182" y="24285"/>
                  </a:cubicBezTo>
                  <a:cubicBezTo>
                    <a:pt x="25976" y="20701"/>
                    <a:pt x="26980" y="14607"/>
                    <a:pt x="23510" y="9791"/>
                  </a:cubicBezTo>
                  <a:cubicBezTo>
                    <a:pt x="23465" y="9722"/>
                    <a:pt x="23442" y="9631"/>
                    <a:pt x="23374" y="9471"/>
                  </a:cubicBezTo>
                  <a:cubicBezTo>
                    <a:pt x="23739" y="9471"/>
                    <a:pt x="24013" y="9471"/>
                    <a:pt x="24287" y="9494"/>
                  </a:cubicBezTo>
                  <a:cubicBezTo>
                    <a:pt x="25131" y="9517"/>
                    <a:pt x="25953" y="9562"/>
                    <a:pt x="26775" y="9562"/>
                  </a:cubicBezTo>
                  <a:cubicBezTo>
                    <a:pt x="27026" y="9562"/>
                    <a:pt x="27345" y="9494"/>
                    <a:pt x="27505" y="9334"/>
                  </a:cubicBezTo>
                  <a:cubicBezTo>
                    <a:pt x="29011" y="7805"/>
                    <a:pt x="30472" y="6276"/>
                    <a:pt x="31956" y="4746"/>
                  </a:cubicBezTo>
                  <a:cubicBezTo>
                    <a:pt x="32275" y="4404"/>
                    <a:pt x="32435" y="4062"/>
                    <a:pt x="32161" y="3582"/>
                  </a:cubicBezTo>
                  <a:cubicBezTo>
                    <a:pt x="32000" y="3296"/>
                    <a:pt x="31811" y="3227"/>
                    <a:pt x="31613" y="3227"/>
                  </a:cubicBezTo>
                  <a:cubicBezTo>
                    <a:pt x="31448" y="3227"/>
                    <a:pt x="31277" y="3275"/>
                    <a:pt x="31111" y="3285"/>
                  </a:cubicBezTo>
                  <a:cubicBezTo>
                    <a:pt x="30404" y="3354"/>
                    <a:pt x="29696" y="3468"/>
                    <a:pt x="28966" y="3559"/>
                  </a:cubicBezTo>
                  <a:cubicBezTo>
                    <a:pt x="28966" y="2487"/>
                    <a:pt x="28966" y="1528"/>
                    <a:pt x="28943" y="569"/>
                  </a:cubicBezTo>
                  <a:cubicBezTo>
                    <a:pt x="28943" y="387"/>
                    <a:pt x="28829" y="136"/>
                    <a:pt x="28692" y="21"/>
                  </a:cubicBezTo>
                  <a:cubicBezTo>
                    <a:pt x="28673" y="7"/>
                    <a:pt x="28645" y="1"/>
                    <a:pt x="28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85;p93">
              <a:extLst>
                <a:ext uri="{FF2B5EF4-FFF2-40B4-BE49-F238E27FC236}">
                  <a16:creationId xmlns:a16="http://schemas.microsoft.com/office/drawing/2014/main" id="{76B380B0-30DD-42FC-A2F3-B42E8DB73E31}"/>
                </a:ext>
              </a:extLst>
            </p:cNvPr>
            <p:cNvSpPr/>
            <p:nvPr/>
          </p:nvSpPr>
          <p:spPr>
            <a:xfrm>
              <a:off x="2314516" y="2639996"/>
              <a:ext cx="23721" cy="39475"/>
            </a:xfrm>
            <a:custGeom>
              <a:avLst/>
              <a:gdLst/>
              <a:ahLst/>
              <a:cxnLst/>
              <a:rect l="l" t="t" r="r" b="b"/>
              <a:pathLst>
                <a:path w="1325" h="2205" extrusionOk="0">
                  <a:moveTo>
                    <a:pt x="1073" y="1"/>
                  </a:moveTo>
                  <a:cubicBezTo>
                    <a:pt x="891" y="92"/>
                    <a:pt x="754" y="115"/>
                    <a:pt x="708" y="184"/>
                  </a:cubicBezTo>
                  <a:cubicBezTo>
                    <a:pt x="457" y="754"/>
                    <a:pt x="229" y="1302"/>
                    <a:pt x="46" y="1873"/>
                  </a:cubicBezTo>
                  <a:cubicBezTo>
                    <a:pt x="1" y="1964"/>
                    <a:pt x="160" y="2169"/>
                    <a:pt x="274" y="2192"/>
                  </a:cubicBezTo>
                  <a:cubicBezTo>
                    <a:pt x="295" y="2201"/>
                    <a:pt x="320" y="2204"/>
                    <a:pt x="347" y="2204"/>
                  </a:cubicBezTo>
                  <a:cubicBezTo>
                    <a:pt x="466" y="2204"/>
                    <a:pt x="625" y="2130"/>
                    <a:pt x="662" y="2055"/>
                  </a:cubicBezTo>
                  <a:cubicBezTo>
                    <a:pt x="891" y="1553"/>
                    <a:pt x="1119" y="1028"/>
                    <a:pt x="1279" y="480"/>
                  </a:cubicBezTo>
                  <a:cubicBezTo>
                    <a:pt x="1324" y="366"/>
                    <a:pt x="1165" y="184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86;p93">
              <a:extLst>
                <a:ext uri="{FF2B5EF4-FFF2-40B4-BE49-F238E27FC236}">
                  <a16:creationId xmlns:a16="http://schemas.microsoft.com/office/drawing/2014/main" id="{260601C2-8536-4BE6-91DE-3FB46ED43541}"/>
                </a:ext>
              </a:extLst>
            </p:cNvPr>
            <p:cNvSpPr/>
            <p:nvPr/>
          </p:nvSpPr>
          <p:spPr>
            <a:xfrm>
              <a:off x="2586258" y="2790431"/>
              <a:ext cx="32296" cy="31437"/>
            </a:xfrm>
            <a:custGeom>
              <a:avLst/>
              <a:gdLst/>
              <a:ahLst/>
              <a:cxnLst/>
              <a:rect l="l" t="t" r="r" b="b"/>
              <a:pathLst>
                <a:path w="1804" h="1756" extrusionOk="0">
                  <a:moveTo>
                    <a:pt x="1407" y="0"/>
                  </a:moveTo>
                  <a:cubicBezTo>
                    <a:pt x="1339" y="0"/>
                    <a:pt x="1274" y="12"/>
                    <a:pt x="1233" y="43"/>
                  </a:cubicBezTo>
                  <a:cubicBezTo>
                    <a:pt x="845" y="363"/>
                    <a:pt x="457" y="705"/>
                    <a:pt x="92" y="1048"/>
                  </a:cubicBezTo>
                  <a:cubicBezTo>
                    <a:pt x="23" y="1139"/>
                    <a:pt x="0" y="1344"/>
                    <a:pt x="46" y="1481"/>
                  </a:cubicBezTo>
                  <a:cubicBezTo>
                    <a:pt x="69" y="1573"/>
                    <a:pt x="229" y="1618"/>
                    <a:pt x="434" y="1755"/>
                  </a:cubicBezTo>
                  <a:cubicBezTo>
                    <a:pt x="891" y="1276"/>
                    <a:pt x="1347" y="842"/>
                    <a:pt x="1758" y="386"/>
                  </a:cubicBezTo>
                  <a:cubicBezTo>
                    <a:pt x="1804" y="317"/>
                    <a:pt x="1735" y="89"/>
                    <a:pt x="1644" y="43"/>
                  </a:cubicBezTo>
                  <a:cubicBezTo>
                    <a:pt x="1581" y="18"/>
                    <a:pt x="1491" y="0"/>
                    <a:pt x="1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87;p93">
              <a:extLst>
                <a:ext uri="{FF2B5EF4-FFF2-40B4-BE49-F238E27FC236}">
                  <a16:creationId xmlns:a16="http://schemas.microsoft.com/office/drawing/2014/main" id="{3608E2ED-8B85-4C17-BBEC-A203B9915F72}"/>
                </a:ext>
              </a:extLst>
            </p:cNvPr>
            <p:cNvSpPr/>
            <p:nvPr/>
          </p:nvSpPr>
          <p:spPr>
            <a:xfrm>
              <a:off x="2538852" y="2827793"/>
              <a:ext cx="35984" cy="23900"/>
            </a:xfrm>
            <a:custGeom>
              <a:avLst/>
              <a:gdLst/>
              <a:ahLst/>
              <a:cxnLst/>
              <a:rect l="l" t="t" r="r" b="b"/>
              <a:pathLst>
                <a:path w="2010" h="1335" extrusionOk="0">
                  <a:moveTo>
                    <a:pt x="1556" y="0"/>
                  </a:moveTo>
                  <a:cubicBezTo>
                    <a:pt x="1530" y="0"/>
                    <a:pt x="1506" y="3"/>
                    <a:pt x="1484" y="11"/>
                  </a:cubicBezTo>
                  <a:cubicBezTo>
                    <a:pt x="1051" y="170"/>
                    <a:pt x="617" y="376"/>
                    <a:pt x="206" y="604"/>
                  </a:cubicBezTo>
                  <a:cubicBezTo>
                    <a:pt x="115" y="673"/>
                    <a:pt x="1" y="901"/>
                    <a:pt x="46" y="1015"/>
                  </a:cubicBezTo>
                  <a:cubicBezTo>
                    <a:pt x="69" y="1129"/>
                    <a:pt x="275" y="1220"/>
                    <a:pt x="434" y="1334"/>
                  </a:cubicBezTo>
                  <a:cubicBezTo>
                    <a:pt x="914" y="1083"/>
                    <a:pt x="1370" y="901"/>
                    <a:pt x="1781" y="627"/>
                  </a:cubicBezTo>
                  <a:cubicBezTo>
                    <a:pt x="1895" y="558"/>
                    <a:pt x="1941" y="307"/>
                    <a:pt x="2009" y="125"/>
                  </a:cubicBezTo>
                  <a:cubicBezTo>
                    <a:pt x="1856" y="86"/>
                    <a:pt x="1687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88;p93">
              <a:extLst>
                <a:ext uri="{FF2B5EF4-FFF2-40B4-BE49-F238E27FC236}">
                  <a16:creationId xmlns:a16="http://schemas.microsoft.com/office/drawing/2014/main" id="{EDB70A2F-C942-4B1A-BD87-0D217710547C}"/>
                </a:ext>
              </a:extLst>
            </p:cNvPr>
            <p:cNvSpPr/>
            <p:nvPr/>
          </p:nvSpPr>
          <p:spPr>
            <a:xfrm>
              <a:off x="2312475" y="2698036"/>
              <a:ext cx="17992" cy="34337"/>
            </a:xfrm>
            <a:custGeom>
              <a:avLst/>
              <a:gdLst/>
              <a:ahLst/>
              <a:cxnLst/>
              <a:rect l="l" t="t" r="r" b="b"/>
              <a:pathLst>
                <a:path w="1005" h="1918" extrusionOk="0">
                  <a:moveTo>
                    <a:pt x="366" y="0"/>
                  </a:moveTo>
                  <a:cubicBezTo>
                    <a:pt x="229" y="160"/>
                    <a:pt x="115" y="320"/>
                    <a:pt x="0" y="457"/>
                  </a:cubicBezTo>
                  <a:cubicBezTo>
                    <a:pt x="115" y="913"/>
                    <a:pt x="183" y="1256"/>
                    <a:pt x="320" y="1575"/>
                  </a:cubicBezTo>
                  <a:cubicBezTo>
                    <a:pt x="388" y="1735"/>
                    <a:pt x="640" y="1803"/>
                    <a:pt x="822" y="1917"/>
                  </a:cubicBezTo>
                  <a:cubicBezTo>
                    <a:pt x="891" y="1735"/>
                    <a:pt x="1005" y="1529"/>
                    <a:pt x="1005" y="1370"/>
                  </a:cubicBezTo>
                  <a:cubicBezTo>
                    <a:pt x="982" y="1050"/>
                    <a:pt x="891" y="753"/>
                    <a:pt x="776" y="479"/>
                  </a:cubicBezTo>
                  <a:cubicBezTo>
                    <a:pt x="708" y="297"/>
                    <a:pt x="503" y="160"/>
                    <a:pt x="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3206;p93">
            <a:extLst>
              <a:ext uri="{FF2B5EF4-FFF2-40B4-BE49-F238E27FC236}">
                <a16:creationId xmlns:a16="http://schemas.microsoft.com/office/drawing/2014/main" id="{88890919-67C9-4FCF-8BC4-D74E12DC89D2}"/>
              </a:ext>
            </a:extLst>
          </p:cNvPr>
          <p:cNvGrpSpPr/>
          <p:nvPr/>
        </p:nvGrpSpPr>
        <p:grpSpPr>
          <a:xfrm>
            <a:off x="3509949" y="2904224"/>
            <a:ext cx="1517924" cy="1155397"/>
            <a:chOff x="3848921" y="2683363"/>
            <a:chExt cx="1323156" cy="1104692"/>
          </a:xfrm>
        </p:grpSpPr>
        <p:sp>
          <p:nvSpPr>
            <p:cNvPr id="30" name="Google Shape;3207;p93">
              <a:extLst>
                <a:ext uri="{FF2B5EF4-FFF2-40B4-BE49-F238E27FC236}">
                  <a16:creationId xmlns:a16="http://schemas.microsoft.com/office/drawing/2014/main" id="{92FE933D-39D6-4EF4-A717-0E4B07E5CF9A}"/>
                </a:ext>
              </a:extLst>
            </p:cNvPr>
            <p:cNvSpPr/>
            <p:nvPr/>
          </p:nvSpPr>
          <p:spPr>
            <a:xfrm>
              <a:off x="3944538" y="2729179"/>
              <a:ext cx="910783" cy="1031166"/>
            </a:xfrm>
            <a:custGeom>
              <a:avLst/>
              <a:gdLst/>
              <a:ahLst/>
              <a:cxnLst/>
              <a:rect l="l" t="t" r="r" b="b"/>
              <a:pathLst>
                <a:path w="39398" h="57599" extrusionOk="0">
                  <a:moveTo>
                    <a:pt x="27014" y="0"/>
                  </a:moveTo>
                  <a:cubicBezTo>
                    <a:pt x="26619" y="0"/>
                    <a:pt x="26224" y="30"/>
                    <a:pt x="25839" y="75"/>
                  </a:cubicBezTo>
                  <a:cubicBezTo>
                    <a:pt x="22963" y="417"/>
                    <a:pt x="20110" y="942"/>
                    <a:pt x="17257" y="1513"/>
                  </a:cubicBezTo>
                  <a:cubicBezTo>
                    <a:pt x="14381" y="2106"/>
                    <a:pt x="11505" y="2768"/>
                    <a:pt x="8629" y="3476"/>
                  </a:cubicBezTo>
                  <a:cubicBezTo>
                    <a:pt x="6346" y="4046"/>
                    <a:pt x="3858" y="4800"/>
                    <a:pt x="2511" y="6968"/>
                  </a:cubicBezTo>
                  <a:cubicBezTo>
                    <a:pt x="2511" y="6968"/>
                    <a:pt x="2511" y="6968"/>
                    <a:pt x="2510" y="6968"/>
                  </a:cubicBezTo>
                  <a:cubicBezTo>
                    <a:pt x="2338" y="6968"/>
                    <a:pt x="1" y="18672"/>
                    <a:pt x="46" y="24475"/>
                  </a:cubicBezTo>
                  <a:cubicBezTo>
                    <a:pt x="69" y="30410"/>
                    <a:pt x="617" y="36299"/>
                    <a:pt x="1165" y="42187"/>
                  </a:cubicBezTo>
                  <a:cubicBezTo>
                    <a:pt x="1416" y="45178"/>
                    <a:pt x="1735" y="48191"/>
                    <a:pt x="2283" y="51135"/>
                  </a:cubicBezTo>
                  <a:cubicBezTo>
                    <a:pt x="2511" y="52345"/>
                    <a:pt x="2831" y="53577"/>
                    <a:pt x="3561" y="54582"/>
                  </a:cubicBezTo>
                  <a:cubicBezTo>
                    <a:pt x="4223" y="55495"/>
                    <a:pt x="5159" y="56111"/>
                    <a:pt x="6186" y="56522"/>
                  </a:cubicBezTo>
                  <a:cubicBezTo>
                    <a:pt x="7236" y="56933"/>
                    <a:pt x="8378" y="57115"/>
                    <a:pt x="9496" y="57275"/>
                  </a:cubicBezTo>
                  <a:cubicBezTo>
                    <a:pt x="10980" y="57435"/>
                    <a:pt x="12463" y="57549"/>
                    <a:pt x="13970" y="57572"/>
                  </a:cubicBezTo>
                  <a:cubicBezTo>
                    <a:pt x="14585" y="57591"/>
                    <a:pt x="15200" y="57599"/>
                    <a:pt x="15817" y="57599"/>
                  </a:cubicBezTo>
                  <a:cubicBezTo>
                    <a:pt x="18175" y="57599"/>
                    <a:pt x="20542" y="57480"/>
                    <a:pt x="22894" y="57389"/>
                  </a:cubicBezTo>
                  <a:cubicBezTo>
                    <a:pt x="25770" y="57252"/>
                    <a:pt x="28646" y="57092"/>
                    <a:pt x="31500" y="56636"/>
                  </a:cubicBezTo>
                  <a:cubicBezTo>
                    <a:pt x="32869" y="56408"/>
                    <a:pt x="34284" y="56179"/>
                    <a:pt x="35585" y="55700"/>
                  </a:cubicBezTo>
                  <a:cubicBezTo>
                    <a:pt x="36658" y="55335"/>
                    <a:pt x="37617" y="54696"/>
                    <a:pt x="38187" y="53669"/>
                  </a:cubicBezTo>
                  <a:cubicBezTo>
                    <a:pt x="39397" y="51591"/>
                    <a:pt x="38986" y="48784"/>
                    <a:pt x="38872" y="46479"/>
                  </a:cubicBezTo>
                  <a:cubicBezTo>
                    <a:pt x="38712" y="43489"/>
                    <a:pt x="38484" y="40476"/>
                    <a:pt x="38210" y="37485"/>
                  </a:cubicBezTo>
                  <a:cubicBezTo>
                    <a:pt x="37640" y="31528"/>
                    <a:pt x="36818" y="25594"/>
                    <a:pt x="35699" y="19705"/>
                  </a:cubicBezTo>
                  <a:cubicBezTo>
                    <a:pt x="35129" y="16760"/>
                    <a:pt x="34490" y="13838"/>
                    <a:pt x="33759" y="10917"/>
                  </a:cubicBezTo>
                  <a:cubicBezTo>
                    <a:pt x="33394" y="9456"/>
                    <a:pt x="33006" y="8018"/>
                    <a:pt x="32618" y="6557"/>
                  </a:cubicBezTo>
                  <a:cubicBezTo>
                    <a:pt x="32276" y="5347"/>
                    <a:pt x="31956" y="4115"/>
                    <a:pt x="31454" y="2974"/>
                  </a:cubicBezTo>
                  <a:cubicBezTo>
                    <a:pt x="30997" y="1992"/>
                    <a:pt x="30358" y="1056"/>
                    <a:pt x="29400" y="531"/>
                  </a:cubicBezTo>
                  <a:cubicBezTo>
                    <a:pt x="28660" y="130"/>
                    <a:pt x="27836" y="0"/>
                    <a:pt x="27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08;p93">
              <a:extLst>
                <a:ext uri="{FF2B5EF4-FFF2-40B4-BE49-F238E27FC236}">
                  <a16:creationId xmlns:a16="http://schemas.microsoft.com/office/drawing/2014/main" id="{1D63AE48-2060-4816-956F-3FD7476F57BE}"/>
                </a:ext>
              </a:extLst>
            </p:cNvPr>
            <p:cNvSpPr/>
            <p:nvPr/>
          </p:nvSpPr>
          <p:spPr>
            <a:xfrm>
              <a:off x="3926564" y="2689844"/>
              <a:ext cx="910843" cy="1037378"/>
            </a:xfrm>
            <a:custGeom>
              <a:avLst/>
              <a:gdLst/>
              <a:ahLst/>
              <a:cxnLst/>
              <a:rect l="l" t="t" r="r" b="b"/>
              <a:pathLst>
                <a:path w="50878" h="57946" extrusionOk="0">
                  <a:moveTo>
                    <a:pt x="42686" y="0"/>
                  </a:moveTo>
                  <a:cubicBezTo>
                    <a:pt x="42517" y="0"/>
                    <a:pt x="42349" y="4"/>
                    <a:pt x="42182" y="12"/>
                  </a:cubicBezTo>
                  <a:cubicBezTo>
                    <a:pt x="37137" y="355"/>
                    <a:pt x="32070" y="583"/>
                    <a:pt x="27071" y="1131"/>
                  </a:cubicBezTo>
                  <a:cubicBezTo>
                    <a:pt x="22712" y="1610"/>
                    <a:pt x="18398" y="2409"/>
                    <a:pt x="14106" y="3185"/>
                  </a:cubicBezTo>
                  <a:cubicBezTo>
                    <a:pt x="10957" y="3778"/>
                    <a:pt x="7829" y="4577"/>
                    <a:pt x="4702" y="5262"/>
                  </a:cubicBezTo>
                  <a:cubicBezTo>
                    <a:pt x="2443" y="5741"/>
                    <a:pt x="1324" y="7179"/>
                    <a:pt x="1073" y="9348"/>
                  </a:cubicBezTo>
                  <a:cubicBezTo>
                    <a:pt x="1050" y="9393"/>
                    <a:pt x="1050" y="9416"/>
                    <a:pt x="1050" y="9462"/>
                  </a:cubicBezTo>
                  <a:cubicBezTo>
                    <a:pt x="434" y="12840"/>
                    <a:pt x="366" y="16264"/>
                    <a:pt x="274" y="19688"/>
                  </a:cubicBezTo>
                  <a:cubicBezTo>
                    <a:pt x="0" y="30895"/>
                    <a:pt x="594" y="42102"/>
                    <a:pt x="1553" y="53286"/>
                  </a:cubicBezTo>
                  <a:cubicBezTo>
                    <a:pt x="1804" y="56482"/>
                    <a:pt x="2557" y="57007"/>
                    <a:pt x="5296" y="57532"/>
                  </a:cubicBezTo>
                  <a:cubicBezTo>
                    <a:pt x="7011" y="57842"/>
                    <a:pt x="8782" y="57946"/>
                    <a:pt x="10525" y="57946"/>
                  </a:cubicBezTo>
                  <a:cubicBezTo>
                    <a:pt x="10707" y="57946"/>
                    <a:pt x="10889" y="57945"/>
                    <a:pt x="11071" y="57943"/>
                  </a:cubicBezTo>
                  <a:cubicBezTo>
                    <a:pt x="14746" y="57851"/>
                    <a:pt x="18443" y="57623"/>
                    <a:pt x="22118" y="57418"/>
                  </a:cubicBezTo>
                  <a:cubicBezTo>
                    <a:pt x="27322" y="57098"/>
                    <a:pt x="32526" y="56756"/>
                    <a:pt x="37731" y="56391"/>
                  </a:cubicBezTo>
                  <a:cubicBezTo>
                    <a:pt x="39808" y="56254"/>
                    <a:pt x="41885" y="56094"/>
                    <a:pt x="43962" y="55911"/>
                  </a:cubicBezTo>
                  <a:cubicBezTo>
                    <a:pt x="44167" y="55888"/>
                    <a:pt x="44327" y="55660"/>
                    <a:pt x="44510" y="55546"/>
                  </a:cubicBezTo>
                  <a:cubicBezTo>
                    <a:pt x="44327" y="55432"/>
                    <a:pt x="44122" y="55226"/>
                    <a:pt x="43939" y="55226"/>
                  </a:cubicBezTo>
                  <a:cubicBezTo>
                    <a:pt x="43780" y="55220"/>
                    <a:pt x="43623" y="55218"/>
                    <a:pt x="43466" y="55218"/>
                  </a:cubicBezTo>
                  <a:cubicBezTo>
                    <a:pt x="43038" y="55218"/>
                    <a:pt x="42616" y="55239"/>
                    <a:pt x="42182" y="55272"/>
                  </a:cubicBezTo>
                  <a:cubicBezTo>
                    <a:pt x="39808" y="55478"/>
                    <a:pt x="37434" y="55683"/>
                    <a:pt x="35060" y="55843"/>
                  </a:cubicBezTo>
                  <a:cubicBezTo>
                    <a:pt x="30495" y="56162"/>
                    <a:pt x="25907" y="56459"/>
                    <a:pt x="21342" y="56687"/>
                  </a:cubicBezTo>
                  <a:cubicBezTo>
                    <a:pt x="17051" y="56916"/>
                    <a:pt x="12760" y="57052"/>
                    <a:pt x="8469" y="57144"/>
                  </a:cubicBezTo>
                  <a:cubicBezTo>
                    <a:pt x="8417" y="57145"/>
                    <a:pt x="8365" y="57145"/>
                    <a:pt x="8314" y="57145"/>
                  </a:cubicBezTo>
                  <a:cubicBezTo>
                    <a:pt x="7152" y="57145"/>
                    <a:pt x="5953" y="56905"/>
                    <a:pt x="4817" y="56664"/>
                  </a:cubicBezTo>
                  <a:cubicBezTo>
                    <a:pt x="3173" y="56276"/>
                    <a:pt x="2488" y="55432"/>
                    <a:pt x="2374" y="53788"/>
                  </a:cubicBezTo>
                  <a:cubicBezTo>
                    <a:pt x="2100" y="50547"/>
                    <a:pt x="1804" y="47329"/>
                    <a:pt x="1644" y="44088"/>
                  </a:cubicBezTo>
                  <a:cubicBezTo>
                    <a:pt x="1324" y="37993"/>
                    <a:pt x="1096" y="31876"/>
                    <a:pt x="845" y="25782"/>
                  </a:cubicBezTo>
                  <a:cubicBezTo>
                    <a:pt x="1028" y="20760"/>
                    <a:pt x="891" y="15739"/>
                    <a:pt x="1621" y="10763"/>
                  </a:cubicBezTo>
                  <a:cubicBezTo>
                    <a:pt x="2214" y="6700"/>
                    <a:pt x="2397" y="6746"/>
                    <a:pt x="5935" y="5650"/>
                  </a:cubicBezTo>
                  <a:lnTo>
                    <a:pt x="6003" y="5650"/>
                  </a:lnTo>
                  <a:cubicBezTo>
                    <a:pt x="9336" y="4942"/>
                    <a:pt x="12646" y="4166"/>
                    <a:pt x="16001" y="3573"/>
                  </a:cubicBezTo>
                  <a:cubicBezTo>
                    <a:pt x="21068" y="2683"/>
                    <a:pt x="26135" y="1815"/>
                    <a:pt x="31271" y="1405"/>
                  </a:cubicBezTo>
                  <a:cubicBezTo>
                    <a:pt x="34960" y="1104"/>
                    <a:pt x="38631" y="768"/>
                    <a:pt x="42331" y="768"/>
                  </a:cubicBezTo>
                  <a:cubicBezTo>
                    <a:pt x="42843" y="768"/>
                    <a:pt x="43357" y="774"/>
                    <a:pt x="43871" y="788"/>
                  </a:cubicBezTo>
                  <a:cubicBezTo>
                    <a:pt x="46450" y="880"/>
                    <a:pt x="47249" y="1519"/>
                    <a:pt x="47728" y="3984"/>
                  </a:cubicBezTo>
                  <a:cubicBezTo>
                    <a:pt x="47728" y="4052"/>
                    <a:pt x="47751" y="4121"/>
                    <a:pt x="47751" y="4166"/>
                  </a:cubicBezTo>
                  <a:cubicBezTo>
                    <a:pt x="48070" y="6768"/>
                    <a:pt x="48367" y="9348"/>
                    <a:pt x="48755" y="11927"/>
                  </a:cubicBezTo>
                  <a:cubicBezTo>
                    <a:pt x="49394" y="16378"/>
                    <a:pt x="49897" y="20829"/>
                    <a:pt x="50033" y="25325"/>
                  </a:cubicBezTo>
                  <a:cubicBezTo>
                    <a:pt x="50056" y="25987"/>
                    <a:pt x="50056" y="26672"/>
                    <a:pt x="50125" y="27357"/>
                  </a:cubicBezTo>
                  <a:cubicBezTo>
                    <a:pt x="50148" y="27539"/>
                    <a:pt x="50353" y="27722"/>
                    <a:pt x="50490" y="27905"/>
                  </a:cubicBezTo>
                  <a:cubicBezTo>
                    <a:pt x="50604" y="27722"/>
                    <a:pt x="50741" y="27562"/>
                    <a:pt x="50855" y="27380"/>
                  </a:cubicBezTo>
                  <a:cubicBezTo>
                    <a:pt x="50878" y="27334"/>
                    <a:pt x="50855" y="27243"/>
                    <a:pt x="50855" y="27174"/>
                  </a:cubicBezTo>
                  <a:cubicBezTo>
                    <a:pt x="50650" y="24024"/>
                    <a:pt x="50513" y="20874"/>
                    <a:pt x="50216" y="17747"/>
                  </a:cubicBezTo>
                  <a:cubicBezTo>
                    <a:pt x="49919" y="14598"/>
                    <a:pt x="49508" y="11448"/>
                    <a:pt x="49098" y="8298"/>
                  </a:cubicBezTo>
                  <a:cubicBezTo>
                    <a:pt x="48869" y="6540"/>
                    <a:pt x="48618" y="4783"/>
                    <a:pt x="48276" y="3048"/>
                  </a:cubicBezTo>
                  <a:cubicBezTo>
                    <a:pt x="47934" y="1245"/>
                    <a:pt x="46792" y="309"/>
                    <a:pt x="44943" y="149"/>
                  </a:cubicBezTo>
                  <a:cubicBezTo>
                    <a:pt x="44198" y="75"/>
                    <a:pt x="43437" y="0"/>
                    <a:pt x="4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09;p93">
              <a:extLst>
                <a:ext uri="{FF2B5EF4-FFF2-40B4-BE49-F238E27FC236}">
                  <a16:creationId xmlns:a16="http://schemas.microsoft.com/office/drawing/2014/main" id="{BD6FAEB2-69FD-4007-A5C5-3847F62DC1F5}"/>
                </a:ext>
              </a:extLst>
            </p:cNvPr>
            <p:cNvSpPr/>
            <p:nvPr/>
          </p:nvSpPr>
          <p:spPr>
            <a:xfrm>
              <a:off x="3964572" y="2712114"/>
              <a:ext cx="168373" cy="50503"/>
            </a:xfrm>
            <a:custGeom>
              <a:avLst/>
              <a:gdLst/>
              <a:ahLst/>
              <a:cxnLst/>
              <a:rect l="l" t="t" r="r" b="b"/>
              <a:pathLst>
                <a:path w="9405" h="2821" extrusionOk="0">
                  <a:moveTo>
                    <a:pt x="9039" y="1"/>
                  </a:moveTo>
                  <a:cubicBezTo>
                    <a:pt x="8491" y="92"/>
                    <a:pt x="8057" y="138"/>
                    <a:pt x="7647" y="206"/>
                  </a:cubicBezTo>
                  <a:cubicBezTo>
                    <a:pt x="5204" y="571"/>
                    <a:pt x="2808" y="1142"/>
                    <a:pt x="525" y="2146"/>
                  </a:cubicBezTo>
                  <a:cubicBezTo>
                    <a:pt x="297" y="2238"/>
                    <a:pt x="160" y="2534"/>
                    <a:pt x="0" y="2763"/>
                  </a:cubicBezTo>
                  <a:cubicBezTo>
                    <a:pt x="196" y="2763"/>
                    <a:pt x="403" y="2821"/>
                    <a:pt x="597" y="2821"/>
                  </a:cubicBezTo>
                  <a:cubicBezTo>
                    <a:pt x="675" y="2821"/>
                    <a:pt x="750" y="2811"/>
                    <a:pt x="822" y="2785"/>
                  </a:cubicBezTo>
                  <a:cubicBezTo>
                    <a:pt x="1986" y="2420"/>
                    <a:pt x="3127" y="1941"/>
                    <a:pt x="4337" y="1644"/>
                  </a:cubicBezTo>
                  <a:cubicBezTo>
                    <a:pt x="5843" y="1279"/>
                    <a:pt x="7396" y="1051"/>
                    <a:pt x="8948" y="731"/>
                  </a:cubicBezTo>
                  <a:cubicBezTo>
                    <a:pt x="9107" y="685"/>
                    <a:pt x="9244" y="480"/>
                    <a:pt x="9404" y="343"/>
                  </a:cubicBezTo>
                  <a:cubicBezTo>
                    <a:pt x="9267" y="229"/>
                    <a:pt x="9130" y="92"/>
                    <a:pt x="9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10;p93">
              <a:extLst>
                <a:ext uri="{FF2B5EF4-FFF2-40B4-BE49-F238E27FC236}">
                  <a16:creationId xmlns:a16="http://schemas.microsoft.com/office/drawing/2014/main" id="{28B05D23-9425-4C38-A07A-311C9BB3FF95}"/>
                </a:ext>
              </a:extLst>
            </p:cNvPr>
            <p:cNvSpPr/>
            <p:nvPr/>
          </p:nvSpPr>
          <p:spPr>
            <a:xfrm>
              <a:off x="3886517" y="3511389"/>
              <a:ext cx="23309" cy="163879"/>
            </a:xfrm>
            <a:custGeom>
              <a:avLst/>
              <a:gdLst/>
              <a:ahLst/>
              <a:cxnLst/>
              <a:rect l="l" t="t" r="r" b="b"/>
              <a:pathLst>
                <a:path w="1302" h="9154" extrusionOk="0">
                  <a:moveTo>
                    <a:pt x="548" y="1"/>
                  </a:moveTo>
                  <a:cubicBezTo>
                    <a:pt x="434" y="184"/>
                    <a:pt x="206" y="389"/>
                    <a:pt x="206" y="572"/>
                  </a:cubicBezTo>
                  <a:cubicBezTo>
                    <a:pt x="160" y="1462"/>
                    <a:pt x="183" y="2329"/>
                    <a:pt x="183" y="3196"/>
                  </a:cubicBezTo>
                  <a:cubicBezTo>
                    <a:pt x="115" y="3196"/>
                    <a:pt x="46" y="3219"/>
                    <a:pt x="1" y="3219"/>
                  </a:cubicBezTo>
                  <a:cubicBezTo>
                    <a:pt x="183" y="5022"/>
                    <a:pt x="366" y="6826"/>
                    <a:pt x="594" y="8629"/>
                  </a:cubicBezTo>
                  <a:cubicBezTo>
                    <a:pt x="617" y="8811"/>
                    <a:pt x="891" y="8971"/>
                    <a:pt x="1050" y="9154"/>
                  </a:cubicBezTo>
                  <a:cubicBezTo>
                    <a:pt x="1119" y="8926"/>
                    <a:pt x="1302" y="8720"/>
                    <a:pt x="1279" y="8492"/>
                  </a:cubicBezTo>
                  <a:cubicBezTo>
                    <a:pt x="1233" y="7693"/>
                    <a:pt x="1050" y="6894"/>
                    <a:pt x="1005" y="6095"/>
                  </a:cubicBezTo>
                  <a:cubicBezTo>
                    <a:pt x="959" y="4246"/>
                    <a:pt x="959" y="2420"/>
                    <a:pt x="914" y="594"/>
                  </a:cubicBezTo>
                  <a:cubicBezTo>
                    <a:pt x="914" y="389"/>
                    <a:pt x="662" y="184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11;p93">
              <a:extLst>
                <a:ext uri="{FF2B5EF4-FFF2-40B4-BE49-F238E27FC236}">
                  <a16:creationId xmlns:a16="http://schemas.microsoft.com/office/drawing/2014/main" id="{DDF49471-71FE-40DD-BDEE-ABF5A43ABDC2}"/>
                </a:ext>
              </a:extLst>
            </p:cNvPr>
            <p:cNvSpPr/>
            <p:nvPr/>
          </p:nvSpPr>
          <p:spPr>
            <a:xfrm>
              <a:off x="3848921" y="3528558"/>
              <a:ext cx="26585" cy="138136"/>
            </a:xfrm>
            <a:custGeom>
              <a:avLst/>
              <a:gdLst/>
              <a:ahLst/>
              <a:cxnLst/>
              <a:rect l="l" t="t" r="r" b="b"/>
              <a:pathLst>
                <a:path w="1485" h="7716" extrusionOk="0">
                  <a:moveTo>
                    <a:pt x="366" y="1"/>
                  </a:moveTo>
                  <a:cubicBezTo>
                    <a:pt x="229" y="206"/>
                    <a:pt x="1" y="411"/>
                    <a:pt x="1" y="617"/>
                  </a:cubicBezTo>
                  <a:cubicBezTo>
                    <a:pt x="23" y="1872"/>
                    <a:pt x="46" y="3150"/>
                    <a:pt x="183" y="4406"/>
                  </a:cubicBezTo>
                  <a:cubicBezTo>
                    <a:pt x="274" y="5387"/>
                    <a:pt x="503" y="6346"/>
                    <a:pt x="731" y="7305"/>
                  </a:cubicBezTo>
                  <a:cubicBezTo>
                    <a:pt x="754" y="7464"/>
                    <a:pt x="1028" y="7579"/>
                    <a:pt x="1210" y="7716"/>
                  </a:cubicBezTo>
                  <a:cubicBezTo>
                    <a:pt x="1324" y="7579"/>
                    <a:pt x="1416" y="7442"/>
                    <a:pt x="1484" y="7350"/>
                  </a:cubicBezTo>
                  <a:cubicBezTo>
                    <a:pt x="1461" y="7213"/>
                    <a:pt x="1461" y="7168"/>
                    <a:pt x="1439" y="7122"/>
                  </a:cubicBezTo>
                  <a:cubicBezTo>
                    <a:pt x="868" y="4999"/>
                    <a:pt x="754" y="2808"/>
                    <a:pt x="754" y="640"/>
                  </a:cubicBezTo>
                  <a:cubicBezTo>
                    <a:pt x="754" y="411"/>
                    <a:pt x="503" y="206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12;p93">
              <a:extLst>
                <a:ext uri="{FF2B5EF4-FFF2-40B4-BE49-F238E27FC236}">
                  <a16:creationId xmlns:a16="http://schemas.microsoft.com/office/drawing/2014/main" id="{76C623AD-DFF3-4B16-ACEE-74D060941E3C}"/>
                </a:ext>
              </a:extLst>
            </p:cNvPr>
            <p:cNvSpPr/>
            <p:nvPr/>
          </p:nvSpPr>
          <p:spPr>
            <a:xfrm>
              <a:off x="3976817" y="2683363"/>
              <a:ext cx="122614" cy="40209"/>
            </a:xfrm>
            <a:custGeom>
              <a:avLst/>
              <a:gdLst/>
              <a:ahLst/>
              <a:cxnLst/>
              <a:rect l="l" t="t" r="r" b="b"/>
              <a:pathLst>
                <a:path w="6849" h="2246" extrusionOk="0">
                  <a:moveTo>
                    <a:pt x="6278" y="1"/>
                  </a:moveTo>
                  <a:cubicBezTo>
                    <a:pt x="6255" y="1"/>
                    <a:pt x="6231" y="3"/>
                    <a:pt x="6209" y="9"/>
                  </a:cubicBezTo>
                  <a:cubicBezTo>
                    <a:pt x="4269" y="488"/>
                    <a:pt x="2329" y="1013"/>
                    <a:pt x="389" y="1538"/>
                  </a:cubicBezTo>
                  <a:cubicBezTo>
                    <a:pt x="229" y="1584"/>
                    <a:pt x="138" y="1789"/>
                    <a:pt x="1" y="1926"/>
                  </a:cubicBezTo>
                  <a:cubicBezTo>
                    <a:pt x="161" y="2040"/>
                    <a:pt x="298" y="2177"/>
                    <a:pt x="389" y="2246"/>
                  </a:cubicBezTo>
                  <a:cubicBezTo>
                    <a:pt x="594" y="2223"/>
                    <a:pt x="663" y="2223"/>
                    <a:pt x="708" y="2200"/>
                  </a:cubicBezTo>
                  <a:cubicBezTo>
                    <a:pt x="2626" y="1698"/>
                    <a:pt x="4520" y="1196"/>
                    <a:pt x="6415" y="671"/>
                  </a:cubicBezTo>
                  <a:cubicBezTo>
                    <a:pt x="6597" y="625"/>
                    <a:pt x="6712" y="374"/>
                    <a:pt x="6848" y="214"/>
                  </a:cubicBezTo>
                  <a:cubicBezTo>
                    <a:pt x="6668" y="134"/>
                    <a:pt x="6452" y="1"/>
                    <a:pt x="6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13;p93">
              <a:extLst>
                <a:ext uri="{FF2B5EF4-FFF2-40B4-BE49-F238E27FC236}">
                  <a16:creationId xmlns:a16="http://schemas.microsoft.com/office/drawing/2014/main" id="{619D5DA1-A302-473E-A81E-424FD5D61A70}"/>
                </a:ext>
              </a:extLst>
            </p:cNvPr>
            <p:cNvSpPr/>
            <p:nvPr/>
          </p:nvSpPr>
          <p:spPr>
            <a:xfrm>
              <a:off x="4655554" y="3248276"/>
              <a:ext cx="442568" cy="539778"/>
            </a:xfrm>
            <a:custGeom>
              <a:avLst/>
              <a:gdLst/>
              <a:ahLst/>
              <a:cxnLst/>
              <a:rect l="l" t="t" r="r" b="b"/>
              <a:pathLst>
                <a:path w="24721" h="30151" extrusionOk="0">
                  <a:moveTo>
                    <a:pt x="12801" y="736"/>
                  </a:moveTo>
                  <a:cubicBezTo>
                    <a:pt x="14560" y="736"/>
                    <a:pt x="16352" y="1151"/>
                    <a:pt x="18147" y="1961"/>
                  </a:cubicBezTo>
                  <a:cubicBezTo>
                    <a:pt x="22027" y="3696"/>
                    <a:pt x="23716" y="7873"/>
                    <a:pt x="22233" y="11890"/>
                  </a:cubicBezTo>
                  <a:cubicBezTo>
                    <a:pt x="21571" y="13694"/>
                    <a:pt x="20566" y="15360"/>
                    <a:pt x="19676" y="17095"/>
                  </a:cubicBezTo>
                  <a:cubicBezTo>
                    <a:pt x="18786" y="18829"/>
                    <a:pt x="17782" y="20541"/>
                    <a:pt x="17850" y="22618"/>
                  </a:cubicBezTo>
                  <a:lnTo>
                    <a:pt x="12966" y="22618"/>
                  </a:lnTo>
                  <a:cubicBezTo>
                    <a:pt x="12189" y="20130"/>
                    <a:pt x="11413" y="17620"/>
                    <a:pt x="10660" y="15200"/>
                  </a:cubicBezTo>
                  <a:cubicBezTo>
                    <a:pt x="11482" y="14789"/>
                    <a:pt x="12258" y="14378"/>
                    <a:pt x="13125" y="13945"/>
                  </a:cubicBezTo>
                  <a:cubicBezTo>
                    <a:pt x="13706" y="14697"/>
                    <a:pt x="14518" y="15039"/>
                    <a:pt x="15493" y="15039"/>
                  </a:cubicBezTo>
                  <a:cubicBezTo>
                    <a:pt x="15820" y="15039"/>
                    <a:pt x="16165" y="15001"/>
                    <a:pt x="16526" y="14926"/>
                  </a:cubicBezTo>
                  <a:lnTo>
                    <a:pt x="16526" y="14926"/>
                  </a:lnTo>
                  <a:cubicBezTo>
                    <a:pt x="16481" y="15771"/>
                    <a:pt x="16435" y="16570"/>
                    <a:pt x="16366" y="17368"/>
                  </a:cubicBezTo>
                  <a:cubicBezTo>
                    <a:pt x="16252" y="18829"/>
                    <a:pt x="16093" y="20290"/>
                    <a:pt x="16001" y="21751"/>
                  </a:cubicBezTo>
                  <a:cubicBezTo>
                    <a:pt x="16001" y="21956"/>
                    <a:pt x="16230" y="22185"/>
                    <a:pt x="16344" y="22413"/>
                  </a:cubicBezTo>
                  <a:cubicBezTo>
                    <a:pt x="16458" y="22207"/>
                    <a:pt x="16663" y="22002"/>
                    <a:pt x="16686" y="21797"/>
                  </a:cubicBezTo>
                  <a:cubicBezTo>
                    <a:pt x="16983" y="18670"/>
                    <a:pt x="17234" y="15520"/>
                    <a:pt x="17485" y="12370"/>
                  </a:cubicBezTo>
                  <a:cubicBezTo>
                    <a:pt x="17508" y="12096"/>
                    <a:pt x="17302" y="11776"/>
                    <a:pt x="17188" y="11480"/>
                  </a:cubicBezTo>
                  <a:cubicBezTo>
                    <a:pt x="17028" y="11753"/>
                    <a:pt x="16823" y="12027"/>
                    <a:pt x="16755" y="12324"/>
                  </a:cubicBezTo>
                  <a:cubicBezTo>
                    <a:pt x="16663" y="12735"/>
                    <a:pt x="16709" y="13191"/>
                    <a:pt x="16640" y="13625"/>
                  </a:cubicBezTo>
                  <a:cubicBezTo>
                    <a:pt x="16618" y="13831"/>
                    <a:pt x="16458" y="14127"/>
                    <a:pt x="16298" y="14150"/>
                  </a:cubicBezTo>
                  <a:cubicBezTo>
                    <a:pt x="16005" y="14235"/>
                    <a:pt x="15708" y="14285"/>
                    <a:pt x="15415" y="14285"/>
                  </a:cubicBezTo>
                  <a:cubicBezTo>
                    <a:pt x="15001" y="14285"/>
                    <a:pt x="14595" y="14185"/>
                    <a:pt x="14221" y="13945"/>
                  </a:cubicBezTo>
                  <a:cubicBezTo>
                    <a:pt x="13605" y="13534"/>
                    <a:pt x="13513" y="13191"/>
                    <a:pt x="13787" y="12507"/>
                  </a:cubicBezTo>
                  <a:cubicBezTo>
                    <a:pt x="14107" y="11731"/>
                    <a:pt x="14312" y="10932"/>
                    <a:pt x="13970" y="10156"/>
                  </a:cubicBezTo>
                  <a:cubicBezTo>
                    <a:pt x="13856" y="9905"/>
                    <a:pt x="13513" y="9608"/>
                    <a:pt x="13262" y="9562"/>
                  </a:cubicBezTo>
                  <a:cubicBezTo>
                    <a:pt x="13256" y="9562"/>
                    <a:pt x="13249" y="9561"/>
                    <a:pt x="13242" y="9561"/>
                  </a:cubicBezTo>
                  <a:cubicBezTo>
                    <a:pt x="13031" y="9561"/>
                    <a:pt x="12645" y="9889"/>
                    <a:pt x="12623" y="10110"/>
                  </a:cubicBezTo>
                  <a:cubicBezTo>
                    <a:pt x="12509" y="10909"/>
                    <a:pt x="12486" y="11753"/>
                    <a:pt x="12532" y="12552"/>
                  </a:cubicBezTo>
                  <a:cubicBezTo>
                    <a:pt x="12577" y="13146"/>
                    <a:pt x="12167" y="13785"/>
                    <a:pt x="11345" y="14127"/>
                  </a:cubicBezTo>
                  <a:cubicBezTo>
                    <a:pt x="11188" y="14195"/>
                    <a:pt x="11049" y="14225"/>
                    <a:pt x="10924" y="14225"/>
                  </a:cubicBezTo>
                  <a:cubicBezTo>
                    <a:pt x="10542" y="14225"/>
                    <a:pt x="10296" y="13941"/>
                    <a:pt x="10090" y="13579"/>
                  </a:cubicBezTo>
                  <a:cubicBezTo>
                    <a:pt x="10021" y="13465"/>
                    <a:pt x="9998" y="13306"/>
                    <a:pt x="9907" y="13237"/>
                  </a:cubicBezTo>
                  <a:cubicBezTo>
                    <a:pt x="9724" y="13100"/>
                    <a:pt x="9496" y="12986"/>
                    <a:pt x="9313" y="12849"/>
                  </a:cubicBezTo>
                  <a:cubicBezTo>
                    <a:pt x="9268" y="13100"/>
                    <a:pt x="9154" y="13351"/>
                    <a:pt x="9222" y="13557"/>
                  </a:cubicBezTo>
                  <a:cubicBezTo>
                    <a:pt x="10226" y="16592"/>
                    <a:pt x="11254" y="19628"/>
                    <a:pt x="12281" y="22732"/>
                  </a:cubicBezTo>
                  <a:cubicBezTo>
                    <a:pt x="11801" y="22801"/>
                    <a:pt x="11391" y="22869"/>
                    <a:pt x="10911" y="22938"/>
                  </a:cubicBezTo>
                  <a:cubicBezTo>
                    <a:pt x="10615" y="21066"/>
                    <a:pt x="9268" y="19993"/>
                    <a:pt x="7990" y="18806"/>
                  </a:cubicBezTo>
                  <a:cubicBezTo>
                    <a:pt x="6597" y="17528"/>
                    <a:pt x="5251" y="16204"/>
                    <a:pt x="4064" y="14744"/>
                  </a:cubicBezTo>
                  <a:cubicBezTo>
                    <a:pt x="822" y="10772"/>
                    <a:pt x="2375" y="5591"/>
                    <a:pt x="5844" y="3103"/>
                  </a:cubicBezTo>
                  <a:cubicBezTo>
                    <a:pt x="8057" y="1509"/>
                    <a:pt x="10400" y="736"/>
                    <a:pt x="12801" y="736"/>
                  </a:cubicBezTo>
                  <a:close/>
                  <a:moveTo>
                    <a:pt x="15648" y="23334"/>
                  </a:moveTo>
                  <a:cubicBezTo>
                    <a:pt x="16798" y="23334"/>
                    <a:pt x="17950" y="23378"/>
                    <a:pt x="19106" y="23440"/>
                  </a:cubicBezTo>
                  <a:cubicBezTo>
                    <a:pt x="19630" y="23463"/>
                    <a:pt x="19699" y="23645"/>
                    <a:pt x="19471" y="24581"/>
                  </a:cubicBezTo>
                  <a:cubicBezTo>
                    <a:pt x="16138" y="24718"/>
                    <a:pt x="12806" y="24855"/>
                    <a:pt x="9428" y="25015"/>
                  </a:cubicBezTo>
                  <a:cubicBezTo>
                    <a:pt x="9085" y="24033"/>
                    <a:pt x="9131" y="23988"/>
                    <a:pt x="10181" y="23782"/>
                  </a:cubicBezTo>
                  <a:cubicBezTo>
                    <a:pt x="12001" y="23446"/>
                    <a:pt x="13822" y="23334"/>
                    <a:pt x="15648" y="23334"/>
                  </a:cubicBezTo>
                  <a:close/>
                  <a:moveTo>
                    <a:pt x="17622" y="25426"/>
                  </a:moveTo>
                  <a:cubicBezTo>
                    <a:pt x="17759" y="25426"/>
                    <a:pt x="17896" y="25608"/>
                    <a:pt x="18033" y="25700"/>
                  </a:cubicBezTo>
                  <a:cubicBezTo>
                    <a:pt x="17896" y="25791"/>
                    <a:pt x="17782" y="25951"/>
                    <a:pt x="17645" y="25951"/>
                  </a:cubicBezTo>
                  <a:cubicBezTo>
                    <a:pt x="16001" y="26042"/>
                    <a:pt x="14335" y="26111"/>
                    <a:pt x="12692" y="26202"/>
                  </a:cubicBezTo>
                  <a:cubicBezTo>
                    <a:pt x="12167" y="26225"/>
                    <a:pt x="11664" y="26293"/>
                    <a:pt x="11139" y="26316"/>
                  </a:cubicBezTo>
                  <a:cubicBezTo>
                    <a:pt x="11062" y="26320"/>
                    <a:pt x="10996" y="26322"/>
                    <a:pt x="10941" y="26322"/>
                  </a:cubicBezTo>
                  <a:cubicBezTo>
                    <a:pt x="10638" y="26322"/>
                    <a:pt x="10641" y="26233"/>
                    <a:pt x="10660" y="25654"/>
                  </a:cubicBezTo>
                  <a:cubicBezTo>
                    <a:pt x="12966" y="25586"/>
                    <a:pt x="15294" y="25494"/>
                    <a:pt x="17622" y="25426"/>
                  </a:cubicBezTo>
                  <a:close/>
                  <a:moveTo>
                    <a:pt x="18186" y="26725"/>
                  </a:moveTo>
                  <a:cubicBezTo>
                    <a:pt x="18351" y="26725"/>
                    <a:pt x="18512" y="26737"/>
                    <a:pt x="18626" y="26818"/>
                  </a:cubicBezTo>
                  <a:cubicBezTo>
                    <a:pt x="18786" y="26909"/>
                    <a:pt x="18900" y="27138"/>
                    <a:pt x="18900" y="27320"/>
                  </a:cubicBezTo>
                  <a:cubicBezTo>
                    <a:pt x="18923" y="27412"/>
                    <a:pt x="18672" y="27594"/>
                    <a:pt x="18512" y="27617"/>
                  </a:cubicBezTo>
                  <a:cubicBezTo>
                    <a:pt x="15956" y="27777"/>
                    <a:pt x="13399" y="27914"/>
                    <a:pt x="10843" y="28051"/>
                  </a:cubicBezTo>
                  <a:cubicBezTo>
                    <a:pt x="10748" y="28057"/>
                    <a:pt x="10665" y="28060"/>
                    <a:pt x="10592" y="28060"/>
                  </a:cubicBezTo>
                  <a:cubicBezTo>
                    <a:pt x="10097" y="28060"/>
                    <a:pt x="10056" y="27896"/>
                    <a:pt x="10135" y="27161"/>
                  </a:cubicBezTo>
                  <a:cubicBezTo>
                    <a:pt x="11094" y="27069"/>
                    <a:pt x="12030" y="26932"/>
                    <a:pt x="12988" y="26887"/>
                  </a:cubicBezTo>
                  <a:cubicBezTo>
                    <a:pt x="14655" y="26795"/>
                    <a:pt x="16321" y="26773"/>
                    <a:pt x="17987" y="26727"/>
                  </a:cubicBezTo>
                  <a:cubicBezTo>
                    <a:pt x="18052" y="26727"/>
                    <a:pt x="18119" y="26725"/>
                    <a:pt x="18186" y="26725"/>
                  </a:cubicBezTo>
                  <a:close/>
                  <a:moveTo>
                    <a:pt x="16503" y="28484"/>
                  </a:moveTo>
                  <a:cubicBezTo>
                    <a:pt x="16035" y="29066"/>
                    <a:pt x="15104" y="29375"/>
                    <a:pt x="14177" y="29375"/>
                  </a:cubicBezTo>
                  <a:cubicBezTo>
                    <a:pt x="13431" y="29375"/>
                    <a:pt x="12688" y="29175"/>
                    <a:pt x="12189" y="28758"/>
                  </a:cubicBezTo>
                  <a:cubicBezTo>
                    <a:pt x="13650" y="28667"/>
                    <a:pt x="15043" y="28576"/>
                    <a:pt x="16503" y="28484"/>
                  </a:cubicBezTo>
                  <a:close/>
                  <a:moveTo>
                    <a:pt x="12764" y="0"/>
                  </a:moveTo>
                  <a:cubicBezTo>
                    <a:pt x="10133" y="0"/>
                    <a:pt x="7587" y="865"/>
                    <a:pt x="5182" y="2669"/>
                  </a:cubicBezTo>
                  <a:cubicBezTo>
                    <a:pt x="1667" y="5340"/>
                    <a:pt x="1" y="10749"/>
                    <a:pt x="3402" y="15177"/>
                  </a:cubicBezTo>
                  <a:cubicBezTo>
                    <a:pt x="4748" y="16935"/>
                    <a:pt x="6369" y="18396"/>
                    <a:pt x="8012" y="19856"/>
                  </a:cubicBezTo>
                  <a:cubicBezTo>
                    <a:pt x="8652" y="20427"/>
                    <a:pt x="9199" y="21089"/>
                    <a:pt x="9724" y="21774"/>
                  </a:cubicBezTo>
                  <a:cubicBezTo>
                    <a:pt x="9953" y="22116"/>
                    <a:pt x="9998" y="22573"/>
                    <a:pt x="10158" y="23006"/>
                  </a:cubicBezTo>
                  <a:cubicBezTo>
                    <a:pt x="9679" y="23098"/>
                    <a:pt x="9336" y="23120"/>
                    <a:pt x="9040" y="23235"/>
                  </a:cubicBezTo>
                  <a:cubicBezTo>
                    <a:pt x="8834" y="23326"/>
                    <a:pt x="8515" y="23508"/>
                    <a:pt x="8515" y="23645"/>
                  </a:cubicBezTo>
                  <a:cubicBezTo>
                    <a:pt x="8537" y="24285"/>
                    <a:pt x="8629" y="24901"/>
                    <a:pt x="8766" y="25517"/>
                  </a:cubicBezTo>
                  <a:cubicBezTo>
                    <a:pt x="8811" y="25677"/>
                    <a:pt x="9154" y="25768"/>
                    <a:pt x="9359" y="25859"/>
                  </a:cubicBezTo>
                  <a:cubicBezTo>
                    <a:pt x="9519" y="25951"/>
                    <a:pt x="9679" y="26019"/>
                    <a:pt x="9838" y="26088"/>
                  </a:cubicBezTo>
                  <a:cubicBezTo>
                    <a:pt x="9747" y="26248"/>
                    <a:pt x="9701" y="26453"/>
                    <a:pt x="9565" y="26567"/>
                  </a:cubicBezTo>
                  <a:cubicBezTo>
                    <a:pt x="8971" y="27138"/>
                    <a:pt x="9336" y="27754"/>
                    <a:pt x="9496" y="28279"/>
                  </a:cubicBezTo>
                  <a:cubicBezTo>
                    <a:pt x="9587" y="28530"/>
                    <a:pt x="10044" y="28667"/>
                    <a:pt x="10363" y="28827"/>
                  </a:cubicBezTo>
                  <a:cubicBezTo>
                    <a:pt x="10683" y="28987"/>
                    <a:pt x="11094" y="29009"/>
                    <a:pt x="11368" y="29238"/>
                  </a:cubicBezTo>
                  <a:cubicBezTo>
                    <a:pt x="12159" y="29837"/>
                    <a:pt x="13203" y="30151"/>
                    <a:pt x="14222" y="30151"/>
                  </a:cubicBezTo>
                  <a:cubicBezTo>
                    <a:pt x="15259" y="30151"/>
                    <a:pt x="16269" y="29826"/>
                    <a:pt x="16960" y="29146"/>
                  </a:cubicBezTo>
                  <a:cubicBezTo>
                    <a:pt x="17527" y="28600"/>
                    <a:pt x="18058" y="28286"/>
                    <a:pt x="18760" y="28286"/>
                  </a:cubicBezTo>
                  <a:cubicBezTo>
                    <a:pt x="18850" y="28286"/>
                    <a:pt x="18942" y="28291"/>
                    <a:pt x="19037" y="28302"/>
                  </a:cubicBezTo>
                  <a:cubicBezTo>
                    <a:pt x="19054" y="28304"/>
                    <a:pt x="19071" y="28305"/>
                    <a:pt x="19088" y="28305"/>
                  </a:cubicBezTo>
                  <a:cubicBezTo>
                    <a:pt x="19239" y="28305"/>
                    <a:pt x="19414" y="28221"/>
                    <a:pt x="19516" y="28119"/>
                  </a:cubicBezTo>
                  <a:cubicBezTo>
                    <a:pt x="19882" y="27754"/>
                    <a:pt x="19630" y="26499"/>
                    <a:pt x="19197" y="26179"/>
                  </a:cubicBezTo>
                  <a:cubicBezTo>
                    <a:pt x="18991" y="26042"/>
                    <a:pt x="18900" y="25768"/>
                    <a:pt x="18695" y="25494"/>
                  </a:cubicBezTo>
                  <a:cubicBezTo>
                    <a:pt x="20338" y="25312"/>
                    <a:pt x="20338" y="25312"/>
                    <a:pt x="20338" y="23965"/>
                  </a:cubicBezTo>
                  <a:cubicBezTo>
                    <a:pt x="20338" y="22824"/>
                    <a:pt x="20338" y="22824"/>
                    <a:pt x="18581" y="22595"/>
                  </a:cubicBezTo>
                  <a:cubicBezTo>
                    <a:pt x="18603" y="22276"/>
                    <a:pt x="18603" y="21956"/>
                    <a:pt x="18649" y="21660"/>
                  </a:cubicBezTo>
                  <a:cubicBezTo>
                    <a:pt x="18946" y="19834"/>
                    <a:pt x="19950" y="18282"/>
                    <a:pt x="20772" y="16661"/>
                  </a:cubicBezTo>
                  <a:cubicBezTo>
                    <a:pt x="21571" y="15086"/>
                    <a:pt x="22438" y="13534"/>
                    <a:pt x="23031" y="11890"/>
                  </a:cubicBezTo>
                  <a:cubicBezTo>
                    <a:pt x="24721" y="7166"/>
                    <a:pt x="22050" y="2829"/>
                    <a:pt x="18466" y="1277"/>
                  </a:cubicBezTo>
                  <a:cubicBezTo>
                    <a:pt x="16536" y="434"/>
                    <a:pt x="14628" y="0"/>
                    <a:pt x="12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14;p93">
              <a:extLst>
                <a:ext uri="{FF2B5EF4-FFF2-40B4-BE49-F238E27FC236}">
                  <a16:creationId xmlns:a16="http://schemas.microsoft.com/office/drawing/2014/main" id="{B93FA543-BAD2-4C1A-AD16-1D9B16D2A975}"/>
                </a:ext>
              </a:extLst>
            </p:cNvPr>
            <p:cNvSpPr/>
            <p:nvPr/>
          </p:nvSpPr>
          <p:spPr>
            <a:xfrm>
              <a:off x="4939148" y="3190219"/>
              <a:ext cx="171649" cy="134860"/>
            </a:xfrm>
            <a:custGeom>
              <a:avLst/>
              <a:gdLst/>
              <a:ahLst/>
              <a:cxnLst/>
              <a:rect l="l" t="t" r="r" b="b"/>
              <a:pathLst>
                <a:path w="9588" h="7533" extrusionOk="0">
                  <a:moveTo>
                    <a:pt x="252" y="0"/>
                  </a:moveTo>
                  <a:cubicBezTo>
                    <a:pt x="183" y="206"/>
                    <a:pt x="0" y="457"/>
                    <a:pt x="69" y="594"/>
                  </a:cubicBezTo>
                  <a:cubicBezTo>
                    <a:pt x="160" y="799"/>
                    <a:pt x="411" y="1005"/>
                    <a:pt x="640" y="1027"/>
                  </a:cubicBezTo>
                  <a:cubicBezTo>
                    <a:pt x="3630" y="1507"/>
                    <a:pt x="5844" y="3150"/>
                    <a:pt x="7647" y="5410"/>
                  </a:cubicBezTo>
                  <a:cubicBezTo>
                    <a:pt x="8103" y="5980"/>
                    <a:pt x="8446" y="6642"/>
                    <a:pt x="8880" y="7213"/>
                  </a:cubicBezTo>
                  <a:cubicBezTo>
                    <a:pt x="8994" y="7373"/>
                    <a:pt x="9245" y="7441"/>
                    <a:pt x="9450" y="7533"/>
                  </a:cubicBezTo>
                  <a:cubicBezTo>
                    <a:pt x="9473" y="7304"/>
                    <a:pt x="9587" y="7008"/>
                    <a:pt x="9496" y="6848"/>
                  </a:cubicBezTo>
                  <a:cubicBezTo>
                    <a:pt x="8332" y="4816"/>
                    <a:pt x="6848" y="3036"/>
                    <a:pt x="4771" y="1826"/>
                  </a:cubicBezTo>
                  <a:cubicBezTo>
                    <a:pt x="3447" y="1050"/>
                    <a:pt x="2123" y="343"/>
                    <a:pt x="503" y="32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15;p93">
              <a:extLst>
                <a:ext uri="{FF2B5EF4-FFF2-40B4-BE49-F238E27FC236}">
                  <a16:creationId xmlns:a16="http://schemas.microsoft.com/office/drawing/2014/main" id="{72DE5D34-3D09-450A-99A2-68FDF8C20AFF}"/>
                </a:ext>
              </a:extLst>
            </p:cNvPr>
            <p:cNvSpPr/>
            <p:nvPr/>
          </p:nvSpPr>
          <p:spPr>
            <a:xfrm>
              <a:off x="5089529" y="3348763"/>
              <a:ext cx="39242" cy="148358"/>
            </a:xfrm>
            <a:custGeom>
              <a:avLst/>
              <a:gdLst/>
              <a:ahLst/>
              <a:cxnLst/>
              <a:rect l="l" t="t" r="r" b="b"/>
              <a:pathLst>
                <a:path w="2192" h="8287" extrusionOk="0">
                  <a:moveTo>
                    <a:pt x="1461" y="0"/>
                  </a:moveTo>
                  <a:cubicBezTo>
                    <a:pt x="1370" y="160"/>
                    <a:pt x="1210" y="343"/>
                    <a:pt x="1233" y="457"/>
                  </a:cubicBezTo>
                  <a:cubicBezTo>
                    <a:pt x="1598" y="1872"/>
                    <a:pt x="1415" y="3264"/>
                    <a:pt x="1073" y="4611"/>
                  </a:cubicBezTo>
                  <a:cubicBezTo>
                    <a:pt x="845" y="5638"/>
                    <a:pt x="388" y="6597"/>
                    <a:pt x="69" y="7601"/>
                  </a:cubicBezTo>
                  <a:cubicBezTo>
                    <a:pt x="0" y="7807"/>
                    <a:pt x="114" y="8058"/>
                    <a:pt x="137" y="8286"/>
                  </a:cubicBezTo>
                  <a:cubicBezTo>
                    <a:pt x="343" y="8149"/>
                    <a:pt x="548" y="8035"/>
                    <a:pt x="731" y="7898"/>
                  </a:cubicBezTo>
                  <a:cubicBezTo>
                    <a:pt x="799" y="7852"/>
                    <a:pt x="822" y="7738"/>
                    <a:pt x="868" y="7670"/>
                  </a:cubicBezTo>
                  <a:cubicBezTo>
                    <a:pt x="1758" y="5889"/>
                    <a:pt x="2100" y="3972"/>
                    <a:pt x="2191" y="1735"/>
                  </a:cubicBezTo>
                  <a:cubicBezTo>
                    <a:pt x="2146" y="1438"/>
                    <a:pt x="2100" y="891"/>
                    <a:pt x="1940" y="343"/>
                  </a:cubicBezTo>
                  <a:cubicBezTo>
                    <a:pt x="1918" y="183"/>
                    <a:pt x="1621" y="115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16;p93">
              <a:extLst>
                <a:ext uri="{FF2B5EF4-FFF2-40B4-BE49-F238E27FC236}">
                  <a16:creationId xmlns:a16="http://schemas.microsoft.com/office/drawing/2014/main" id="{C1DD7C58-6F9B-4156-AEEA-AD5F73976C16}"/>
                </a:ext>
              </a:extLst>
            </p:cNvPr>
            <p:cNvSpPr/>
            <p:nvPr/>
          </p:nvSpPr>
          <p:spPr>
            <a:xfrm>
              <a:off x="4703784" y="3564524"/>
              <a:ext cx="76426" cy="64252"/>
            </a:xfrm>
            <a:custGeom>
              <a:avLst/>
              <a:gdLst/>
              <a:ahLst/>
              <a:cxnLst/>
              <a:rect l="l" t="t" r="r" b="b"/>
              <a:pathLst>
                <a:path w="4269" h="3589" extrusionOk="0">
                  <a:moveTo>
                    <a:pt x="343" y="0"/>
                  </a:moveTo>
                  <a:cubicBezTo>
                    <a:pt x="183" y="114"/>
                    <a:pt x="23" y="183"/>
                    <a:pt x="0" y="251"/>
                  </a:cubicBezTo>
                  <a:cubicBezTo>
                    <a:pt x="0" y="434"/>
                    <a:pt x="23" y="639"/>
                    <a:pt x="114" y="799"/>
                  </a:cubicBezTo>
                  <a:cubicBezTo>
                    <a:pt x="936" y="2054"/>
                    <a:pt x="2123" y="2899"/>
                    <a:pt x="3470" y="3538"/>
                  </a:cubicBezTo>
                  <a:cubicBezTo>
                    <a:pt x="3536" y="3575"/>
                    <a:pt x="3614" y="3588"/>
                    <a:pt x="3699" y="3588"/>
                  </a:cubicBezTo>
                  <a:cubicBezTo>
                    <a:pt x="3877" y="3588"/>
                    <a:pt x="4083" y="3531"/>
                    <a:pt x="4268" y="3515"/>
                  </a:cubicBezTo>
                  <a:cubicBezTo>
                    <a:pt x="4132" y="3310"/>
                    <a:pt x="4017" y="3036"/>
                    <a:pt x="3812" y="2922"/>
                  </a:cubicBezTo>
                  <a:cubicBezTo>
                    <a:pt x="2602" y="2260"/>
                    <a:pt x="1484" y="1530"/>
                    <a:pt x="731" y="365"/>
                  </a:cubicBezTo>
                  <a:cubicBezTo>
                    <a:pt x="639" y="228"/>
                    <a:pt x="479" y="137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17;p93">
              <a:extLst>
                <a:ext uri="{FF2B5EF4-FFF2-40B4-BE49-F238E27FC236}">
                  <a16:creationId xmlns:a16="http://schemas.microsoft.com/office/drawing/2014/main" id="{954115E5-320A-4836-8B1A-25015C475378}"/>
                </a:ext>
              </a:extLst>
            </p:cNvPr>
            <p:cNvSpPr/>
            <p:nvPr/>
          </p:nvSpPr>
          <p:spPr>
            <a:xfrm>
              <a:off x="5133247" y="3282237"/>
              <a:ext cx="38831" cy="72272"/>
            </a:xfrm>
            <a:custGeom>
              <a:avLst/>
              <a:gdLst/>
              <a:ahLst/>
              <a:cxnLst/>
              <a:rect l="l" t="t" r="r" b="b"/>
              <a:pathLst>
                <a:path w="2169" h="4037" extrusionOk="0">
                  <a:moveTo>
                    <a:pt x="363" y="0"/>
                  </a:moveTo>
                  <a:cubicBezTo>
                    <a:pt x="267" y="0"/>
                    <a:pt x="168" y="25"/>
                    <a:pt x="115" y="64"/>
                  </a:cubicBezTo>
                  <a:cubicBezTo>
                    <a:pt x="23" y="133"/>
                    <a:pt x="1" y="338"/>
                    <a:pt x="46" y="475"/>
                  </a:cubicBezTo>
                  <a:cubicBezTo>
                    <a:pt x="457" y="1548"/>
                    <a:pt x="868" y="2621"/>
                    <a:pt x="1324" y="3671"/>
                  </a:cubicBezTo>
                  <a:cubicBezTo>
                    <a:pt x="1393" y="3831"/>
                    <a:pt x="1575" y="3922"/>
                    <a:pt x="1712" y="4036"/>
                  </a:cubicBezTo>
                  <a:cubicBezTo>
                    <a:pt x="1849" y="3899"/>
                    <a:pt x="1963" y="3739"/>
                    <a:pt x="2169" y="3534"/>
                  </a:cubicBezTo>
                  <a:cubicBezTo>
                    <a:pt x="1758" y="2507"/>
                    <a:pt x="1370" y="1502"/>
                    <a:pt x="959" y="521"/>
                  </a:cubicBezTo>
                  <a:cubicBezTo>
                    <a:pt x="891" y="316"/>
                    <a:pt x="708" y="156"/>
                    <a:pt x="548" y="42"/>
                  </a:cubicBezTo>
                  <a:cubicBezTo>
                    <a:pt x="501" y="13"/>
                    <a:pt x="433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18;p93">
              <a:extLst>
                <a:ext uri="{FF2B5EF4-FFF2-40B4-BE49-F238E27FC236}">
                  <a16:creationId xmlns:a16="http://schemas.microsoft.com/office/drawing/2014/main" id="{D48BBABF-F564-47DE-88F7-77823ED8C6F5}"/>
                </a:ext>
              </a:extLst>
            </p:cNvPr>
            <p:cNvSpPr/>
            <p:nvPr/>
          </p:nvSpPr>
          <p:spPr>
            <a:xfrm>
              <a:off x="4722975" y="3304526"/>
              <a:ext cx="133230" cy="159941"/>
            </a:xfrm>
            <a:custGeom>
              <a:avLst/>
              <a:gdLst/>
              <a:ahLst/>
              <a:cxnLst/>
              <a:rect l="l" t="t" r="r" b="b"/>
              <a:pathLst>
                <a:path w="7442" h="8934" extrusionOk="0">
                  <a:moveTo>
                    <a:pt x="4951" y="1"/>
                  </a:moveTo>
                  <a:cubicBezTo>
                    <a:pt x="3742" y="1"/>
                    <a:pt x="2881" y="773"/>
                    <a:pt x="2124" y="1650"/>
                  </a:cubicBezTo>
                  <a:cubicBezTo>
                    <a:pt x="1964" y="1810"/>
                    <a:pt x="2032" y="2129"/>
                    <a:pt x="1987" y="2380"/>
                  </a:cubicBezTo>
                  <a:cubicBezTo>
                    <a:pt x="2238" y="2289"/>
                    <a:pt x="2489" y="2220"/>
                    <a:pt x="2694" y="2083"/>
                  </a:cubicBezTo>
                  <a:cubicBezTo>
                    <a:pt x="3333" y="1673"/>
                    <a:pt x="3927" y="1148"/>
                    <a:pt x="4612" y="805"/>
                  </a:cubicBezTo>
                  <a:cubicBezTo>
                    <a:pt x="4772" y="721"/>
                    <a:pt x="4937" y="683"/>
                    <a:pt x="5099" y="683"/>
                  </a:cubicBezTo>
                  <a:cubicBezTo>
                    <a:pt x="5468" y="683"/>
                    <a:pt x="5826" y="883"/>
                    <a:pt x="6095" y="1216"/>
                  </a:cubicBezTo>
                  <a:cubicBezTo>
                    <a:pt x="6483" y="1718"/>
                    <a:pt x="6187" y="2129"/>
                    <a:pt x="5935" y="2540"/>
                  </a:cubicBezTo>
                  <a:cubicBezTo>
                    <a:pt x="5844" y="2677"/>
                    <a:pt x="5753" y="2791"/>
                    <a:pt x="5639" y="2905"/>
                  </a:cubicBezTo>
                  <a:cubicBezTo>
                    <a:pt x="4246" y="4275"/>
                    <a:pt x="3151" y="5804"/>
                    <a:pt x="2443" y="7630"/>
                  </a:cubicBezTo>
                  <a:cubicBezTo>
                    <a:pt x="2300" y="8011"/>
                    <a:pt x="2151" y="8193"/>
                    <a:pt x="1967" y="8193"/>
                  </a:cubicBezTo>
                  <a:cubicBezTo>
                    <a:pt x="1798" y="8193"/>
                    <a:pt x="1599" y="8039"/>
                    <a:pt x="1348" y="7744"/>
                  </a:cubicBezTo>
                  <a:cubicBezTo>
                    <a:pt x="777" y="7059"/>
                    <a:pt x="731" y="6283"/>
                    <a:pt x="960" y="5462"/>
                  </a:cubicBezTo>
                  <a:cubicBezTo>
                    <a:pt x="1005" y="5279"/>
                    <a:pt x="868" y="5051"/>
                    <a:pt x="823" y="4845"/>
                  </a:cubicBezTo>
                  <a:cubicBezTo>
                    <a:pt x="617" y="4982"/>
                    <a:pt x="343" y="5074"/>
                    <a:pt x="275" y="5279"/>
                  </a:cubicBezTo>
                  <a:cubicBezTo>
                    <a:pt x="115" y="5576"/>
                    <a:pt x="115" y="5941"/>
                    <a:pt x="1" y="6443"/>
                  </a:cubicBezTo>
                  <a:cubicBezTo>
                    <a:pt x="138" y="6854"/>
                    <a:pt x="252" y="7379"/>
                    <a:pt x="503" y="7858"/>
                  </a:cubicBezTo>
                  <a:cubicBezTo>
                    <a:pt x="832" y="8407"/>
                    <a:pt x="1287" y="8934"/>
                    <a:pt x="1991" y="8934"/>
                  </a:cubicBezTo>
                  <a:cubicBezTo>
                    <a:pt x="2019" y="8934"/>
                    <a:pt x="2048" y="8933"/>
                    <a:pt x="2078" y="8931"/>
                  </a:cubicBezTo>
                  <a:cubicBezTo>
                    <a:pt x="2808" y="8908"/>
                    <a:pt x="2991" y="8246"/>
                    <a:pt x="3242" y="7721"/>
                  </a:cubicBezTo>
                  <a:cubicBezTo>
                    <a:pt x="3311" y="7584"/>
                    <a:pt x="3379" y="7447"/>
                    <a:pt x="3448" y="7288"/>
                  </a:cubicBezTo>
                  <a:cubicBezTo>
                    <a:pt x="3904" y="6101"/>
                    <a:pt x="4634" y="5051"/>
                    <a:pt x="5525" y="4115"/>
                  </a:cubicBezTo>
                  <a:cubicBezTo>
                    <a:pt x="5981" y="3658"/>
                    <a:pt x="6415" y="3156"/>
                    <a:pt x="6734" y="2631"/>
                  </a:cubicBezTo>
                  <a:cubicBezTo>
                    <a:pt x="7442" y="1490"/>
                    <a:pt x="6849" y="280"/>
                    <a:pt x="5502" y="52"/>
                  </a:cubicBezTo>
                  <a:cubicBezTo>
                    <a:pt x="5310" y="17"/>
                    <a:pt x="5127" y="1"/>
                    <a:pt x="4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19;p93">
              <a:extLst>
                <a:ext uri="{FF2B5EF4-FFF2-40B4-BE49-F238E27FC236}">
                  <a16:creationId xmlns:a16="http://schemas.microsoft.com/office/drawing/2014/main" id="{EB3E01DE-7DEC-4455-95BC-9F0B35597A0C}"/>
                </a:ext>
              </a:extLst>
            </p:cNvPr>
            <p:cNvSpPr/>
            <p:nvPr/>
          </p:nvSpPr>
          <p:spPr>
            <a:xfrm>
              <a:off x="5027407" y="3342640"/>
              <a:ext cx="26173" cy="64574"/>
            </a:xfrm>
            <a:custGeom>
              <a:avLst/>
              <a:gdLst/>
              <a:ahLst/>
              <a:cxnLst/>
              <a:rect l="l" t="t" r="r" b="b"/>
              <a:pathLst>
                <a:path w="1462" h="3607" extrusionOk="0">
                  <a:moveTo>
                    <a:pt x="161" y="0"/>
                  </a:moveTo>
                  <a:cubicBezTo>
                    <a:pt x="115" y="183"/>
                    <a:pt x="1" y="388"/>
                    <a:pt x="24" y="571"/>
                  </a:cubicBezTo>
                  <a:cubicBezTo>
                    <a:pt x="183" y="1415"/>
                    <a:pt x="366" y="2260"/>
                    <a:pt x="571" y="3082"/>
                  </a:cubicBezTo>
                  <a:cubicBezTo>
                    <a:pt x="617" y="3287"/>
                    <a:pt x="822" y="3424"/>
                    <a:pt x="959" y="3606"/>
                  </a:cubicBezTo>
                  <a:cubicBezTo>
                    <a:pt x="1074" y="3424"/>
                    <a:pt x="1211" y="3241"/>
                    <a:pt x="1302" y="3059"/>
                  </a:cubicBezTo>
                  <a:cubicBezTo>
                    <a:pt x="1347" y="2967"/>
                    <a:pt x="1325" y="2830"/>
                    <a:pt x="1325" y="2739"/>
                  </a:cubicBezTo>
                  <a:cubicBezTo>
                    <a:pt x="1370" y="2716"/>
                    <a:pt x="1416" y="2693"/>
                    <a:pt x="1462" y="2693"/>
                  </a:cubicBezTo>
                  <a:cubicBezTo>
                    <a:pt x="1211" y="1895"/>
                    <a:pt x="982" y="1073"/>
                    <a:pt x="686" y="274"/>
                  </a:cubicBezTo>
                  <a:cubicBezTo>
                    <a:pt x="640" y="137"/>
                    <a:pt x="343" y="91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20;p93">
              <a:extLst>
                <a:ext uri="{FF2B5EF4-FFF2-40B4-BE49-F238E27FC236}">
                  <a16:creationId xmlns:a16="http://schemas.microsoft.com/office/drawing/2014/main" id="{E02EDAC5-0540-4508-B579-B0CA0C954DBA}"/>
                </a:ext>
              </a:extLst>
            </p:cNvPr>
            <p:cNvSpPr/>
            <p:nvPr/>
          </p:nvSpPr>
          <p:spPr>
            <a:xfrm>
              <a:off x="4996758" y="3347546"/>
              <a:ext cx="20051" cy="55587"/>
            </a:xfrm>
            <a:custGeom>
              <a:avLst/>
              <a:gdLst/>
              <a:ahLst/>
              <a:cxnLst/>
              <a:rect l="l" t="t" r="r" b="b"/>
              <a:pathLst>
                <a:path w="1120" h="3105" extrusionOk="0">
                  <a:moveTo>
                    <a:pt x="138" y="0"/>
                  </a:moveTo>
                  <a:cubicBezTo>
                    <a:pt x="92" y="160"/>
                    <a:pt x="1" y="342"/>
                    <a:pt x="24" y="502"/>
                  </a:cubicBezTo>
                  <a:cubicBezTo>
                    <a:pt x="47" y="776"/>
                    <a:pt x="183" y="1050"/>
                    <a:pt x="206" y="1324"/>
                  </a:cubicBezTo>
                  <a:cubicBezTo>
                    <a:pt x="252" y="1758"/>
                    <a:pt x="206" y="2214"/>
                    <a:pt x="275" y="2625"/>
                  </a:cubicBezTo>
                  <a:cubicBezTo>
                    <a:pt x="298" y="2808"/>
                    <a:pt x="480" y="2944"/>
                    <a:pt x="617" y="3104"/>
                  </a:cubicBezTo>
                  <a:cubicBezTo>
                    <a:pt x="731" y="2967"/>
                    <a:pt x="937" y="2830"/>
                    <a:pt x="982" y="2671"/>
                  </a:cubicBezTo>
                  <a:cubicBezTo>
                    <a:pt x="1051" y="2442"/>
                    <a:pt x="1005" y="2191"/>
                    <a:pt x="1005" y="1940"/>
                  </a:cubicBezTo>
                  <a:cubicBezTo>
                    <a:pt x="1028" y="1940"/>
                    <a:pt x="1074" y="1917"/>
                    <a:pt x="1119" y="1917"/>
                  </a:cubicBezTo>
                  <a:cubicBezTo>
                    <a:pt x="982" y="1347"/>
                    <a:pt x="868" y="776"/>
                    <a:pt x="686" y="228"/>
                  </a:cubicBezTo>
                  <a:cubicBezTo>
                    <a:pt x="640" y="114"/>
                    <a:pt x="320" y="68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21;p93">
              <a:extLst>
                <a:ext uri="{FF2B5EF4-FFF2-40B4-BE49-F238E27FC236}">
                  <a16:creationId xmlns:a16="http://schemas.microsoft.com/office/drawing/2014/main" id="{5181D621-A473-41B3-98CA-751643EF90A9}"/>
                </a:ext>
              </a:extLst>
            </p:cNvPr>
            <p:cNvSpPr/>
            <p:nvPr/>
          </p:nvSpPr>
          <p:spPr>
            <a:xfrm>
              <a:off x="4743008" y="3491339"/>
              <a:ext cx="32708" cy="45812"/>
            </a:xfrm>
            <a:custGeom>
              <a:avLst/>
              <a:gdLst/>
              <a:ahLst/>
              <a:cxnLst/>
              <a:rect l="l" t="t" r="r" b="b"/>
              <a:pathLst>
                <a:path w="1827" h="2559" extrusionOk="0">
                  <a:moveTo>
                    <a:pt x="539" y="1"/>
                  </a:moveTo>
                  <a:cubicBezTo>
                    <a:pt x="534" y="1"/>
                    <a:pt x="530" y="1"/>
                    <a:pt x="525" y="2"/>
                  </a:cubicBezTo>
                  <a:cubicBezTo>
                    <a:pt x="366" y="48"/>
                    <a:pt x="251" y="254"/>
                    <a:pt x="0" y="527"/>
                  </a:cubicBezTo>
                  <a:cubicBezTo>
                    <a:pt x="434" y="1189"/>
                    <a:pt x="822" y="1851"/>
                    <a:pt x="1256" y="2468"/>
                  </a:cubicBezTo>
                  <a:cubicBezTo>
                    <a:pt x="1324" y="2559"/>
                    <a:pt x="1598" y="2513"/>
                    <a:pt x="1781" y="2536"/>
                  </a:cubicBezTo>
                  <a:cubicBezTo>
                    <a:pt x="1781" y="2354"/>
                    <a:pt x="1826" y="2125"/>
                    <a:pt x="1758" y="1965"/>
                  </a:cubicBezTo>
                  <a:cubicBezTo>
                    <a:pt x="1507" y="1418"/>
                    <a:pt x="1210" y="893"/>
                    <a:pt x="913" y="345"/>
                  </a:cubicBezTo>
                  <a:cubicBezTo>
                    <a:pt x="848" y="214"/>
                    <a:pt x="6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22;p93">
              <a:extLst>
                <a:ext uri="{FF2B5EF4-FFF2-40B4-BE49-F238E27FC236}">
                  <a16:creationId xmlns:a16="http://schemas.microsoft.com/office/drawing/2014/main" id="{0F80A36D-A93B-4770-8798-0C1CAEB3F4D8}"/>
                </a:ext>
              </a:extLst>
            </p:cNvPr>
            <p:cNvSpPr/>
            <p:nvPr/>
          </p:nvSpPr>
          <p:spPr>
            <a:xfrm>
              <a:off x="4767517" y="3482566"/>
              <a:ext cx="24544" cy="37345"/>
            </a:xfrm>
            <a:custGeom>
              <a:avLst/>
              <a:gdLst/>
              <a:ahLst/>
              <a:cxnLst/>
              <a:rect l="l" t="t" r="r" b="b"/>
              <a:pathLst>
                <a:path w="1371" h="2086" extrusionOk="0">
                  <a:moveTo>
                    <a:pt x="351" y="1"/>
                  </a:moveTo>
                  <a:cubicBezTo>
                    <a:pt x="329" y="1"/>
                    <a:pt x="310" y="5"/>
                    <a:pt x="298" y="13"/>
                  </a:cubicBezTo>
                  <a:cubicBezTo>
                    <a:pt x="183" y="59"/>
                    <a:pt x="1" y="241"/>
                    <a:pt x="47" y="333"/>
                  </a:cubicBezTo>
                  <a:cubicBezTo>
                    <a:pt x="252" y="903"/>
                    <a:pt x="480" y="1451"/>
                    <a:pt x="754" y="1999"/>
                  </a:cubicBezTo>
                  <a:cubicBezTo>
                    <a:pt x="771" y="2048"/>
                    <a:pt x="906" y="2086"/>
                    <a:pt x="1031" y="2086"/>
                  </a:cubicBezTo>
                  <a:cubicBezTo>
                    <a:pt x="1080" y="2086"/>
                    <a:pt x="1127" y="2080"/>
                    <a:pt x="1165" y="2067"/>
                  </a:cubicBezTo>
                  <a:cubicBezTo>
                    <a:pt x="1256" y="2045"/>
                    <a:pt x="1302" y="1885"/>
                    <a:pt x="1370" y="1771"/>
                  </a:cubicBezTo>
                  <a:cubicBezTo>
                    <a:pt x="1119" y="1200"/>
                    <a:pt x="891" y="652"/>
                    <a:pt x="640" y="127"/>
                  </a:cubicBezTo>
                  <a:cubicBezTo>
                    <a:pt x="603" y="72"/>
                    <a:pt x="445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23;p93">
              <a:extLst>
                <a:ext uri="{FF2B5EF4-FFF2-40B4-BE49-F238E27FC236}">
                  <a16:creationId xmlns:a16="http://schemas.microsoft.com/office/drawing/2014/main" id="{A764707D-8DAC-48B6-AB04-F2B9DB22EC9B}"/>
                </a:ext>
              </a:extLst>
            </p:cNvPr>
            <p:cNvSpPr/>
            <p:nvPr/>
          </p:nvSpPr>
          <p:spPr>
            <a:xfrm>
              <a:off x="4982060" y="3492592"/>
              <a:ext cx="27391" cy="23381"/>
            </a:xfrm>
            <a:custGeom>
              <a:avLst/>
              <a:gdLst/>
              <a:ahLst/>
              <a:cxnLst/>
              <a:rect l="l" t="t" r="r" b="b"/>
              <a:pathLst>
                <a:path w="1530" h="1306" extrusionOk="0">
                  <a:moveTo>
                    <a:pt x="594" y="1"/>
                  </a:moveTo>
                  <a:cubicBezTo>
                    <a:pt x="388" y="1"/>
                    <a:pt x="0" y="412"/>
                    <a:pt x="23" y="617"/>
                  </a:cubicBezTo>
                  <a:cubicBezTo>
                    <a:pt x="46" y="868"/>
                    <a:pt x="365" y="1279"/>
                    <a:pt x="594" y="1302"/>
                  </a:cubicBezTo>
                  <a:cubicBezTo>
                    <a:pt x="607" y="1305"/>
                    <a:pt x="620" y="1306"/>
                    <a:pt x="633" y="1306"/>
                  </a:cubicBezTo>
                  <a:cubicBezTo>
                    <a:pt x="854" y="1306"/>
                    <a:pt x="1121" y="964"/>
                    <a:pt x="1529" y="663"/>
                  </a:cubicBezTo>
                  <a:cubicBezTo>
                    <a:pt x="1096" y="343"/>
                    <a:pt x="845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24;p93">
              <a:extLst>
                <a:ext uri="{FF2B5EF4-FFF2-40B4-BE49-F238E27FC236}">
                  <a16:creationId xmlns:a16="http://schemas.microsoft.com/office/drawing/2014/main" id="{B3D239AA-F5A6-4385-8C82-00EA63B29F0A}"/>
                </a:ext>
              </a:extLst>
            </p:cNvPr>
            <p:cNvSpPr/>
            <p:nvPr/>
          </p:nvSpPr>
          <p:spPr>
            <a:xfrm>
              <a:off x="5015162" y="3474188"/>
              <a:ext cx="22486" cy="17706"/>
            </a:xfrm>
            <a:custGeom>
              <a:avLst/>
              <a:gdLst/>
              <a:ahLst/>
              <a:cxnLst/>
              <a:rect l="l" t="t" r="r" b="b"/>
              <a:pathLst>
                <a:path w="1256" h="989" extrusionOk="0">
                  <a:moveTo>
                    <a:pt x="463" y="0"/>
                  </a:moveTo>
                  <a:cubicBezTo>
                    <a:pt x="328" y="0"/>
                    <a:pt x="153" y="259"/>
                    <a:pt x="0" y="413"/>
                  </a:cubicBezTo>
                  <a:cubicBezTo>
                    <a:pt x="183" y="595"/>
                    <a:pt x="365" y="846"/>
                    <a:pt x="593" y="983"/>
                  </a:cubicBezTo>
                  <a:cubicBezTo>
                    <a:pt x="600" y="987"/>
                    <a:pt x="608" y="988"/>
                    <a:pt x="617" y="988"/>
                  </a:cubicBezTo>
                  <a:cubicBezTo>
                    <a:pt x="723" y="988"/>
                    <a:pt x="960" y="738"/>
                    <a:pt x="1255" y="527"/>
                  </a:cubicBezTo>
                  <a:cubicBezTo>
                    <a:pt x="913" y="276"/>
                    <a:pt x="708" y="47"/>
                    <a:pt x="479" y="2"/>
                  </a:cubicBezTo>
                  <a:cubicBezTo>
                    <a:pt x="474" y="1"/>
                    <a:pt x="468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25;p93">
              <a:extLst>
                <a:ext uri="{FF2B5EF4-FFF2-40B4-BE49-F238E27FC236}">
                  <a16:creationId xmlns:a16="http://schemas.microsoft.com/office/drawing/2014/main" id="{687F315D-B3C8-4CDA-95BE-E6548CD53BD4}"/>
                </a:ext>
              </a:extLst>
            </p:cNvPr>
            <p:cNvSpPr/>
            <p:nvPr/>
          </p:nvSpPr>
          <p:spPr>
            <a:xfrm>
              <a:off x="4993088" y="3458255"/>
              <a:ext cx="15128" cy="19657"/>
            </a:xfrm>
            <a:custGeom>
              <a:avLst/>
              <a:gdLst/>
              <a:ahLst/>
              <a:cxnLst/>
              <a:rect l="l" t="t" r="r" b="b"/>
              <a:pathLst>
                <a:path w="845" h="1098" extrusionOk="0">
                  <a:moveTo>
                    <a:pt x="378" y="0"/>
                  </a:moveTo>
                  <a:cubicBezTo>
                    <a:pt x="293" y="0"/>
                    <a:pt x="0" y="236"/>
                    <a:pt x="0" y="367"/>
                  </a:cubicBezTo>
                  <a:cubicBezTo>
                    <a:pt x="0" y="549"/>
                    <a:pt x="183" y="755"/>
                    <a:pt x="366" y="1097"/>
                  </a:cubicBezTo>
                  <a:cubicBezTo>
                    <a:pt x="594" y="778"/>
                    <a:pt x="845" y="595"/>
                    <a:pt x="822" y="435"/>
                  </a:cubicBezTo>
                  <a:cubicBezTo>
                    <a:pt x="822" y="276"/>
                    <a:pt x="571" y="70"/>
                    <a:pt x="388" y="2"/>
                  </a:cubicBezTo>
                  <a:cubicBezTo>
                    <a:pt x="386" y="1"/>
                    <a:pt x="382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226;p93">
            <a:extLst>
              <a:ext uri="{FF2B5EF4-FFF2-40B4-BE49-F238E27FC236}">
                <a16:creationId xmlns:a16="http://schemas.microsoft.com/office/drawing/2014/main" id="{E4050992-CA6F-44FD-8E84-0D6D20C0A132}"/>
              </a:ext>
            </a:extLst>
          </p:cNvPr>
          <p:cNvGrpSpPr/>
          <p:nvPr/>
        </p:nvGrpSpPr>
        <p:grpSpPr>
          <a:xfrm>
            <a:off x="6963017" y="2822130"/>
            <a:ext cx="1161656" cy="2064964"/>
            <a:chOff x="5912507" y="2604871"/>
            <a:chExt cx="1012601" cy="1974341"/>
          </a:xfrm>
        </p:grpSpPr>
        <p:sp>
          <p:nvSpPr>
            <p:cNvPr id="50" name="Google Shape;3227;p93">
              <a:extLst>
                <a:ext uri="{FF2B5EF4-FFF2-40B4-BE49-F238E27FC236}">
                  <a16:creationId xmlns:a16="http://schemas.microsoft.com/office/drawing/2014/main" id="{913D897B-E8BF-4694-9722-E13B3B688461}"/>
                </a:ext>
              </a:extLst>
            </p:cNvPr>
            <p:cNvSpPr/>
            <p:nvPr/>
          </p:nvSpPr>
          <p:spPr>
            <a:xfrm>
              <a:off x="6015894" y="3385761"/>
              <a:ext cx="69068" cy="163056"/>
            </a:xfrm>
            <a:custGeom>
              <a:avLst/>
              <a:gdLst/>
              <a:ahLst/>
              <a:cxnLst/>
              <a:rect l="l" t="t" r="r" b="b"/>
              <a:pathLst>
                <a:path w="3858" h="9108" extrusionOk="0">
                  <a:moveTo>
                    <a:pt x="3629" y="0"/>
                  </a:moveTo>
                  <a:cubicBezTo>
                    <a:pt x="3401" y="160"/>
                    <a:pt x="3173" y="320"/>
                    <a:pt x="2945" y="502"/>
                  </a:cubicBezTo>
                  <a:cubicBezTo>
                    <a:pt x="2899" y="548"/>
                    <a:pt x="2876" y="662"/>
                    <a:pt x="2853" y="730"/>
                  </a:cubicBezTo>
                  <a:cubicBezTo>
                    <a:pt x="1963" y="3173"/>
                    <a:pt x="1096" y="5615"/>
                    <a:pt x="206" y="8080"/>
                  </a:cubicBezTo>
                  <a:cubicBezTo>
                    <a:pt x="160" y="8240"/>
                    <a:pt x="91" y="8400"/>
                    <a:pt x="0" y="8674"/>
                  </a:cubicBezTo>
                  <a:cubicBezTo>
                    <a:pt x="91" y="8788"/>
                    <a:pt x="206" y="8948"/>
                    <a:pt x="320" y="9107"/>
                  </a:cubicBezTo>
                  <a:cubicBezTo>
                    <a:pt x="525" y="8970"/>
                    <a:pt x="868" y="8856"/>
                    <a:pt x="936" y="8651"/>
                  </a:cubicBezTo>
                  <a:cubicBezTo>
                    <a:pt x="1918" y="6026"/>
                    <a:pt x="2876" y="3401"/>
                    <a:pt x="3789" y="753"/>
                  </a:cubicBezTo>
                  <a:cubicBezTo>
                    <a:pt x="3858" y="548"/>
                    <a:pt x="3675" y="251"/>
                    <a:pt x="3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28;p93">
              <a:extLst>
                <a:ext uri="{FF2B5EF4-FFF2-40B4-BE49-F238E27FC236}">
                  <a16:creationId xmlns:a16="http://schemas.microsoft.com/office/drawing/2014/main" id="{7F1F31E0-C7C7-49AA-AE6A-9848C25F6451}"/>
                </a:ext>
              </a:extLst>
            </p:cNvPr>
            <p:cNvSpPr/>
            <p:nvPr/>
          </p:nvSpPr>
          <p:spPr>
            <a:xfrm>
              <a:off x="5993820" y="3561241"/>
              <a:ext cx="28626" cy="48229"/>
            </a:xfrm>
            <a:custGeom>
              <a:avLst/>
              <a:gdLst/>
              <a:ahLst/>
              <a:cxnLst/>
              <a:rect l="l" t="t" r="r" b="b"/>
              <a:pathLst>
                <a:path w="1599" h="2694" extrusionOk="0">
                  <a:moveTo>
                    <a:pt x="1142" y="1"/>
                  </a:moveTo>
                  <a:cubicBezTo>
                    <a:pt x="1014" y="1"/>
                    <a:pt x="795" y="79"/>
                    <a:pt x="777" y="173"/>
                  </a:cubicBezTo>
                  <a:cubicBezTo>
                    <a:pt x="480" y="835"/>
                    <a:pt x="229" y="1519"/>
                    <a:pt x="23" y="2227"/>
                  </a:cubicBezTo>
                  <a:cubicBezTo>
                    <a:pt x="1" y="2341"/>
                    <a:pt x="160" y="2592"/>
                    <a:pt x="297" y="2683"/>
                  </a:cubicBezTo>
                  <a:cubicBezTo>
                    <a:pt x="312" y="2691"/>
                    <a:pt x="331" y="2694"/>
                    <a:pt x="354" y="2694"/>
                  </a:cubicBezTo>
                  <a:cubicBezTo>
                    <a:pt x="476" y="2694"/>
                    <a:pt x="696" y="2601"/>
                    <a:pt x="754" y="2524"/>
                  </a:cubicBezTo>
                  <a:cubicBezTo>
                    <a:pt x="1051" y="1885"/>
                    <a:pt x="1302" y="1223"/>
                    <a:pt x="1598" y="515"/>
                  </a:cubicBezTo>
                  <a:cubicBezTo>
                    <a:pt x="1461" y="332"/>
                    <a:pt x="1370" y="104"/>
                    <a:pt x="1210" y="13"/>
                  </a:cubicBezTo>
                  <a:cubicBezTo>
                    <a:pt x="1194" y="5"/>
                    <a:pt x="1170" y="1"/>
                    <a:pt x="1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29;p93">
              <a:extLst>
                <a:ext uri="{FF2B5EF4-FFF2-40B4-BE49-F238E27FC236}">
                  <a16:creationId xmlns:a16="http://schemas.microsoft.com/office/drawing/2014/main" id="{3A1E875B-C237-47C9-8E79-AC4BA8D4F398}"/>
                </a:ext>
              </a:extLst>
            </p:cNvPr>
            <p:cNvSpPr/>
            <p:nvPr/>
          </p:nvSpPr>
          <p:spPr>
            <a:xfrm>
              <a:off x="5941401" y="2980466"/>
              <a:ext cx="642503" cy="868414"/>
            </a:xfrm>
            <a:custGeom>
              <a:avLst/>
              <a:gdLst/>
              <a:ahLst/>
              <a:cxnLst/>
              <a:rect l="l" t="t" r="r" b="b"/>
              <a:pathLst>
                <a:path w="35889" h="48508" extrusionOk="0">
                  <a:moveTo>
                    <a:pt x="17541" y="1"/>
                  </a:moveTo>
                  <a:cubicBezTo>
                    <a:pt x="16991" y="1"/>
                    <a:pt x="16432" y="220"/>
                    <a:pt x="16122" y="658"/>
                  </a:cubicBezTo>
                  <a:cubicBezTo>
                    <a:pt x="16030" y="681"/>
                    <a:pt x="15939" y="750"/>
                    <a:pt x="15893" y="887"/>
                  </a:cubicBezTo>
                  <a:cubicBezTo>
                    <a:pt x="11762" y="11706"/>
                    <a:pt x="7653" y="22525"/>
                    <a:pt x="3522" y="33367"/>
                  </a:cubicBezTo>
                  <a:cubicBezTo>
                    <a:pt x="2381" y="36380"/>
                    <a:pt x="1240" y="39393"/>
                    <a:pt x="98" y="42429"/>
                  </a:cubicBezTo>
                  <a:cubicBezTo>
                    <a:pt x="0" y="42674"/>
                    <a:pt x="231" y="42873"/>
                    <a:pt x="462" y="42873"/>
                  </a:cubicBezTo>
                  <a:cubicBezTo>
                    <a:pt x="553" y="42873"/>
                    <a:pt x="644" y="42842"/>
                    <a:pt x="715" y="42771"/>
                  </a:cubicBezTo>
                  <a:cubicBezTo>
                    <a:pt x="1217" y="42292"/>
                    <a:pt x="1742" y="41835"/>
                    <a:pt x="2335" y="41424"/>
                  </a:cubicBezTo>
                  <a:cubicBezTo>
                    <a:pt x="2799" y="41108"/>
                    <a:pt x="3576" y="40499"/>
                    <a:pt x="4195" y="40499"/>
                  </a:cubicBezTo>
                  <a:cubicBezTo>
                    <a:pt x="4246" y="40499"/>
                    <a:pt x="4296" y="40503"/>
                    <a:pt x="4344" y="40511"/>
                  </a:cubicBezTo>
                  <a:cubicBezTo>
                    <a:pt x="4983" y="40625"/>
                    <a:pt x="5280" y="41356"/>
                    <a:pt x="5371" y="41926"/>
                  </a:cubicBezTo>
                  <a:cubicBezTo>
                    <a:pt x="5462" y="42634"/>
                    <a:pt x="5417" y="43364"/>
                    <a:pt x="5599" y="44072"/>
                  </a:cubicBezTo>
                  <a:cubicBezTo>
                    <a:pt x="5637" y="44222"/>
                    <a:pt x="5782" y="44341"/>
                    <a:pt x="5946" y="44341"/>
                  </a:cubicBezTo>
                  <a:cubicBezTo>
                    <a:pt x="5982" y="44341"/>
                    <a:pt x="6019" y="44335"/>
                    <a:pt x="6056" y="44323"/>
                  </a:cubicBezTo>
                  <a:cubicBezTo>
                    <a:pt x="6581" y="44186"/>
                    <a:pt x="6992" y="43889"/>
                    <a:pt x="7425" y="43570"/>
                  </a:cubicBezTo>
                  <a:cubicBezTo>
                    <a:pt x="7813" y="43250"/>
                    <a:pt x="8247" y="42794"/>
                    <a:pt x="8749" y="42702"/>
                  </a:cubicBezTo>
                  <a:cubicBezTo>
                    <a:pt x="8799" y="42694"/>
                    <a:pt x="8847" y="42690"/>
                    <a:pt x="8893" y="42690"/>
                  </a:cubicBezTo>
                  <a:cubicBezTo>
                    <a:pt x="9485" y="42690"/>
                    <a:pt x="9806" y="43336"/>
                    <a:pt x="9890" y="43844"/>
                  </a:cubicBezTo>
                  <a:cubicBezTo>
                    <a:pt x="10004" y="44597"/>
                    <a:pt x="9868" y="45350"/>
                    <a:pt x="10050" y="46103"/>
                  </a:cubicBezTo>
                  <a:cubicBezTo>
                    <a:pt x="10084" y="46271"/>
                    <a:pt x="10251" y="46376"/>
                    <a:pt x="10411" y="46376"/>
                  </a:cubicBezTo>
                  <a:cubicBezTo>
                    <a:pt x="10469" y="46376"/>
                    <a:pt x="10526" y="46362"/>
                    <a:pt x="10575" y="46332"/>
                  </a:cubicBezTo>
                  <a:cubicBezTo>
                    <a:pt x="11808" y="45624"/>
                    <a:pt x="12812" y="44163"/>
                    <a:pt x="14341" y="44118"/>
                  </a:cubicBezTo>
                  <a:cubicBezTo>
                    <a:pt x="14361" y="44117"/>
                    <a:pt x="14381" y="44117"/>
                    <a:pt x="14401" y="44117"/>
                  </a:cubicBezTo>
                  <a:cubicBezTo>
                    <a:pt x="16094" y="44117"/>
                    <a:pt x="15867" y="46048"/>
                    <a:pt x="15597" y="47176"/>
                  </a:cubicBezTo>
                  <a:cubicBezTo>
                    <a:pt x="15534" y="47426"/>
                    <a:pt x="15738" y="47639"/>
                    <a:pt x="15983" y="47639"/>
                  </a:cubicBezTo>
                  <a:cubicBezTo>
                    <a:pt x="16006" y="47639"/>
                    <a:pt x="16029" y="47637"/>
                    <a:pt x="16053" y="47633"/>
                  </a:cubicBezTo>
                  <a:cubicBezTo>
                    <a:pt x="17057" y="47382"/>
                    <a:pt x="17674" y="46400"/>
                    <a:pt x="18678" y="46172"/>
                  </a:cubicBezTo>
                  <a:cubicBezTo>
                    <a:pt x="18760" y="46152"/>
                    <a:pt x="18840" y="46142"/>
                    <a:pt x="18920" y="46142"/>
                  </a:cubicBezTo>
                  <a:cubicBezTo>
                    <a:pt x="19640" y="46142"/>
                    <a:pt x="20239" y="46934"/>
                    <a:pt x="20116" y="47633"/>
                  </a:cubicBezTo>
                  <a:cubicBezTo>
                    <a:pt x="20070" y="47770"/>
                    <a:pt x="20025" y="47907"/>
                    <a:pt x="19979" y="48066"/>
                  </a:cubicBezTo>
                  <a:cubicBezTo>
                    <a:pt x="19889" y="48322"/>
                    <a:pt x="20125" y="48508"/>
                    <a:pt x="20349" y="48508"/>
                  </a:cubicBezTo>
                  <a:cubicBezTo>
                    <a:pt x="20465" y="48508"/>
                    <a:pt x="20579" y="48457"/>
                    <a:pt x="20641" y="48340"/>
                  </a:cubicBezTo>
                  <a:cubicBezTo>
                    <a:pt x="20732" y="48181"/>
                    <a:pt x="20801" y="47998"/>
                    <a:pt x="20824" y="47838"/>
                  </a:cubicBezTo>
                  <a:cubicBezTo>
                    <a:pt x="23791" y="39416"/>
                    <a:pt x="26918" y="31039"/>
                    <a:pt x="30228" y="22730"/>
                  </a:cubicBezTo>
                  <a:cubicBezTo>
                    <a:pt x="31049" y="20653"/>
                    <a:pt x="31894" y="18576"/>
                    <a:pt x="32761" y="16499"/>
                  </a:cubicBezTo>
                  <a:cubicBezTo>
                    <a:pt x="33583" y="14490"/>
                    <a:pt x="34450" y="12482"/>
                    <a:pt x="35067" y="10405"/>
                  </a:cubicBezTo>
                  <a:cubicBezTo>
                    <a:pt x="35386" y="9378"/>
                    <a:pt x="35637" y="8350"/>
                    <a:pt x="35774" y="7278"/>
                  </a:cubicBezTo>
                  <a:cubicBezTo>
                    <a:pt x="35820" y="6912"/>
                    <a:pt x="35888" y="6524"/>
                    <a:pt x="35660" y="6205"/>
                  </a:cubicBezTo>
                  <a:cubicBezTo>
                    <a:pt x="35409" y="5863"/>
                    <a:pt x="34998" y="5771"/>
                    <a:pt x="34610" y="5680"/>
                  </a:cubicBezTo>
                  <a:cubicBezTo>
                    <a:pt x="32465" y="5155"/>
                    <a:pt x="30319" y="4561"/>
                    <a:pt x="28196" y="3900"/>
                  </a:cubicBezTo>
                  <a:cubicBezTo>
                    <a:pt x="25822" y="3146"/>
                    <a:pt x="23494" y="2302"/>
                    <a:pt x="21189" y="1343"/>
                  </a:cubicBezTo>
                  <a:cubicBezTo>
                    <a:pt x="20595" y="1092"/>
                    <a:pt x="20002" y="841"/>
                    <a:pt x="19408" y="590"/>
                  </a:cubicBezTo>
                  <a:cubicBezTo>
                    <a:pt x="18929" y="384"/>
                    <a:pt x="18473" y="133"/>
                    <a:pt x="17948" y="42"/>
                  </a:cubicBezTo>
                  <a:cubicBezTo>
                    <a:pt x="17815" y="15"/>
                    <a:pt x="17678" y="1"/>
                    <a:pt x="17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30;p93">
              <a:extLst>
                <a:ext uri="{FF2B5EF4-FFF2-40B4-BE49-F238E27FC236}">
                  <a16:creationId xmlns:a16="http://schemas.microsoft.com/office/drawing/2014/main" id="{1D3253C5-8D0F-49DC-A00B-F333F61DCA7A}"/>
                </a:ext>
              </a:extLst>
            </p:cNvPr>
            <p:cNvSpPr/>
            <p:nvPr/>
          </p:nvSpPr>
          <p:spPr>
            <a:xfrm>
              <a:off x="6388158" y="3115648"/>
              <a:ext cx="112374" cy="268538"/>
            </a:xfrm>
            <a:custGeom>
              <a:avLst/>
              <a:gdLst/>
              <a:ahLst/>
              <a:cxnLst/>
              <a:rect l="l" t="t" r="r" b="b"/>
              <a:pathLst>
                <a:path w="6277" h="15000" extrusionOk="0">
                  <a:moveTo>
                    <a:pt x="6003" y="1"/>
                  </a:moveTo>
                  <a:cubicBezTo>
                    <a:pt x="5820" y="1"/>
                    <a:pt x="5569" y="115"/>
                    <a:pt x="5455" y="252"/>
                  </a:cubicBezTo>
                  <a:cubicBezTo>
                    <a:pt x="5318" y="411"/>
                    <a:pt x="5273" y="640"/>
                    <a:pt x="5181" y="845"/>
                  </a:cubicBezTo>
                  <a:cubicBezTo>
                    <a:pt x="3629" y="5182"/>
                    <a:pt x="2054" y="9519"/>
                    <a:pt x="502" y="13856"/>
                  </a:cubicBezTo>
                  <a:cubicBezTo>
                    <a:pt x="365" y="14221"/>
                    <a:pt x="0" y="14746"/>
                    <a:pt x="571" y="14951"/>
                  </a:cubicBezTo>
                  <a:cubicBezTo>
                    <a:pt x="657" y="14984"/>
                    <a:pt x="731" y="14999"/>
                    <a:pt x="796" y="14999"/>
                  </a:cubicBezTo>
                  <a:cubicBezTo>
                    <a:pt x="1173" y="14999"/>
                    <a:pt x="1207" y="14487"/>
                    <a:pt x="1324" y="14175"/>
                  </a:cubicBezTo>
                  <a:cubicBezTo>
                    <a:pt x="2922" y="9793"/>
                    <a:pt x="4497" y="5387"/>
                    <a:pt x="6094" y="982"/>
                  </a:cubicBezTo>
                  <a:cubicBezTo>
                    <a:pt x="6140" y="822"/>
                    <a:pt x="6209" y="663"/>
                    <a:pt x="6277" y="411"/>
                  </a:cubicBezTo>
                  <a:cubicBezTo>
                    <a:pt x="6209" y="274"/>
                    <a:pt x="6117" y="23"/>
                    <a:pt x="6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31;p93">
              <a:extLst>
                <a:ext uri="{FF2B5EF4-FFF2-40B4-BE49-F238E27FC236}">
                  <a16:creationId xmlns:a16="http://schemas.microsoft.com/office/drawing/2014/main" id="{1D5D3477-D589-4BB2-A480-64424876E946}"/>
                </a:ext>
              </a:extLst>
            </p:cNvPr>
            <p:cNvSpPr/>
            <p:nvPr/>
          </p:nvSpPr>
          <p:spPr>
            <a:xfrm>
              <a:off x="6341164" y="3414190"/>
              <a:ext cx="48229" cy="106860"/>
            </a:xfrm>
            <a:custGeom>
              <a:avLst/>
              <a:gdLst/>
              <a:ahLst/>
              <a:cxnLst/>
              <a:rect l="l" t="t" r="r" b="b"/>
              <a:pathLst>
                <a:path w="2694" h="5969" extrusionOk="0">
                  <a:moveTo>
                    <a:pt x="2252" y="0"/>
                  </a:moveTo>
                  <a:cubicBezTo>
                    <a:pt x="1981" y="0"/>
                    <a:pt x="1873" y="321"/>
                    <a:pt x="1780" y="580"/>
                  </a:cubicBezTo>
                  <a:cubicBezTo>
                    <a:pt x="1233" y="2087"/>
                    <a:pt x="685" y="3616"/>
                    <a:pt x="137" y="5146"/>
                  </a:cubicBezTo>
                  <a:cubicBezTo>
                    <a:pt x="91" y="5260"/>
                    <a:pt x="69" y="5351"/>
                    <a:pt x="0" y="5579"/>
                  </a:cubicBezTo>
                  <a:cubicBezTo>
                    <a:pt x="88" y="5689"/>
                    <a:pt x="261" y="5968"/>
                    <a:pt x="314" y="5968"/>
                  </a:cubicBezTo>
                  <a:cubicBezTo>
                    <a:pt x="316" y="5968"/>
                    <a:pt x="318" y="5968"/>
                    <a:pt x="320" y="5967"/>
                  </a:cubicBezTo>
                  <a:cubicBezTo>
                    <a:pt x="548" y="5876"/>
                    <a:pt x="822" y="5739"/>
                    <a:pt x="913" y="5556"/>
                  </a:cubicBezTo>
                  <a:cubicBezTo>
                    <a:pt x="1507" y="3981"/>
                    <a:pt x="2077" y="2429"/>
                    <a:pt x="2602" y="832"/>
                  </a:cubicBezTo>
                  <a:cubicBezTo>
                    <a:pt x="2694" y="603"/>
                    <a:pt x="2602" y="124"/>
                    <a:pt x="2465" y="55"/>
                  </a:cubicBezTo>
                  <a:cubicBezTo>
                    <a:pt x="2384" y="17"/>
                    <a:pt x="2314" y="0"/>
                    <a:pt x="2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32;p93">
              <a:extLst>
                <a:ext uri="{FF2B5EF4-FFF2-40B4-BE49-F238E27FC236}">
                  <a16:creationId xmlns:a16="http://schemas.microsoft.com/office/drawing/2014/main" id="{A79A336D-DDA8-479A-B600-C3D2F9131BFB}"/>
                </a:ext>
              </a:extLst>
            </p:cNvPr>
            <p:cNvSpPr/>
            <p:nvPr/>
          </p:nvSpPr>
          <p:spPr>
            <a:xfrm>
              <a:off x="5912507" y="2604871"/>
              <a:ext cx="767838" cy="1463762"/>
            </a:xfrm>
            <a:custGeom>
              <a:avLst/>
              <a:gdLst/>
              <a:ahLst/>
              <a:cxnLst/>
              <a:rect l="l" t="t" r="r" b="b"/>
              <a:pathLst>
                <a:path w="42890" h="81763" extrusionOk="0">
                  <a:moveTo>
                    <a:pt x="26513" y="1100"/>
                  </a:moveTo>
                  <a:cubicBezTo>
                    <a:pt x="31960" y="1100"/>
                    <a:pt x="36744" y="3112"/>
                    <a:pt x="41109" y="6437"/>
                  </a:cubicBezTo>
                  <a:cubicBezTo>
                    <a:pt x="35334" y="5501"/>
                    <a:pt x="29856" y="3629"/>
                    <a:pt x="24538" y="1187"/>
                  </a:cubicBezTo>
                  <a:cubicBezTo>
                    <a:pt x="25206" y="1129"/>
                    <a:pt x="25864" y="1100"/>
                    <a:pt x="26513" y="1100"/>
                  </a:cubicBezTo>
                  <a:close/>
                  <a:moveTo>
                    <a:pt x="23237" y="1689"/>
                  </a:moveTo>
                  <a:cubicBezTo>
                    <a:pt x="29171" y="4382"/>
                    <a:pt x="35220" y="6482"/>
                    <a:pt x="41679" y="7532"/>
                  </a:cubicBezTo>
                  <a:cubicBezTo>
                    <a:pt x="41634" y="7669"/>
                    <a:pt x="41565" y="7898"/>
                    <a:pt x="41474" y="8126"/>
                  </a:cubicBezTo>
                  <a:cubicBezTo>
                    <a:pt x="40470" y="10933"/>
                    <a:pt x="39420" y="13764"/>
                    <a:pt x="38438" y="16594"/>
                  </a:cubicBezTo>
                  <a:cubicBezTo>
                    <a:pt x="38251" y="17155"/>
                    <a:pt x="37988" y="17379"/>
                    <a:pt x="37547" y="17379"/>
                  </a:cubicBezTo>
                  <a:cubicBezTo>
                    <a:pt x="37450" y="17379"/>
                    <a:pt x="37344" y="17368"/>
                    <a:pt x="37228" y="17347"/>
                  </a:cubicBezTo>
                  <a:cubicBezTo>
                    <a:pt x="35151" y="16936"/>
                    <a:pt x="33029" y="16708"/>
                    <a:pt x="31020" y="16115"/>
                  </a:cubicBezTo>
                  <a:cubicBezTo>
                    <a:pt x="27710" y="15133"/>
                    <a:pt x="24469" y="13946"/>
                    <a:pt x="21205" y="12782"/>
                  </a:cubicBezTo>
                  <a:cubicBezTo>
                    <a:pt x="19448" y="12143"/>
                    <a:pt x="19493" y="12052"/>
                    <a:pt x="20109" y="10340"/>
                  </a:cubicBezTo>
                  <a:cubicBezTo>
                    <a:pt x="21068" y="7646"/>
                    <a:pt x="22050" y="4930"/>
                    <a:pt x="23031" y="2237"/>
                  </a:cubicBezTo>
                  <a:cubicBezTo>
                    <a:pt x="23100" y="2031"/>
                    <a:pt x="23191" y="1826"/>
                    <a:pt x="23237" y="1689"/>
                  </a:cubicBezTo>
                  <a:close/>
                  <a:moveTo>
                    <a:pt x="19196" y="12896"/>
                  </a:moveTo>
                  <a:cubicBezTo>
                    <a:pt x="25222" y="15361"/>
                    <a:pt x="31203" y="17667"/>
                    <a:pt x="37776" y="18306"/>
                  </a:cubicBezTo>
                  <a:cubicBezTo>
                    <a:pt x="37616" y="18808"/>
                    <a:pt x="37502" y="19287"/>
                    <a:pt x="37251" y="19721"/>
                  </a:cubicBezTo>
                  <a:cubicBezTo>
                    <a:pt x="37191" y="19861"/>
                    <a:pt x="36887" y="19931"/>
                    <a:pt x="36674" y="19931"/>
                  </a:cubicBezTo>
                  <a:cubicBezTo>
                    <a:pt x="36644" y="19931"/>
                    <a:pt x="36615" y="19929"/>
                    <a:pt x="36589" y="19926"/>
                  </a:cubicBezTo>
                  <a:cubicBezTo>
                    <a:pt x="35060" y="19653"/>
                    <a:pt x="33531" y="19401"/>
                    <a:pt x="32024" y="19036"/>
                  </a:cubicBezTo>
                  <a:cubicBezTo>
                    <a:pt x="29536" y="18420"/>
                    <a:pt x="27048" y="17804"/>
                    <a:pt x="24629" y="17005"/>
                  </a:cubicBezTo>
                  <a:cubicBezTo>
                    <a:pt x="22803" y="16411"/>
                    <a:pt x="21091" y="15498"/>
                    <a:pt x="19333" y="14745"/>
                  </a:cubicBezTo>
                  <a:cubicBezTo>
                    <a:pt x="18763" y="14494"/>
                    <a:pt x="18626" y="14129"/>
                    <a:pt x="18923" y="13604"/>
                  </a:cubicBezTo>
                  <a:cubicBezTo>
                    <a:pt x="19037" y="13376"/>
                    <a:pt x="19105" y="13102"/>
                    <a:pt x="19196" y="12896"/>
                  </a:cubicBezTo>
                  <a:close/>
                  <a:moveTo>
                    <a:pt x="18352" y="15202"/>
                  </a:moveTo>
                  <a:cubicBezTo>
                    <a:pt x="21182" y="16959"/>
                    <a:pt x="24241" y="17963"/>
                    <a:pt x="27368" y="18785"/>
                  </a:cubicBezTo>
                  <a:cubicBezTo>
                    <a:pt x="30472" y="19584"/>
                    <a:pt x="33599" y="20269"/>
                    <a:pt x="36772" y="21022"/>
                  </a:cubicBezTo>
                  <a:cubicBezTo>
                    <a:pt x="36772" y="21068"/>
                    <a:pt x="36749" y="21227"/>
                    <a:pt x="36681" y="21387"/>
                  </a:cubicBezTo>
                  <a:cubicBezTo>
                    <a:pt x="36315" y="22460"/>
                    <a:pt x="35882" y="23510"/>
                    <a:pt x="35562" y="24606"/>
                  </a:cubicBezTo>
                  <a:cubicBezTo>
                    <a:pt x="35419" y="25036"/>
                    <a:pt x="35205" y="25184"/>
                    <a:pt x="34866" y="25184"/>
                  </a:cubicBezTo>
                  <a:cubicBezTo>
                    <a:pt x="34773" y="25184"/>
                    <a:pt x="34671" y="25173"/>
                    <a:pt x="34558" y="25153"/>
                  </a:cubicBezTo>
                  <a:cubicBezTo>
                    <a:pt x="29833" y="24332"/>
                    <a:pt x="25268" y="22962"/>
                    <a:pt x="20817" y="21159"/>
                  </a:cubicBezTo>
                  <a:cubicBezTo>
                    <a:pt x="19493" y="20611"/>
                    <a:pt x="18192" y="20041"/>
                    <a:pt x="16800" y="19470"/>
                  </a:cubicBezTo>
                  <a:cubicBezTo>
                    <a:pt x="17348" y="17986"/>
                    <a:pt x="17850" y="16617"/>
                    <a:pt x="18352" y="15202"/>
                  </a:cubicBezTo>
                  <a:close/>
                  <a:moveTo>
                    <a:pt x="16503" y="20292"/>
                  </a:moveTo>
                  <a:cubicBezTo>
                    <a:pt x="17713" y="20817"/>
                    <a:pt x="18808" y="21319"/>
                    <a:pt x="19973" y="21844"/>
                  </a:cubicBezTo>
                  <a:cubicBezTo>
                    <a:pt x="19881" y="22095"/>
                    <a:pt x="19790" y="22300"/>
                    <a:pt x="19721" y="22529"/>
                  </a:cubicBezTo>
                  <a:cubicBezTo>
                    <a:pt x="15499" y="34215"/>
                    <a:pt x="11276" y="45902"/>
                    <a:pt x="7076" y="57588"/>
                  </a:cubicBezTo>
                  <a:cubicBezTo>
                    <a:pt x="6711" y="58615"/>
                    <a:pt x="6483" y="59665"/>
                    <a:pt x="6163" y="60715"/>
                  </a:cubicBezTo>
                  <a:cubicBezTo>
                    <a:pt x="6140" y="60829"/>
                    <a:pt x="6072" y="60943"/>
                    <a:pt x="5889" y="61080"/>
                  </a:cubicBezTo>
                  <a:cubicBezTo>
                    <a:pt x="5844" y="60875"/>
                    <a:pt x="5821" y="60692"/>
                    <a:pt x="5775" y="60487"/>
                  </a:cubicBezTo>
                  <a:cubicBezTo>
                    <a:pt x="5620" y="59693"/>
                    <a:pt x="5177" y="59251"/>
                    <a:pt x="4536" y="59251"/>
                  </a:cubicBezTo>
                  <a:cubicBezTo>
                    <a:pt x="4329" y="59251"/>
                    <a:pt x="4102" y="59297"/>
                    <a:pt x="3858" y="59391"/>
                  </a:cubicBezTo>
                  <a:cubicBezTo>
                    <a:pt x="3264" y="59620"/>
                    <a:pt x="2717" y="60008"/>
                    <a:pt x="2055" y="60396"/>
                  </a:cubicBezTo>
                  <a:cubicBezTo>
                    <a:pt x="6871" y="46997"/>
                    <a:pt x="11664" y="33690"/>
                    <a:pt x="16503" y="20292"/>
                  </a:cubicBezTo>
                  <a:close/>
                  <a:moveTo>
                    <a:pt x="20817" y="22209"/>
                  </a:moveTo>
                  <a:cubicBezTo>
                    <a:pt x="22232" y="22711"/>
                    <a:pt x="23556" y="23190"/>
                    <a:pt x="24971" y="23670"/>
                  </a:cubicBezTo>
                  <a:cubicBezTo>
                    <a:pt x="20269" y="36703"/>
                    <a:pt x="15590" y="49691"/>
                    <a:pt x="10842" y="62792"/>
                  </a:cubicBezTo>
                  <a:cubicBezTo>
                    <a:pt x="10441" y="61620"/>
                    <a:pt x="9968" y="61105"/>
                    <a:pt x="9224" y="61105"/>
                  </a:cubicBezTo>
                  <a:cubicBezTo>
                    <a:pt x="8866" y="61105"/>
                    <a:pt x="8447" y="61223"/>
                    <a:pt x="7944" y="61446"/>
                  </a:cubicBezTo>
                  <a:cubicBezTo>
                    <a:pt x="7510" y="61628"/>
                    <a:pt x="7099" y="61879"/>
                    <a:pt x="6665" y="62108"/>
                  </a:cubicBezTo>
                  <a:cubicBezTo>
                    <a:pt x="6665" y="62039"/>
                    <a:pt x="6620" y="61971"/>
                    <a:pt x="6643" y="61925"/>
                  </a:cubicBezTo>
                  <a:cubicBezTo>
                    <a:pt x="8971" y="55328"/>
                    <a:pt x="11276" y="48732"/>
                    <a:pt x="13627" y="42135"/>
                  </a:cubicBezTo>
                  <a:cubicBezTo>
                    <a:pt x="15887" y="35767"/>
                    <a:pt x="18215" y="29399"/>
                    <a:pt x="20497" y="23054"/>
                  </a:cubicBezTo>
                  <a:cubicBezTo>
                    <a:pt x="20612" y="22780"/>
                    <a:pt x="20703" y="22506"/>
                    <a:pt x="20817" y="22209"/>
                  </a:cubicBezTo>
                  <a:close/>
                  <a:moveTo>
                    <a:pt x="25816" y="23944"/>
                  </a:moveTo>
                  <a:cubicBezTo>
                    <a:pt x="27345" y="24377"/>
                    <a:pt x="28783" y="24788"/>
                    <a:pt x="30290" y="25222"/>
                  </a:cubicBezTo>
                  <a:cubicBezTo>
                    <a:pt x="25633" y="38141"/>
                    <a:pt x="20977" y="51037"/>
                    <a:pt x="16320" y="63979"/>
                  </a:cubicBezTo>
                  <a:cubicBezTo>
                    <a:pt x="15865" y="63263"/>
                    <a:pt x="15479" y="62930"/>
                    <a:pt x="14898" y="62930"/>
                  </a:cubicBezTo>
                  <a:cubicBezTo>
                    <a:pt x="14664" y="62930"/>
                    <a:pt x="14398" y="62984"/>
                    <a:pt x="14084" y="63089"/>
                  </a:cubicBezTo>
                  <a:cubicBezTo>
                    <a:pt x="13308" y="63340"/>
                    <a:pt x="12600" y="63774"/>
                    <a:pt x="11870" y="64162"/>
                  </a:cubicBezTo>
                  <a:cubicBezTo>
                    <a:pt x="11641" y="64253"/>
                    <a:pt x="11459" y="64413"/>
                    <a:pt x="11139" y="64641"/>
                  </a:cubicBezTo>
                  <a:cubicBezTo>
                    <a:pt x="16069" y="50992"/>
                    <a:pt x="20931" y="37502"/>
                    <a:pt x="25816" y="23944"/>
                  </a:cubicBezTo>
                  <a:close/>
                  <a:moveTo>
                    <a:pt x="31180" y="25427"/>
                  </a:moveTo>
                  <a:cubicBezTo>
                    <a:pt x="32458" y="25656"/>
                    <a:pt x="33668" y="25884"/>
                    <a:pt x="34992" y="26135"/>
                  </a:cubicBezTo>
                  <a:cubicBezTo>
                    <a:pt x="30198" y="39351"/>
                    <a:pt x="25451" y="52521"/>
                    <a:pt x="20840" y="65303"/>
                  </a:cubicBezTo>
                  <a:cubicBezTo>
                    <a:pt x="20589" y="65166"/>
                    <a:pt x="20246" y="64915"/>
                    <a:pt x="19858" y="64847"/>
                  </a:cubicBezTo>
                  <a:cubicBezTo>
                    <a:pt x="19712" y="64825"/>
                    <a:pt x="19561" y="64814"/>
                    <a:pt x="19409" y="64814"/>
                  </a:cubicBezTo>
                  <a:cubicBezTo>
                    <a:pt x="19087" y="64814"/>
                    <a:pt x="18761" y="64860"/>
                    <a:pt x="18466" y="64938"/>
                  </a:cubicBezTo>
                  <a:cubicBezTo>
                    <a:pt x="17895" y="65098"/>
                    <a:pt x="17348" y="65372"/>
                    <a:pt x="16663" y="65645"/>
                  </a:cubicBezTo>
                  <a:cubicBezTo>
                    <a:pt x="21525" y="52179"/>
                    <a:pt x="26341" y="38826"/>
                    <a:pt x="31180" y="25427"/>
                  </a:cubicBezTo>
                  <a:close/>
                  <a:moveTo>
                    <a:pt x="4446" y="60150"/>
                  </a:moveTo>
                  <a:cubicBezTo>
                    <a:pt x="4772" y="60150"/>
                    <a:pt x="4916" y="60458"/>
                    <a:pt x="4931" y="61126"/>
                  </a:cubicBezTo>
                  <a:cubicBezTo>
                    <a:pt x="4953" y="61811"/>
                    <a:pt x="4862" y="62496"/>
                    <a:pt x="4817" y="63180"/>
                  </a:cubicBezTo>
                  <a:cubicBezTo>
                    <a:pt x="4794" y="63363"/>
                    <a:pt x="4702" y="63546"/>
                    <a:pt x="4725" y="63705"/>
                  </a:cubicBezTo>
                  <a:cubicBezTo>
                    <a:pt x="4794" y="64025"/>
                    <a:pt x="4885" y="64344"/>
                    <a:pt x="4976" y="64664"/>
                  </a:cubicBezTo>
                  <a:cubicBezTo>
                    <a:pt x="5273" y="64504"/>
                    <a:pt x="5638" y="64436"/>
                    <a:pt x="5844" y="64207"/>
                  </a:cubicBezTo>
                  <a:cubicBezTo>
                    <a:pt x="6597" y="63317"/>
                    <a:pt x="7441" y="62564"/>
                    <a:pt x="8560" y="62153"/>
                  </a:cubicBezTo>
                  <a:cubicBezTo>
                    <a:pt x="8833" y="62055"/>
                    <a:pt x="9059" y="62004"/>
                    <a:pt x="9240" y="62004"/>
                  </a:cubicBezTo>
                  <a:cubicBezTo>
                    <a:pt x="9693" y="62004"/>
                    <a:pt x="9871" y="62326"/>
                    <a:pt x="9838" y="63043"/>
                  </a:cubicBezTo>
                  <a:cubicBezTo>
                    <a:pt x="9815" y="63819"/>
                    <a:pt x="9610" y="64595"/>
                    <a:pt x="9587" y="65372"/>
                  </a:cubicBezTo>
                  <a:cubicBezTo>
                    <a:pt x="9587" y="65714"/>
                    <a:pt x="9792" y="66079"/>
                    <a:pt x="9907" y="66444"/>
                  </a:cubicBezTo>
                  <a:cubicBezTo>
                    <a:pt x="10249" y="66330"/>
                    <a:pt x="10614" y="66262"/>
                    <a:pt x="10911" y="66056"/>
                  </a:cubicBezTo>
                  <a:cubicBezTo>
                    <a:pt x="11892" y="65417"/>
                    <a:pt x="12828" y="64687"/>
                    <a:pt x="13855" y="64093"/>
                  </a:cubicBezTo>
                  <a:cubicBezTo>
                    <a:pt x="14040" y="63982"/>
                    <a:pt x="14286" y="63965"/>
                    <a:pt x="14540" y="63965"/>
                  </a:cubicBezTo>
                  <a:cubicBezTo>
                    <a:pt x="14659" y="63965"/>
                    <a:pt x="14780" y="63968"/>
                    <a:pt x="14898" y="63968"/>
                  </a:cubicBezTo>
                  <a:cubicBezTo>
                    <a:pt x="14994" y="63968"/>
                    <a:pt x="15089" y="63966"/>
                    <a:pt x="15179" y="63956"/>
                  </a:cubicBezTo>
                  <a:lnTo>
                    <a:pt x="15179" y="63956"/>
                  </a:lnTo>
                  <a:cubicBezTo>
                    <a:pt x="15179" y="64367"/>
                    <a:pt x="15225" y="64778"/>
                    <a:pt x="15156" y="65189"/>
                  </a:cubicBezTo>
                  <a:cubicBezTo>
                    <a:pt x="15042" y="65782"/>
                    <a:pt x="14837" y="66353"/>
                    <a:pt x="14746" y="66946"/>
                  </a:cubicBezTo>
                  <a:cubicBezTo>
                    <a:pt x="14700" y="67198"/>
                    <a:pt x="14882" y="67494"/>
                    <a:pt x="14951" y="67768"/>
                  </a:cubicBezTo>
                  <a:cubicBezTo>
                    <a:pt x="15225" y="67700"/>
                    <a:pt x="15522" y="67677"/>
                    <a:pt x="15750" y="67540"/>
                  </a:cubicBezTo>
                  <a:cubicBezTo>
                    <a:pt x="16731" y="66969"/>
                    <a:pt x="17644" y="66307"/>
                    <a:pt x="18671" y="65828"/>
                  </a:cubicBezTo>
                  <a:cubicBezTo>
                    <a:pt x="18939" y="65694"/>
                    <a:pt x="19144" y="65626"/>
                    <a:pt x="19296" y="65626"/>
                  </a:cubicBezTo>
                  <a:cubicBezTo>
                    <a:pt x="19613" y="65626"/>
                    <a:pt x="19707" y="65920"/>
                    <a:pt x="19676" y="66536"/>
                  </a:cubicBezTo>
                  <a:cubicBezTo>
                    <a:pt x="19653" y="67198"/>
                    <a:pt x="19584" y="67860"/>
                    <a:pt x="19516" y="68521"/>
                  </a:cubicBezTo>
                  <a:cubicBezTo>
                    <a:pt x="19448" y="69252"/>
                    <a:pt x="19219" y="69891"/>
                    <a:pt x="18671" y="70439"/>
                  </a:cubicBezTo>
                  <a:cubicBezTo>
                    <a:pt x="16366" y="72767"/>
                    <a:pt x="14061" y="75118"/>
                    <a:pt x="11755" y="77469"/>
                  </a:cubicBezTo>
                  <a:cubicBezTo>
                    <a:pt x="11664" y="77560"/>
                    <a:pt x="11573" y="77629"/>
                    <a:pt x="11390" y="77788"/>
                  </a:cubicBezTo>
                  <a:cubicBezTo>
                    <a:pt x="11185" y="77264"/>
                    <a:pt x="11048" y="76830"/>
                    <a:pt x="10820" y="76419"/>
                  </a:cubicBezTo>
                  <a:cubicBezTo>
                    <a:pt x="10140" y="75149"/>
                    <a:pt x="9054" y="74454"/>
                    <a:pt x="7748" y="74454"/>
                  </a:cubicBezTo>
                  <a:cubicBezTo>
                    <a:pt x="7388" y="74454"/>
                    <a:pt x="7010" y="74507"/>
                    <a:pt x="6620" y="74616"/>
                  </a:cubicBezTo>
                  <a:cubicBezTo>
                    <a:pt x="5661" y="74890"/>
                    <a:pt x="4748" y="75346"/>
                    <a:pt x="3812" y="75734"/>
                  </a:cubicBezTo>
                  <a:cubicBezTo>
                    <a:pt x="3607" y="75803"/>
                    <a:pt x="3424" y="75894"/>
                    <a:pt x="3127" y="76031"/>
                  </a:cubicBezTo>
                  <a:cubicBezTo>
                    <a:pt x="2899" y="74616"/>
                    <a:pt x="2648" y="73269"/>
                    <a:pt x="2420" y="71922"/>
                  </a:cubicBezTo>
                  <a:cubicBezTo>
                    <a:pt x="2009" y="69320"/>
                    <a:pt x="1621" y="66741"/>
                    <a:pt x="1233" y="64139"/>
                  </a:cubicBezTo>
                  <a:cubicBezTo>
                    <a:pt x="1187" y="63774"/>
                    <a:pt x="1233" y="63363"/>
                    <a:pt x="1370" y="63043"/>
                  </a:cubicBezTo>
                  <a:cubicBezTo>
                    <a:pt x="1826" y="61925"/>
                    <a:pt x="2625" y="61058"/>
                    <a:pt x="3698" y="60441"/>
                  </a:cubicBezTo>
                  <a:cubicBezTo>
                    <a:pt x="4013" y="60250"/>
                    <a:pt x="4259" y="60150"/>
                    <a:pt x="4446" y="60150"/>
                  </a:cubicBezTo>
                  <a:close/>
                  <a:moveTo>
                    <a:pt x="5319" y="76168"/>
                  </a:moveTo>
                  <a:cubicBezTo>
                    <a:pt x="4748" y="76807"/>
                    <a:pt x="4177" y="77469"/>
                    <a:pt x="3538" y="78177"/>
                  </a:cubicBezTo>
                  <a:cubicBezTo>
                    <a:pt x="3196" y="77035"/>
                    <a:pt x="3196" y="77035"/>
                    <a:pt x="4086" y="76602"/>
                  </a:cubicBezTo>
                  <a:cubicBezTo>
                    <a:pt x="4451" y="76396"/>
                    <a:pt x="4839" y="76236"/>
                    <a:pt x="5319" y="76168"/>
                  </a:cubicBezTo>
                  <a:close/>
                  <a:moveTo>
                    <a:pt x="8469" y="75369"/>
                  </a:moveTo>
                  <a:cubicBezTo>
                    <a:pt x="8514" y="75437"/>
                    <a:pt x="8537" y="75506"/>
                    <a:pt x="8583" y="75597"/>
                  </a:cubicBezTo>
                  <a:cubicBezTo>
                    <a:pt x="7099" y="77104"/>
                    <a:pt x="5638" y="78610"/>
                    <a:pt x="4155" y="80139"/>
                  </a:cubicBezTo>
                  <a:cubicBezTo>
                    <a:pt x="3698" y="79888"/>
                    <a:pt x="3561" y="79546"/>
                    <a:pt x="3881" y="79204"/>
                  </a:cubicBezTo>
                  <a:cubicBezTo>
                    <a:pt x="4999" y="77948"/>
                    <a:pt x="6118" y="76716"/>
                    <a:pt x="7304" y="75529"/>
                  </a:cubicBezTo>
                  <a:cubicBezTo>
                    <a:pt x="7437" y="75396"/>
                    <a:pt x="7677" y="75379"/>
                    <a:pt x="7931" y="75379"/>
                  </a:cubicBezTo>
                  <a:cubicBezTo>
                    <a:pt x="8020" y="75379"/>
                    <a:pt x="8111" y="75381"/>
                    <a:pt x="8199" y="75381"/>
                  </a:cubicBezTo>
                  <a:cubicBezTo>
                    <a:pt x="8293" y="75381"/>
                    <a:pt x="8385" y="75379"/>
                    <a:pt x="8469" y="75369"/>
                  </a:cubicBezTo>
                  <a:close/>
                  <a:moveTo>
                    <a:pt x="9336" y="76099"/>
                  </a:moveTo>
                  <a:cubicBezTo>
                    <a:pt x="10112" y="76647"/>
                    <a:pt x="10112" y="76784"/>
                    <a:pt x="9519" y="77378"/>
                  </a:cubicBezTo>
                  <a:cubicBezTo>
                    <a:pt x="8491" y="78428"/>
                    <a:pt x="7441" y="79455"/>
                    <a:pt x="6437" y="80528"/>
                  </a:cubicBezTo>
                  <a:cubicBezTo>
                    <a:pt x="6258" y="80716"/>
                    <a:pt x="6089" y="80781"/>
                    <a:pt x="5916" y="80781"/>
                  </a:cubicBezTo>
                  <a:cubicBezTo>
                    <a:pt x="5648" y="80781"/>
                    <a:pt x="5369" y="80625"/>
                    <a:pt x="5022" y="80528"/>
                  </a:cubicBezTo>
                  <a:cubicBezTo>
                    <a:pt x="6528" y="78998"/>
                    <a:pt x="7944" y="77537"/>
                    <a:pt x="9336" y="76099"/>
                  </a:cubicBezTo>
                  <a:close/>
                  <a:moveTo>
                    <a:pt x="10454" y="77971"/>
                  </a:moveTo>
                  <a:lnTo>
                    <a:pt x="10454" y="77971"/>
                  </a:lnTo>
                  <a:cubicBezTo>
                    <a:pt x="10705" y="78268"/>
                    <a:pt x="10705" y="78565"/>
                    <a:pt x="10340" y="78884"/>
                  </a:cubicBezTo>
                  <a:cubicBezTo>
                    <a:pt x="9770" y="79409"/>
                    <a:pt x="9245" y="79934"/>
                    <a:pt x="8742" y="80505"/>
                  </a:cubicBezTo>
                  <a:cubicBezTo>
                    <a:pt x="8522" y="80753"/>
                    <a:pt x="8284" y="80860"/>
                    <a:pt x="8005" y="80860"/>
                  </a:cubicBezTo>
                  <a:cubicBezTo>
                    <a:pt x="7822" y="80860"/>
                    <a:pt x="7621" y="80814"/>
                    <a:pt x="7396" y="80733"/>
                  </a:cubicBezTo>
                  <a:cubicBezTo>
                    <a:pt x="8400" y="79820"/>
                    <a:pt x="9404" y="78907"/>
                    <a:pt x="10454" y="77971"/>
                  </a:cubicBezTo>
                  <a:close/>
                  <a:moveTo>
                    <a:pt x="26341" y="0"/>
                  </a:moveTo>
                  <a:cubicBezTo>
                    <a:pt x="25336" y="137"/>
                    <a:pt x="24332" y="274"/>
                    <a:pt x="23328" y="365"/>
                  </a:cubicBezTo>
                  <a:cubicBezTo>
                    <a:pt x="22849" y="411"/>
                    <a:pt x="22643" y="662"/>
                    <a:pt x="22483" y="1096"/>
                  </a:cubicBezTo>
                  <a:cubicBezTo>
                    <a:pt x="20132" y="7646"/>
                    <a:pt x="17781" y="14197"/>
                    <a:pt x="15407" y="20748"/>
                  </a:cubicBezTo>
                  <a:cubicBezTo>
                    <a:pt x="11870" y="30563"/>
                    <a:pt x="8332" y="40378"/>
                    <a:pt x="4771" y="50193"/>
                  </a:cubicBezTo>
                  <a:cubicBezTo>
                    <a:pt x="3264" y="54370"/>
                    <a:pt x="1712" y="58547"/>
                    <a:pt x="183" y="62724"/>
                  </a:cubicBezTo>
                  <a:cubicBezTo>
                    <a:pt x="92" y="62975"/>
                    <a:pt x="0" y="63272"/>
                    <a:pt x="46" y="63500"/>
                  </a:cubicBezTo>
                  <a:cubicBezTo>
                    <a:pt x="229" y="64367"/>
                    <a:pt x="503" y="65212"/>
                    <a:pt x="639" y="66056"/>
                  </a:cubicBezTo>
                  <a:cubicBezTo>
                    <a:pt x="1347" y="70439"/>
                    <a:pt x="2055" y="74798"/>
                    <a:pt x="2694" y="79181"/>
                  </a:cubicBezTo>
                  <a:cubicBezTo>
                    <a:pt x="2854" y="80322"/>
                    <a:pt x="3401" y="81075"/>
                    <a:pt x="4520" y="81304"/>
                  </a:cubicBezTo>
                  <a:cubicBezTo>
                    <a:pt x="5661" y="81555"/>
                    <a:pt x="6848" y="81669"/>
                    <a:pt x="8035" y="81760"/>
                  </a:cubicBezTo>
                  <a:cubicBezTo>
                    <a:pt x="8057" y="81762"/>
                    <a:pt x="8079" y="81762"/>
                    <a:pt x="8102" y="81762"/>
                  </a:cubicBezTo>
                  <a:cubicBezTo>
                    <a:pt x="8437" y="81762"/>
                    <a:pt x="8873" y="81607"/>
                    <a:pt x="9108" y="81372"/>
                  </a:cubicBezTo>
                  <a:cubicBezTo>
                    <a:pt x="12372" y="78154"/>
                    <a:pt x="15590" y="74890"/>
                    <a:pt x="18808" y="71649"/>
                  </a:cubicBezTo>
                  <a:cubicBezTo>
                    <a:pt x="19288" y="71146"/>
                    <a:pt x="19813" y="70644"/>
                    <a:pt x="20132" y="70051"/>
                  </a:cubicBezTo>
                  <a:cubicBezTo>
                    <a:pt x="20475" y="69457"/>
                    <a:pt x="20566" y="68750"/>
                    <a:pt x="20817" y="68088"/>
                  </a:cubicBezTo>
                  <a:cubicBezTo>
                    <a:pt x="22712" y="62769"/>
                    <a:pt x="24652" y="57451"/>
                    <a:pt x="26569" y="52133"/>
                  </a:cubicBezTo>
                  <a:cubicBezTo>
                    <a:pt x="31910" y="37274"/>
                    <a:pt x="37251" y="22392"/>
                    <a:pt x="42638" y="7532"/>
                  </a:cubicBezTo>
                  <a:cubicBezTo>
                    <a:pt x="42889" y="6848"/>
                    <a:pt x="42661" y="6437"/>
                    <a:pt x="42227" y="6072"/>
                  </a:cubicBezTo>
                  <a:cubicBezTo>
                    <a:pt x="41542" y="5501"/>
                    <a:pt x="40789" y="4976"/>
                    <a:pt x="40013" y="4474"/>
                  </a:cubicBezTo>
                  <a:cubicBezTo>
                    <a:pt x="35882" y="1735"/>
                    <a:pt x="31362" y="183"/>
                    <a:pt x="26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33;p93">
              <a:extLst>
                <a:ext uri="{FF2B5EF4-FFF2-40B4-BE49-F238E27FC236}">
                  <a16:creationId xmlns:a16="http://schemas.microsoft.com/office/drawing/2014/main" id="{05BA0F74-FFF4-4580-A833-73BCB5834F0B}"/>
                </a:ext>
              </a:extLst>
            </p:cNvPr>
            <p:cNvSpPr/>
            <p:nvPr/>
          </p:nvSpPr>
          <p:spPr>
            <a:xfrm>
              <a:off x="6218980" y="3968505"/>
              <a:ext cx="674262" cy="572594"/>
            </a:xfrm>
            <a:custGeom>
              <a:avLst/>
              <a:gdLst/>
              <a:ahLst/>
              <a:cxnLst/>
              <a:rect l="l" t="t" r="r" b="b"/>
              <a:pathLst>
                <a:path w="37663" h="31984" extrusionOk="0">
                  <a:moveTo>
                    <a:pt x="32291" y="0"/>
                  </a:moveTo>
                  <a:cubicBezTo>
                    <a:pt x="31583" y="0"/>
                    <a:pt x="30868" y="21"/>
                    <a:pt x="30153" y="21"/>
                  </a:cubicBezTo>
                  <a:lnTo>
                    <a:pt x="26729" y="44"/>
                  </a:lnTo>
                  <a:cubicBezTo>
                    <a:pt x="22095" y="89"/>
                    <a:pt x="17485" y="112"/>
                    <a:pt x="12851" y="135"/>
                  </a:cubicBezTo>
                  <a:lnTo>
                    <a:pt x="5981" y="181"/>
                  </a:lnTo>
                  <a:cubicBezTo>
                    <a:pt x="4816" y="203"/>
                    <a:pt x="3652" y="203"/>
                    <a:pt x="2465" y="203"/>
                  </a:cubicBezTo>
                  <a:cubicBezTo>
                    <a:pt x="2418" y="203"/>
                    <a:pt x="2370" y="203"/>
                    <a:pt x="2321" y="203"/>
                  </a:cubicBezTo>
                  <a:cubicBezTo>
                    <a:pt x="1657" y="203"/>
                    <a:pt x="836" y="223"/>
                    <a:pt x="411" y="797"/>
                  </a:cubicBezTo>
                  <a:cubicBezTo>
                    <a:pt x="160" y="1139"/>
                    <a:pt x="160" y="1527"/>
                    <a:pt x="160" y="1938"/>
                  </a:cubicBezTo>
                  <a:cubicBezTo>
                    <a:pt x="69" y="1984"/>
                    <a:pt x="0" y="2075"/>
                    <a:pt x="23" y="2212"/>
                  </a:cubicBezTo>
                  <a:cubicBezTo>
                    <a:pt x="229" y="6686"/>
                    <a:pt x="480" y="11182"/>
                    <a:pt x="776" y="15633"/>
                  </a:cubicBezTo>
                  <a:cubicBezTo>
                    <a:pt x="913" y="17847"/>
                    <a:pt x="1073" y="20061"/>
                    <a:pt x="1233" y="22253"/>
                  </a:cubicBezTo>
                  <a:cubicBezTo>
                    <a:pt x="1393" y="24467"/>
                    <a:pt x="1507" y="26703"/>
                    <a:pt x="1781" y="28895"/>
                  </a:cubicBezTo>
                  <a:cubicBezTo>
                    <a:pt x="1849" y="29648"/>
                    <a:pt x="2055" y="30401"/>
                    <a:pt x="2717" y="30858"/>
                  </a:cubicBezTo>
                  <a:cubicBezTo>
                    <a:pt x="3447" y="31383"/>
                    <a:pt x="4497" y="31337"/>
                    <a:pt x="5387" y="31383"/>
                  </a:cubicBezTo>
                  <a:cubicBezTo>
                    <a:pt x="7670" y="31565"/>
                    <a:pt x="9975" y="31679"/>
                    <a:pt x="12280" y="31793"/>
                  </a:cubicBezTo>
                  <a:cubicBezTo>
                    <a:pt x="15515" y="31923"/>
                    <a:pt x="18749" y="31983"/>
                    <a:pt x="21991" y="31983"/>
                  </a:cubicBezTo>
                  <a:cubicBezTo>
                    <a:pt x="23326" y="31983"/>
                    <a:pt x="24661" y="31973"/>
                    <a:pt x="25998" y="31953"/>
                  </a:cubicBezTo>
                  <a:cubicBezTo>
                    <a:pt x="28281" y="31908"/>
                    <a:pt x="30586" y="31816"/>
                    <a:pt x="32892" y="31725"/>
                  </a:cubicBezTo>
                  <a:cubicBezTo>
                    <a:pt x="33439" y="31679"/>
                    <a:pt x="33987" y="31657"/>
                    <a:pt x="34558" y="31634"/>
                  </a:cubicBezTo>
                  <a:cubicBezTo>
                    <a:pt x="35060" y="31588"/>
                    <a:pt x="35608" y="31611"/>
                    <a:pt x="36110" y="31520"/>
                  </a:cubicBezTo>
                  <a:cubicBezTo>
                    <a:pt x="37114" y="31314"/>
                    <a:pt x="37183" y="30219"/>
                    <a:pt x="37320" y="29420"/>
                  </a:cubicBezTo>
                  <a:cubicBezTo>
                    <a:pt x="37662" y="27320"/>
                    <a:pt x="37662" y="25197"/>
                    <a:pt x="37616" y="23074"/>
                  </a:cubicBezTo>
                  <a:cubicBezTo>
                    <a:pt x="37571" y="20792"/>
                    <a:pt x="37502" y="18532"/>
                    <a:pt x="37365" y="16272"/>
                  </a:cubicBezTo>
                  <a:cubicBezTo>
                    <a:pt x="37114" y="11867"/>
                    <a:pt x="36795" y="7462"/>
                    <a:pt x="36384" y="3079"/>
                  </a:cubicBezTo>
                  <a:cubicBezTo>
                    <a:pt x="36315" y="2280"/>
                    <a:pt x="36178" y="1436"/>
                    <a:pt x="35608" y="820"/>
                  </a:cubicBezTo>
                  <a:cubicBezTo>
                    <a:pt x="35014" y="226"/>
                    <a:pt x="34147" y="66"/>
                    <a:pt x="33348" y="21"/>
                  </a:cubicBezTo>
                  <a:cubicBezTo>
                    <a:pt x="32998" y="6"/>
                    <a:pt x="32646" y="0"/>
                    <a:pt x="32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34;p93">
              <a:extLst>
                <a:ext uri="{FF2B5EF4-FFF2-40B4-BE49-F238E27FC236}">
                  <a16:creationId xmlns:a16="http://schemas.microsoft.com/office/drawing/2014/main" id="{DDFFEA52-AFBE-46C6-84C7-A731025F52FB}"/>
                </a:ext>
              </a:extLst>
            </p:cNvPr>
            <p:cNvSpPr/>
            <p:nvPr/>
          </p:nvSpPr>
          <p:spPr>
            <a:xfrm>
              <a:off x="6096186" y="3918825"/>
              <a:ext cx="828922" cy="660387"/>
            </a:xfrm>
            <a:custGeom>
              <a:avLst/>
              <a:gdLst/>
              <a:ahLst/>
              <a:cxnLst/>
              <a:rect l="l" t="t" r="r" b="b"/>
              <a:pathLst>
                <a:path w="46302" h="36888" extrusionOk="0">
                  <a:moveTo>
                    <a:pt x="24913" y="0"/>
                  </a:moveTo>
                  <a:cubicBezTo>
                    <a:pt x="20911" y="0"/>
                    <a:pt x="16910" y="19"/>
                    <a:pt x="12908" y="57"/>
                  </a:cubicBezTo>
                  <a:cubicBezTo>
                    <a:pt x="11744" y="80"/>
                    <a:pt x="10557" y="102"/>
                    <a:pt x="9393" y="102"/>
                  </a:cubicBezTo>
                  <a:cubicBezTo>
                    <a:pt x="8914" y="125"/>
                    <a:pt x="8914" y="833"/>
                    <a:pt x="9393" y="833"/>
                  </a:cubicBezTo>
                  <a:cubicBezTo>
                    <a:pt x="14432" y="757"/>
                    <a:pt x="19477" y="723"/>
                    <a:pt x="24522" y="723"/>
                  </a:cubicBezTo>
                  <a:cubicBezTo>
                    <a:pt x="28642" y="723"/>
                    <a:pt x="32760" y="746"/>
                    <a:pt x="36875" y="787"/>
                  </a:cubicBezTo>
                  <a:cubicBezTo>
                    <a:pt x="39157" y="810"/>
                    <a:pt x="41440" y="833"/>
                    <a:pt x="43722" y="856"/>
                  </a:cubicBezTo>
                  <a:cubicBezTo>
                    <a:pt x="44224" y="878"/>
                    <a:pt x="44886" y="764"/>
                    <a:pt x="45023" y="1381"/>
                  </a:cubicBezTo>
                  <a:cubicBezTo>
                    <a:pt x="45160" y="1860"/>
                    <a:pt x="45092" y="2431"/>
                    <a:pt x="45115" y="2933"/>
                  </a:cubicBezTo>
                  <a:cubicBezTo>
                    <a:pt x="45160" y="4074"/>
                    <a:pt x="45206" y="5215"/>
                    <a:pt x="45229" y="6356"/>
                  </a:cubicBezTo>
                  <a:cubicBezTo>
                    <a:pt x="45366" y="10785"/>
                    <a:pt x="45457" y="15235"/>
                    <a:pt x="45525" y="19686"/>
                  </a:cubicBezTo>
                  <a:cubicBezTo>
                    <a:pt x="45571" y="24069"/>
                    <a:pt x="45640" y="28451"/>
                    <a:pt x="45320" y="32834"/>
                  </a:cubicBezTo>
                  <a:cubicBezTo>
                    <a:pt x="45274" y="33382"/>
                    <a:pt x="45229" y="33907"/>
                    <a:pt x="45183" y="34432"/>
                  </a:cubicBezTo>
                  <a:cubicBezTo>
                    <a:pt x="45137" y="34865"/>
                    <a:pt x="45183" y="35596"/>
                    <a:pt x="44818" y="35915"/>
                  </a:cubicBezTo>
                  <a:cubicBezTo>
                    <a:pt x="44521" y="36166"/>
                    <a:pt x="44042" y="36166"/>
                    <a:pt x="43677" y="36166"/>
                  </a:cubicBezTo>
                  <a:cubicBezTo>
                    <a:pt x="43106" y="36166"/>
                    <a:pt x="42535" y="36143"/>
                    <a:pt x="41965" y="36143"/>
                  </a:cubicBezTo>
                  <a:cubicBezTo>
                    <a:pt x="39682" y="36121"/>
                    <a:pt x="37400" y="36098"/>
                    <a:pt x="35117" y="36075"/>
                  </a:cubicBezTo>
                  <a:cubicBezTo>
                    <a:pt x="30552" y="36006"/>
                    <a:pt x="25987" y="35915"/>
                    <a:pt x="21445" y="35824"/>
                  </a:cubicBezTo>
                  <a:cubicBezTo>
                    <a:pt x="16880" y="35710"/>
                    <a:pt x="12315" y="35687"/>
                    <a:pt x="7772" y="35367"/>
                  </a:cubicBezTo>
                  <a:cubicBezTo>
                    <a:pt x="6631" y="35276"/>
                    <a:pt x="5490" y="35185"/>
                    <a:pt x="4371" y="35025"/>
                  </a:cubicBezTo>
                  <a:cubicBezTo>
                    <a:pt x="3892" y="34957"/>
                    <a:pt x="3344" y="34934"/>
                    <a:pt x="2911" y="34751"/>
                  </a:cubicBezTo>
                  <a:cubicBezTo>
                    <a:pt x="2317" y="34523"/>
                    <a:pt x="2317" y="33861"/>
                    <a:pt x="2249" y="33336"/>
                  </a:cubicBezTo>
                  <a:cubicBezTo>
                    <a:pt x="1998" y="31168"/>
                    <a:pt x="1883" y="28999"/>
                    <a:pt x="1746" y="26831"/>
                  </a:cubicBezTo>
                  <a:cubicBezTo>
                    <a:pt x="1473" y="22403"/>
                    <a:pt x="1222" y="17952"/>
                    <a:pt x="948" y="13524"/>
                  </a:cubicBezTo>
                  <a:cubicBezTo>
                    <a:pt x="879" y="12451"/>
                    <a:pt x="811" y="11378"/>
                    <a:pt x="742" y="10305"/>
                  </a:cubicBezTo>
                  <a:cubicBezTo>
                    <a:pt x="731" y="10077"/>
                    <a:pt x="542" y="9963"/>
                    <a:pt x="360" y="9963"/>
                  </a:cubicBezTo>
                  <a:cubicBezTo>
                    <a:pt x="177" y="9963"/>
                    <a:pt x="0" y="10077"/>
                    <a:pt x="12" y="10305"/>
                  </a:cubicBezTo>
                  <a:lnTo>
                    <a:pt x="856" y="24251"/>
                  </a:lnTo>
                  <a:cubicBezTo>
                    <a:pt x="993" y="26557"/>
                    <a:pt x="1107" y="28862"/>
                    <a:pt x="1290" y="31145"/>
                  </a:cubicBezTo>
                  <a:cubicBezTo>
                    <a:pt x="1381" y="32172"/>
                    <a:pt x="1404" y="33290"/>
                    <a:pt x="1655" y="34295"/>
                  </a:cubicBezTo>
                  <a:cubicBezTo>
                    <a:pt x="1929" y="35322"/>
                    <a:pt x="2774" y="35504"/>
                    <a:pt x="3732" y="35641"/>
                  </a:cubicBezTo>
                  <a:cubicBezTo>
                    <a:pt x="8343" y="36372"/>
                    <a:pt x="13068" y="36326"/>
                    <a:pt x="17747" y="36440"/>
                  </a:cubicBezTo>
                  <a:cubicBezTo>
                    <a:pt x="22540" y="36577"/>
                    <a:pt x="27356" y="36668"/>
                    <a:pt x="32150" y="36760"/>
                  </a:cubicBezTo>
                  <a:cubicBezTo>
                    <a:pt x="34569" y="36783"/>
                    <a:pt x="36966" y="36828"/>
                    <a:pt x="39363" y="36851"/>
                  </a:cubicBezTo>
                  <a:cubicBezTo>
                    <a:pt x="40550" y="36851"/>
                    <a:pt x="41714" y="36874"/>
                    <a:pt x="42878" y="36874"/>
                  </a:cubicBezTo>
                  <a:cubicBezTo>
                    <a:pt x="43130" y="36874"/>
                    <a:pt x="43405" y="36887"/>
                    <a:pt x="43683" y="36887"/>
                  </a:cubicBezTo>
                  <a:cubicBezTo>
                    <a:pt x="44287" y="36887"/>
                    <a:pt x="44906" y="36823"/>
                    <a:pt x="45343" y="36417"/>
                  </a:cubicBezTo>
                  <a:cubicBezTo>
                    <a:pt x="45662" y="36143"/>
                    <a:pt x="45754" y="35755"/>
                    <a:pt x="45822" y="35367"/>
                  </a:cubicBezTo>
                  <a:cubicBezTo>
                    <a:pt x="45891" y="34820"/>
                    <a:pt x="45936" y="34272"/>
                    <a:pt x="45982" y="33724"/>
                  </a:cubicBezTo>
                  <a:cubicBezTo>
                    <a:pt x="46073" y="32560"/>
                    <a:pt x="46142" y="31419"/>
                    <a:pt x="46187" y="30277"/>
                  </a:cubicBezTo>
                  <a:cubicBezTo>
                    <a:pt x="46301" y="27995"/>
                    <a:pt x="46301" y="25712"/>
                    <a:pt x="46301" y="23430"/>
                  </a:cubicBezTo>
                  <a:cubicBezTo>
                    <a:pt x="46279" y="18751"/>
                    <a:pt x="46187" y="14094"/>
                    <a:pt x="46073" y="9415"/>
                  </a:cubicBezTo>
                  <a:cubicBezTo>
                    <a:pt x="46005" y="7064"/>
                    <a:pt x="45936" y="4736"/>
                    <a:pt x="45845" y="2385"/>
                  </a:cubicBezTo>
                  <a:cubicBezTo>
                    <a:pt x="45822" y="1632"/>
                    <a:pt x="45868" y="627"/>
                    <a:pt x="45000" y="285"/>
                  </a:cubicBezTo>
                  <a:cubicBezTo>
                    <a:pt x="44711" y="163"/>
                    <a:pt x="44361" y="143"/>
                    <a:pt x="44018" y="143"/>
                  </a:cubicBezTo>
                  <a:cubicBezTo>
                    <a:pt x="43847" y="143"/>
                    <a:pt x="43677" y="148"/>
                    <a:pt x="43517" y="148"/>
                  </a:cubicBezTo>
                  <a:cubicBezTo>
                    <a:pt x="42901" y="125"/>
                    <a:pt x="42284" y="125"/>
                    <a:pt x="41668" y="102"/>
                  </a:cubicBezTo>
                  <a:cubicBezTo>
                    <a:pt x="36083" y="36"/>
                    <a:pt x="30498" y="0"/>
                    <a:pt x="24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235;p93">
            <a:extLst>
              <a:ext uri="{FF2B5EF4-FFF2-40B4-BE49-F238E27FC236}">
                <a16:creationId xmlns:a16="http://schemas.microsoft.com/office/drawing/2014/main" id="{808D5E0F-CCF2-46F2-BD0A-F346F1289835}"/>
              </a:ext>
            </a:extLst>
          </p:cNvPr>
          <p:cNvGrpSpPr/>
          <p:nvPr/>
        </p:nvGrpSpPr>
        <p:grpSpPr>
          <a:xfrm rot="472265">
            <a:off x="3161285" y="1900919"/>
            <a:ext cx="1544321" cy="726490"/>
            <a:chOff x="3130435" y="1735616"/>
            <a:chExt cx="1348767" cy="693078"/>
          </a:xfrm>
        </p:grpSpPr>
        <p:sp>
          <p:nvSpPr>
            <p:cNvPr id="59" name="Google Shape;3236;p93">
              <a:extLst>
                <a:ext uri="{FF2B5EF4-FFF2-40B4-BE49-F238E27FC236}">
                  <a16:creationId xmlns:a16="http://schemas.microsoft.com/office/drawing/2014/main" id="{56BFBC4F-B0A4-4EFE-B5E6-BC0923A0C7B2}"/>
                </a:ext>
              </a:extLst>
            </p:cNvPr>
            <p:cNvSpPr/>
            <p:nvPr/>
          </p:nvSpPr>
          <p:spPr>
            <a:xfrm>
              <a:off x="3445614" y="1735616"/>
              <a:ext cx="504671" cy="458322"/>
            </a:xfrm>
            <a:custGeom>
              <a:avLst/>
              <a:gdLst/>
              <a:ahLst/>
              <a:cxnLst/>
              <a:rect l="l" t="t" r="r" b="b"/>
              <a:pathLst>
                <a:path w="28190" h="25601" extrusionOk="0">
                  <a:moveTo>
                    <a:pt x="14255" y="0"/>
                  </a:moveTo>
                  <a:cubicBezTo>
                    <a:pt x="13005" y="0"/>
                    <a:pt x="11754" y="146"/>
                    <a:pt x="10545" y="417"/>
                  </a:cubicBezTo>
                  <a:cubicBezTo>
                    <a:pt x="8902" y="805"/>
                    <a:pt x="7304" y="1466"/>
                    <a:pt x="5957" y="2471"/>
                  </a:cubicBezTo>
                  <a:cubicBezTo>
                    <a:pt x="5889" y="2494"/>
                    <a:pt x="5820" y="2516"/>
                    <a:pt x="5775" y="2562"/>
                  </a:cubicBezTo>
                  <a:cubicBezTo>
                    <a:pt x="5478" y="2813"/>
                    <a:pt x="5204" y="3087"/>
                    <a:pt x="4930" y="3361"/>
                  </a:cubicBezTo>
                  <a:cubicBezTo>
                    <a:pt x="4725" y="3566"/>
                    <a:pt x="4542" y="3772"/>
                    <a:pt x="4382" y="3977"/>
                  </a:cubicBezTo>
                  <a:cubicBezTo>
                    <a:pt x="1073" y="7789"/>
                    <a:pt x="0" y="13222"/>
                    <a:pt x="2168" y="17924"/>
                  </a:cubicBezTo>
                  <a:cubicBezTo>
                    <a:pt x="3378" y="20594"/>
                    <a:pt x="5547" y="22603"/>
                    <a:pt x="8171" y="23858"/>
                  </a:cubicBezTo>
                  <a:cubicBezTo>
                    <a:pt x="10365" y="24909"/>
                    <a:pt x="12803" y="25601"/>
                    <a:pt x="15234" y="25601"/>
                  </a:cubicBezTo>
                  <a:cubicBezTo>
                    <a:pt x="15865" y="25601"/>
                    <a:pt x="16494" y="25554"/>
                    <a:pt x="17119" y="25456"/>
                  </a:cubicBezTo>
                  <a:cubicBezTo>
                    <a:pt x="19835" y="25022"/>
                    <a:pt x="22414" y="23653"/>
                    <a:pt x="24286" y="21667"/>
                  </a:cubicBezTo>
                  <a:cubicBezTo>
                    <a:pt x="26249" y="19613"/>
                    <a:pt x="27413" y="16896"/>
                    <a:pt x="27664" y="14089"/>
                  </a:cubicBezTo>
                  <a:cubicBezTo>
                    <a:pt x="28189" y="8588"/>
                    <a:pt x="24902" y="3247"/>
                    <a:pt x="19835" y="1101"/>
                  </a:cubicBezTo>
                  <a:cubicBezTo>
                    <a:pt x="18082" y="342"/>
                    <a:pt x="16170" y="0"/>
                    <a:pt x="14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37;p93">
              <a:extLst>
                <a:ext uri="{FF2B5EF4-FFF2-40B4-BE49-F238E27FC236}">
                  <a16:creationId xmlns:a16="http://schemas.microsoft.com/office/drawing/2014/main" id="{1DFBAF78-7E78-4F2B-8B00-45B2D80A13E8}"/>
                </a:ext>
              </a:extLst>
            </p:cNvPr>
            <p:cNvSpPr/>
            <p:nvPr/>
          </p:nvSpPr>
          <p:spPr>
            <a:xfrm>
              <a:off x="3130435" y="2118783"/>
              <a:ext cx="300726" cy="309910"/>
            </a:xfrm>
            <a:custGeom>
              <a:avLst/>
              <a:gdLst/>
              <a:ahLst/>
              <a:cxnLst/>
              <a:rect l="l" t="t" r="r" b="b"/>
              <a:pathLst>
                <a:path w="16798" h="17311" extrusionOk="0">
                  <a:moveTo>
                    <a:pt x="16108" y="1"/>
                  </a:moveTo>
                  <a:cubicBezTo>
                    <a:pt x="16046" y="1"/>
                    <a:pt x="15978" y="18"/>
                    <a:pt x="15908" y="57"/>
                  </a:cubicBezTo>
                  <a:cubicBezTo>
                    <a:pt x="15908" y="80"/>
                    <a:pt x="15908" y="80"/>
                    <a:pt x="15908" y="80"/>
                  </a:cubicBezTo>
                  <a:cubicBezTo>
                    <a:pt x="15748" y="80"/>
                    <a:pt x="15611" y="80"/>
                    <a:pt x="15474" y="103"/>
                  </a:cubicBezTo>
                  <a:cubicBezTo>
                    <a:pt x="15155" y="103"/>
                    <a:pt x="14812" y="126"/>
                    <a:pt x="14470" y="149"/>
                  </a:cubicBezTo>
                  <a:cubicBezTo>
                    <a:pt x="13785" y="217"/>
                    <a:pt x="13100" y="308"/>
                    <a:pt x="12416" y="423"/>
                  </a:cubicBezTo>
                  <a:cubicBezTo>
                    <a:pt x="12210" y="468"/>
                    <a:pt x="12096" y="696"/>
                    <a:pt x="12142" y="879"/>
                  </a:cubicBezTo>
                  <a:cubicBezTo>
                    <a:pt x="12199" y="1069"/>
                    <a:pt x="12351" y="1164"/>
                    <a:pt x="12519" y="1164"/>
                  </a:cubicBezTo>
                  <a:cubicBezTo>
                    <a:pt x="12552" y="1164"/>
                    <a:pt x="12587" y="1161"/>
                    <a:pt x="12621" y="1153"/>
                  </a:cubicBezTo>
                  <a:cubicBezTo>
                    <a:pt x="13169" y="1062"/>
                    <a:pt x="13739" y="993"/>
                    <a:pt x="14287" y="925"/>
                  </a:cubicBezTo>
                  <a:cubicBezTo>
                    <a:pt x="14424" y="925"/>
                    <a:pt x="14561" y="902"/>
                    <a:pt x="14698" y="902"/>
                  </a:cubicBezTo>
                  <a:cubicBezTo>
                    <a:pt x="10179" y="4052"/>
                    <a:pt x="6207" y="7932"/>
                    <a:pt x="2989" y="12383"/>
                  </a:cubicBezTo>
                  <a:cubicBezTo>
                    <a:pt x="1962" y="13798"/>
                    <a:pt x="1026" y="15236"/>
                    <a:pt x="158" y="16743"/>
                  </a:cubicBezTo>
                  <a:cubicBezTo>
                    <a:pt x="0" y="17043"/>
                    <a:pt x="269" y="17310"/>
                    <a:pt x="525" y="17310"/>
                  </a:cubicBezTo>
                  <a:cubicBezTo>
                    <a:pt x="639" y="17310"/>
                    <a:pt x="750" y="17257"/>
                    <a:pt x="820" y="17131"/>
                  </a:cubicBezTo>
                  <a:cubicBezTo>
                    <a:pt x="3765" y="12018"/>
                    <a:pt x="7622" y="7453"/>
                    <a:pt x="12187" y="3732"/>
                  </a:cubicBezTo>
                  <a:cubicBezTo>
                    <a:pt x="13397" y="2728"/>
                    <a:pt x="14675" y="1792"/>
                    <a:pt x="15976" y="925"/>
                  </a:cubicBezTo>
                  <a:cubicBezTo>
                    <a:pt x="15976" y="970"/>
                    <a:pt x="15976" y="1016"/>
                    <a:pt x="15976" y="1039"/>
                  </a:cubicBezTo>
                  <a:lnTo>
                    <a:pt x="15931" y="1244"/>
                  </a:lnTo>
                  <a:cubicBezTo>
                    <a:pt x="15885" y="1541"/>
                    <a:pt x="15816" y="1838"/>
                    <a:pt x="15771" y="2134"/>
                  </a:cubicBezTo>
                  <a:cubicBezTo>
                    <a:pt x="15657" y="2728"/>
                    <a:pt x="15565" y="3321"/>
                    <a:pt x="15451" y="3915"/>
                  </a:cubicBezTo>
                  <a:cubicBezTo>
                    <a:pt x="15406" y="4120"/>
                    <a:pt x="15520" y="4326"/>
                    <a:pt x="15725" y="4371"/>
                  </a:cubicBezTo>
                  <a:cubicBezTo>
                    <a:pt x="15752" y="4378"/>
                    <a:pt x="15781" y="4381"/>
                    <a:pt x="15810" y="4381"/>
                  </a:cubicBezTo>
                  <a:cubicBezTo>
                    <a:pt x="15977" y="4381"/>
                    <a:pt x="16162" y="4273"/>
                    <a:pt x="16182" y="4097"/>
                  </a:cubicBezTo>
                  <a:cubicBezTo>
                    <a:pt x="16319" y="3413"/>
                    <a:pt x="16433" y="2728"/>
                    <a:pt x="16570" y="2043"/>
                  </a:cubicBezTo>
                  <a:cubicBezTo>
                    <a:pt x="16615" y="1701"/>
                    <a:pt x="16707" y="1358"/>
                    <a:pt x="16752" y="1016"/>
                  </a:cubicBezTo>
                  <a:cubicBezTo>
                    <a:pt x="16798" y="674"/>
                    <a:pt x="16729" y="354"/>
                    <a:pt x="16410" y="171"/>
                  </a:cubicBezTo>
                  <a:lnTo>
                    <a:pt x="16387" y="171"/>
                  </a:lnTo>
                  <a:cubicBezTo>
                    <a:pt x="16327" y="66"/>
                    <a:pt x="16227" y="1"/>
                    <a:pt x="16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38;p93">
              <a:extLst>
                <a:ext uri="{FF2B5EF4-FFF2-40B4-BE49-F238E27FC236}">
                  <a16:creationId xmlns:a16="http://schemas.microsoft.com/office/drawing/2014/main" id="{9AA8AF69-B11D-4E7E-86FF-A848EA427F15}"/>
                </a:ext>
              </a:extLst>
            </p:cNvPr>
            <p:cNvSpPr/>
            <p:nvPr/>
          </p:nvSpPr>
          <p:spPr>
            <a:xfrm>
              <a:off x="4037046" y="1818772"/>
              <a:ext cx="442156" cy="83497"/>
            </a:xfrm>
            <a:custGeom>
              <a:avLst/>
              <a:gdLst/>
              <a:ahLst/>
              <a:cxnLst/>
              <a:rect l="l" t="t" r="r" b="b"/>
              <a:pathLst>
                <a:path w="24698" h="4664" extrusionOk="0">
                  <a:moveTo>
                    <a:pt x="18294" y="0"/>
                  </a:moveTo>
                  <a:cubicBezTo>
                    <a:pt x="13953" y="0"/>
                    <a:pt x="9611" y="380"/>
                    <a:pt x="5410" y="1525"/>
                  </a:cubicBezTo>
                  <a:cubicBezTo>
                    <a:pt x="3903" y="1958"/>
                    <a:pt x="2420" y="2483"/>
                    <a:pt x="982" y="3100"/>
                  </a:cubicBezTo>
                  <a:cubicBezTo>
                    <a:pt x="1050" y="2963"/>
                    <a:pt x="1096" y="2826"/>
                    <a:pt x="1142" y="2689"/>
                  </a:cubicBezTo>
                  <a:cubicBezTo>
                    <a:pt x="1279" y="2346"/>
                    <a:pt x="1416" y="1981"/>
                    <a:pt x="1552" y="1639"/>
                  </a:cubicBezTo>
                  <a:cubicBezTo>
                    <a:pt x="1644" y="1456"/>
                    <a:pt x="1461" y="1228"/>
                    <a:pt x="1279" y="1182"/>
                  </a:cubicBezTo>
                  <a:cubicBezTo>
                    <a:pt x="1252" y="1176"/>
                    <a:pt x="1225" y="1173"/>
                    <a:pt x="1199" y="1173"/>
                  </a:cubicBezTo>
                  <a:cubicBezTo>
                    <a:pt x="1027" y="1173"/>
                    <a:pt x="882" y="1298"/>
                    <a:pt x="822" y="1456"/>
                  </a:cubicBezTo>
                  <a:cubicBezTo>
                    <a:pt x="639" y="1935"/>
                    <a:pt x="457" y="2392"/>
                    <a:pt x="251" y="2871"/>
                  </a:cubicBezTo>
                  <a:cubicBezTo>
                    <a:pt x="183" y="3100"/>
                    <a:pt x="23" y="3351"/>
                    <a:pt x="0" y="3602"/>
                  </a:cubicBezTo>
                  <a:cubicBezTo>
                    <a:pt x="0" y="3898"/>
                    <a:pt x="229" y="4081"/>
                    <a:pt x="503" y="4150"/>
                  </a:cubicBezTo>
                  <a:cubicBezTo>
                    <a:pt x="982" y="4241"/>
                    <a:pt x="1484" y="4309"/>
                    <a:pt x="1986" y="4401"/>
                  </a:cubicBezTo>
                  <a:cubicBezTo>
                    <a:pt x="2488" y="4492"/>
                    <a:pt x="3013" y="4560"/>
                    <a:pt x="3515" y="4652"/>
                  </a:cubicBezTo>
                  <a:cubicBezTo>
                    <a:pt x="3550" y="4659"/>
                    <a:pt x="3584" y="4663"/>
                    <a:pt x="3617" y="4663"/>
                  </a:cubicBezTo>
                  <a:cubicBezTo>
                    <a:pt x="3785" y="4663"/>
                    <a:pt x="3934" y="4568"/>
                    <a:pt x="3972" y="4378"/>
                  </a:cubicBezTo>
                  <a:cubicBezTo>
                    <a:pt x="4040" y="4195"/>
                    <a:pt x="3903" y="3967"/>
                    <a:pt x="3698" y="3921"/>
                  </a:cubicBezTo>
                  <a:lnTo>
                    <a:pt x="2077" y="3647"/>
                  </a:lnTo>
                  <a:cubicBezTo>
                    <a:pt x="1963" y="3625"/>
                    <a:pt x="1849" y="3602"/>
                    <a:pt x="1758" y="3579"/>
                  </a:cubicBezTo>
                  <a:cubicBezTo>
                    <a:pt x="6991" y="1437"/>
                    <a:pt x="12715" y="769"/>
                    <a:pt x="18352" y="769"/>
                  </a:cubicBezTo>
                  <a:cubicBezTo>
                    <a:pt x="18542" y="769"/>
                    <a:pt x="18733" y="770"/>
                    <a:pt x="18923" y="771"/>
                  </a:cubicBezTo>
                  <a:cubicBezTo>
                    <a:pt x="20680" y="771"/>
                    <a:pt x="22460" y="840"/>
                    <a:pt x="24218" y="954"/>
                  </a:cubicBezTo>
                  <a:cubicBezTo>
                    <a:pt x="24225" y="954"/>
                    <a:pt x="24232" y="954"/>
                    <a:pt x="24239" y="954"/>
                  </a:cubicBezTo>
                  <a:cubicBezTo>
                    <a:pt x="24697" y="954"/>
                    <a:pt x="24690" y="223"/>
                    <a:pt x="24218" y="201"/>
                  </a:cubicBezTo>
                  <a:cubicBezTo>
                    <a:pt x="22252" y="79"/>
                    <a:pt x="20273" y="0"/>
                    <a:pt x="18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3243;p93">
            <a:extLst>
              <a:ext uri="{FF2B5EF4-FFF2-40B4-BE49-F238E27FC236}">
                <a16:creationId xmlns:a16="http://schemas.microsoft.com/office/drawing/2014/main" id="{7DD77410-73E2-4A8D-96D0-60C453D2D096}"/>
              </a:ext>
            </a:extLst>
          </p:cNvPr>
          <p:cNvSpPr txBox="1"/>
          <p:nvPr/>
        </p:nvSpPr>
        <p:spPr>
          <a:xfrm>
            <a:off x="1160989" y="2939128"/>
            <a:ext cx="1579646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000" b="1" dirty="0">
              <a:solidFill>
                <a:schemeClr val="bg2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63" name="Google Shape;3244;p93">
            <a:extLst>
              <a:ext uri="{FF2B5EF4-FFF2-40B4-BE49-F238E27FC236}">
                <a16:creationId xmlns:a16="http://schemas.microsoft.com/office/drawing/2014/main" id="{14AA21A3-87EB-42E3-A70B-92FB9FA636A1}"/>
              </a:ext>
            </a:extLst>
          </p:cNvPr>
          <p:cNvSpPr txBox="1"/>
          <p:nvPr/>
        </p:nvSpPr>
        <p:spPr>
          <a:xfrm>
            <a:off x="3449262" y="2909862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16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600" b="1" dirty="0">
              <a:solidFill>
                <a:schemeClr val="bg2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64" name="Google Shape;3245;p93">
            <a:extLst>
              <a:ext uri="{FF2B5EF4-FFF2-40B4-BE49-F238E27FC236}">
                <a16:creationId xmlns:a16="http://schemas.microsoft.com/office/drawing/2014/main" id="{5F403C5C-89ED-4085-BD8B-A2220C24E6E3}"/>
              </a:ext>
            </a:extLst>
          </p:cNvPr>
          <p:cNvSpPr txBox="1"/>
          <p:nvPr/>
        </p:nvSpPr>
        <p:spPr>
          <a:xfrm>
            <a:off x="7043254" y="4265805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1200" b="1" dirty="0">
              <a:solidFill>
                <a:schemeClr val="bg2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65" name="Google Shape;3247;p93">
            <a:extLst>
              <a:ext uri="{FF2B5EF4-FFF2-40B4-BE49-F238E27FC236}">
                <a16:creationId xmlns:a16="http://schemas.microsoft.com/office/drawing/2014/main" id="{0C5E4409-24C2-435B-BCAB-9409B6B566D2}"/>
              </a:ext>
            </a:extLst>
          </p:cNvPr>
          <p:cNvSpPr txBox="1"/>
          <p:nvPr/>
        </p:nvSpPr>
        <p:spPr>
          <a:xfrm>
            <a:off x="3227680" y="1844536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A</a:t>
            </a:r>
            <a:endParaRPr sz="21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66" name="Google Shape;3248;p93">
            <a:extLst>
              <a:ext uri="{FF2B5EF4-FFF2-40B4-BE49-F238E27FC236}">
                <a16:creationId xmlns:a16="http://schemas.microsoft.com/office/drawing/2014/main" id="{A2B951CA-F80B-4DB7-A016-FEFA78BD6E1C}"/>
              </a:ext>
            </a:extLst>
          </p:cNvPr>
          <p:cNvGrpSpPr/>
          <p:nvPr/>
        </p:nvGrpSpPr>
        <p:grpSpPr>
          <a:xfrm rot="2695203">
            <a:off x="7520178" y="680946"/>
            <a:ext cx="953555" cy="553085"/>
            <a:chOff x="-583650" y="3109250"/>
            <a:chExt cx="570275" cy="272025"/>
          </a:xfrm>
        </p:grpSpPr>
        <p:sp>
          <p:nvSpPr>
            <p:cNvPr id="67" name="Google Shape;3249;p93">
              <a:extLst>
                <a:ext uri="{FF2B5EF4-FFF2-40B4-BE49-F238E27FC236}">
                  <a16:creationId xmlns:a16="http://schemas.microsoft.com/office/drawing/2014/main" id="{3F543C3E-2904-4E68-AA48-7B1F6DED732D}"/>
                </a:ext>
              </a:extLst>
            </p:cNvPr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50;p93">
              <a:extLst>
                <a:ext uri="{FF2B5EF4-FFF2-40B4-BE49-F238E27FC236}">
                  <a16:creationId xmlns:a16="http://schemas.microsoft.com/office/drawing/2014/main" id="{C6FD10F6-A530-488C-B200-519E545138F8}"/>
                </a:ext>
              </a:extLst>
            </p:cNvPr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51;p93">
              <a:extLst>
                <a:ext uri="{FF2B5EF4-FFF2-40B4-BE49-F238E27FC236}">
                  <a16:creationId xmlns:a16="http://schemas.microsoft.com/office/drawing/2014/main" id="{5A806FF6-0035-4EA5-B973-6AEF8916E8A8}"/>
                </a:ext>
              </a:extLst>
            </p:cNvPr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52;p93">
              <a:extLst>
                <a:ext uri="{FF2B5EF4-FFF2-40B4-BE49-F238E27FC236}">
                  <a16:creationId xmlns:a16="http://schemas.microsoft.com/office/drawing/2014/main" id="{5B23C875-32A0-4453-962C-956C607BAFFB}"/>
                </a:ext>
              </a:extLst>
            </p:cNvPr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53;p93">
              <a:extLst>
                <a:ext uri="{FF2B5EF4-FFF2-40B4-BE49-F238E27FC236}">
                  <a16:creationId xmlns:a16="http://schemas.microsoft.com/office/drawing/2014/main" id="{74AADEFB-B72D-4F33-8DA9-26F2094BB7CF}"/>
                </a:ext>
              </a:extLst>
            </p:cNvPr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54;p93">
              <a:extLst>
                <a:ext uri="{FF2B5EF4-FFF2-40B4-BE49-F238E27FC236}">
                  <a16:creationId xmlns:a16="http://schemas.microsoft.com/office/drawing/2014/main" id="{DC3C1AD9-7453-4629-A7F9-A035DC2C8C5B}"/>
                </a:ext>
              </a:extLst>
            </p:cNvPr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55;p93">
              <a:extLst>
                <a:ext uri="{FF2B5EF4-FFF2-40B4-BE49-F238E27FC236}">
                  <a16:creationId xmlns:a16="http://schemas.microsoft.com/office/drawing/2014/main" id="{CF97B618-0654-4877-BBED-6DFAE0281DAF}"/>
                </a:ext>
              </a:extLst>
            </p:cNvPr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56;p93">
              <a:extLst>
                <a:ext uri="{FF2B5EF4-FFF2-40B4-BE49-F238E27FC236}">
                  <a16:creationId xmlns:a16="http://schemas.microsoft.com/office/drawing/2014/main" id="{5AC3FDBC-15E8-43F1-8B5F-3B4BEDE9AD35}"/>
                </a:ext>
              </a:extLst>
            </p:cNvPr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57;p93">
              <a:extLst>
                <a:ext uri="{FF2B5EF4-FFF2-40B4-BE49-F238E27FC236}">
                  <a16:creationId xmlns:a16="http://schemas.microsoft.com/office/drawing/2014/main" id="{E8546893-74AA-476E-847C-BEAAABE0E9DF}"/>
                </a:ext>
              </a:extLst>
            </p:cNvPr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58;p93">
              <a:extLst>
                <a:ext uri="{FF2B5EF4-FFF2-40B4-BE49-F238E27FC236}">
                  <a16:creationId xmlns:a16="http://schemas.microsoft.com/office/drawing/2014/main" id="{11135720-0C33-46A9-BEE4-6ACCC7BA16AB}"/>
                </a:ext>
              </a:extLst>
            </p:cNvPr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59;p93">
              <a:extLst>
                <a:ext uri="{FF2B5EF4-FFF2-40B4-BE49-F238E27FC236}">
                  <a16:creationId xmlns:a16="http://schemas.microsoft.com/office/drawing/2014/main" id="{6FB1162C-A3B5-4A63-9A55-DB31D001139B}"/>
                </a:ext>
              </a:extLst>
            </p:cNvPr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60;p93">
              <a:extLst>
                <a:ext uri="{FF2B5EF4-FFF2-40B4-BE49-F238E27FC236}">
                  <a16:creationId xmlns:a16="http://schemas.microsoft.com/office/drawing/2014/main" id="{0F80F72C-7BFE-4A81-8A8E-12B254E94447}"/>
                </a:ext>
              </a:extLst>
            </p:cNvPr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61;p93">
              <a:extLst>
                <a:ext uri="{FF2B5EF4-FFF2-40B4-BE49-F238E27FC236}">
                  <a16:creationId xmlns:a16="http://schemas.microsoft.com/office/drawing/2014/main" id="{6D9D49A0-8120-46A4-AB20-561655CA668C}"/>
                </a:ext>
              </a:extLst>
            </p:cNvPr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3262;p93">
            <a:extLst>
              <a:ext uri="{FF2B5EF4-FFF2-40B4-BE49-F238E27FC236}">
                <a16:creationId xmlns:a16="http://schemas.microsoft.com/office/drawing/2014/main" id="{6F68D85E-4AD2-4A8B-8676-0E1F7F423CFA}"/>
              </a:ext>
            </a:extLst>
          </p:cNvPr>
          <p:cNvGrpSpPr/>
          <p:nvPr/>
        </p:nvGrpSpPr>
        <p:grpSpPr>
          <a:xfrm>
            <a:off x="1967840" y="4496865"/>
            <a:ext cx="1745583" cy="230173"/>
            <a:chOff x="1394800" y="3522000"/>
            <a:chExt cx="1048650" cy="138275"/>
          </a:xfrm>
        </p:grpSpPr>
        <p:sp>
          <p:nvSpPr>
            <p:cNvPr id="81" name="Google Shape;3263;p93">
              <a:extLst>
                <a:ext uri="{FF2B5EF4-FFF2-40B4-BE49-F238E27FC236}">
                  <a16:creationId xmlns:a16="http://schemas.microsoft.com/office/drawing/2014/main" id="{9E44BBC0-6D95-4410-8A9F-0D82CE871AFA}"/>
                </a:ext>
              </a:extLst>
            </p:cNvPr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64;p93">
              <a:extLst>
                <a:ext uri="{FF2B5EF4-FFF2-40B4-BE49-F238E27FC236}">
                  <a16:creationId xmlns:a16="http://schemas.microsoft.com/office/drawing/2014/main" id="{2A6B723C-A1E6-4287-BBB4-CC56107ABD54}"/>
                </a:ext>
              </a:extLst>
            </p:cNvPr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65;p93">
              <a:extLst>
                <a:ext uri="{FF2B5EF4-FFF2-40B4-BE49-F238E27FC236}">
                  <a16:creationId xmlns:a16="http://schemas.microsoft.com/office/drawing/2014/main" id="{5EA6B5E8-9EEA-405E-A9ED-396A77A5B1E6}"/>
                </a:ext>
              </a:extLst>
            </p:cNvPr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66;p93">
              <a:extLst>
                <a:ext uri="{FF2B5EF4-FFF2-40B4-BE49-F238E27FC236}">
                  <a16:creationId xmlns:a16="http://schemas.microsoft.com/office/drawing/2014/main" id="{526670B7-57A0-4ED6-AF38-234BA39EF530}"/>
                </a:ext>
              </a:extLst>
            </p:cNvPr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67;p93">
              <a:extLst>
                <a:ext uri="{FF2B5EF4-FFF2-40B4-BE49-F238E27FC236}">
                  <a16:creationId xmlns:a16="http://schemas.microsoft.com/office/drawing/2014/main" id="{E9C6B0E5-431A-491C-9286-52C29E5CCC87}"/>
                </a:ext>
              </a:extLst>
            </p:cNvPr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68;p93">
              <a:extLst>
                <a:ext uri="{FF2B5EF4-FFF2-40B4-BE49-F238E27FC236}">
                  <a16:creationId xmlns:a16="http://schemas.microsoft.com/office/drawing/2014/main" id="{AC671943-1EFD-4291-872C-24FCA061C9DC}"/>
                </a:ext>
              </a:extLst>
            </p:cNvPr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69;p93">
              <a:extLst>
                <a:ext uri="{FF2B5EF4-FFF2-40B4-BE49-F238E27FC236}">
                  <a16:creationId xmlns:a16="http://schemas.microsoft.com/office/drawing/2014/main" id="{B317F6A3-FF86-4CCE-B0A3-0E905B155FD8}"/>
                </a:ext>
              </a:extLst>
            </p:cNvPr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70;p93">
              <a:extLst>
                <a:ext uri="{FF2B5EF4-FFF2-40B4-BE49-F238E27FC236}">
                  <a16:creationId xmlns:a16="http://schemas.microsoft.com/office/drawing/2014/main" id="{94F1B505-B2EA-478F-B8C7-41A2498B9A8F}"/>
                </a:ext>
              </a:extLst>
            </p:cNvPr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71;p93">
              <a:extLst>
                <a:ext uri="{FF2B5EF4-FFF2-40B4-BE49-F238E27FC236}">
                  <a16:creationId xmlns:a16="http://schemas.microsoft.com/office/drawing/2014/main" id="{17E74285-2B8D-48DE-9BA4-F736D8991526}"/>
                </a:ext>
              </a:extLst>
            </p:cNvPr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627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540;p59">
            <a:extLst>
              <a:ext uri="{FF2B5EF4-FFF2-40B4-BE49-F238E27FC236}">
                <a16:creationId xmlns:a16="http://schemas.microsoft.com/office/drawing/2014/main" id="{7FA4991E-3F03-4B1C-BA5E-F96B88D1910E}"/>
              </a:ext>
            </a:extLst>
          </p:cNvPr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37" name="Google Shape;1541;p59">
              <a:extLst>
                <a:ext uri="{FF2B5EF4-FFF2-40B4-BE49-F238E27FC236}">
                  <a16:creationId xmlns:a16="http://schemas.microsoft.com/office/drawing/2014/main" id="{66D3FCE0-6199-416F-8A6E-8588767C0FE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42;p59">
              <a:extLst>
                <a:ext uri="{FF2B5EF4-FFF2-40B4-BE49-F238E27FC236}">
                  <a16:creationId xmlns:a16="http://schemas.microsoft.com/office/drawing/2014/main" id="{21A62FB3-11DE-4E34-9937-DEB2DA526582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543;p59">
            <a:extLst>
              <a:ext uri="{FF2B5EF4-FFF2-40B4-BE49-F238E27FC236}">
                <a16:creationId xmlns:a16="http://schemas.microsoft.com/office/drawing/2014/main" id="{1B2CFB36-2119-4E50-81A8-C74FF0A0A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40" name="Google Shape;1544;p59">
            <a:extLst>
              <a:ext uri="{FF2B5EF4-FFF2-40B4-BE49-F238E27FC236}">
                <a16:creationId xmlns:a16="http://schemas.microsoft.com/office/drawing/2014/main" id="{610D7ECF-54BE-4C9D-BB28-E178D747E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Testing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jenis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6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(unit)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spesifikasi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harapan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ditentukan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Unit testing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salah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praktik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bertujuan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meminimalkan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kesalahan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(bug),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meningkatkan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keandalan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memudahkan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debugging.</a:t>
            </a:r>
          </a:p>
        </p:txBody>
      </p:sp>
      <p:grpSp>
        <p:nvGrpSpPr>
          <p:cNvPr id="41" name="Google Shape;1545;p59">
            <a:extLst>
              <a:ext uri="{FF2B5EF4-FFF2-40B4-BE49-F238E27FC236}">
                <a16:creationId xmlns:a16="http://schemas.microsoft.com/office/drawing/2014/main" id="{3343D4E5-0C7D-4037-A604-108BB6550F3A}"/>
              </a:ext>
            </a:extLst>
          </p:cNvPr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42" name="Google Shape;1546;p59">
              <a:extLst>
                <a:ext uri="{FF2B5EF4-FFF2-40B4-BE49-F238E27FC236}">
                  <a16:creationId xmlns:a16="http://schemas.microsoft.com/office/drawing/2014/main" id="{81194E79-BF26-4A25-A49E-C53385C4181D}"/>
                </a:ext>
              </a:extLst>
            </p:cNvPr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47;p59">
              <a:extLst>
                <a:ext uri="{FF2B5EF4-FFF2-40B4-BE49-F238E27FC236}">
                  <a16:creationId xmlns:a16="http://schemas.microsoft.com/office/drawing/2014/main" id="{19DB246A-05A2-4941-B8AB-442C4B7A188C}"/>
                </a:ext>
              </a:extLst>
            </p:cNvPr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48;p59">
              <a:extLst>
                <a:ext uri="{FF2B5EF4-FFF2-40B4-BE49-F238E27FC236}">
                  <a16:creationId xmlns:a16="http://schemas.microsoft.com/office/drawing/2014/main" id="{08EFE887-AC78-4DE5-946B-F619CEB98DBA}"/>
                </a:ext>
              </a:extLst>
            </p:cNvPr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49;p59">
              <a:extLst>
                <a:ext uri="{FF2B5EF4-FFF2-40B4-BE49-F238E27FC236}">
                  <a16:creationId xmlns:a16="http://schemas.microsoft.com/office/drawing/2014/main" id="{898A7D20-6277-4BD4-8F24-2D0B8DFA5FB1}"/>
                </a:ext>
              </a:extLst>
            </p:cNvPr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50;p59">
              <a:extLst>
                <a:ext uri="{FF2B5EF4-FFF2-40B4-BE49-F238E27FC236}">
                  <a16:creationId xmlns:a16="http://schemas.microsoft.com/office/drawing/2014/main" id="{D8BB0446-C9A0-47E6-B050-DA4BDD9BCAC7}"/>
                </a:ext>
              </a:extLst>
            </p:cNvPr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51;p59">
              <a:extLst>
                <a:ext uri="{FF2B5EF4-FFF2-40B4-BE49-F238E27FC236}">
                  <a16:creationId xmlns:a16="http://schemas.microsoft.com/office/drawing/2014/main" id="{2F4772D2-924E-4A21-B2D8-010FF789DD55}"/>
                </a:ext>
              </a:extLst>
            </p:cNvPr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52;p59">
              <a:extLst>
                <a:ext uri="{FF2B5EF4-FFF2-40B4-BE49-F238E27FC236}">
                  <a16:creationId xmlns:a16="http://schemas.microsoft.com/office/drawing/2014/main" id="{429D30B1-25FF-4F6F-8DC6-1652C44A81A5}"/>
                </a:ext>
              </a:extLst>
            </p:cNvPr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53;p59">
              <a:extLst>
                <a:ext uri="{FF2B5EF4-FFF2-40B4-BE49-F238E27FC236}">
                  <a16:creationId xmlns:a16="http://schemas.microsoft.com/office/drawing/2014/main" id="{87DD8AA3-BEFC-47BC-9181-94E2E9662F92}"/>
                </a:ext>
              </a:extLst>
            </p:cNvPr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54;p59">
              <a:extLst>
                <a:ext uri="{FF2B5EF4-FFF2-40B4-BE49-F238E27FC236}">
                  <a16:creationId xmlns:a16="http://schemas.microsoft.com/office/drawing/2014/main" id="{3CDD9C6A-64B5-4C33-B044-4030B42BA926}"/>
                </a:ext>
              </a:extLst>
            </p:cNvPr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55;p59">
              <a:extLst>
                <a:ext uri="{FF2B5EF4-FFF2-40B4-BE49-F238E27FC236}">
                  <a16:creationId xmlns:a16="http://schemas.microsoft.com/office/drawing/2014/main" id="{D79E50C3-7D57-49C4-8521-61AFC90B5812}"/>
                </a:ext>
              </a:extLst>
            </p:cNvPr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6;p59">
              <a:extLst>
                <a:ext uri="{FF2B5EF4-FFF2-40B4-BE49-F238E27FC236}">
                  <a16:creationId xmlns:a16="http://schemas.microsoft.com/office/drawing/2014/main" id="{37E6711D-E813-4114-BFB3-617EE76C7D6F}"/>
                </a:ext>
              </a:extLst>
            </p:cNvPr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57;p59">
              <a:extLst>
                <a:ext uri="{FF2B5EF4-FFF2-40B4-BE49-F238E27FC236}">
                  <a16:creationId xmlns:a16="http://schemas.microsoft.com/office/drawing/2014/main" id="{BBBA78E4-E446-4FB2-A72F-4B3AD9200ECD}"/>
                </a:ext>
              </a:extLst>
            </p:cNvPr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58;p59">
              <a:extLst>
                <a:ext uri="{FF2B5EF4-FFF2-40B4-BE49-F238E27FC236}">
                  <a16:creationId xmlns:a16="http://schemas.microsoft.com/office/drawing/2014/main" id="{BA616501-30A2-4B67-9CC9-04143754723E}"/>
                </a:ext>
              </a:extLst>
            </p:cNvPr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9;p59">
              <a:extLst>
                <a:ext uri="{FF2B5EF4-FFF2-40B4-BE49-F238E27FC236}">
                  <a16:creationId xmlns:a16="http://schemas.microsoft.com/office/drawing/2014/main" id="{242073A2-F13D-43F6-B419-FB4B6F40D385}"/>
                </a:ext>
              </a:extLst>
            </p:cNvPr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60;p59">
              <a:extLst>
                <a:ext uri="{FF2B5EF4-FFF2-40B4-BE49-F238E27FC236}">
                  <a16:creationId xmlns:a16="http://schemas.microsoft.com/office/drawing/2014/main" id="{FD93BDAF-3747-43C4-8B39-11B683A2537E}"/>
                </a:ext>
              </a:extLst>
            </p:cNvPr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61;p59">
              <a:extLst>
                <a:ext uri="{FF2B5EF4-FFF2-40B4-BE49-F238E27FC236}">
                  <a16:creationId xmlns:a16="http://schemas.microsoft.com/office/drawing/2014/main" id="{329D979E-4478-42DF-8E57-968637B64AF3}"/>
                </a:ext>
              </a:extLst>
            </p:cNvPr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62;p59">
              <a:extLst>
                <a:ext uri="{FF2B5EF4-FFF2-40B4-BE49-F238E27FC236}">
                  <a16:creationId xmlns:a16="http://schemas.microsoft.com/office/drawing/2014/main" id="{BC867417-D321-4573-B9A9-26DB41F9BCFE}"/>
                </a:ext>
              </a:extLst>
            </p:cNvPr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63;p59">
              <a:extLst>
                <a:ext uri="{FF2B5EF4-FFF2-40B4-BE49-F238E27FC236}">
                  <a16:creationId xmlns:a16="http://schemas.microsoft.com/office/drawing/2014/main" id="{7D70888E-8233-471A-9918-FD5737652934}"/>
                </a:ext>
              </a:extLst>
            </p:cNvPr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64;p59">
              <a:extLst>
                <a:ext uri="{FF2B5EF4-FFF2-40B4-BE49-F238E27FC236}">
                  <a16:creationId xmlns:a16="http://schemas.microsoft.com/office/drawing/2014/main" id="{73B82A0D-3074-41CC-9AD9-93B740DBBCC6}"/>
                </a:ext>
              </a:extLst>
            </p:cNvPr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543;p59">
            <a:extLst>
              <a:ext uri="{FF2B5EF4-FFF2-40B4-BE49-F238E27FC236}">
                <a16:creationId xmlns:a16="http://schemas.microsoft.com/office/drawing/2014/main" id="{86492DA9-CB85-46B6-A52E-D5BB6B790B66}"/>
              </a:ext>
            </a:extLst>
          </p:cNvPr>
          <p:cNvSpPr txBox="1">
            <a:spLocks/>
          </p:cNvSpPr>
          <p:nvPr/>
        </p:nvSpPr>
        <p:spPr>
          <a:xfrm>
            <a:off x="445506" y="88725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PENGERTIAN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8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540;p59">
            <a:extLst>
              <a:ext uri="{FF2B5EF4-FFF2-40B4-BE49-F238E27FC236}">
                <a16:creationId xmlns:a16="http://schemas.microsoft.com/office/drawing/2014/main" id="{7FA4991E-3F03-4B1C-BA5E-F96B88D1910E}"/>
              </a:ext>
            </a:extLst>
          </p:cNvPr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37" name="Google Shape;1541;p59">
              <a:extLst>
                <a:ext uri="{FF2B5EF4-FFF2-40B4-BE49-F238E27FC236}">
                  <a16:creationId xmlns:a16="http://schemas.microsoft.com/office/drawing/2014/main" id="{66D3FCE0-6199-416F-8A6E-8588767C0FE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42;p59">
              <a:extLst>
                <a:ext uri="{FF2B5EF4-FFF2-40B4-BE49-F238E27FC236}">
                  <a16:creationId xmlns:a16="http://schemas.microsoft.com/office/drawing/2014/main" id="{21A62FB3-11DE-4E34-9937-DEB2DA526582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543;p59">
            <a:extLst>
              <a:ext uri="{FF2B5EF4-FFF2-40B4-BE49-F238E27FC236}">
                <a16:creationId xmlns:a16="http://schemas.microsoft.com/office/drawing/2014/main" id="{1B2CFB36-2119-4E50-81A8-C74FF0A0A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40" name="Google Shape;1544;p59">
            <a:extLst>
              <a:ext uri="{FF2B5EF4-FFF2-40B4-BE49-F238E27FC236}">
                <a16:creationId xmlns:a16="http://schemas.microsoft.com/office/drawing/2014/main" id="{610D7ECF-54BE-4C9D-BB28-E178D747E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1197" y="1065066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prinsip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utama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Isolasi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Unit: Unit testing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diisolasi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mungkin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dipanggil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oleh unit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seringkali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mock objects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stubs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menggantikan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eksternal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Automatisasi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testing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umumnya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diotomatisasikan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diulang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kapan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saja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cepat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berlanjut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Anda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baru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merusak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Kode: Unit testing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dirancang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seharusnya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berbagai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kasus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input yang valid dan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valid.</a:t>
            </a:r>
          </a:p>
        </p:txBody>
      </p:sp>
      <p:grpSp>
        <p:nvGrpSpPr>
          <p:cNvPr id="41" name="Google Shape;1545;p59">
            <a:extLst>
              <a:ext uri="{FF2B5EF4-FFF2-40B4-BE49-F238E27FC236}">
                <a16:creationId xmlns:a16="http://schemas.microsoft.com/office/drawing/2014/main" id="{3343D4E5-0C7D-4037-A604-108BB6550F3A}"/>
              </a:ext>
            </a:extLst>
          </p:cNvPr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42" name="Google Shape;1546;p59">
              <a:extLst>
                <a:ext uri="{FF2B5EF4-FFF2-40B4-BE49-F238E27FC236}">
                  <a16:creationId xmlns:a16="http://schemas.microsoft.com/office/drawing/2014/main" id="{81194E79-BF26-4A25-A49E-C53385C4181D}"/>
                </a:ext>
              </a:extLst>
            </p:cNvPr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47;p59">
              <a:extLst>
                <a:ext uri="{FF2B5EF4-FFF2-40B4-BE49-F238E27FC236}">
                  <a16:creationId xmlns:a16="http://schemas.microsoft.com/office/drawing/2014/main" id="{19DB246A-05A2-4941-B8AB-442C4B7A188C}"/>
                </a:ext>
              </a:extLst>
            </p:cNvPr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48;p59">
              <a:extLst>
                <a:ext uri="{FF2B5EF4-FFF2-40B4-BE49-F238E27FC236}">
                  <a16:creationId xmlns:a16="http://schemas.microsoft.com/office/drawing/2014/main" id="{08EFE887-AC78-4DE5-946B-F619CEB98DBA}"/>
                </a:ext>
              </a:extLst>
            </p:cNvPr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49;p59">
              <a:extLst>
                <a:ext uri="{FF2B5EF4-FFF2-40B4-BE49-F238E27FC236}">
                  <a16:creationId xmlns:a16="http://schemas.microsoft.com/office/drawing/2014/main" id="{898A7D20-6277-4BD4-8F24-2D0B8DFA5FB1}"/>
                </a:ext>
              </a:extLst>
            </p:cNvPr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50;p59">
              <a:extLst>
                <a:ext uri="{FF2B5EF4-FFF2-40B4-BE49-F238E27FC236}">
                  <a16:creationId xmlns:a16="http://schemas.microsoft.com/office/drawing/2014/main" id="{D8BB0446-C9A0-47E6-B050-DA4BDD9BCAC7}"/>
                </a:ext>
              </a:extLst>
            </p:cNvPr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51;p59">
              <a:extLst>
                <a:ext uri="{FF2B5EF4-FFF2-40B4-BE49-F238E27FC236}">
                  <a16:creationId xmlns:a16="http://schemas.microsoft.com/office/drawing/2014/main" id="{2F4772D2-924E-4A21-B2D8-010FF789DD55}"/>
                </a:ext>
              </a:extLst>
            </p:cNvPr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52;p59">
              <a:extLst>
                <a:ext uri="{FF2B5EF4-FFF2-40B4-BE49-F238E27FC236}">
                  <a16:creationId xmlns:a16="http://schemas.microsoft.com/office/drawing/2014/main" id="{429D30B1-25FF-4F6F-8DC6-1652C44A81A5}"/>
                </a:ext>
              </a:extLst>
            </p:cNvPr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53;p59">
              <a:extLst>
                <a:ext uri="{FF2B5EF4-FFF2-40B4-BE49-F238E27FC236}">
                  <a16:creationId xmlns:a16="http://schemas.microsoft.com/office/drawing/2014/main" id="{87DD8AA3-BEFC-47BC-9181-94E2E9662F92}"/>
                </a:ext>
              </a:extLst>
            </p:cNvPr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54;p59">
              <a:extLst>
                <a:ext uri="{FF2B5EF4-FFF2-40B4-BE49-F238E27FC236}">
                  <a16:creationId xmlns:a16="http://schemas.microsoft.com/office/drawing/2014/main" id="{3CDD9C6A-64B5-4C33-B044-4030B42BA926}"/>
                </a:ext>
              </a:extLst>
            </p:cNvPr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55;p59">
              <a:extLst>
                <a:ext uri="{FF2B5EF4-FFF2-40B4-BE49-F238E27FC236}">
                  <a16:creationId xmlns:a16="http://schemas.microsoft.com/office/drawing/2014/main" id="{D79E50C3-7D57-49C4-8521-61AFC90B5812}"/>
                </a:ext>
              </a:extLst>
            </p:cNvPr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6;p59">
              <a:extLst>
                <a:ext uri="{FF2B5EF4-FFF2-40B4-BE49-F238E27FC236}">
                  <a16:creationId xmlns:a16="http://schemas.microsoft.com/office/drawing/2014/main" id="{37E6711D-E813-4114-BFB3-617EE76C7D6F}"/>
                </a:ext>
              </a:extLst>
            </p:cNvPr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57;p59">
              <a:extLst>
                <a:ext uri="{FF2B5EF4-FFF2-40B4-BE49-F238E27FC236}">
                  <a16:creationId xmlns:a16="http://schemas.microsoft.com/office/drawing/2014/main" id="{BBBA78E4-E446-4FB2-A72F-4B3AD9200ECD}"/>
                </a:ext>
              </a:extLst>
            </p:cNvPr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58;p59">
              <a:extLst>
                <a:ext uri="{FF2B5EF4-FFF2-40B4-BE49-F238E27FC236}">
                  <a16:creationId xmlns:a16="http://schemas.microsoft.com/office/drawing/2014/main" id="{BA616501-30A2-4B67-9CC9-04143754723E}"/>
                </a:ext>
              </a:extLst>
            </p:cNvPr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9;p59">
              <a:extLst>
                <a:ext uri="{FF2B5EF4-FFF2-40B4-BE49-F238E27FC236}">
                  <a16:creationId xmlns:a16="http://schemas.microsoft.com/office/drawing/2014/main" id="{242073A2-F13D-43F6-B419-FB4B6F40D385}"/>
                </a:ext>
              </a:extLst>
            </p:cNvPr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60;p59">
              <a:extLst>
                <a:ext uri="{FF2B5EF4-FFF2-40B4-BE49-F238E27FC236}">
                  <a16:creationId xmlns:a16="http://schemas.microsoft.com/office/drawing/2014/main" id="{FD93BDAF-3747-43C4-8B39-11B683A2537E}"/>
                </a:ext>
              </a:extLst>
            </p:cNvPr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61;p59">
              <a:extLst>
                <a:ext uri="{FF2B5EF4-FFF2-40B4-BE49-F238E27FC236}">
                  <a16:creationId xmlns:a16="http://schemas.microsoft.com/office/drawing/2014/main" id="{329D979E-4478-42DF-8E57-968637B64AF3}"/>
                </a:ext>
              </a:extLst>
            </p:cNvPr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62;p59">
              <a:extLst>
                <a:ext uri="{FF2B5EF4-FFF2-40B4-BE49-F238E27FC236}">
                  <a16:creationId xmlns:a16="http://schemas.microsoft.com/office/drawing/2014/main" id="{BC867417-D321-4573-B9A9-26DB41F9BCFE}"/>
                </a:ext>
              </a:extLst>
            </p:cNvPr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63;p59">
              <a:extLst>
                <a:ext uri="{FF2B5EF4-FFF2-40B4-BE49-F238E27FC236}">
                  <a16:creationId xmlns:a16="http://schemas.microsoft.com/office/drawing/2014/main" id="{7D70888E-8233-471A-9918-FD5737652934}"/>
                </a:ext>
              </a:extLst>
            </p:cNvPr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64;p59">
              <a:extLst>
                <a:ext uri="{FF2B5EF4-FFF2-40B4-BE49-F238E27FC236}">
                  <a16:creationId xmlns:a16="http://schemas.microsoft.com/office/drawing/2014/main" id="{73B82A0D-3074-41CC-9AD9-93B740DBBCC6}"/>
                </a:ext>
              </a:extLst>
            </p:cNvPr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543;p59">
            <a:extLst>
              <a:ext uri="{FF2B5EF4-FFF2-40B4-BE49-F238E27FC236}">
                <a16:creationId xmlns:a16="http://schemas.microsoft.com/office/drawing/2014/main" id="{86492DA9-CB85-46B6-A52E-D5BB6B790B66}"/>
              </a:ext>
            </a:extLst>
          </p:cNvPr>
          <p:cNvSpPr txBox="1">
            <a:spLocks/>
          </p:cNvSpPr>
          <p:nvPr/>
        </p:nvSpPr>
        <p:spPr>
          <a:xfrm>
            <a:off x="445506" y="88725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3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540;p59">
            <a:extLst>
              <a:ext uri="{FF2B5EF4-FFF2-40B4-BE49-F238E27FC236}">
                <a16:creationId xmlns:a16="http://schemas.microsoft.com/office/drawing/2014/main" id="{7FA4991E-3F03-4B1C-BA5E-F96B88D1910E}"/>
              </a:ext>
            </a:extLst>
          </p:cNvPr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37" name="Google Shape;1541;p59">
              <a:extLst>
                <a:ext uri="{FF2B5EF4-FFF2-40B4-BE49-F238E27FC236}">
                  <a16:creationId xmlns:a16="http://schemas.microsoft.com/office/drawing/2014/main" id="{66D3FCE0-6199-416F-8A6E-8588767C0FE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42;p59">
              <a:extLst>
                <a:ext uri="{FF2B5EF4-FFF2-40B4-BE49-F238E27FC236}">
                  <a16:creationId xmlns:a16="http://schemas.microsoft.com/office/drawing/2014/main" id="{21A62FB3-11DE-4E34-9937-DEB2DA526582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543;p59">
            <a:extLst>
              <a:ext uri="{FF2B5EF4-FFF2-40B4-BE49-F238E27FC236}">
                <a16:creationId xmlns:a16="http://schemas.microsoft.com/office/drawing/2014/main" id="{1B2CFB36-2119-4E50-81A8-C74FF0A0A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40" name="Google Shape;1544;p59">
            <a:extLst>
              <a:ext uri="{FF2B5EF4-FFF2-40B4-BE49-F238E27FC236}">
                <a16:creationId xmlns:a16="http://schemas.microsoft.com/office/drawing/2014/main" id="{610D7ECF-54BE-4C9D-BB28-E178D747E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1197" y="1065066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Assertions: Unit test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pernyataan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(assertions)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diberikan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oleh unit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Jika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hasilnya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maka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dianggap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;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dianggap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  <a:buAutoNum type="arabicPeriod" startAt="4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Dokumentasi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Hidup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 juga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sebagai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dokumentasi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hidup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(living documentation)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menjelaskan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cara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mengintegrasikan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unit-unit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  <a:buAutoNum type="arabicPeriod" startAt="4"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Integrasi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Alat: Banyak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bahasa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pemrograman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lingkungan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menyediakan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kerangka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kerja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(framework)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khusus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testing,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Python, JUnit di Java, dan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banyak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lainnya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Alat-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memudahkan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proses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pembuatan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pelaksanaan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grpSp>
        <p:nvGrpSpPr>
          <p:cNvPr id="41" name="Google Shape;1545;p59">
            <a:extLst>
              <a:ext uri="{FF2B5EF4-FFF2-40B4-BE49-F238E27FC236}">
                <a16:creationId xmlns:a16="http://schemas.microsoft.com/office/drawing/2014/main" id="{3343D4E5-0C7D-4037-A604-108BB6550F3A}"/>
              </a:ext>
            </a:extLst>
          </p:cNvPr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42" name="Google Shape;1546;p59">
              <a:extLst>
                <a:ext uri="{FF2B5EF4-FFF2-40B4-BE49-F238E27FC236}">
                  <a16:creationId xmlns:a16="http://schemas.microsoft.com/office/drawing/2014/main" id="{81194E79-BF26-4A25-A49E-C53385C4181D}"/>
                </a:ext>
              </a:extLst>
            </p:cNvPr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47;p59">
              <a:extLst>
                <a:ext uri="{FF2B5EF4-FFF2-40B4-BE49-F238E27FC236}">
                  <a16:creationId xmlns:a16="http://schemas.microsoft.com/office/drawing/2014/main" id="{19DB246A-05A2-4941-B8AB-442C4B7A188C}"/>
                </a:ext>
              </a:extLst>
            </p:cNvPr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48;p59">
              <a:extLst>
                <a:ext uri="{FF2B5EF4-FFF2-40B4-BE49-F238E27FC236}">
                  <a16:creationId xmlns:a16="http://schemas.microsoft.com/office/drawing/2014/main" id="{08EFE887-AC78-4DE5-946B-F619CEB98DBA}"/>
                </a:ext>
              </a:extLst>
            </p:cNvPr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49;p59">
              <a:extLst>
                <a:ext uri="{FF2B5EF4-FFF2-40B4-BE49-F238E27FC236}">
                  <a16:creationId xmlns:a16="http://schemas.microsoft.com/office/drawing/2014/main" id="{898A7D20-6277-4BD4-8F24-2D0B8DFA5FB1}"/>
                </a:ext>
              </a:extLst>
            </p:cNvPr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50;p59">
              <a:extLst>
                <a:ext uri="{FF2B5EF4-FFF2-40B4-BE49-F238E27FC236}">
                  <a16:creationId xmlns:a16="http://schemas.microsoft.com/office/drawing/2014/main" id="{D8BB0446-C9A0-47E6-B050-DA4BDD9BCAC7}"/>
                </a:ext>
              </a:extLst>
            </p:cNvPr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51;p59">
              <a:extLst>
                <a:ext uri="{FF2B5EF4-FFF2-40B4-BE49-F238E27FC236}">
                  <a16:creationId xmlns:a16="http://schemas.microsoft.com/office/drawing/2014/main" id="{2F4772D2-924E-4A21-B2D8-010FF789DD55}"/>
                </a:ext>
              </a:extLst>
            </p:cNvPr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52;p59">
              <a:extLst>
                <a:ext uri="{FF2B5EF4-FFF2-40B4-BE49-F238E27FC236}">
                  <a16:creationId xmlns:a16="http://schemas.microsoft.com/office/drawing/2014/main" id="{429D30B1-25FF-4F6F-8DC6-1652C44A81A5}"/>
                </a:ext>
              </a:extLst>
            </p:cNvPr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53;p59">
              <a:extLst>
                <a:ext uri="{FF2B5EF4-FFF2-40B4-BE49-F238E27FC236}">
                  <a16:creationId xmlns:a16="http://schemas.microsoft.com/office/drawing/2014/main" id="{87DD8AA3-BEFC-47BC-9181-94E2E9662F92}"/>
                </a:ext>
              </a:extLst>
            </p:cNvPr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54;p59">
              <a:extLst>
                <a:ext uri="{FF2B5EF4-FFF2-40B4-BE49-F238E27FC236}">
                  <a16:creationId xmlns:a16="http://schemas.microsoft.com/office/drawing/2014/main" id="{3CDD9C6A-64B5-4C33-B044-4030B42BA926}"/>
                </a:ext>
              </a:extLst>
            </p:cNvPr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55;p59">
              <a:extLst>
                <a:ext uri="{FF2B5EF4-FFF2-40B4-BE49-F238E27FC236}">
                  <a16:creationId xmlns:a16="http://schemas.microsoft.com/office/drawing/2014/main" id="{D79E50C3-7D57-49C4-8521-61AFC90B5812}"/>
                </a:ext>
              </a:extLst>
            </p:cNvPr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6;p59">
              <a:extLst>
                <a:ext uri="{FF2B5EF4-FFF2-40B4-BE49-F238E27FC236}">
                  <a16:creationId xmlns:a16="http://schemas.microsoft.com/office/drawing/2014/main" id="{37E6711D-E813-4114-BFB3-617EE76C7D6F}"/>
                </a:ext>
              </a:extLst>
            </p:cNvPr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57;p59">
              <a:extLst>
                <a:ext uri="{FF2B5EF4-FFF2-40B4-BE49-F238E27FC236}">
                  <a16:creationId xmlns:a16="http://schemas.microsoft.com/office/drawing/2014/main" id="{BBBA78E4-E446-4FB2-A72F-4B3AD9200ECD}"/>
                </a:ext>
              </a:extLst>
            </p:cNvPr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58;p59">
              <a:extLst>
                <a:ext uri="{FF2B5EF4-FFF2-40B4-BE49-F238E27FC236}">
                  <a16:creationId xmlns:a16="http://schemas.microsoft.com/office/drawing/2014/main" id="{BA616501-30A2-4B67-9CC9-04143754723E}"/>
                </a:ext>
              </a:extLst>
            </p:cNvPr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9;p59">
              <a:extLst>
                <a:ext uri="{FF2B5EF4-FFF2-40B4-BE49-F238E27FC236}">
                  <a16:creationId xmlns:a16="http://schemas.microsoft.com/office/drawing/2014/main" id="{242073A2-F13D-43F6-B419-FB4B6F40D385}"/>
                </a:ext>
              </a:extLst>
            </p:cNvPr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60;p59">
              <a:extLst>
                <a:ext uri="{FF2B5EF4-FFF2-40B4-BE49-F238E27FC236}">
                  <a16:creationId xmlns:a16="http://schemas.microsoft.com/office/drawing/2014/main" id="{FD93BDAF-3747-43C4-8B39-11B683A2537E}"/>
                </a:ext>
              </a:extLst>
            </p:cNvPr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61;p59">
              <a:extLst>
                <a:ext uri="{FF2B5EF4-FFF2-40B4-BE49-F238E27FC236}">
                  <a16:creationId xmlns:a16="http://schemas.microsoft.com/office/drawing/2014/main" id="{329D979E-4478-42DF-8E57-968637B64AF3}"/>
                </a:ext>
              </a:extLst>
            </p:cNvPr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62;p59">
              <a:extLst>
                <a:ext uri="{FF2B5EF4-FFF2-40B4-BE49-F238E27FC236}">
                  <a16:creationId xmlns:a16="http://schemas.microsoft.com/office/drawing/2014/main" id="{BC867417-D321-4573-B9A9-26DB41F9BCFE}"/>
                </a:ext>
              </a:extLst>
            </p:cNvPr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63;p59">
              <a:extLst>
                <a:ext uri="{FF2B5EF4-FFF2-40B4-BE49-F238E27FC236}">
                  <a16:creationId xmlns:a16="http://schemas.microsoft.com/office/drawing/2014/main" id="{7D70888E-8233-471A-9918-FD5737652934}"/>
                </a:ext>
              </a:extLst>
            </p:cNvPr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64;p59">
              <a:extLst>
                <a:ext uri="{FF2B5EF4-FFF2-40B4-BE49-F238E27FC236}">
                  <a16:creationId xmlns:a16="http://schemas.microsoft.com/office/drawing/2014/main" id="{73B82A0D-3074-41CC-9AD9-93B740DBBCC6}"/>
                </a:ext>
              </a:extLst>
            </p:cNvPr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543;p59">
            <a:extLst>
              <a:ext uri="{FF2B5EF4-FFF2-40B4-BE49-F238E27FC236}">
                <a16:creationId xmlns:a16="http://schemas.microsoft.com/office/drawing/2014/main" id="{86492DA9-CB85-46B6-A52E-D5BB6B790B66}"/>
              </a:ext>
            </a:extLst>
          </p:cNvPr>
          <p:cNvSpPr txBox="1">
            <a:spLocks/>
          </p:cNvSpPr>
          <p:nvPr/>
        </p:nvSpPr>
        <p:spPr>
          <a:xfrm>
            <a:off x="445506" y="88725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9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97;p63">
            <a:extLst>
              <a:ext uri="{FF2B5EF4-FFF2-40B4-BE49-F238E27FC236}">
                <a16:creationId xmlns:a16="http://schemas.microsoft.com/office/drawing/2014/main" id="{8D0C1E0B-8680-4FF7-A52C-282797C20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7873" y="270022"/>
            <a:ext cx="5976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5" name="Google Shape;1698;p63">
            <a:extLst>
              <a:ext uri="{FF2B5EF4-FFF2-40B4-BE49-F238E27FC236}">
                <a16:creationId xmlns:a16="http://schemas.microsoft.com/office/drawing/2014/main" id="{1DDEA0B0-F84B-4B73-B4F3-F3FCADAB4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5012" y="1004409"/>
            <a:ext cx="7435456" cy="3474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Python: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Persiapkan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memiliki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teratur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requirements.txt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dependensi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Pengelolaan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Kode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Simpan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di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 (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GitHub).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membuat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gitignore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mengabaikan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perlu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di-repo (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berkas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pyc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virtual environment).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Kendali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manajer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mengontrol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tag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menandai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rilis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grpSp>
        <p:nvGrpSpPr>
          <p:cNvPr id="6" name="Google Shape;1699;p63">
            <a:extLst>
              <a:ext uri="{FF2B5EF4-FFF2-40B4-BE49-F238E27FC236}">
                <a16:creationId xmlns:a16="http://schemas.microsoft.com/office/drawing/2014/main" id="{0C85651C-51CF-494F-BD51-3C2820976D7D}"/>
              </a:ext>
            </a:extLst>
          </p:cNvPr>
          <p:cNvGrpSpPr/>
          <p:nvPr/>
        </p:nvGrpSpPr>
        <p:grpSpPr>
          <a:xfrm rot="-2245815">
            <a:off x="-161962" y="3895051"/>
            <a:ext cx="1749439" cy="557955"/>
            <a:chOff x="3697288" y="914400"/>
            <a:chExt cx="1749426" cy="557950"/>
          </a:xfrm>
        </p:grpSpPr>
        <p:sp>
          <p:nvSpPr>
            <p:cNvPr id="7" name="Google Shape;1700;p63">
              <a:extLst>
                <a:ext uri="{FF2B5EF4-FFF2-40B4-BE49-F238E27FC236}">
                  <a16:creationId xmlns:a16="http://schemas.microsoft.com/office/drawing/2014/main" id="{C5A0BAB0-BC70-4EB0-B75A-2FA612C6C6C1}"/>
                </a:ext>
              </a:extLst>
            </p:cNvPr>
            <p:cNvSpPr/>
            <p:nvPr/>
          </p:nvSpPr>
          <p:spPr>
            <a:xfrm>
              <a:off x="4940265" y="918872"/>
              <a:ext cx="506448" cy="506746"/>
            </a:xfrm>
            <a:custGeom>
              <a:avLst/>
              <a:gdLst/>
              <a:ahLst/>
              <a:cxnLst/>
              <a:rect l="l" t="t" r="r" b="b"/>
              <a:pathLst>
                <a:path w="6795" h="6799" extrusionOk="0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01;p63">
              <a:extLst>
                <a:ext uri="{FF2B5EF4-FFF2-40B4-BE49-F238E27FC236}">
                  <a16:creationId xmlns:a16="http://schemas.microsoft.com/office/drawing/2014/main" id="{16D0D1C9-C536-4638-97CE-0632CFA3627E}"/>
                </a:ext>
              </a:extLst>
            </p:cNvPr>
            <p:cNvSpPr/>
            <p:nvPr/>
          </p:nvSpPr>
          <p:spPr>
            <a:xfrm>
              <a:off x="5271114" y="1084259"/>
              <a:ext cx="160841" cy="155177"/>
            </a:xfrm>
            <a:custGeom>
              <a:avLst/>
              <a:gdLst/>
              <a:ahLst/>
              <a:cxnLst/>
              <a:rect l="l" t="t" r="r" b="b"/>
              <a:pathLst>
                <a:path w="2158" h="2082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2;p63">
              <a:extLst>
                <a:ext uri="{FF2B5EF4-FFF2-40B4-BE49-F238E27FC236}">
                  <a16:creationId xmlns:a16="http://schemas.microsoft.com/office/drawing/2014/main" id="{B4D9CBCE-6B3D-4EBC-ACE1-99CE3A6394C2}"/>
                </a:ext>
              </a:extLst>
            </p:cNvPr>
            <p:cNvSpPr/>
            <p:nvPr/>
          </p:nvSpPr>
          <p:spPr>
            <a:xfrm>
              <a:off x="5257549" y="1070695"/>
              <a:ext cx="189163" cy="181859"/>
            </a:xfrm>
            <a:custGeom>
              <a:avLst/>
              <a:gdLst/>
              <a:ahLst/>
              <a:cxnLst/>
              <a:rect l="l" t="t" r="r" b="b"/>
              <a:pathLst>
                <a:path w="2538" h="2440" extrusionOk="0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03;p63">
              <a:extLst>
                <a:ext uri="{FF2B5EF4-FFF2-40B4-BE49-F238E27FC236}">
                  <a16:creationId xmlns:a16="http://schemas.microsoft.com/office/drawing/2014/main" id="{6039C14D-136B-44EE-9B8B-E85F1B9C3529}"/>
                </a:ext>
              </a:extLst>
            </p:cNvPr>
            <p:cNvSpPr/>
            <p:nvPr/>
          </p:nvSpPr>
          <p:spPr>
            <a:xfrm>
              <a:off x="3710852" y="927294"/>
              <a:ext cx="1299921" cy="531938"/>
            </a:xfrm>
            <a:custGeom>
              <a:avLst/>
              <a:gdLst/>
              <a:ahLst/>
              <a:cxnLst/>
              <a:rect l="l" t="t" r="r" b="b"/>
              <a:pathLst>
                <a:path w="17441" h="7137" extrusionOk="0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04;p63">
              <a:extLst>
                <a:ext uri="{FF2B5EF4-FFF2-40B4-BE49-F238E27FC236}">
                  <a16:creationId xmlns:a16="http://schemas.microsoft.com/office/drawing/2014/main" id="{E04BE400-9AC7-4396-9968-A5D12175C0D3}"/>
                </a:ext>
              </a:extLst>
            </p:cNvPr>
            <p:cNvSpPr/>
            <p:nvPr/>
          </p:nvSpPr>
          <p:spPr>
            <a:xfrm>
              <a:off x="3697288" y="914400"/>
              <a:ext cx="1314604" cy="557950"/>
            </a:xfrm>
            <a:custGeom>
              <a:avLst/>
              <a:gdLst/>
              <a:ahLst/>
              <a:cxnLst/>
              <a:rect l="l" t="t" r="r" b="b"/>
              <a:pathLst>
                <a:path w="17638" h="7486" extrusionOk="0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5;p63">
              <a:extLst>
                <a:ext uri="{FF2B5EF4-FFF2-40B4-BE49-F238E27FC236}">
                  <a16:creationId xmlns:a16="http://schemas.microsoft.com/office/drawing/2014/main" id="{EA661F78-2BA2-4FCA-8722-045DFC790F53}"/>
                </a:ext>
              </a:extLst>
            </p:cNvPr>
            <p:cNvSpPr/>
            <p:nvPr/>
          </p:nvSpPr>
          <p:spPr>
            <a:xfrm>
              <a:off x="3718827" y="1182791"/>
              <a:ext cx="1273835" cy="13639"/>
            </a:xfrm>
            <a:custGeom>
              <a:avLst/>
              <a:gdLst/>
              <a:ahLst/>
              <a:cxnLst/>
              <a:rect l="l" t="t" r="r" b="b"/>
              <a:pathLst>
                <a:path w="17091" h="183" fill="none" extrusionOk="0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chemeClr val="dk2"/>
            </a:solidFill>
            <a:ln w="61900" cap="flat" cmpd="sng">
              <a:solidFill>
                <a:schemeClr val="dk2"/>
              </a:solidFill>
              <a:prstDash val="solid"/>
              <a:miter lim="15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706;p63">
            <a:extLst>
              <a:ext uri="{FF2B5EF4-FFF2-40B4-BE49-F238E27FC236}">
                <a16:creationId xmlns:a16="http://schemas.microsoft.com/office/drawing/2014/main" id="{C50261A9-399D-4D84-A652-28636C6D1327}"/>
              </a:ext>
            </a:extLst>
          </p:cNvPr>
          <p:cNvGrpSpPr/>
          <p:nvPr/>
        </p:nvGrpSpPr>
        <p:grpSpPr>
          <a:xfrm>
            <a:off x="365925" y="252625"/>
            <a:ext cx="1199746" cy="1130279"/>
            <a:chOff x="365925" y="252625"/>
            <a:chExt cx="1199746" cy="1130279"/>
          </a:xfrm>
        </p:grpSpPr>
        <p:sp>
          <p:nvSpPr>
            <p:cNvPr id="14" name="Google Shape;1707;p63">
              <a:extLst>
                <a:ext uri="{FF2B5EF4-FFF2-40B4-BE49-F238E27FC236}">
                  <a16:creationId xmlns:a16="http://schemas.microsoft.com/office/drawing/2014/main" id="{5A9845D9-70F0-49BD-B69A-B1705BF77FC3}"/>
                </a:ext>
              </a:extLst>
            </p:cNvPr>
            <p:cNvSpPr/>
            <p:nvPr/>
          </p:nvSpPr>
          <p:spPr>
            <a:xfrm>
              <a:off x="1114864" y="885316"/>
              <a:ext cx="167704" cy="158851"/>
            </a:xfrm>
            <a:custGeom>
              <a:avLst/>
              <a:gdLst/>
              <a:ahLst/>
              <a:cxnLst/>
              <a:rect l="l" t="t" r="r" b="b"/>
              <a:pathLst>
                <a:path w="2728" h="2584" extrusionOk="0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8;p63">
              <a:extLst>
                <a:ext uri="{FF2B5EF4-FFF2-40B4-BE49-F238E27FC236}">
                  <a16:creationId xmlns:a16="http://schemas.microsoft.com/office/drawing/2014/main" id="{CA3AD6C4-C084-4430-A131-AA2268E570DD}"/>
                </a:ext>
              </a:extLst>
            </p:cNvPr>
            <p:cNvSpPr/>
            <p:nvPr/>
          </p:nvSpPr>
          <p:spPr>
            <a:xfrm>
              <a:off x="597375" y="406433"/>
              <a:ext cx="151044" cy="131126"/>
            </a:xfrm>
            <a:custGeom>
              <a:avLst/>
              <a:gdLst/>
              <a:ahLst/>
              <a:cxnLst/>
              <a:rect l="l" t="t" r="r" b="b"/>
              <a:pathLst>
                <a:path w="2457" h="2133" extrusionOk="0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9;p63">
              <a:extLst>
                <a:ext uri="{FF2B5EF4-FFF2-40B4-BE49-F238E27FC236}">
                  <a16:creationId xmlns:a16="http://schemas.microsoft.com/office/drawing/2014/main" id="{5F0118A9-CB8C-4812-BE6A-DE5F0E297B8D}"/>
                </a:ext>
              </a:extLst>
            </p:cNvPr>
            <p:cNvSpPr/>
            <p:nvPr/>
          </p:nvSpPr>
          <p:spPr>
            <a:xfrm>
              <a:off x="1089045" y="567372"/>
              <a:ext cx="157929" cy="130266"/>
            </a:xfrm>
            <a:custGeom>
              <a:avLst/>
              <a:gdLst/>
              <a:ahLst/>
              <a:cxnLst/>
              <a:rect l="l" t="t" r="r" b="b"/>
              <a:pathLst>
                <a:path w="2569" h="2119" extrusionOk="0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0;p63">
              <a:extLst>
                <a:ext uri="{FF2B5EF4-FFF2-40B4-BE49-F238E27FC236}">
                  <a16:creationId xmlns:a16="http://schemas.microsoft.com/office/drawing/2014/main" id="{2D0EFBF1-8892-4313-B1F8-0F8DD24A6CF3}"/>
                </a:ext>
              </a:extLst>
            </p:cNvPr>
            <p:cNvSpPr/>
            <p:nvPr/>
          </p:nvSpPr>
          <p:spPr>
            <a:xfrm>
              <a:off x="566208" y="672001"/>
              <a:ext cx="109364" cy="95901"/>
            </a:xfrm>
            <a:custGeom>
              <a:avLst/>
              <a:gdLst/>
              <a:ahLst/>
              <a:cxnLst/>
              <a:rect l="l" t="t" r="r" b="b"/>
              <a:pathLst>
                <a:path w="1779" h="1560" extrusionOk="0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1;p63">
              <a:extLst>
                <a:ext uri="{FF2B5EF4-FFF2-40B4-BE49-F238E27FC236}">
                  <a16:creationId xmlns:a16="http://schemas.microsoft.com/office/drawing/2014/main" id="{256AB438-C5C6-4F9E-9922-89E387DD3251}"/>
                </a:ext>
              </a:extLst>
            </p:cNvPr>
            <p:cNvSpPr/>
            <p:nvPr/>
          </p:nvSpPr>
          <p:spPr>
            <a:xfrm>
              <a:off x="392482" y="277461"/>
              <a:ext cx="1123886" cy="1079132"/>
            </a:xfrm>
            <a:custGeom>
              <a:avLst/>
              <a:gdLst/>
              <a:ahLst/>
              <a:cxnLst/>
              <a:rect l="l" t="t" r="r" b="b"/>
              <a:pathLst>
                <a:path w="18282" h="17554" extrusionOk="0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2;p63">
              <a:extLst>
                <a:ext uri="{FF2B5EF4-FFF2-40B4-BE49-F238E27FC236}">
                  <a16:creationId xmlns:a16="http://schemas.microsoft.com/office/drawing/2014/main" id="{BBAC2FFE-A013-4220-8776-A34732365238}"/>
                </a:ext>
              </a:extLst>
            </p:cNvPr>
            <p:cNvSpPr/>
            <p:nvPr/>
          </p:nvSpPr>
          <p:spPr>
            <a:xfrm>
              <a:off x="836386" y="375881"/>
              <a:ext cx="189036" cy="160019"/>
            </a:xfrm>
            <a:custGeom>
              <a:avLst/>
              <a:gdLst/>
              <a:ahLst/>
              <a:cxnLst/>
              <a:rect l="l" t="t" r="r" b="b"/>
              <a:pathLst>
                <a:path w="3075" h="2603" extrusionOk="0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13;p63">
              <a:extLst>
                <a:ext uri="{FF2B5EF4-FFF2-40B4-BE49-F238E27FC236}">
                  <a16:creationId xmlns:a16="http://schemas.microsoft.com/office/drawing/2014/main" id="{9A16273E-5B32-46A0-8929-F3FF4B9298A8}"/>
                </a:ext>
              </a:extLst>
            </p:cNvPr>
            <p:cNvSpPr/>
            <p:nvPr/>
          </p:nvSpPr>
          <p:spPr>
            <a:xfrm>
              <a:off x="542724" y="648641"/>
              <a:ext cx="156392" cy="143237"/>
            </a:xfrm>
            <a:custGeom>
              <a:avLst/>
              <a:gdLst/>
              <a:ahLst/>
              <a:cxnLst/>
              <a:rect l="l" t="t" r="r" b="b"/>
              <a:pathLst>
                <a:path w="2544" h="2330" extrusionOk="0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14;p63">
              <a:extLst>
                <a:ext uri="{FF2B5EF4-FFF2-40B4-BE49-F238E27FC236}">
                  <a16:creationId xmlns:a16="http://schemas.microsoft.com/office/drawing/2014/main" id="{EC1C163E-F404-46DD-8CE3-DEE316912A52}"/>
                </a:ext>
              </a:extLst>
            </p:cNvPr>
            <p:cNvSpPr/>
            <p:nvPr/>
          </p:nvSpPr>
          <p:spPr>
            <a:xfrm>
              <a:off x="365925" y="252625"/>
              <a:ext cx="1199746" cy="1130279"/>
            </a:xfrm>
            <a:custGeom>
              <a:avLst/>
              <a:gdLst/>
              <a:ahLst/>
              <a:cxnLst/>
              <a:rect l="l" t="t" r="r" b="b"/>
              <a:pathLst>
                <a:path w="19516" h="18386" extrusionOk="0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15;p63">
              <a:extLst>
                <a:ext uri="{FF2B5EF4-FFF2-40B4-BE49-F238E27FC236}">
                  <a16:creationId xmlns:a16="http://schemas.microsoft.com/office/drawing/2014/main" id="{C14416E6-5EED-4B83-984A-AEE7324CC9D6}"/>
                </a:ext>
              </a:extLst>
            </p:cNvPr>
            <p:cNvSpPr/>
            <p:nvPr/>
          </p:nvSpPr>
          <p:spPr>
            <a:xfrm>
              <a:off x="815116" y="350861"/>
              <a:ext cx="233052" cy="209261"/>
            </a:xfrm>
            <a:custGeom>
              <a:avLst/>
              <a:gdLst/>
              <a:ahLst/>
              <a:cxnLst/>
              <a:rect l="l" t="t" r="r" b="b"/>
              <a:pathLst>
                <a:path w="3791" h="3404" extrusionOk="0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16;p63">
              <a:extLst>
                <a:ext uri="{FF2B5EF4-FFF2-40B4-BE49-F238E27FC236}">
                  <a16:creationId xmlns:a16="http://schemas.microsoft.com/office/drawing/2014/main" id="{4BCB99DC-4F2D-48B4-BACF-22915B13B896}"/>
                </a:ext>
              </a:extLst>
            </p:cNvPr>
            <p:cNvSpPr/>
            <p:nvPr/>
          </p:nvSpPr>
          <p:spPr>
            <a:xfrm>
              <a:off x="1076197" y="860788"/>
              <a:ext cx="230716" cy="207478"/>
            </a:xfrm>
            <a:custGeom>
              <a:avLst/>
              <a:gdLst/>
              <a:ahLst/>
              <a:cxnLst/>
              <a:rect l="l" t="t" r="r" b="b"/>
              <a:pathLst>
                <a:path w="3753" h="3375" extrusionOk="0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7;p63">
              <a:extLst>
                <a:ext uri="{FF2B5EF4-FFF2-40B4-BE49-F238E27FC236}">
                  <a16:creationId xmlns:a16="http://schemas.microsoft.com/office/drawing/2014/main" id="{04D71902-0CE5-416B-888E-990B2A21AE72}"/>
                </a:ext>
              </a:extLst>
            </p:cNvPr>
            <p:cNvSpPr/>
            <p:nvPr/>
          </p:nvSpPr>
          <p:spPr>
            <a:xfrm>
              <a:off x="579117" y="382397"/>
              <a:ext cx="193585" cy="179814"/>
            </a:xfrm>
            <a:custGeom>
              <a:avLst/>
              <a:gdLst/>
              <a:ahLst/>
              <a:cxnLst/>
              <a:rect l="l" t="t" r="r" b="b"/>
              <a:pathLst>
                <a:path w="3149" h="2925" extrusionOk="0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8;p63">
              <a:extLst>
                <a:ext uri="{FF2B5EF4-FFF2-40B4-BE49-F238E27FC236}">
                  <a16:creationId xmlns:a16="http://schemas.microsoft.com/office/drawing/2014/main" id="{D61D3300-7B55-48A2-82B6-CEB72B961471}"/>
                </a:ext>
              </a:extLst>
            </p:cNvPr>
            <p:cNvSpPr/>
            <p:nvPr/>
          </p:nvSpPr>
          <p:spPr>
            <a:xfrm>
              <a:off x="1057939" y="542352"/>
              <a:ext cx="218605" cy="180614"/>
            </a:xfrm>
            <a:custGeom>
              <a:avLst/>
              <a:gdLst/>
              <a:ahLst/>
              <a:cxnLst/>
              <a:rect l="l" t="t" r="r" b="b"/>
              <a:pathLst>
                <a:path w="3556" h="2938" extrusionOk="0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9;p63">
              <a:extLst>
                <a:ext uri="{FF2B5EF4-FFF2-40B4-BE49-F238E27FC236}">
                  <a16:creationId xmlns:a16="http://schemas.microsoft.com/office/drawing/2014/main" id="{7D1B3D0B-EEF5-4B9E-9464-6132BFEDA22C}"/>
                </a:ext>
              </a:extLst>
            </p:cNvPr>
            <p:cNvSpPr/>
            <p:nvPr/>
          </p:nvSpPr>
          <p:spPr>
            <a:xfrm>
              <a:off x="393219" y="557967"/>
              <a:ext cx="404506" cy="479751"/>
            </a:xfrm>
            <a:custGeom>
              <a:avLst/>
              <a:gdLst/>
              <a:ahLst/>
              <a:cxnLst/>
              <a:rect l="l" t="t" r="r" b="b"/>
              <a:pathLst>
                <a:path w="6580" h="7804" extrusionOk="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0;p63">
              <a:extLst>
                <a:ext uri="{FF2B5EF4-FFF2-40B4-BE49-F238E27FC236}">
                  <a16:creationId xmlns:a16="http://schemas.microsoft.com/office/drawing/2014/main" id="{51CB2889-9021-4D99-AD92-A910C76A9AFF}"/>
                </a:ext>
              </a:extLst>
            </p:cNvPr>
            <p:cNvSpPr/>
            <p:nvPr/>
          </p:nvSpPr>
          <p:spPr>
            <a:xfrm>
              <a:off x="904684" y="591347"/>
              <a:ext cx="611676" cy="765548"/>
            </a:xfrm>
            <a:custGeom>
              <a:avLst/>
              <a:gdLst/>
              <a:ahLst/>
              <a:cxnLst/>
              <a:rect l="l" t="t" r="r" b="b"/>
              <a:pathLst>
                <a:path w="9950" h="12453" extrusionOk="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721;p63">
            <a:extLst>
              <a:ext uri="{FF2B5EF4-FFF2-40B4-BE49-F238E27FC236}">
                <a16:creationId xmlns:a16="http://schemas.microsoft.com/office/drawing/2014/main" id="{493F353C-4C75-44DF-9A7E-90ADE437D861}"/>
              </a:ext>
            </a:extLst>
          </p:cNvPr>
          <p:cNvGrpSpPr/>
          <p:nvPr/>
        </p:nvGrpSpPr>
        <p:grpSpPr>
          <a:xfrm flipH="1">
            <a:off x="7586986" y="12289"/>
            <a:ext cx="1875030" cy="1511226"/>
            <a:chOff x="6562292" y="3785209"/>
            <a:chExt cx="1875030" cy="1511226"/>
          </a:xfrm>
        </p:grpSpPr>
        <p:grpSp>
          <p:nvGrpSpPr>
            <p:cNvPr id="29" name="Google Shape;1722;p63">
              <a:extLst>
                <a:ext uri="{FF2B5EF4-FFF2-40B4-BE49-F238E27FC236}">
                  <a16:creationId xmlns:a16="http://schemas.microsoft.com/office/drawing/2014/main" id="{44BFB002-16E5-476E-8894-BC11DF201E28}"/>
                </a:ext>
              </a:extLst>
            </p:cNvPr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31" name="Google Shape;1723;p63">
                <a:extLst>
                  <a:ext uri="{FF2B5EF4-FFF2-40B4-BE49-F238E27FC236}">
                    <a16:creationId xmlns:a16="http://schemas.microsoft.com/office/drawing/2014/main" id="{9EFAA461-3827-487E-8AB7-C4252716C59B}"/>
                  </a:ext>
                </a:extLst>
              </p:cNvPr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1724;p63">
                <a:extLst>
                  <a:ext uri="{FF2B5EF4-FFF2-40B4-BE49-F238E27FC236}">
                    <a16:creationId xmlns:a16="http://schemas.microsoft.com/office/drawing/2014/main" id="{B6E73A36-ABA5-458B-BFE1-1499F3C14E55}"/>
                  </a:ext>
                </a:extLst>
              </p:cNvPr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725;p63">
              <a:extLst>
                <a:ext uri="{FF2B5EF4-FFF2-40B4-BE49-F238E27FC236}">
                  <a16:creationId xmlns:a16="http://schemas.microsoft.com/office/drawing/2014/main" id="{6461037C-95AF-45BA-AF35-B12A7A85C65A}"/>
                </a:ext>
              </a:extLst>
            </p:cNvPr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726;p63">
            <a:extLst>
              <a:ext uri="{FF2B5EF4-FFF2-40B4-BE49-F238E27FC236}">
                <a16:creationId xmlns:a16="http://schemas.microsoft.com/office/drawing/2014/main" id="{59FE8C92-4A29-4DF6-A3BA-2708E99CA06E}"/>
              </a:ext>
            </a:extLst>
          </p:cNvPr>
          <p:cNvSpPr/>
          <p:nvPr/>
        </p:nvSpPr>
        <p:spPr>
          <a:xfrm rot="-9763176" flipH="1">
            <a:off x="348948" y="1723713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1727;p63">
            <a:extLst>
              <a:ext uri="{FF2B5EF4-FFF2-40B4-BE49-F238E27FC236}">
                <a16:creationId xmlns:a16="http://schemas.microsoft.com/office/drawing/2014/main" id="{9076A887-C4EE-46B8-909F-686A74FAC5AB}"/>
              </a:ext>
            </a:extLst>
          </p:cNvPr>
          <p:cNvSpPr/>
          <p:nvPr/>
        </p:nvSpPr>
        <p:spPr>
          <a:xfrm>
            <a:off x="308235" y="2752015"/>
            <a:ext cx="838500" cy="62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3;p59">
            <a:extLst>
              <a:ext uri="{FF2B5EF4-FFF2-40B4-BE49-F238E27FC236}">
                <a16:creationId xmlns:a16="http://schemas.microsoft.com/office/drawing/2014/main" id="{1E4549AB-B493-45C7-A55E-AB1BC63682B0}"/>
              </a:ext>
            </a:extLst>
          </p:cNvPr>
          <p:cNvSpPr txBox="1">
            <a:spLocks/>
          </p:cNvSpPr>
          <p:nvPr/>
        </p:nvSpPr>
        <p:spPr>
          <a:xfrm>
            <a:off x="470981" y="572299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540;p59">
            <a:extLst>
              <a:ext uri="{FF2B5EF4-FFF2-40B4-BE49-F238E27FC236}">
                <a16:creationId xmlns:a16="http://schemas.microsoft.com/office/drawing/2014/main" id="{7FA4991E-3F03-4B1C-BA5E-F96B88D1910E}"/>
              </a:ext>
            </a:extLst>
          </p:cNvPr>
          <p:cNvGrpSpPr/>
          <p:nvPr/>
        </p:nvGrpSpPr>
        <p:grpSpPr>
          <a:xfrm>
            <a:off x="699922" y="792919"/>
            <a:ext cx="4356480" cy="176025"/>
            <a:chOff x="4345425" y="2175475"/>
            <a:chExt cx="800750" cy="176025"/>
          </a:xfrm>
        </p:grpSpPr>
        <p:sp>
          <p:nvSpPr>
            <p:cNvPr id="37" name="Google Shape;1541;p59">
              <a:extLst>
                <a:ext uri="{FF2B5EF4-FFF2-40B4-BE49-F238E27FC236}">
                  <a16:creationId xmlns:a16="http://schemas.microsoft.com/office/drawing/2014/main" id="{66D3FCE0-6199-416F-8A6E-8588767C0FE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42;p59">
              <a:extLst>
                <a:ext uri="{FF2B5EF4-FFF2-40B4-BE49-F238E27FC236}">
                  <a16:creationId xmlns:a16="http://schemas.microsoft.com/office/drawing/2014/main" id="{21A62FB3-11DE-4E34-9937-DEB2DA526582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543;p59">
            <a:extLst>
              <a:ext uri="{FF2B5EF4-FFF2-40B4-BE49-F238E27FC236}">
                <a16:creationId xmlns:a16="http://schemas.microsoft.com/office/drawing/2014/main" id="{1B2CFB36-2119-4E50-81A8-C74FF0A0A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922" y="286226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40" name="Google Shape;1544;p59">
            <a:extLst>
              <a:ext uri="{FF2B5EF4-FFF2-40B4-BE49-F238E27FC236}">
                <a16:creationId xmlns:a16="http://schemas.microsoft.com/office/drawing/2014/main" id="{610D7ECF-54BE-4C9D-BB28-E178D747E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561" y="639917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 (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Buka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Anda dan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klik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"Actions"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mengaktifkan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di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/workflows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python-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ci.yml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Actions:</a:t>
            </a:r>
          </a:p>
        </p:txBody>
      </p:sp>
      <p:grpSp>
        <p:nvGrpSpPr>
          <p:cNvPr id="41" name="Google Shape;1545;p59">
            <a:extLst>
              <a:ext uri="{FF2B5EF4-FFF2-40B4-BE49-F238E27FC236}">
                <a16:creationId xmlns:a16="http://schemas.microsoft.com/office/drawing/2014/main" id="{3343D4E5-0C7D-4037-A604-108BB6550F3A}"/>
              </a:ext>
            </a:extLst>
          </p:cNvPr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42" name="Google Shape;1546;p59">
              <a:extLst>
                <a:ext uri="{FF2B5EF4-FFF2-40B4-BE49-F238E27FC236}">
                  <a16:creationId xmlns:a16="http://schemas.microsoft.com/office/drawing/2014/main" id="{81194E79-BF26-4A25-A49E-C53385C4181D}"/>
                </a:ext>
              </a:extLst>
            </p:cNvPr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47;p59">
              <a:extLst>
                <a:ext uri="{FF2B5EF4-FFF2-40B4-BE49-F238E27FC236}">
                  <a16:creationId xmlns:a16="http://schemas.microsoft.com/office/drawing/2014/main" id="{19DB246A-05A2-4941-B8AB-442C4B7A188C}"/>
                </a:ext>
              </a:extLst>
            </p:cNvPr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48;p59">
              <a:extLst>
                <a:ext uri="{FF2B5EF4-FFF2-40B4-BE49-F238E27FC236}">
                  <a16:creationId xmlns:a16="http://schemas.microsoft.com/office/drawing/2014/main" id="{08EFE887-AC78-4DE5-946B-F619CEB98DBA}"/>
                </a:ext>
              </a:extLst>
            </p:cNvPr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49;p59">
              <a:extLst>
                <a:ext uri="{FF2B5EF4-FFF2-40B4-BE49-F238E27FC236}">
                  <a16:creationId xmlns:a16="http://schemas.microsoft.com/office/drawing/2014/main" id="{898A7D20-6277-4BD4-8F24-2D0B8DFA5FB1}"/>
                </a:ext>
              </a:extLst>
            </p:cNvPr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50;p59">
              <a:extLst>
                <a:ext uri="{FF2B5EF4-FFF2-40B4-BE49-F238E27FC236}">
                  <a16:creationId xmlns:a16="http://schemas.microsoft.com/office/drawing/2014/main" id="{D8BB0446-C9A0-47E6-B050-DA4BDD9BCAC7}"/>
                </a:ext>
              </a:extLst>
            </p:cNvPr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51;p59">
              <a:extLst>
                <a:ext uri="{FF2B5EF4-FFF2-40B4-BE49-F238E27FC236}">
                  <a16:creationId xmlns:a16="http://schemas.microsoft.com/office/drawing/2014/main" id="{2F4772D2-924E-4A21-B2D8-010FF789DD55}"/>
                </a:ext>
              </a:extLst>
            </p:cNvPr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52;p59">
              <a:extLst>
                <a:ext uri="{FF2B5EF4-FFF2-40B4-BE49-F238E27FC236}">
                  <a16:creationId xmlns:a16="http://schemas.microsoft.com/office/drawing/2014/main" id="{429D30B1-25FF-4F6F-8DC6-1652C44A81A5}"/>
                </a:ext>
              </a:extLst>
            </p:cNvPr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53;p59">
              <a:extLst>
                <a:ext uri="{FF2B5EF4-FFF2-40B4-BE49-F238E27FC236}">
                  <a16:creationId xmlns:a16="http://schemas.microsoft.com/office/drawing/2014/main" id="{87DD8AA3-BEFC-47BC-9181-94E2E9662F92}"/>
                </a:ext>
              </a:extLst>
            </p:cNvPr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54;p59">
              <a:extLst>
                <a:ext uri="{FF2B5EF4-FFF2-40B4-BE49-F238E27FC236}">
                  <a16:creationId xmlns:a16="http://schemas.microsoft.com/office/drawing/2014/main" id="{3CDD9C6A-64B5-4C33-B044-4030B42BA926}"/>
                </a:ext>
              </a:extLst>
            </p:cNvPr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55;p59">
              <a:extLst>
                <a:ext uri="{FF2B5EF4-FFF2-40B4-BE49-F238E27FC236}">
                  <a16:creationId xmlns:a16="http://schemas.microsoft.com/office/drawing/2014/main" id="{D79E50C3-7D57-49C4-8521-61AFC90B5812}"/>
                </a:ext>
              </a:extLst>
            </p:cNvPr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6;p59">
              <a:extLst>
                <a:ext uri="{FF2B5EF4-FFF2-40B4-BE49-F238E27FC236}">
                  <a16:creationId xmlns:a16="http://schemas.microsoft.com/office/drawing/2014/main" id="{37E6711D-E813-4114-BFB3-617EE76C7D6F}"/>
                </a:ext>
              </a:extLst>
            </p:cNvPr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57;p59">
              <a:extLst>
                <a:ext uri="{FF2B5EF4-FFF2-40B4-BE49-F238E27FC236}">
                  <a16:creationId xmlns:a16="http://schemas.microsoft.com/office/drawing/2014/main" id="{BBBA78E4-E446-4FB2-A72F-4B3AD9200ECD}"/>
                </a:ext>
              </a:extLst>
            </p:cNvPr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58;p59">
              <a:extLst>
                <a:ext uri="{FF2B5EF4-FFF2-40B4-BE49-F238E27FC236}">
                  <a16:creationId xmlns:a16="http://schemas.microsoft.com/office/drawing/2014/main" id="{BA616501-30A2-4B67-9CC9-04143754723E}"/>
                </a:ext>
              </a:extLst>
            </p:cNvPr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9;p59">
              <a:extLst>
                <a:ext uri="{FF2B5EF4-FFF2-40B4-BE49-F238E27FC236}">
                  <a16:creationId xmlns:a16="http://schemas.microsoft.com/office/drawing/2014/main" id="{242073A2-F13D-43F6-B419-FB4B6F40D385}"/>
                </a:ext>
              </a:extLst>
            </p:cNvPr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60;p59">
              <a:extLst>
                <a:ext uri="{FF2B5EF4-FFF2-40B4-BE49-F238E27FC236}">
                  <a16:creationId xmlns:a16="http://schemas.microsoft.com/office/drawing/2014/main" id="{FD93BDAF-3747-43C4-8B39-11B683A2537E}"/>
                </a:ext>
              </a:extLst>
            </p:cNvPr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61;p59">
              <a:extLst>
                <a:ext uri="{FF2B5EF4-FFF2-40B4-BE49-F238E27FC236}">
                  <a16:creationId xmlns:a16="http://schemas.microsoft.com/office/drawing/2014/main" id="{329D979E-4478-42DF-8E57-968637B64AF3}"/>
                </a:ext>
              </a:extLst>
            </p:cNvPr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62;p59">
              <a:extLst>
                <a:ext uri="{FF2B5EF4-FFF2-40B4-BE49-F238E27FC236}">
                  <a16:creationId xmlns:a16="http://schemas.microsoft.com/office/drawing/2014/main" id="{BC867417-D321-4573-B9A9-26DB41F9BCFE}"/>
                </a:ext>
              </a:extLst>
            </p:cNvPr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63;p59">
              <a:extLst>
                <a:ext uri="{FF2B5EF4-FFF2-40B4-BE49-F238E27FC236}">
                  <a16:creationId xmlns:a16="http://schemas.microsoft.com/office/drawing/2014/main" id="{7D70888E-8233-471A-9918-FD5737652934}"/>
                </a:ext>
              </a:extLst>
            </p:cNvPr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64;p59">
              <a:extLst>
                <a:ext uri="{FF2B5EF4-FFF2-40B4-BE49-F238E27FC236}">
                  <a16:creationId xmlns:a16="http://schemas.microsoft.com/office/drawing/2014/main" id="{73B82A0D-3074-41CC-9AD9-93B740DBBCC6}"/>
                </a:ext>
              </a:extLst>
            </p:cNvPr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543;p59">
            <a:extLst>
              <a:ext uri="{FF2B5EF4-FFF2-40B4-BE49-F238E27FC236}">
                <a16:creationId xmlns:a16="http://schemas.microsoft.com/office/drawing/2014/main" id="{86492DA9-CB85-46B6-A52E-D5BB6B790B66}"/>
              </a:ext>
            </a:extLst>
          </p:cNvPr>
          <p:cNvSpPr txBox="1">
            <a:spLocks/>
          </p:cNvSpPr>
          <p:nvPr/>
        </p:nvSpPr>
        <p:spPr>
          <a:xfrm>
            <a:off x="445506" y="535131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DD6FD5E-A9E9-4989-B00C-371E70A5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48" y="2156083"/>
            <a:ext cx="3002168" cy="27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97;p63">
            <a:extLst>
              <a:ext uri="{FF2B5EF4-FFF2-40B4-BE49-F238E27FC236}">
                <a16:creationId xmlns:a16="http://schemas.microsoft.com/office/drawing/2014/main" id="{8D0C1E0B-8680-4FF7-A52C-282797C20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7873" y="270022"/>
            <a:ext cx="5976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5" name="Google Shape;1698;p63">
            <a:extLst>
              <a:ext uri="{FF2B5EF4-FFF2-40B4-BE49-F238E27FC236}">
                <a16:creationId xmlns:a16="http://schemas.microsoft.com/office/drawing/2014/main" id="{1DDEA0B0-F84B-4B73-B4F3-F3FCADAB4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5012" y="1004409"/>
            <a:ext cx="7435456" cy="3474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Python: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Persiapkan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memiliki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teratur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requirements.txt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dependensi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Pengelolaan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Kode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Simpan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di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 (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GitHub).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membuat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gitignore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mengabaikan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perlu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di-repo (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berkas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pyc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virtual environment).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Kendali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manajer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mengontrol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tag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menandai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rilis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grpSp>
        <p:nvGrpSpPr>
          <p:cNvPr id="6" name="Google Shape;1699;p63">
            <a:extLst>
              <a:ext uri="{FF2B5EF4-FFF2-40B4-BE49-F238E27FC236}">
                <a16:creationId xmlns:a16="http://schemas.microsoft.com/office/drawing/2014/main" id="{0C85651C-51CF-494F-BD51-3C2820976D7D}"/>
              </a:ext>
            </a:extLst>
          </p:cNvPr>
          <p:cNvGrpSpPr/>
          <p:nvPr/>
        </p:nvGrpSpPr>
        <p:grpSpPr>
          <a:xfrm rot="-2245815">
            <a:off x="-161962" y="3895051"/>
            <a:ext cx="1749439" cy="557955"/>
            <a:chOff x="3697288" y="914400"/>
            <a:chExt cx="1749426" cy="557950"/>
          </a:xfrm>
        </p:grpSpPr>
        <p:sp>
          <p:nvSpPr>
            <p:cNvPr id="7" name="Google Shape;1700;p63">
              <a:extLst>
                <a:ext uri="{FF2B5EF4-FFF2-40B4-BE49-F238E27FC236}">
                  <a16:creationId xmlns:a16="http://schemas.microsoft.com/office/drawing/2014/main" id="{C5A0BAB0-BC70-4EB0-B75A-2FA612C6C6C1}"/>
                </a:ext>
              </a:extLst>
            </p:cNvPr>
            <p:cNvSpPr/>
            <p:nvPr/>
          </p:nvSpPr>
          <p:spPr>
            <a:xfrm>
              <a:off x="4940265" y="918872"/>
              <a:ext cx="506448" cy="506746"/>
            </a:xfrm>
            <a:custGeom>
              <a:avLst/>
              <a:gdLst/>
              <a:ahLst/>
              <a:cxnLst/>
              <a:rect l="l" t="t" r="r" b="b"/>
              <a:pathLst>
                <a:path w="6795" h="6799" extrusionOk="0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01;p63">
              <a:extLst>
                <a:ext uri="{FF2B5EF4-FFF2-40B4-BE49-F238E27FC236}">
                  <a16:creationId xmlns:a16="http://schemas.microsoft.com/office/drawing/2014/main" id="{16D0D1C9-C536-4638-97CE-0632CFA3627E}"/>
                </a:ext>
              </a:extLst>
            </p:cNvPr>
            <p:cNvSpPr/>
            <p:nvPr/>
          </p:nvSpPr>
          <p:spPr>
            <a:xfrm>
              <a:off x="5271114" y="1084259"/>
              <a:ext cx="160841" cy="155177"/>
            </a:xfrm>
            <a:custGeom>
              <a:avLst/>
              <a:gdLst/>
              <a:ahLst/>
              <a:cxnLst/>
              <a:rect l="l" t="t" r="r" b="b"/>
              <a:pathLst>
                <a:path w="2158" h="2082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2;p63">
              <a:extLst>
                <a:ext uri="{FF2B5EF4-FFF2-40B4-BE49-F238E27FC236}">
                  <a16:creationId xmlns:a16="http://schemas.microsoft.com/office/drawing/2014/main" id="{B4D9CBCE-6B3D-4EBC-ACE1-99CE3A6394C2}"/>
                </a:ext>
              </a:extLst>
            </p:cNvPr>
            <p:cNvSpPr/>
            <p:nvPr/>
          </p:nvSpPr>
          <p:spPr>
            <a:xfrm>
              <a:off x="5257549" y="1070695"/>
              <a:ext cx="189163" cy="181859"/>
            </a:xfrm>
            <a:custGeom>
              <a:avLst/>
              <a:gdLst/>
              <a:ahLst/>
              <a:cxnLst/>
              <a:rect l="l" t="t" r="r" b="b"/>
              <a:pathLst>
                <a:path w="2538" h="2440" extrusionOk="0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03;p63">
              <a:extLst>
                <a:ext uri="{FF2B5EF4-FFF2-40B4-BE49-F238E27FC236}">
                  <a16:creationId xmlns:a16="http://schemas.microsoft.com/office/drawing/2014/main" id="{6039C14D-136B-44EE-9B8B-E85F1B9C3529}"/>
                </a:ext>
              </a:extLst>
            </p:cNvPr>
            <p:cNvSpPr/>
            <p:nvPr/>
          </p:nvSpPr>
          <p:spPr>
            <a:xfrm>
              <a:off x="3710852" y="927294"/>
              <a:ext cx="1299921" cy="531938"/>
            </a:xfrm>
            <a:custGeom>
              <a:avLst/>
              <a:gdLst/>
              <a:ahLst/>
              <a:cxnLst/>
              <a:rect l="l" t="t" r="r" b="b"/>
              <a:pathLst>
                <a:path w="17441" h="7137" extrusionOk="0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04;p63">
              <a:extLst>
                <a:ext uri="{FF2B5EF4-FFF2-40B4-BE49-F238E27FC236}">
                  <a16:creationId xmlns:a16="http://schemas.microsoft.com/office/drawing/2014/main" id="{E04BE400-9AC7-4396-9968-A5D12175C0D3}"/>
                </a:ext>
              </a:extLst>
            </p:cNvPr>
            <p:cNvSpPr/>
            <p:nvPr/>
          </p:nvSpPr>
          <p:spPr>
            <a:xfrm>
              <a:off x="3697288" y="914400"/>
              <a:ext cx="1314604" cy="557950"/>
            </a:xfrm>
            <a:custGeom>
              <a:avLst/>
              <a:gdLst/>
              <a:ahLst/>
              <a:cxnLst/>
              <a:rect l="l" t="t" r="r" b="b"/>
              <a:pathLst>
                <a:path w="17638" h="7486" extrusionOk="0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5;p63">
              <a:extLst>
                <a:ext uri="{FF2B5EF4-FFF2-40B4-BE49-F238E27FC236}">
                  <a16:creationId xmlns:a16="http://schemas.microsoft.com/office/drawing/2014/main" id="{EA661F78-2BA2-4FCA-8722-045DFC790F53}"/>
                </a:ext>
              </a:extLst>
            </p:cNvPr>
            <p:cNvSpPr/>
            <p:nvPr/>
          </p:nvSpPr>
          <p:spPr>
            <a:xfrm>
              <a:off x="3718827" y="1182791"/>
              <a:ext cx="1273835" cy="13639"/>
            </a:xfrm>
            <a:custGeom>
              <a:avLst/>
              <a:gdLst/>
              <a:ahLst/>
              <a:cxnLst/>
              <a:rect l="l" t="t" r="r" b="b"/>
              <a:pathLst>
                <a:path w="17091" h="183" fill="none" extrusionOk="0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chemeClr val="dk2"/>
            </a:solidFill>
            <a:ln w="61900" cap="flat" cmpd="sng">
              <a:solidFill>
                <a:schemeClr val="dk2"/>
              </a:solidFill>
              <a:prstDash val="solid"/>
              <a:miter lim="15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706;p63">
            <a:extLst>
              <a:ext uri="{FF2B5EF4-FFF2-40B4-BE49-F238E27FC236}">
                <a16:creationId xmlns:a16="http://schemas.microsoft.com/office/drawing/2014/main" id="{C50261A9-399D-4D84-A652-28636C6D1327}"/>
              </a:ext>
            </a:extLst>
          </p:cNvPr>
          <p:cNvGrpSpPr/>
          <p:nvPr/>
        </p:nvGrpSpPr>
        <p:grpSpPr>
          <a:xfrm>
            <a:off x="365925" y="252625"/>
            <a:ext cx="1199746" cy="1130279"/>
            <a:chOff x="365925" y="252625"/>
            <a:chExt cx="1199746" cy="1130279"/>
          </a:xfrm>
        </p:grpSpPr>
        <p:sp>
          <p:nvSpPr>
            <p:cNvPr id="14" name="Google Shape;1707;p63">
              <a:extLst>
                <a:ext uri="{FF2B5EF4-FFF2-40B4-BE49-F238E27FC236}">
                  <a16:creationId xmlns:a16="http://schemas.microsoft.com/office/drawing/2014/main" id="{5A9845D9-70F0-49BD-B69A-B1705BF77FC3}"/>
                </a:ext>
              </a:extLst>
            </p:cNvPr>
            <p:cNvSpPr/>
            <p:nvPr/>
          </p:nvSpPr>
          <p:spPr>
            <a:xfrm>
              <a:off x="1114864" y="885316"/>
              <a:ext cx="167704" cy="158851"/>
            </a:xfrm>
            <a:custGeom>
              <a:avLst/>
              <a:gdLst/>
              <a:ahLst/>
              <a:cxnLst/>
              <a:rect l="l" t="t" r="r" b="b"/>
              <a:pathLst>
                <a:path w="2728" h="2584" extrusionOk="0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8;p63">
              <a:extLst>
                <a:ext uri="{FF2B5EF4-FFF2-40B4-BE49-F238E27FC236}">
                  <a16:creationId xmlns:a16="http://schemas.microsoft.com/office/drawing/2014/main" id="{CA3AD6C4-C084-4430-A131-AA2268E570DD}"/>
                </a:ext>
              </a:extLst>
            </p:cNvPr>
            <p:cNvSpPr/>
            <p:nvPr/>
          </p:nvSpPr>
          <p:spPr>
            <a:xfrm>
              <a:off x="597375" y="406433"/>
              <a:ext cx="151044" cy="131126"/>
            </a:xfrm>
            <a:custGeom>
              <a:avLst/>
              <a:gdLst/>
              <a:ahLst/>
              <a:cxnLst/>
              <a:rect l="l" t="t" r="r" b="b"/>
              <a:pathLst>
                <a:path w="2457" h="2133" extrusionOk="0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9;p63">
              <a:extLst>
                <a:ext uri="{FF2B5EF4-FFF2-40B4-BE49-F238E27FC236}">
                  <a16:creationId xmlns:a16="http://schemas.microsoft.com/office/drawing/2014/main" id="{5F0118A9-CB8C-4812-BE6A-DE5F0E297B8D}"/>
                </a:ext>
              </a:extLst>
            </p:cNvPr>
            <p:cNvSpPr/>
            <p:nvPr/>
          </p:nvSpPr>
          <p:spPr>
            <a:xfrm>
              <a:off x="1089045" y="567372"/>
              <a:ext cx="157929" cy="130266"/>
            </a:xfrm>
            <a:custGeom>
              <a:avLst/>
              <a:gdLst/>
              <a:ahLst/>
              <a:cxnLst/>
              <a:rect l="l" t="t" r="r" b="b"/>
              <a:pathLst>
                <a:path w="2569" h="2119" extrusionOk="0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0;p63">
              <a:extLst>
                <a:ext uri="{FF2B5EF4-FFF2-40B4-BE49-F238E27FC236}">
                  <a16:creationId xmlns:a16="http://schemas.microsoft.com/office/drawing/2014/main" id="{2D0EFBF1-8892-4313-B1F8-0F8DD24A6CF3}"/>
                </a:ext>
              </a:extLst>
            </p:cNvPr>
            <p:cNvSpPr/>
            <p:nvPr/>
          </p:nvSpPr>
          <p:spPr>
            <a:xfrm>
              <a:off x="566208" y="672001"/>
              <a:ext cx="109364" cy="95901"/>
            </a:xfrm>
            <a:custGeom>
              <a:avLst/>
              <a:gdLst/>
              <a:ahLst/>
              <a:cxnLst/>
              <a:rect l="l" t="t" r="r" b="b"/>
              <a:pathLst>
                <a:path w="1779" h="1560" extrusionOk="0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1;p63">
              <a:extLst>
                <a:ext uri="{FF2B5EF4-FFF2-40B4-BE49-F238E27FC236}">
                  <a16:creationId xmlns:a16="http://schemas.microsoft.com/office/drawing/2014/main" id="{256AB438-C5C6-4F9E-9922-89E387DD3251}"/>
                </a:ext>
              </a:extLst>
            </p:cNvPr>
            <p:cNvSpPr/>
            <p:nvPr/>
          </p:nvSpPr>
          <p:spPr>
            <a:xfrm>
              <a:off x="392482" y="277461"/>
              <a:ext cx="1123886" cy="1079132"/>
            </a:xfrm>
            <a:custGeom>
              <a:avLst/>
              <a:gdLst/>
              <a:ahLst/>
              <a:cxnLst/>
              <a:rect l="l" t="t" r="r" b="b"/>
              <a:pathLst>
                <a:path w="18282" h="17554" extrusionOk="0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2;p63">
              <a:extLst>
                <a:ext uri="{FF2B5EF4-FFF2-40B4-BE49-F238E27FC236}">
                  <a16:creationId xmlns:a16="http://schemas.microsoft.com/office/drawing/2014/main" id="{BBAC2FFE-A013-4220-8776-A34732365238}"/>
                </a:ext>
              </a:extLst>
            </p:cNvPr>
            <p:cNvSpPr/>
            <p:nvPr/>
          </p:nvSpPr>
          <p:spPr>
            <a:xfrm>
              <a:off x="836386" y="375881"/>
              <a:ext cx="189036" cy="160019"/>
            </a:xfrm>
            <a:custGeom>
              <a:avLst/>
              <a:gdLst/>
              <a:ahLst/>
              <a:cxnLst/>
              <a:rect l="l" t="t" r="r" b="b"/>
              <a:pathLst>
                <a:path w="3075" h="2603" extrusionOk="0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13;p63">
              <a:extLst>
                <a:ext uri="{FF2B5EF4-FFF2-40B4-BE49-F238E27FC236}">
                  <a16:creationId xmlns:a16="http://schemas.microsoft.com/office/drawing/2014/main" id="{9A16273E-5B32-46A0-8929-F3FF4B9298A8}"/>
                </a:ext>
              </a:extLst>
            </p:cNvPr>
            <p:cNvSpPr/>
            <p:nvPr/>
          </p:nvSpPr>
          <p:spPr>
            <a:xfrm>
              <a:off x="542724" y="648641"/>
              <a:ext cx="156392" cy="143237"/>
            </a:xfrm>
            <a:custGeom>
              <a:avLst/>
              <a:gdLst/>
              <a:ahLst/>
              <a:cxnLst/>
              <a:rect l="l" t="t" r="r" b="b"/>
              <a:pathLst>
                <a:path w="2544" h="2330" extrusionOk="0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14;p63">
              <a:extLst>
                <a:ext uri="{FF2B5EF4-FFF2-40B4-BE49-F238E27FC236}">
                  <a16:creationId xmlns:a16="http://schemas.microsoft.com/office/drawing/2014/main" id="{EC1C163E-F404-46DD-8CE3-DEE316912A52}"/>
                </a:ext>
              </a:extLst>
            </p:cNvPr>
            <p:cNvSpPr/>
            <p:nvPr/>
          </p:nvSpPr>
          <p:spPr>
            <a:xfrm>
              <a:off x="365925" y="252625"/>
              <a:ext cx="1199746" cy="1130279"/>
            </a:xfrm>
            <a:custGeom>
              <a:avLst/>
              <a:gdLst/>
              <a:ahLst/>
              <a:cxnLst/>
              <a:rect l="l" t="t" r="r" b="b"/>
              <a:pathLst>
                <a:path w="19516" h="18386" extrusionOk="0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15;p63">
              <a:extLst>
                <a:ext uri="{FF2B5EF4-FFF2-40B4-BE49-F238E27FC236}">
                  <a16:creationId xmlns:a16="http://schemas.microsoft.com/office/drawing/2014/main" id="{C14416E6-5EED-4B83-984A-AEE7324CC9D6}"/>
                </a:ext>
              </a:extLst>
            </p:cNvPr>
            <p:cNvSpPr/>
            <p:nvPr/>
          </p:nvSpPr>
          <p:spPr>
            <a:xfrm>
              <a:off x="815116" y="350861"/>
              <a:ext cx="233052" cy="209261"/>
            </a:xfrm>
            <a:custGeom>
              <a:avLst/>
              <a:gdLst/>
              <a:ahLst/>
              <a:cxnLst/>
              <a:rect l="l" t="t" r="r" b="b"/>
              <a:pathLst>
                <a:path w="3791" h="3404" extrusionOk="0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16;p63">
              <a:extLst>
                <a:ext uri="{FF2B5EF4-FFF2-40B4-BE49-F238E27FC236}">
                  <a16:creationId xmlns:a16="http://schemas.microsoft.com/office/drawing/2014/main" id="{4BCB99DC-4F2D-48B4-BACF-22915B13B896}"/>
                </a:ext>
              </a:extLst>
            </p:cNvPr>
            <p:cNvSpPr/>
            <p:nvPr/>
          </p:nvSpPr>
          <p:spPr>
            <a:xfrm>
              <a:off x="1076197" y="860788"/>
              <a:ext cx="230716" cy="207478"/>
            </a:xfrm>
            <a:custGeom>
              <a:avLst/>
              <a:gdLst/>
              <a:ahLst/>
              <a:cxnLst/>
              <a:rect l="l" t="t" r="r" b="b"/>
              <a:pathLst>
                <a:path w="3753" h="3375" extrusionOk="0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7;p63">
              <a:extLst>
                <a:ext uri="{FF2B5EF4-FFF2-40B4-BE49-F238E27FC236}">
                  <a16:creationId xmlns:a16="http://schemas.microsoft.com/office/drawing/2014/main" id="{04D71902-0CE5-416B-888E-990B2A21AE72}"/>
                </a:ext>
              </a:extLst>
            </p:cNvPr>
            <p:cNvSpPr/>
            <p:nvPr/>
          </p:nvSpPr>
          <p:spPr>
            <a:xfrm>
              <a:off x="579117" y="382397"/>
              <a:ext cx="193585" cy="179814"/>
            </a:xfrm>
            <a:custGeom>
              <a:avLst/>
              <a:gdLst/>
              <a:ahLst/>
              <a:cxnLst/>
              <a:rect l="l" t="t" r="r" b="b"/>
              <a:pathLst>
                <a:path w="3149" h="2925" extrusionOk="0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8;p63">
              <a:extLst>
                <a:ext uri="{FF2B5EF4-FFF2-40B4-BE49-F238E27FC236}">
                  <a16:creationId xmlns:a16="http://schemas.microsoft.com/office/drawing/2014/main" id="{D61D3300-7B55-48A2-82B6-CEB72B961471}"/>
                </a:ext>
              </a:extLst>
            </p:cNvPr>
            <p:cNvSpPr/>
            <p:nvPr/>
          </p:nvSpPr>
          <p:spPr>
            <a:xfrm>
              <a:off x="1057939" y="542352"/>
              <a:ext cx="218605" cy="180614"/>
            </a:xfrm>
            <a:custGeom>
              <a:avLst/>
              <a:gdLst/>
              <a:ahLst/>
              <a:cxnLst/>
              <a:rect l="l" t="t" r="r" b="b"/>
              <a:pathLst>
                <a:path w="3556" h="2938" extrusionOk="0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9;p63">
              <a:extLst>
                <a:ext uri="{FF2B5EF4-FFF2-40B4-BE49-F238E27FC236}">
                  <a16:creationId xmlns:a16="http://schemas.microsoft.com/office/drawing/2014/main" id="{7D1B3D0B-EEF5-4B9E-9464-6132BFEDA22C}"/>
                </a:ext>
              </a:extLst>
            </p:cNvPr>
            <p:cNvSpPr/>
            <p:nvPr/>
          </p:nvSpPr>
          <p:spPr>
            <a:xfrm>
              <a:off x="393219" y="557967"/>
              <a:ext cx="404506" cy="479751"/>
            </a:xfrm>
            <a:custGeom>
              <a:avLst/>
              <a:gdLst/>
              <a:ahLst/>
              <a:cxnLst/>
              <a:rect l="l" t="t" r="r" b="b"/>
              <a:pathLst>
                <a:path w="6580" h="7804" extrusionOk="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0;p63">
              <a:extLst>
                <a:ext uri="{FF2B5EF4-FFF2-40B4-BE49-F238E27FC236}">
                  <a16:creationId xmlns:a16="http://schemas.microsoft.com/office/drawing/2014/main" id="{51CB2889-9021-4D99-AD92-A910C76A9AFF}"/>
                </a:ext>
              </a:extLst>
            </p:cNvPr>
            <p:cNvSpPr/>
            <p:nvPr/>
          </p:nvSpPr>
          <p:spPr>
            <a:xfrm>
              <a:off x="904684" y="591347"/>
              <a:ext cx="611676" cy="765548"/>
            </a:xfrm>
            <a:custGeom>
              <a:avLst/>
              <a:gdLst/>
              <a:ahLst/>
              <a:cxnLst/>
              <a:rect l="l" t="t" r="r" b="b"/>
              <a:pathLst>
                <a:path w="9950" h="12453" extrusionOk="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721;p63">
            <a:extLst>
              <a:ext uri="{FF2B5EF4-FFF2-40B4-BE49-F238E27FC236}">
                <a16:creationId xmlns:a16="http://schemas.microsoft.com/office/drawing/2014/main" id="{493F353C-4C75-44DF-9A7E-90ADE437D861}"/>
              </a:ext>
            </a:extLst>
          </p:cNvPr>
          <p:cNvGrpSpPr/>
          <p:nvPr/>
        </p:nvGrpSpPr>
        <p:grpSpPr>
          <a:xfrm flipH="1">
            <a:off x="7586986" y="12289"/>
            <a:ext cx="1875030" cy="1511226"/>
            <a:chOff x="6562292" y="3785209"/>
            <a:chExt cx="1875030" cy="1511226"/>
          </a:xfrm>
        </p:grpSpPr>
        <p:grpSp>
          <p:nvGrpSpPr>
            <p:cNvPr id="29" name="Google Shape;1722;p63">
              <a:extLst>
                <a:ext uri="{FF2B5EF4-FFF2-40B4-BE49-F238E27FC236}">
                  <a16:creationId xmlns:a16="http://schemas.microsoft.com/office/drawing/2014/main" id="{44BFB002-16E5-476E-8894-BC11DF201E28}"/>
                </a:ext>
              </a:extLst>
            </p:cNvPr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31" name="Google Shape;1723;p63">
                <a:extLst>
                  <a:ext uri="{FF2B5EF4-FFF2-40B4-BE49-F238E27FC236}">
                    <a16:creationId xmlns:a16="http://schemas.microsoft.com/office/drawing/2014/main" id="{9EFAA461-3827-487E-8AB7-C4252716C59B}"/>
                  </a:ext>
                </a:extLst>
              </p:cNvPr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1724;p63">
                <a:extLst>
                  <a:ext uri="{FF2B5EF4-FFF2-40B4-BE49-F238E27FC236}">
                    <a16:creationId xmlns:a16="http://schemas.microsoft.com/office/drawing/2014/main" id="{B6E73A36-ABA5-458B-BFE1-1499F3C14E55}"/>
                  </a:ext>
                </a:extLst>
              </p:cNvPr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725;p63">
              <a:extLst>
                <a:ext uri="{FF2B5EF4-FFF2-40B4-BE49-F238E27FC236}">
                  <a16:creationId xmlns:a16="http://schemas.microsoft.com/office/drawing/2014/main" id="{6461037C-95AF-45BA-AF35-B12A7A85C65A}"/>
                </a:ext>
              </a:extLst>
            </p:cNvPr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726;p63">
            <a:extLst>
              <a:ext uri="{FF2B5EF4-FFF2-40B4-BE49-F238E27FC236}">
                <a16:creationId xmlns:a16="http://schemas.microsoft.com/office/drawing/2014/main" id="{59FE8C92-4A29-4DF6-A3BA-2708E99CA06E}"/>
              </a:ext>
            </a:extLst>
          </p:cNvPr>
          <p:cNvSpPr/>
          <p:nvPr/>
        </p:nvSpPr>
        <p:spPr>
          <a:xfrm rot="-9763176" flipH="1">
            <a:off x="348948" y="1723713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1727;p63">
            <a:extLst>
              <a:ext uri="{FF2B5EF4-FFF2-40B4-BE49-F238E27FC236}">
                <a16:creationId xmlns:a16="http://schemas.microsoft.com/office/drawing/2014/main" id="{9076A887-C4EE-46B8-909F-686A74FAC5AB}"/>
              </a:ext>
            </a:extLst>
          </p:cNvPr>
          <p:cNvSpPr/>
          <p:nvPr/>
        </p:nvSpPr>
        <p:spPr>
          <a:xfrm>
            <a:off x="308235" y="2752015"/>
            <a:ext cx="838500" cy="62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3;p59">
            <a:extLst>
              <a:ext uri="{FF2B5EF4-FFF2-40B4-BE49-F238E27FC236}">
                <a16:creationId xmlns:a16="http://schemas.microsoft.com/office/drawing/2014/main" id="{1E4549AB-B493-45C7-A55E-AB1BC63682B0}"/>
              </a:ext>
            </a:extLst>
          </p:cNvPr>
          <p:cNvSpPr txBox="1">
            <a:spLocks/>
          </p:cNvSpPr>
          <p:nvPr/>
        </p:nvSpPr>
        <p:spPr>
          <a:xfrm>
            <a:off x="470981" y="572299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97;p63">
            <a:extLst>
              <a:ext uri="{FF2B5EF4-FFF2-40B4-BE49-F238E27FC236}">
                <a16:creationId xmlns:a16="http://schemas.microsoft.com/office/drawing/2014/main" id="{8D0C1E0B-8680-4FF7-A52C-282797C20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7873" y="270022"/>
            <a:ext cx="5976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5" name="Google Shape;1698;p63">
            <a:extLst>
              <a:ext uri="{FF2B5EF4-FFF2-40B4-BE49-F238E27FC236}">
                <a16:creationId xmlns:a16="http://schemas.microsoft.com/office/drawing/2014/main" id="{1DDEA0B0-F84B-4B73-B4F3-F3FCADAB4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5012" y="1004409"/>
            <a:ext cx="7435456" cy="3474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kali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cabang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main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Anda.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Anda.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kerangka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kerja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4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pytest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lain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kebutuhan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Continuous Deployment (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Opsional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ingin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Continuous Deployment,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Membangun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mengemas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Mengunggah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server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migrasi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basis data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diperlukan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grpSp>
        <p:nvGrpSpPr>
          <p:cNvPr id="6" name="Google Shape;1699;p63">
            <a:extLst>
              <a:ext uri="{FF2B5EF4-FFF2-40B4-BE49-F238E27FC236}">
                <a16:creationId xmlns:a16="http://schemas.microsoft.com/office/drawing/2014/main" id="{0C85651C-51CF-494F-BD51-3C2820976D7D}"/>
              </a:ext>
            </a:extLst>
          </p:cNvPr>
          <p:cNvGrpSpPr/>
          <p:nvPr/>
        </p:nvGrpSpPr>
        <p:grpSpPr>
          <a:xfrm rot="-2245815">
            <a:off x="-161962" y="3895051"/>
            <a:ext cx="1749439" cy="557955"/>
            <a:chOff x="3697288" y="914400"/>
            <a:chExt cx="1749426" cy="557950"/>
          </a:xfrm>
        </p:grpSpPr>
        <p:sp>
          <p:nvSpPr>
            <p:cNvPr id="7" name="Google Shape;1700;p63">
              <a:extLst>
                <a:ext uri="{FF2B5EF4-FFF2-40B4-BE49-F238E27FC236}">
                  <a16:creationId xmlns:a16="http://schemas.microsoft.com/office/drawing/2014/main" id="{C5A0BAB0-BC70-4EB0-B75A-2FA612C6C6C1}"/>
                </a:ext>
              </a:extLst>
            </p:cNvPr>
            <p:cNvSpPr/>
            <p:nvPr/>
          </p:nvSpPr>
          <p:spPr>
            <a:xfrm>
              <a:off x="4940265" y="918872"/>
              <a:ext cx="506448" cy="506746"/>
            </a:xfrm>
            <a:custGeom>
              <a:avLst/>
              <a:gdLst/>
              <a:ahLst/>
              <a:cxnLst/>
              <a:rect l="l" t="t" r="r" b="b"/>
              <a:pathLst>
                <a:path w="6795" h="6799" extrusionOk="0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01;p63">
              <a:extLst>
                <a:ext uri="{FF2B5EF4-FFF2-40B4-BE49-F238E27FC236}">
                  <a16:creationId xmlns:a16="http://schemas.microsoft.com/office/drawing/2014/main" id="{16D0D1C9-C536-4638-97CE-0632CFA3627E}"/>
                </a:ext>
              </a:extLst>
            </p:cNvPr>
            <p:cNvSpPr/>
            <p:nvPr/>
          </p:nvSpPr>
          <p:spPr>
            <a:xfrm>
              <a:off x="5271114" y="1084259"/>
              <a:ext cx="160841" cy="155177"/>
            </a:xfrm>
            <a:custGeom>
              <a:avLst/>
              <a:gdLst/>
              <a:ahLst/>
              <a:cxnLst/>
              <a:rect l="l" t="t" r="r" b="b"/>
              <a:pathLst>
                <a:path w="2158" h="2082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2;p63">
              <a:extLst>
                <a:ext uri="{FF2B5EF4-FFF2-40B4-BE49-F238E27FC236}">
                  <a16:creationId xmlns:a16="http://schemas.microsoft.com/office/drawing/2014/main" id="{B4D9CBCE-6B3D-4EBC-ACE1-99CE3A6394C2}"/>
                </a:ext>
              </a:extLst>
            </p:cNvPr>
            <p:cNvSpPr/>
            <p:nvPr/>
          </p:nvSpPr>
          <p:spPr>
            <a:xfrm>
              <a:off x="5257549" y="1070695"/>
              <a:ext cx="189163" cy="181859"/>
            </a:xfrm>
            <a:custGeom>
              <a:avLst/>
              <a:gdLst/>
              <a:ahLst/>
              <a:cxnLst/>
              <a:rect l="l" t="t" r="r" b="b"/>
              <a:pathLst>
                <a:path w="2538" h="2440" extrusionOk="0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03;p63">
              <a:extLst>
                <a:ext uri="{FF2B5EF4-FFF2-40B4-BE49-F238E27FC236}">
                  <a16:creationId xmlns:a16="http://schemas.microsoft.com/office/drawing/2014/main" id="{6039C14D-136B-44EE-9B8B-E85F1B9C3529}"/>
                </a:ext>
              </a:extLst>
            </p:cNvPr>
            <p:cNvSpPr/>
            <p:nvPr/>
          </p:nvSpPr>
          <p:spPr>
            <a:xfrm>
              <a:off x="3710852" y="927294"/>
              <a:ext cx="1299921" cy="531938"/>
            </a:xfrm>
            <a:custGeom>
              <a:avLst/>
              <a:gdLst/>
              <a:ahLst/>
              <a:cxnLst/>
              <a:rect l="l" t="t" r="r" b="b"/>
              <a:pathLst>
                <a:path w="17441" h="7137" extrusionOk="0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04;p63">
              <a:extLst>
                <a:ext uri="{FF2B5EF4-FFF2-40B4-BE49-F238E27FC236}">
                  <a16:creationId xmlns:a16="http://schemas.microsoft.com/office/drawing/2014/main" id="{E04BE400-9AC7-4396-9968-A5D12175C0D3}"/>
                </a:ext>
              </a:extLst>
            </p:cNvPr>
            <p:cNvSpPr/>
            <p:nvPr/>
          </p:nvSpPr>
          <p:spPr>
            <a:xfrm>
              <a:off x="3697288" y="914400"/>
              <a:ext cx="1314604" cy="557950"/>
            </a:xfrm>
            <a:custGeom>
              <a:avLst/>
              <a:gdLst/>
              <a:ahLst/>
              <a:cxnLst/>
              <a:rect l="l" t="t" r="r" b="b"/>
              <a:pathLst>
                <a:path w="17638" h="7486" extrusionOk="0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5;p63">
              <a:extLst>
                <a:ext uri="{FF2B5EF4-FFF2-40B4-BE49-F238E27FC236}">
                  <a16:creationId xmlns:a16="http://schemas.microsoft.com/office/drawing/2014/main" id="{EA661F78-2BA2-4FCA-8722-045DFC790F53}"/>
                </a:ext>
              </a:extLst>
            </p:cNvPr>
            <p:cNvSpPr/>
            <p:nvPr/>
          </p:nvSpPr>
          <p:spPr>
            <a:xfrm>
              <a:off x="3718827" y="1182791"/>
              <a:ext cx="1273835" cy="13639"/>
            </a:xfrm>
            <a:custGeom>
              <a:avLst/>
              <a:gdLst/>
              <a:ahLst/>
              <a:cxnLst/>
              <a:rect l="l" t="t" r="r" b="b"/>
              <a:pathLst>
                <a:path w="17091" h="183" fill="none" extrusionOk="0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chemeClr val="dk2"/>
            </a:solidFill>
            <a:ln w="61900" cap="flat" cmpd="sng">
              <a:solidFill>
                <a:schemeClr val="dk2"/>
              </a:solidFill>
              <a:prstDash val="solid"/>
              <a:miter lim="15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706;p63">
            <a:extLst>
              <a:ext uri="{FF2B5EF4-FFF2-40B4-BE49-F238E27FC236}">
                <a16:creationId xmlns:a16="http://schemas.microsoft.com/office/drawing/2014/main" id="{C50261A9-399D-4D84-A652-28636C6D1327}"/>
              </a:ext>
            </a:extLst>
          </p:cNvPr>
          <p:cNvGrpSpPr/>
          <p:nvPr/>
        </p:nvGrpSpPr>
        <p:grpSpPr>
          <a:xfrm>
            <a:off x="365925" y="252625"/>
            <a:ext cx="1199746" cy="1130279"/>
            <a:chOff x="365925" y="252625"/>
            <a:chExt cx="1199746" cy="1130279"/>
          </a:xfrm>
        </p:grpSpPr>
        <p:sp>
          <p:nvSpPr>
            <p:cNvPr id="14" name="Google Shape;1707;p63">
              <a:extLst>
                <a:ext uri="{FF2B5EF4-FFF2-40B4-BE49-F238E27FC236}">
                  <a16:creationId xmlns:a16="http://schemas.microsoft.com/office/drawing/2014/main" id="{5A9845D9-70F0-49BD-B69A-B1705BF77FC3}"/>
                </a:ext>
              </a:extLst>
            </p:cNvPr>
            <p:cNvSpPr/>
            <p:nvPr/>
          </p:nvSpPr>
          <p:spPr>
            <a:xfrm>
              <a:off x="1114864" y="885316"/>
              <a:ext cx="167704" cy="158851"/>
            </a:xfrm>
            <a:custGeom>
              <a:avLst/>
              <a:gdLst/>
              <a:ahLst/>
              <a:cxnLst/>
              <a:rect l="l" t="t" r="r" b="b"/>
              <a:pathLst>
                <a:path w="2728" h="2584" extrusionOk="0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8;p63">
              <a:extLst>
                <a:ext uri="{FF2B5EF4-FFF2-40B4-BE49-F238E27FC236}">
                  <a16:creationId xmlns:a16="http://schemas.microsoft.com/office/drawing/2014/main" id="{CA3AD6C4-C084-4430-A131-AA2268E570DD}"/>
                </a:ext>
              </a:extLst>
            </p:cNvPr>
            <p:cNvSpPr/>
            <p:nvPr/>
          </p:nvSpPr>
          <p:spPr>
            <a:xfrm>
              <a:off x="597375" y="406433"/>
              <a:ext cx="151044" cy="131126"/>
            </a:xfrm>
            <a:custGeom>
              <a:avLst/>
              <a:gdLst/>
              <a:ahLst/>
              <a:cxnLst/>
              <a:rect l="l" t="t" r="r" b="b"/>
              <a:pathLst>
                <a:path w="2457" h="2133" extrusionOk="0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9;p63">
              <a:extLst>
                <a:ext uri="{FF2B5EF4-FFF2-40B4-BE49-F238E27FC236}">
                  <a16:creationId xmlns:a16="http://schemas.microsoft.com/office/drawing/2014/main" id="{5F0118A9-CB8C-4812-BE6A-DE5F0E297B8D}"/>
                </a:ext>
              </a:extLst>
            </p:cNvPr>
            <p:cNvSpPr/>
            <p:nvPr/>
          </p:nvSpPr>
          <p:spPr>
            <a:xfrm>
              <a:off x="1089045" y="567372"/>
              <a:ext cx="157929" cy="130266"/>
            </a:xfrm>
            <a:custGeom>
              <a:avLst/>
              <a:gdLst/>
              <a:ahLst/>
              <a:cxnLst/>
              <a:rect l="l" t="t" r="r" b="b"/>
              <a:pathLst>
                <a:path w="2569" h="2119" extrusionOk="0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0;p63">
              <a:extLst>
                <a:ext uri="{FF2B5EF4-FFF2-40B4-BE49-F238E27FC236}">
                  <a16:creationId xmlns:a16="http://schemas.microsoft.com/office/drawing/2014/main" id="{2D0EFBF1-8892-4313-B1F8-0F8DD24A6CF3}"/>
                </a:ext>
              </a:extLst>
            </p:cNvPr>
            <p:cNvSpPr/>
            <p:nvPr/>
          </p:nvSpPr>
          <p:spPr>
            <a:xfrm>
              <a:off x="566208" y="672001"/>
              <a:ext cx="109364" cy="95901"/>
            </a:xfrm>
            <a:custGeom>
              <a:avLst/>
              <a:gdLst/>
              <a:ahLst/>
              <a:cxnLst/>
              <a:rect l="l" t="t" r="r" b="b"/>
              <a:pathLst>
                <a:path w="1779" h="1560" extrusionOk="0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1;p63">
              <a:extLst>
                <a:ext uri="{FF2B5EF4-FFF2-40B4-BE49-F238E27FC236}">
                  <a16:creationId xmlns:a16="http://schemas.microsoft.com/office/drawing/2014/main" id="{256AB438-C5C6-4F9E-9922-89E387DD3251}"/>
                </a:ext>
              </a:extLst>
            </p:cNvPr>
            <p:cNvSpPr/>
            <p:nvPr/>
          </p:nvSpPr>
          <p:spPr>
            <a:xfrm>
              <a:off x="392482" y="277461"/>
              <a:ext cx="1123886" cy="1079132"/>
            </a:xfrm>
            <a:custGeom>
              <a:avLst/>
              <a:gdLst/>
              <a:ahLst/>
              <a:cxnLst/>
              <a:rect l="l" t="t" r="r" b="b"/>
              <a:pathLst>
                <a:path w="18282" h="17554" extrusionOk="0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2;p63">
              <a:extLst>
                <a:ext uri="{FF2B5EF4-FFF2-40B4-BE49-F238E27FC236}">
                  <a16:creationId xmlns:a16="http://schemas.microsoft.com/office/drawing/2014/main" id="{BBAC2FFE-A013-4220-8776-A34732365238}"/>
                </a:ext>
              </a:extLst>
            </p:cNvPr>
            <p:cNvSpPr/>
            <p:nvPr/>
          </p:nvSpPr>
          <p:spPr>
            <a:xfrm>
              <a:off x="836386" y="375881"/>
              <a:ext cx="189036" cy="160019"/>
            </a:xfrm>
            <a:custGeom>
              <a:avLst/>
              <a:gdLst/>
              <a:ahLst/>
              <a:cxnLst/>
              <a:rect l="l" t="t" r="r" b="b"/>
              <a:pathLst>
                <a:path w="3075" h="2603" extrusionOk="0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13;p63">
              <a:extLst>
                <a:ext uri="{FF2B5EF4-FFF2-40B4-BE49-F238E27FC236}">
                  <a16:creationId xmlns:a16="http://schemas.microsoft.com/office/drawing/2014/main" id="{9A16273E-5B32-46A0-8929-F3FF4B9298A8}"/>
                </a:ext>
              </a:extLst>
            </p:cNvPr>
            <p:cNvSpPr/>
            <p:nvPr/>
          </p:nvSpPr>
          <p:spPr>
            <a:xfrm>
              <a:off x="542724" y="648641"/>
              <a:ext cx="156392" cy="143237"/>
            </a:xfrm>
            <a:custGeom>
              <a:avLst/>
              <a:gdLst/>
              <a:ahLst/>
              <a:cxnLst/>
              <a:rect l="l" t="t" r="r" b="b"/>
              <a:pathLst>
                <a:path w="2544" h="2330" extrusionOk="0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14;p63">
              <a:extLst>
                <a:ext uri="{FF2B5EF4-FFF2-40B4-BE49-F238E27FC236}">
                  <a16:creationId xmlns:a16="http://schemas.microsoft.com/office/drawing/2014/main" id="{EC1C163E-F404-46DD-8CE3-DEE316912A52}"/>
                </a:ext>
              </a:extLst>
            </p:cNvPr>
            <p:cNvSpPr/>
            <p:nvPr/>
          </p:nvSpPr>
          <p:spPr>
            <a:xfrm>
              <a:off x="365925" y="252625"/>
              <a:ext cx="1199746" cy="1130279"/>
            </a:xfrm>
            <a:custGeom>
              <a:avLst/>
              <a:gdLst/>
              <a:ahLst/>
              <a:cxnLst/>
              <a:rect l="l" t="t" r="r" b="b"/>
              <a:pathLst>
                <a:path w="19516" h="18386" extrusionOk="0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15;p63">
              <a:extLst>
                <a:ext uri="{FF2B5EF4-FFF2-40B4-BE49-F238E27FC236}">
                  <a16:creationId xmlns:a16="http://schemas.microsoft.com/office/drawing/2014/main" id="{C14416E6-5EED-4B83-984A-AEE7324CC9D6}"/>
                </a:ext>
              </a:extLst>
            </p:cNvPr>
            <p:cNvSpPr/>
            <p:nvPr/>
          </p:nvSpPr>
          <p:spPr>
            <a:xfrm>
              <a:off x="815116" y="350861"/>
              <a:ext cx="233052" cy="209261"/>
            </a:xfrm>
            <a:custGeom>
              <a:avLst/>
              <a:gdLst/>
              <a:ahLst/>
              <a:cxnLst/>
              <a:rect l="l" t="t" r="r" b="b"/>
              <a:pathLst>
                <a:path w="3791" h="3404" extrusionOk="0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16;p63">
              <a:extLst>
                <a:ext uri="{FF2B5EF4-FFF2-40B4-BE49-F238E27FC236}">
                  <a16:creationId xmlns:a16="http://schemas.microsoft.com/office/drawing/2014/main" id="{4BCB99DC-4F2D-48B4-BACF-22915B13B896}"/>
                </a:ext>
              </a:extLst>
            </p:cNvPr>
            <p:cNvSpPr/>
            <p:nvPr/>
          </p:nvSpPr>
          <p:spPr>
            <a:xfrm>
              <a:off x="1076197" y="860788"/>
              <a:ext cx="230716" cy="207478"/>
            </a:xfrm>
            <a:custGeom>
              <a:avLst/>
              <a:gdLst/>
              <a:ahLst/>
              <a:cxnLst/>
              <a:rect l="l" t="t" r="r" b="b"/>
              <a:pathLst>
                <a:path w="3753" h="3375" extrusionOk="0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7;p63">
              <a:extLst>
                <a:ext uri="{FF2B5EF4-FFF2-40B4-BE49-F238E27FC236}">
                  <a16:creationId xmlns:a16="http://schemas.microsoft.com/office/drawing/2014/main" id="{04D71902-0CE5-416B-888E-990B2A21AE72}"/>
                </a:ext>
              </a:extLst>
            </p:cNvPr>
            <p:cNvSpPr/>
            <p:nvPr/>
          </p:nvSpPr>
          <p:spPr>
            <a:xfrm>
              <a:off x="579117" y="382397"/>
              <a:ext cx="193585" cy="179814"/>
            </a:xfrm>
            <a:custGeom>
              <a:avLst/>
              <a:gdLst/>
              <a:ahLst/>
              <a:cxnLst/>
              <a:rect l="l" t="t" r="r" b="b"/>
              <a:pathLst>
                <a:path w="3149" h="2925" extrusionOk="0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8;p63">
              <a:extLst>
                <a:ext uri="{FF2B5EF4-FFF2-40B4-BE49-F238E27FC236}">
                  <a16:creationId xmlns:a16="http://schemas.microsoft.com/office/drawing/2014/main" id="{D61D3300-7B55-48A2-82B6-CEB72B961471}"/>
                </a:ext>
              </a:extLst>
            </p:cNvPr>
            <p:cNvSpPr/>
            <p:nvPr/>
          </p:nvSpPr>
          <p:spPr>
            <a:xfrm>
              <a:off x="1057939" y="542352"/>
              <a:ext cx="218605" cy="180614"/>
            </a:xfrm>
            <a:custGeom>
              <a:avLst/>
              <a:gdLst/>
              <a:ahLst/>
              <a:cxnLst/>
              <a:rect l="l" t="t" r="r" b="b"/>
              <a:pathLst>
                <a:path w="3556" h="2938" extrusionOk="0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9;p63">
              <a:extLst>
                <a:ext uri="{FF2B5EF4-FFF2-40B4-BE49-F238E27FC236}">
                  <a16:creationId xmlns:a16="http://schemas.microsoft.com/office/drawing/2014/main" id="{7D1B3D0B-EEF5-4B9E-9464-6132BFEDA22C}"/>
                </a:ext>
              </a:extLst>
            </p:cNvPr>
            <p:cNvSpPr/>
            <p:nvPr/>
          </p:nvSpPr>
          <p:spPr>
            <a:xfrm>
              <a:off x="393219" y="557967"/>
              <a:ext cx="404506" cy="479751"/>
            </a:xfrm>
            <a:custGeom>
              <a:avLst/>
              <a:gdLst/>
              <a:ahLst/>
              <a:cxnLst/>
              <a:rect l="l" t="t" r="r" b="b"/>
              <a:pathLst>
                <a:path w="6580" h="7804" extrusionOk="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0;p63">
              <a:extLst>
                <a:ext uri="{FF2B5EF4-FFF2-40B4-BE49-F238E27FC236}">
                  <a16:creationId xmlns:a16="http://schemas.microsoft.com/office/drawing/2014/main" id="{51CB2889-9021-4D99-AD92-A910C76A9AFF}"/>
                </a:ext>
              </a:extLst>
            </p:cNvPr>
            <p:cNvSpPr/>
            <p:nvPr/>
          </p:nvSpPr>
          <p:spPr>
            <a:xfrm>
              <a:off x="904684" y="591347"/>
              <a:ext cx="611676" cy="765548"/>
            </a:xfrm>
            <a:custGeom>
              <a:avLst/>
              <a:gdLst/>
              <a:ahLst/>
              <a:cxnLst/>
              <a:rect l="l" t="t" r="r" b="b"/>
              <a:pathLst>
                <a:path w="9950" h="12453" extrusionOk="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721;p63">
            <a:extLst>
              <a:ext uri="{FF2B5EF4-FFF2-40B4-BE49-F238E27FC236}">
                <a16:creationId xmlns:a16="http://schemas.microsoft.com/office/drawing/2014/main" id="{493F353C-4C75-44DF-9A7E-90ADE437D861}"/>
              </a:ext>
            </a:extLst>
          </p:cNvPr>
          <p:cNvGrpSpPr/>
          <p:nvPr/>
        </p:nvGrpSpPr>
        <p:grpSpPr>
          <a:xfrm flipH="1">
            <a:off x="7586986" y="12289"/>
            <a:ext cx="1875030" cy="1511226"/>
            <a:chOff x="6562292" y="3785209"/>
            <a:chExt cx="1875030" cy="1511226"/>
          </a:xfrm>
        </p:grpSpPr>
        <p:grpSp>
          <p:nvGrpSpPr>
            <p:cNvPr id="29" name="Google Shape;1722;p63">
              <a:extLst>
                <a:ext uri="{FF2B5EF4-FFF2-40B4-BE49-F238E27FC236}">
                  <a16:creationId xmlns:a16="http://schemas.microsoft.com/office/drawing/2014/main" id="{44BFB002-16E5-476E-8894-BC11DF201E28}"/>
                </a:ext>
              </a:extLst>
            </p:cNvPr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31" name="Google Shape;1723;p63">
                <a:extLst>
                  <a:ext uri="{FF2B5EF4-FFF2-40B4-BE49-F238E27FC236}">
                    <a16:creationId xmlns:a16="http://schemas.microsoft.com/office/drawing/2014/main" id="{9EFAA461-3827-487E-8AB7-C4252716C59B}"/>
                  </a:ext>
                </a:extLst>
              </p:cNvPr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1724;p63">
                <a:extLst>
                  <a:ext uri="{FF2B5EF4-FFF2-40B4-BE49-F238E27FC236}">
                    <a16:creationId xmlns:a16="http://schemas.microsoft.com/office/drawing/2014/main" id="{B6E73A36-ABA5-458B-BFE1-1499F3C14E55}"/>
                  </a:ext>
                </a:extLst>
              </p:cNvPr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725;p63">
              <a:extLst>
                <a:ext uri="{FF2B5EF4-FFF2-40B4-BE49-F238E27FC236}">
                  <a16:creationId xmlns:a16="http://schemas.microsoft.com/office/drawing/2014/main" id="{6461037C-95AF-45BA-AF35-B12A7A85C65A}"/>
                </a:ext>
              </a:extLst>
            </p:cNvPr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726;p63">
            <a:extLst>
              <a:ext uri="{FF2B5EF4-FFF2-40B4-BE49-F238E27FC236}">
                <a16:creationId xmlns:a16="http://schemas.microsoft.com/office/drawing/2014/main" id="{59FE8C92-4A29-4DF6-A3BA-2708E99CA06E}"/>
              </a:ext>
            </a:extLst>
          </p:cNvPr>
          <p:cNvSpPr/>
          <p:nvPr/>
        </p:nvSpPr>
        <p:spPr>
          <a:xfrm rot="-9763176" flipH="1">
            <a:off x="348948" y="1723713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1727;p63">
            <a:extLst>
              <a:ext uri="{FF2B5EF4-FFF2-40B4-BE49-F238E27FC236}">
                <a16:creationId xmlns:a16="http://schemas.microsoft.com/office/drawing/2014/main" id="{9076A887-C4EE-46B8-909F-686A74FAC5AB}"/>
              </a:ext>
            </a:extLst>
          </p:cNvPr>
          <p:cNvSpPr/>
          <p:nvPr/>
        </p:nvSpPr>
        <p:spPr>
          <a:xfrm>
            <a:off x="308235" y="2752015"/>
            <a:ext cx="838500" cy="62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3;p59">
            <a:extLst>
              <a:ext uri="{FF2B5EF4-FFF2-40B4-BE49-F238E27FC236}">
                <a16:creationId xmlns:a16="http://schemas.microsoft.com/office/drawing/2014/main" id="{1E4549AB-B493-45C7-A55E-AB1BC63682B0}"/>
              </a:ext>
            </a:extLst>
          </p:cNvPr>
          <p:cNvSpPr txBox="1">
            <a:spLocks/>
          </p:cNvSpPr>
          <p:nvPr/>
        </p:nvSpPr>
        <p:spPr>
          <a:xfrm>
            <a:off x="470981" y="572299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9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97;p63">
            <a:extLst>
              <a:ext uri="{FF2B5EF4-FFF2-40B4-BE49-F238E27FC236}">
                <a16:creationId xmlns:a16="http://schemas.microsoft.com/office/drawing/2014/main" id="{8D0C1E0B-8680-4FF7-A52C-282797C20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7873" y="270022"/>
            <a:ext cx="5976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5" name="Google Shape;1698;p63">
            <a:extLst>
              <a:ext uri="{FF2B5EF4-FFF2-40B4-BE49-F238E27FC236}">
                <a16:creationId xmlns:a16="http://schemas.microsoft.com/office/drawing/2014/main" id="{1DDEA0B0-F84B-4B73-B4F3-F3FCADAB4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5012" y="1004409"/>
            <a:ext cx="7435456" cy="3474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Push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kali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 push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 Actions (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lainnya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Monitoring dan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menerima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CI/CD. Jika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periksa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menemukan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penyebabnya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4953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Pemeliharaan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Terus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pantau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perbaiki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tingkatkan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Anda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seiring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perkembangan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4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4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grpSp>
        <p:nvGrpSpPr>
          <p:cNvPr id="6" name="Google Shape;1699;p63">
            <a:extLst>
              <a:ext uri="{FF2B5EF4-FFF2-40B4-BE49-F238E27FC236}">
                <a16:creationId xmlns:a16="http://schemas.microsoft.com/office/drawing/2014/main" id="{0C85651C-51CF-494F-BD51-3C2820976D7D}"/>
              </a:ext>
            </a:extLst>
          </p:cNvPr>
          <p:cNvGrpSpPr/>
          <p:nvPr/>
        </p:nvGrpSpPr>
        <p:grpSpPr>
          <a:xfrm rot="-2245815">
            <a:off x="-161962" y="3895051"/>
            <a:ext cx="1749439" cy="557955"/>
            <a:chOff x="3697288" y="914400"/>
            <a:chExt cx="1749426" cy="557950"/>
          </a:xfrm>
        </p:grpSpPr>
        <p:sp>
          <p:nvSpPr>
            <p:cNvPr id="7" name="Google Shape;1700;p63">
              <a:extLst>
                <a:ext uri="{FF2B5EF4-FFF2-40B4-BE49-F238E27FC236}">
                  <a16:creationId xmlns:a16="http://schemas.microsoft.com/office/drawing/2014/main" id="{C5A0BAB0-BC70-4EB0-B75A-2FA612C6C6C1}"/>
                </a:ext>
              </a:extLst>
            </p:cNvPr>
            <p:cNvSpPr/>
            <p:nvPr/>
          </p:nvSpPr>
          <p:spPr>
            <a:xfrm>
              <a:off x="4940265" y="918872"/>
              <a:ext cx="506448" cy="506746"/>
            </a:xfrm>
            <a:custGeom>
              <a:avLst/>
              <a:gdLst/>
              <a:ahLst/>
              <a:cxnLst/>
              <a:rect l="l" t="t" r="r" b="b"/>
              <a:pathLst>
                <a:path w="6795" h="6799" extrusionOk="0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01;p63">
              <a:extLst>
                <a:ext uri="{FF2B5EF4-FFF2-40B4-BE49-F238E27FC236}">
                  <a16:creationId xmlns:a16="http://schemas.microsoft.com/office/drawing/2014/main" id="{16D0D1C9-C536-4638-97CE-0632CFA3627E}"/>
                </a:ext>
              </a:extLst>
            </p:cNvPr>
            <p:cNvSpPr/>
            <p:nvPr/>
          </p:nvSpPr>
          <p:spPr>
            <a:xfrm>
              <a:off x="5271114" y="1084259"/>
              <a:ext cx="160841" cy="155177"/>
            </a:xfrm>
            <a:custGeom>
              <a:avLst/>
              <a:gdLst/>
              <a:ahLst/>
              <a:cxnLst/>
              <a:rect l="l" t="t" r="r" b="b"/>
              <a:pathLst>
                <a:path w="2158" h="2082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2;p63">
              <a:extLst>
                <a:ext uri="{FF2B5EF4-FFF2-40B4-BE49-F238E27FC236}">
                  <a16:creationId xmlns:a16="http://schemas.microsoft.com/office/drawing/2014/main" id="{B4D9CBCE-6B3D-4EBC-ACE1-99CE3A6394C2}"/>
                </a:ext>
              </a:extLst>
            </p:cNvPr>
            <p:cNvSpPr/>
            <p:nvPr/>
          </p:nvSpPr>
          <p:spPr>
            <a:xfrm>
              <a:off x="5257549" y="1070695"/>
              <a:ext cx="189163" cy="181859"/>
            </a:xfrm>
            <a:custGeom>
              <a:avLst/>
              <a:gdLst/>
              <a:ahLst/>
              <a:cxnLst/>
              <a:rect l="l" t="t" r="r" b="b"/>
              <a:pathLst>
                <a:path w="2538" h="2440" extrusionOk="0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03;p63">
              <a:extLst>
                <a:ext uri="{FF2B5EF4-FFF2-40B4-BE49-F238E27FC236}">
                  <a16:creationId xmlns:a16="http://schemas.microsoft.com/office/drawing/2014/main" id="{6039C14D-136B-44EE-9B8B-E85F1B9C3529}"/>
                </a:ext>
              </a:extLst>
            </p:cNvPr>
            <p:cNvSpPr/>
            <p:nvPr/>
          </p:nvSpPr>
          <p:spPr>
            <a:xfrm>
              <a:off x="3710852" y="927294"/>
              <a:ext cx="1299921" cy="531938"/>
            </a:xfrm>
            <a:custGeom>
              <a:avLst/>
              <a:gdLst/>
              <a:ahLst/>
              <a:cxnLst/>
              <a:rect l="l" t="t" r="r" b="b"/>
              <a:pathLst>
                <a:path w="17441" h="7137" extrusionOk="0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04;p63">
              <a:extLst>
                <a:ext uri="{FF2B5EF4-FFF2-40B4-BE49-F238E27FC236}">
                  <a16:creationId xmlns:a16="http://schemas.microsoft.com/office/drawing/2014/main" id="{E04BE400-9AC7-4396-9968-A5D12175C0D3}"/>
                </a:ext>
              </a:extLst>
            </p:cNvPr>
            <p:cNvSpPr/>
            <p:nvPr/>
          </p:nvSpPr>
          <p:spPr>
            <a:xfrm>
              <a:off x="3697288" y="914400"/>
              <a:ext cx="1314604" cy="557950"/>
            </a:xfrm>
            <a:custGeom>
              <a:avLst/>
              <a:gdLst/>
              <a:ahLst/>
              <a:cxnLst/>
              <a:rect l="l" t="t" r="r" b="b"/>
              <a:pathLst>
                <a:path w="17638" h="7486" extrusionOk="0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5;p63">
              <a:extLst>
                <a:ext uri="{FF2B5EF4-FFF2-40B4-BE49-F238E27FC236}">
                  <a16:creationId xmlns:a16="http://schemas.microsoft.com/office/drawing/2014/main" id="{EA661F78-2BA2-4FCA-8722-045DFC790F53}"/>
                </a:ext>
              </a:extLst>
            </p:cNvPr>
            <p:cNvSpPr/>
            <p:nvPr/>
          </p:nvSpPr>
          <p:spPr>
            <a:xfrm>
              <a:off x="3718827" y="1182791"/>
              <a:ext cx="1273835" cy="13639"/>
            </a:xfrm>
            <a:custGeom>
              <a:avLst/>
              <a:gdLst/>
              <a:ahLst/>
              <a:cxnLst/>
              <a:rect l="l" t="t" r="r" b="b"/>
              <a:pathLst>
                <a:path w="17091" h="183" fill="none" extrusionOk="0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chemeClr val="dk2"/>
            </a:solidFill>
            <a:ln w="61900" cap="flat" cmpd="sng">
              <a:solidFill>
                <a:schemeClr val="dk2"/>
              </a:solidFill>
              <a:prstDash val="solid"/>
              <a:miter lim="15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706;p63">
            <a:extLst>
              <a:ext uri="{FF2B5EF4-FFF2-40B4-BE49-F238E27FC236}">
                <a16:creationId xmlns:a16="http://schemas.microsoft.com/office/drawing/2014/main" id="{C50261A9-399D-4D84-A652-28636C6D1327}"/>
              </a:ext>
            </a:extLst>
          </p:cNvPr>
          <p:cNvGrpSpPr/>
          <p:nvPr/>
        </p:nvGrpSpPr>
        <p:grpSpPr>
          <a:xfrm>
            <a:off x="365925" y="252625"/>
            <a:ext cx="1199746" cy="1130279"/>
            <a:chOff x="365925" y="252625"/>
            <a:chExt cx="1199746" cy="1130279"/>
          </a:xfrm>
        </p:grpSpPr>
        <p:sp>
          <p:nvSpPr>
            <p:cNvPr id="14" name="Google Shape;1707;p63">
              <a:extLst>
                <a:ext uri="{FF2B5EF4-FFF2-40B4-BE49-F238E27FC236}">
                  <a16:creationId xmlns:a16="http://schemas.microsoft.com/office/drawing/2014/main" id="{5A9845D9-70F0-49BD-B69A-B1705BF77FC3}"/>
                </a:ext>
              </a:extLst>
            </p:cNvPr>
            <p:cNvSpPr/>
            <p:nvPr/>
          </p:nvSpPr>
          <p:spPr>
            <a:xfrm>
              <a:off x="1114864" y="885316"/>
              <a:ext cx="167704" cy="158851"/>
            </a:xfrm>
            <a:custGeom>
              <a:avLst/>
              <a:gdLst/>
              <a:ahLst/>
              <a:cxnLst/>
              <a:rect l="l" t="t" r="r" b="b"/>
              <a:pathLst>
                <a:path w="2728" h="2584" extrusionOk="0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8;p63">
              <a:extLst>
                <a:ext uri="{FF2B5EF4-FFF2-40B4-BE49-F238E27FC236}">
                  <a16:creationId xmlns:a16="http://schemas.microsoft.com/office/drawing/2014/main" id="{CA3AD6C4-C084-4430-A131-AA2268E570DD}"/>
                </a:ext>
              </a:extLst>
            </p:cNvPr>
            <p:cNvSpPr/>
            <p:nvPr/>
          </p:nvSpPr>
          <p:spPr>
            <a:xfrm>
              <a:off x="597375" y="406433"/>
              <a:ext cx="151044" cy="131126"/>
            </a:xfrm>
            <a:custGeom>
              <a:avLst/>
              <a:gdLst/>
              <a:ahLst/>
              <a:cxnLst/>
              <a:rect l="l" t="t" r="r" b="b"/>
              <a:pathLst>
                <a:path w="2457" h="2133" extrusionOk="0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9;p63">
              <a:extLst>
                <a:ext uri="{FF2B5EF4-FFF2-40B4-BE49-F238E27FC236}">
                  <a16:creationId xmlns:a16="http://schemas.microsoft.com/office/drawing/2014/main" id="{5F0118A9-CB8C-4812-BE6A-DE5F0E297B8D}"/>
                </a:ext>
              </a:extLst>
            </p:cNvPr>
            <p:cNvSpPr/>
            <p:nvPr/>
          </p:nvSpPr>
          <p:spPr>
            <a:xfrm>
              <a:off x="1089045" y="567372"/>
              <a:ext cx="157929" cy="130266"/>
            </a:xfrm>
            <a:custGeom>
              <a:avLst/>
              <a:gdLst/>
              <a:ahLst/>
              <a:cxnLst/>
              <a:rect l="l" t="t" r="r" b="b"/>
              <a:pathLst>
                <a:path w="2569" h="2119" extrusionOk="0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0;p63">
              <a:extLst>
                <a:ext uri="{FF2B5EF4-FFF2-40B4-BE49-F238E27FC236}">
                  <a16:creationId xmlns:a16="http://schemas.microsoft.com/office/drawing/2014/main" id="{2D0EFBF1-8892-4313-B1F8-0F8DD24A6CF3}"/>
                </a:ext>
              </a:extLst>
            </p:cNvPr>
            <p:cNvSpPr/>
            <p:nvPr/>
          </p:nvSpPr>
          <p:spPr>
            <a:xfrm>
              <a:off x="566208" y="672001"/>
              <a:ext cx="109364" cy="95901"/>
            </a:xfrm>
            <a:custGeom>
              <a:avLst/>
              <a:gdLst/>
              <a:ahLst/>
              <a:cxnLst/>
              <a:rect l="l" t="t" r="r" b="b"/>
              <a:pathLst>
                <a:path w="1779" h="1560" extrusionOk="0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1;p63">
              <a:extLst>
                <a:ext uri="{FF2B5EF4-FFF2-40B4-BE49-F238E27FC236}">
                  <a16:creationId xmlns:a16="http://schemas.microsoft.com/office/drawing/2014/main" id="{256AB438-C5C6-4F9E-9922-89E387DD3251}"/>
                </a:ext>
              </a:extLst>
            </p:cNvPr>
            <p:cNvSpPr/>
            <p:nvPr/>
          </p:nvSpPr>
          <p:spPr>
            <a:xfrm>
              <a:off x="392482" y="277461"/>
              <a:ext cx="1123886" cy="1079132"/>
            </a:xfrm>
            <a:custGeom>
              <a:avLst/>
              <a:gdLst/>
              <a:ahLst/>
              <a:cxnLst/>
              <a:rect l="l" t="t" r="r" b="b"/>
              <a:pathLst>
                <a:path w="18282" h="17554" extrusionOk="0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2;p63">
              <a:extLst>
                <a:ext uri="{FF2B5EF4-FFF2-40B4-BE49-F238E27FC236}">
                  <a16:creationId xmlns:a16="http://schemas.microsoft.com/office/drawing/2014/main" id="{BBAC2FFE-A013-4220-8776-A34732365238}"/>
                </a:ext>
              </a:extLst>
            </p:cNvPr>
            <p:cNvSpPr/>
            <p:nvPr/>
          </p:nvSpPr>
          <p:spPr>
            <a:xfrm>
              <a:off x="836386" y="375881"/>
              <a:ext cx="189036" cy="160019"/>
            </a:xfrm>
            <a:custGeom>
              <a:avLst/>
              <a:gdLst/>
              <a:ahLst/>
              <a:cxnLst/>
              <a:rect l="l" t="t" r="r" b="b"/>
              <a:pathLst>
                <a:path w="3075" h="2603" extrusionOk="0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13;p63">
              <a:extLst>
                <a:ext uri="{FF2B5EF4-FFF2-40B4-BE49-F238E27FC236}">
                  <a16:creationId xmlns:a16="http://schemas.microsoft.com/office/drawing/2014/main" id="{9A16273E-5B32-46A0-8929-F3FF4B9298A8}"/>
                </a:ext>
              </a:extLst>
            </p:cNvPr>
            <p:cNvSpPr/>
            <p:nvPr/>
          </p:nvSpPr>
          <p:spPr>
            <a:xfrm>
              <a:off x="542724" y="648641"/>
              <a:ext cx="156392" cy="143237"/>
            </a:xfrm>
            <a:custGeom>
              <a:avLst/>
              <a:gdLst/>
              <a:ahLst/>
              <a:cxnLst/>
              <a:rect l="l" t="t" r="r" b="b"/>
              <a:pathLst>
                <a:path w="2544" h="2330" extrusionOk="0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14;p63">
              <a:extLst>
                <a:ext uri="{FF2B5EF4-FFF2-40B4-BE49-F238E27FC236}">
                  <a16:creationId xmlns:a16="http://schemas.microsoft.com/office/drawing/2014/main" id="{EC1C163E-F404-46DD-8CE3-DEE316912A52}"/>
                </a:ext>
              </a:extLst>
            </p:cNvPr>
            <p:cNvSpPr/>
            <p:nvPr/>
          </p:nvSpPr>
          <p:spPr>
            <a:xfrm>
              <a:off x="365925" y="252625"/>
              <a:ext cx="1199746" cy="1130279"/>
            </a:xfrm>
            <a:custGeom>
              <a:avLst/>
              <a:gdLst/>
              <a:ahLst/>
              <a:cxnLst/>
              <a:rect l="l" t="t" r="r" b="b"/>
              <a:pathLst>
                <a:path w="19516" h="18386" extrusionOk="0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15;p63">
              <a:extLst>
                <a:ext uri="{FF2B5EF4-FFF2-40B4-BE49-F238E27FC236}">
                  <a16:creationId xmlns:a16="http://schemas.microsoft.com/office/drawing/2014/main" id="{C14416E6-5EED-4B83-984A-AEE7324CC9D6}"/>
                </a:ext>
              </a:extLst>
            </p:cNvPr>
            <p:cNvSpPr/>
            <p:nvPr/>
          </p:nvSpPr>
          <p:spPr>
            <a:xfrm>
              <a:off x="815116" y="350861"/>
              <a:ext cx="233052" cy="209261"/>
            </a:xfrm>
            <a:custGeom>
              <a:avLst/>
              <a:gdLst/>
              <a:ahLst/>
              <a:cxnLst/>
              <a:rect l="l" t="t" r="r" b="b"/>
              <a:pathLst>
                <a:path w="3791" h="3404" extrusionOk="0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16;p63">
              <a:extLst>
                <a:ext uri="{FF2B5EF4-FFF2-40B4-BE49-F238E27FC236}">
                  <a16:creationId xmlns:a16="http://schemas.microsoft.com/office/drawing/2014/main" id="{4BCB99DC-4F2D-48B4-BACF-22915B13B896}"/>
                </a:ext>
              </a:extLst>
            </p:cNvPr>
            <p:cNvSpPr/>
            <p:nvPr/>
          </p:nvSpPr>
          <p:spPr>
            <a:xfrm>
              <a:off x="1076197" y="860788"/>
              <a:ext cx="230716" cy="207478"/>
            </a:xfrm>
            <a:custGeom>
              <a:avLst/>
              <a:gdLst/>
              <a:ahLst/>
              <a:cxnLst/>
              <a:rect l="l" t="t" r="r" b="b"/>
              <a:pathLst>
                <a:path w="3753" h="3375" extrusionOk="0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7;p63">
              <a:extLst>
                <a:ext uri="{FF2B5EF4-FFF2-40B4-BE49-F238E27FC236}">
                  <a16:creationId xmlns:a16="http://schemas.microsoft.com/office/drawing/2014/main" id="{04D71902-0CE5-416B-888E-990B2A21AE72}"/>
                </a:ext>
              </a:extLst>
            </p:cNvPr>
            <p:cNvSpPr/>
            <p:nvPr/>
          </p:nvSpPr>
          <p:spPr>
            <a:xfrm>
              <a:off x="579117" y="382397"/>
              <a:ext cx="193585" cy="179814"/>
            </a:xfrm>
            <a:custGeom>
              <a:avLst/>
              <a:gdLst/>
              <a:ahLst/>
              <a:cxnLst/>
              <a:rect l="l" t="t" r="r" b="b"/>
              <a:pathLst>
                <a:path w="3149" h="2925" extrusionOk="0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8;p63">
              <a:extLst>
                <a:ext uri="{FF2B5EF4-FFF2-40B4-BE49-F238E27FC236}">
                  <a16:creationId xmlns:a16="http://schemas.microsoft.com/office/drawing/2014/main" id="{D61D3300-7B55-48A2-82B6-CEB72B961471}"/>
                </a:ext>
              </a:extLst>
            </p:cNvPr>
            <p:cNvSpPr/>
            <p:nvPr/>
          </p:nvSpPr>
          <p:spPr>
            <a:xfrm>
              <a:off x="1057939" y="542352"/>
              <a:ext cx="218605" cy="180614"/>
            </a:xfrm>
            <a:custGeom>
              <a:avLst/>
              <a:gdLst/>
              <a:ahLst/>
              <a:cxnLst/>
              <a:rect l="l" t="t" r="r" b="b"/>
              <a:pathLst>
                <a:path w="3556" h="2938" extrusionOk="0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9;p63">
              <a:extLst>
                <a:ext uri="{FF2B5EF4-FFF2-40B4-BE49-F238E27FC236}">
                  <a16:creationId xmlns:a16="http://schemas.microsoft.com/office/drawing/2014/main" id="{7D1B3D0B-EEF5-4B9E-9464-6132BFEDA22C}"/>
                </a:ext>
              </a:extLst>
            </p:cNvPr>
            <p:cNvSpPr/>
            <p:nvPr/>
          </p:nvSpPr>
          <p:spPr>
            <a:xfrm>
              <a:off x="393219" y="557967"/>
              <a:ext cx="404506" cy="479751"/>
            </a:xfrm>
            <a:custGeom>
              <a:avLst/>
              <a:gdLst/>
              <a:ahLst/>
              <a:cxnLst/>
              <a:rect l="l" t="t" r="r" b="b"/>
              <a:pathLst>
                <a:path w="6580" h="7804" extrusionOk="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0;p63">
              <a:extLst>
                <a:ext uri="{FF2B5EF4-FFF2-40B4-BE49-F238E27FC236}">
                  <a16:creationId xmlns:a16="http://schemas.microsoft.com/office/drawing/2014/main" id="{51CB2889-9021-4D99-AD92-A910C76A9AFF}"/>
                </a:ext>
              </a:extLst>
            </p:cNvPr>
            <p:cNvSpPr/>
            <p:nvPr/>
          </p:nvSpPr>
          <p:spPr>
            <a:xfrm>
              <a:off x="904684" y="591347"/>
              <a:ext cx="611676" cy="765548"/>
            </a:xfrm>
            <a:custGeom>
              <a:avLst/>
              <a:gdLst/>
              <a:ahLst/>
              <a:cxnLst/>
              <a:rect l="l" t="t" r="r" b="b"/>
              <a:pathLst>
                <a:path w="9950" h="12453" extrusionOk="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721;p63">
            <a:extLst>
              <a:ext uri="{FF2B5EF4-FFF2-40B4-BE49-F238E27FC236}">
                <a16:creationId xmlns:a16="http://schemas.microsoft.com/office/drawing/2014/main" id="{493F353C-4C75-44DF-9A7E-90ADE437D861}"/>
              </a:ext>
            </a:extLst>
          </p:cNvPr>
          <p:cNvGrpSpPr/>
          <p:nvPr/>
        </p:nvGrpSpPr>
        <p:grpSpPr>
          <a:xfrm flipH="1">
            <a:off x="7586986" y="12289"/>
            <a:ext cx="1875030" cy="1511226"/>
            <a:chOff x="6562292" y="3785209"/>
            <a:chExt cx="1875030" cy="1511226"/>
          </a:xfrm>
        </p:grpSpPr>
        <p:grpSp>
          <p:nvGrpSpPr>
            <p:cNvPr id="29" name="Google Shape;1722;p63">
              <a:extLst>
                <a:ext uri="{FF2B5EF4-FFF2-40B4-BE49-F238E27FC236}">
                  <a16:creationId xmlns:a16="http://schemas.microsoft.com/office/drawing/2014/main" id="{44BFB002-16E5-476E-8894-BC11DF201E28}"/>
                </a:ext>
              </a:extLst>
            </p:cNvPr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31" name="Google Shape;1723;p63">
                <a:extLst>
                  <a:ext uri="{FF2B5EF4-FFF2-40B4-BE49-F238E27FC236}">
                    <a16:creationId xmlns:a16="http://schemas.microsoft.com/office/drawing/2014/main" id="{9EFAA461-3827-487E-8AB7-C4252716C59B}"/>
                  </a:ext>
                </a:extLst>
              </p:cNvPr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1724;p63">
                <a:extLst>
                  <a:ext uri="{FF2B5EF4-FFF2-40B4-BE49-F238E27FC236}">
                    <a16:creationId xmlns:a16="http://schemas.microsoft.com/office/drawing/2014/main" id="{B6E73A36-ABA5-458B-BFE1-1499F3C14E55}"/>
                  </a:ext>
                </a:extLst>
              </p:cNvPr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725;p63">
              <a:extLst>
                <a:ext uri="{FF2B5EF4-FFF2-40B4-BE49-F238E27FC236}">
                  <a16:creationId xmlns:a16="http://schemas.microsoft.com/office/drawing/2014/main" id="{6461037C-95AF-45BA-AF35-B12A7A85C65A}"/>
                </a:ext>
              </a:extLst>
            </p:cNvPr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726;p63">
            <a:extLst>
              <a:ext uri="{FF2B5EF4-FFF2-40B4-BE49-F238E27FC236}">
                <a16:creationId xmlns:a16="http://schemas.microsoft.com/office/drawing/2014/main" id="{59FE8C92-4A29-4DF6-A3BA-2708E99CA06E}"/>
              </a:ext>
            </a:extLst>
          </p:cNvPr>
          <p:cNvSpPr/>
          <p:nvPr/>
        </p:nvSpPr>
        <p:spPr>
          <a:xfrm rot="-9763176" flipH="1">
            <a:off x="348948" y="1723713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1727;p63">
            <a:extLst>
              <a:ext uri="{FF2B5EF4-FFF2-40B4-BE49-F238E27FC236}">
                <a16:creationId xmlns:a16="http://schemas.microsoft.com/office/drawing/2014/main" id="{9076A887-C4EE-46B8-909F-686A74FAC5AB}"/>
              </a:ext>
            </a:extLst>
          </p:cNvPr>
          <p:cNvSpPr/>
          <p:nvPr/>
        </p:nvSpPr>
        <p:spPr>
          <a:xfrm>
            <a:off x="308235" y="2752015"/>
            <a:ext cx="838500" cy="62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3;p59">
            <a:extLst>
              <a:ext uri="{FF2B5EF4-FFF2-40B4-BE49-F238E27FC236}">
                <a16:creationId xmlns:a16="http://schemas.microsoft.com/office/drawing/2014/main" id="{1E4549AB-B493-45C7-A55E-AB1BC63682B0}"/>
              </a:ext>
            </a:extLst>
          </p:cNvPr>
          <p:cNvSpPr txBox="1">
            <a:spLocks/>
          </p:cNvSpPr>
          <p:nvPr/>
        </p:nvSpPr>
        <p:spPr>
          <a:xfrm>
            <a:off x="470981" y="572299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63;p93">
            <a:extLst>
              <a:ext uri="{FF2B5EF4-FFF2-40B4-BE49-F238E27FC236}">
                <a16:creationId xmlns:a16="http://schemas.microsoft.com/office/drawing/2014/main" id="{3C3412D7-58EB-42DE-8E20-614739148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BAB 3</a:t>
            </a:r>
            <a:endParaRPr dirty="0"/>
          </a:p>
        </p:txBody>
      </p:sp>
      <p:grpSp>
        <p:nvGrpSpPr>
          <p:cNvPr id="4" name="Google Shape;3164;p93">
            <a:extLst>
              <a:ext uri="{FF2B5EF4-FFF2-40B4-BE49-F238E27FC236}">
                <a16:creationId xmlns:a16="http://schemas.microsoft.com/office/drawing/2014/main" id="{8F319F81-947A-4F34-B3D8-32849037DD4C}"/>
              </a:ext>
            </a:extLst>
          </p:cNvPr>
          <p:cNvGrpSpPr/>
          <p:nvPr/>
        </p:nvGrpSpPr>
        <p:grpSpPr>
          <a:xfrm flipH="1">
            <a:off x="736228" y="938650"/>
            <a:ext cx="4692795" cy="176025"/>
            <a:chOff x="4345425" y="2175475"/>
            <a:chExt cx="800750" cy="176025"/>
          </a:xfrm>
        </p:grpSpPr>
        <p:sp>
          <p:nvSpPr>
            <p:cNvPr id="5" name="Google Shape;3165;p93">
              <a:extLst>
                <a:ext uri="{FF2B5EF4-FFF2-40B4-BE49-F238E27FC236}">
                  <a16:creationId xmlns:a16="http://schemas.microsoft.com/office/drawing/2014/main" id="{D224BC62-D1FC-4074-AB8E-EE805E61246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66;p93">
              <a:extLst>
                <a:ext uri="{FF2B5EF4-FFF2-40B4-BE49-F238E27FC236}">
                  <a16:creationId xmlns:a16="http://schemas.microsoft.com/office/drawing/2014/main" id="{382841FF-ECB6-41E8-AAAD-C2808390939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167;p93">
            <a:extLst>
              <a:ext uri="{FF2B5EF4-FFF2-40B4-BE49-F238E27FC236}">
                <a16:creationId xmlns:a16="http://schemas.microsoft.com/office/drawing/2014/main" id="{8DCF77CA-1ADF-4C39-9821-3265153EF01A}"/>
              </a:ext>
            </a:extLst>
          </p:cNvPr>
          <p:cNvGrpSpPr/>
          <p:nvPr/>
        </p:nvGrpSpPr>
        <p:grpSpPr>
          <a:xfrm flipH="1">
            <a:off x="709350" y="1448718"/>
            <a:ext cx="2858197" cy="168931"/>
            <a:chOff x="4345425" y="2175475"/>
            <a:chExt cx="800750" cy="176025"/>
          </a:xfrm>
        </p:grpSpPr>
        <p:sp>
          <p:nvSpPr>
            <p:cNvPr id="8" name="Google Shape;3168;p93">
              <a:extLst>
                <a:ext uri="{FF2B5EF4-FFF2-40B4-BE49-F238E27FC236}">
                  <a16:creationId xmlns:a16="http://schemas.microsoft.com/office/drawing/2014/main" id="{E798F99D-C203-46F9-BABA-3C834B38D89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69;p93">
              <a:extLst>
                <a:ext uri="{FF2B5EF4-FFF2-40B4-BE49-F238E27FC236}">
                  <a16:creationId xmlns:a16="http://schemas.microsoft.com/office/drawing/2014/main" id="{7EF217B3-8D99-421F-844F-5E22FF752AD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170;p93">
            <a:extLst>
              <a:ext uri="{FF2B5EF4-FFF2-40B4-BE49-F238E27FC236}">
                <a16:creationId xmlns:a16="http://schemas.microsoft.com/office/drawing/2014/main" id="{9F1B451D-3384-43A0-8947-E8723C5D929A}"/>
              </a:ext>
            </a:extLst>
          </p:cNvPr>
          <p:cNvGrpSpPr/>
          <p:nvPr/>
        </p:nvGrpSpPr>
        <p:grpSpPr>
          <a:xfrm>
            <a:off x="1064425" y="2537372"/>
            <a:ext cx="5740148" cy="2175736"/>
            <a:chOff x="2359881" y="2256363"/>
            <a:chExt cx="3639686" cy="2080253"/>
          </a:xfrm>
        </p:grpSpPr>
        <p:sp>
          <p:nvSpPr>
            <p:cNvPr id="11" name="Google Shape;3171;p93">
              <a:extLst>
                <a:ext uri="{FF2B5EF4-FFF2-40B4-BE49-F238E27FC236}">
                  <a16:creationId xmlns:a16="http://schemas.microsoft.com/office/drawing/2014/main" id="{05DCCE4E-306F-4294-BD4E-12C5CC83E184}"/>
                </a:ext>
              </a:extLst>
            </p:cNvPr>
            <p:cNvSpPr/>
            <p:nvPr/>
          </p:nvSpPr>
          <p:spPr>
            <a:xfrm>
              <a:off x="2359881" y="2256363"/>
              <a:ext cx="3639686" cy="2080253"/>
            </a:xfrm>
            <a:custGeom>
              <a:avLst/>
              <a:gdLst/>
              <a:ahLst/>
              <a:cxnLst/>
              <a:rect l="l" t="t" r="r" b="b"/>
              <a:pathLst>
                <a:path w="203306" h="116199" extrusionOk="0">
                  <a:moveTo>
                    <a:pt x="3489" y="84365"/>
                  </a:moveTo>
                  <a:cubicBezTo>
                    <a:pt x="3961" y="84365"/>
                    <a:pt x="4369" y="84688"/>
                    <a:pt x="4748" y="85021"/>
                  </a:cubicBezTo>
                  <a:cubicBezTo>
                    <a:pt x="5341" y="85546"/>
                    <a:pt x="5478" y="86528"/>
                    <a:pt x="5113" y="87281"/>
                  </a:cubicBezTo>
                  <a:cubicBezTo>
                    <a:pt x="4748" y="87988"/>
                    <a:pt x="4086" y="88285"/>
                    <a:pt x="3287" y="88331"/>
                  </a:cubicBezTo>
                  <a:lnTo>
                    <a:pt x="3104" y="88331"/>
                  </a:lnTo>
                  <a:cubicBezTo>
                    <a:pt x="2283" y="88308"/>
                    <a:pt x="1575" y="88034"/>
                    <a:pt x="1187" y="87212"/>
                  </a:cubicBezTo>
                  <a:cubicBezTo>
                    <a:pt x="845" y="86436"/>
                    <a:pt x="1004" y="85569"/>
                    <a:pt x="1666" y="84998"/>
                  </a:cubicBezTo>
                  <a:cubicBezTo>
                    <a:pt x="1872" y="84816"/>
                    <a:pt x="2191" y="84770"/>
                    <a:pt x="2465" y="84679"/>
                  </a:cubicBezTo>
                  <a:cubicBezTo>
                    <a:pt x="2486" y="84674"/>
                    <a:pt x="2508" y="84672"/>
                    <a:pt x="2530" y="84672"/>
                  </a:cubicBezTo>
                  <a:cubicBezTo>
                    <a:pt x="2569" y="84672"/>
                    <a:pt x="2609" y="84677"/>
                    <a:pt x="2642" y="84677"/>
                  </a:cubicBezTo>
                  <a:cubicBezTo>
                    <a:pt x="2673" y="84677"/>
                    <a:pt x="2700" y="84673"/>
                    <a:pt x="2716" y="84656"/>
                  </a:cubicBezTo>
                  <a:cubicBezTo>
                    <a:pt x="2993" y="84448"/>
                    <a:pt x="3249" y="84365"/>
                    <a:pt x="3489" y="84365"/>
                  </a:cubicBezTo>
                  <a:close/>
                  <a:moveTo>
                    <a:pt x="112657" y="1"/>
                  </a:moveTo>
                  <a:cubicBezTo>
                    <a:pt x="112087" y="1"/>
                    <a:pt x="111512" y="22"/>
                    <a:pt x="110931" y="66"/>
                  </a:cubicBezTo>
                  <a:cubicBezTo>
                    <a:pt x="105316" y="499"/>
                    <a:pt x="100203" y="2280"/>
                    <a:pt x="95547" y="5224"/>
                  </a:cubicBezTo>
                  <a:cubicBezTo>
                    <a:pt x="90251" y="8602"/>
                    <a:pt x="86485" y="13418"/>
                    <a:pt x="83427" y="18714"/>
                  </a:cubicBezTo>
                  <a:cubicBezTo>
                    <a:pt x="80003" y="24648"/>
                    <a:pt x="78063" y="31131"/>
                    <a:pt x="76944" y="37864"/>
                  </a:cubicBezTo>
                  <a:cubicBezTo>
                    <a:pt x="76237" y="42132"/>
                    <a:pt x="75392" y="46355"/>
                    <a:pt x="74137" y="50509"/>
                  </a:cubicBezTo>
                  <a:cubicBezTo>
                    <a:pt x="72950" y="54390"/>
                    <a:pt x="71443" y="58156"/>
                    <a:pt x="69184" y="61602"/>
                  </a:cubicBezTo>
                  <a:cubicBezTo>
                    <a:pt x="65509" y="67149"/>
                    <a:pt x="60259" y="70618"/>
                    <a:pt x="54005" y="72696"/>
                  </a:cubicBezTo>
                  <a:cubicBezTo>
                    <a:pt x="50441" y="73884"/>
                    <a:pt x="46759" y="74267"/>
                    <a:pt x="43043" y="74267"/>
                  </a:cubicBezTo>
                  <a:cubicBezTo>
                    <a:pt x="42119" y="74267"/>
                    <a:pt x="41192" y="74243"/>
                    <a:pt x="40264" y="74202"/>
                  </a:cubicBezTo>
                  <a:cubicBezTo>
                    <a:pt x="36018" y="73997"/>
                    <a:pt x="31773" y="73768"/>
                    <a:pt x="27505" y="73540"/>
                  </a:cubicBezTo>
                  <a:cubicBezTo>
                    <a:pt x="25359" y="73631"/>
                    <a:pt x="23168" y="73745"/>
                    <a:pt x="20999" y="73837"/>
                  </a:cubicBezTo>
                  <a:cubicBezTo>
                    <a:pt x="15635" y="74065"/>
                    <a:pt x="10842" y="75777"/>
                    <a:pt x="6620" y="78995"/>
                  </a:cubicBezTo>
                  <a:cubicBezTo>
                    <a:pt x="5341" y="79954"/>
                    <a:pt x="3995" y="80890"/>
                    <a:pt x="3310" y="82373"/>
                  </a:cubicBezTo>
                  <a:cubicBezTo>
                    <a:pt x="2945" y="83172"/>
                    <a:pt x="2488" y="83697"/>
                    <a:pt x="1666" y="84085"/>
                  </a:cubicBezTo>
                  <a:cubicBezTo>
                    <a:pt x="457" y="84610"/>
                    <a:pt x="0" y="86048"/>
                    <a:pt x="411" y="87304"/>
                  </a:cubicBezTo>
                  <a:cubicBezTo>
                    <a:pt x="789" y="88395"/>
                    <a:pt x="1861" y="89100"/>
                    <a:pt x="3132" y="89100"/>
                  </a:cubicBezTo>
                  <a:cubicBezTo>
                    <a:pt x="3243" y="89100"/>
                    <a:pt x="3356" y="89095"/>
                    <a:pt x="3470" y="89084"/>
                  </a:cubicBezTo>
                  <a:cubicBezTo>
                    <a:pt x="4839" y="88970"/>
                    <a:pt x="5843" y="88057"/>
                    <a:pt x="6003" y="86779"/>
                  </a:cubicBezTo>
                  <a:cubicBezTo>
                    <a:pt x="6186" y="85386"/>
                    <a:pt x="5638" y="84451"/>
                    <a:pt x="4154" y="83789"/>
                  </a:cubicBezTo>
                  <a:cubicBezTo>
                    <a:pt x="3675" y="83583"/>
                    <a:pt x="3561" y="83332"/>
                    <a:pt x="3835" y="82944"/>
                  </a:cubicBezTo>
                  <a:cubicBezTo>
                    <a:pt x="4268" y="82351"/>
                    <a:pt x="4634" y="81666"/>
                    <a:pt x="5182" y="81164"/>
                  </a:cubicBezTo>
                  <a:cubicBezTo>
                    <a:pt x="8765" y="77923"/>
                    <a:pt x="12919" y="75663"/>
                    <a:pt x="17804" y="74932"/>
                  </a:cubicBezTo>
                  <a:cubicBezTo>
                    <a:pt x="20691" y="74494"/>
                    <a:pt x="23585" y="74354"/>
                    <a:pt x="26485" y="74354"/>
                  </a:cubicBezTo>
                  <a:cubicBezTo>
                    <a:pt x="29019" y="74354"/>
                    <a:pt x="31558" y="74461"/>
                    <a:pt x="34101" y="74567"/>
                  </a:cubicBezTo>
                  <a:cubicBezTo>
                    <a:pt x="37367" y="74692"/>
                    <a:pt x="40634" y="74893"/>
                    <a:pt x="43917" y="74893"/>
                  </a:cubicBezTo>
                  <a:cubicBezTo>
                    <a:pt x="44236" y="74893"/>
                    <a:pt x="44555" y="74891"/>
                    <a:pt x="44875" y="74887"/>
                  </a:cubicBezTo>
                  <a:cubicBezTo>
                    <a:pt x="49303" y="74818"/>
                    <a:pt x="53571" y="73905"/>
                    <a:pt x="57657" y="72079"/>
                  </a:cubicBezTo>
                  <a:cubicBezTo>
                    <a:pt x="63386" y="69523"/>
                    <a:pt x="67746" y="65597"/>
                    <a:pt x="70873" y="60324"/>
                  </a:cubicBezTo>
                  <a:cubicBezTo>
                    <a:pt x="72973" y="56786"/>
                    <a:pt x="74365" y="52952"/>
                    <a:pt x="75324" y="49003"/>
                  </a:cubicBezTo>
                  <a:cubicBezTo>
                    <a:pt x="76442" y="44324"/>
                    <a:pt x="77378" y="39599"/>
                    <a:pt x="78314" y="34874"/>
                  </a:cubicBezTo>
                  <a:cubicBezTo>
                    <a:pt x="79797" y="27433"/>
                    <a:pt x="82628" y="20585"/>
                    <a:pt x="87170" y="14423"/>
                  </a:cubicBezTo>
                  <a:cubicBezTo>
                    <a:pt x="91279" y="8853"/>
                    <a:pt x="96414" y="4653"/>
                    <a:pt x="103125" y="2394"/>
                  </a:cubicBezTo>
                  <a:cubicBezTo>
                    <a:pt x="106357" y="1322"/>
                    <a:pt x="109631" y="754"/>
                    <a:pt x="112980" y="754"/>
                  </a:cubicBezTo>
                  <a:cubicBezTo>
                    <a:pt x="113911" y="754"/>
                    <a:pt x="114849" y="798"/>
                    <a:pt x="115793" y="887"/>
                  </a:cubicBezTo>
                  <a:cubicBezTo>
                    <a:pt x="118988" y="1207"/>
                    <a:pt x="121910" y="2371"/>
                    <a:pt x="124786" y="3626"/>
                  </a:cubicBezTo>
                  <a:cubicBezTo>
                    <a:pt x="126247" y="4243"/>
                    <a:pt x="127685" y="5041"/>
                    <a:pt x="128963" y="5977"/>
                  </a:cubicBezTo>
                  <a:cubicBezTo>
                    <a:pt x="133323" y="9150"/>
                    <a:pt x="136541" y="13213"/>
                    <a:pt x="138915" y="17961"/>
                  </a:cubicBezTo>
                  <a:cubicBezTo>
                    <a:pt x="140558" y="21247"/>
                    <a:pt x="142316" y="24466"/>
                    <a:pt x="144142" y="27661"/>
                  </a:cubicBezTo>
                  <a:cubicBezTo>
                    <a:pt x="144713" y="28666"/>
                    <a:pt x="145557" y="29533"/>
                    <a:pt x="146425" y="30309"/>
                  </a:cubicBezTo>
                  <a:cubicBezTo>
                    <a:pt x="149323" y="32934"/>
                    <a:pt x="152838" y="34463"/>
                    <a:pt x="156650" y="35353"/>
                  </a:cubicBezTo>
                  <a:cubicBezTo>
                    <a:pt x="158453" y="35764"/>
                    <a:pt x="160234" y="36244"/>
                    <a:pt x="161969" y="36814"/>
                  </a:cubicBezTo>
                  <a:cubicBezTo>
                    <a:pt x="162904" y="37111"/>
                    <a:pt x="163840" y="37545"/>
                    <a:pt x="164593" y="38138"/>
                  </a:cubicBezTo>
                  <a:cubicBezTo>
                    <a:pt x="165917" y="39234"/>
                    <a:pt x="167310" y="40375"/>
                    <a:pt x="168314" y="41744"/>
                  </a:cubicBezTo>
                  <a:cubicBezTo>
                    <a:pt x="171966" y="46720"/>
                    <a:pt x="172628" y="52153"/>
                    <a:pt x="170186" y="57791"/>
                  </a:cubicBezTo>
                  <a:cubicBezTo>
                    <a:pt x="168793" y="61055"/>
                    <a:pt x="166785" y="64045"/>
                    <a:pt x="164593" y="66898"/>
                  </a:cubicBezTo>
                  <a:cubicBezTo>
                    <a:pt x="160348" y="72467"/>
                    <a:pt x="156148" y="78082"/>
                    <a:pt x="152747" y="84199"/>
                  </a:cubicBezTo>
                  <a:cubicBezTo>
                    <a:pt x="150487" y="88262"/>
                    <a:pt x="149346" y="92553"/>
                    <a:pt x="149962" y="97164"/>
                  </a:cubicBezTo>
                  <a:cubicBezTo>
                    <a:pt x="150807" y="103532"/>
                    <a:pt x="153980" y="108463"/>
                    <a:pt x="159846" y="111498"/>
                  </a:cubicBezTo>
                  <a:cubicBezTo>
                    <a:pt x="165050" y="114192"/>
                    <a:pt x="170597" y="115927"/>
                    <a:pt x="176577" y="116155"/>
                  </a:cubicBezTo>
                  <a:cubicBezTo>
                    <a:pt x="177232" y="116182"/>
                    <a:pt x="177887" y="116198"/>
                    <a:pt x="178541" y="116198"/>
                  </a:cubicBezTo>
                  <a:cubicBezTo>
                    <a:pt x="181207" y="116198"/>
                    <a:pt x="183848" y="115926"/>
                    <a:pt x="186414" y="114991"/>
                  </a:cubicBezTo>
                  <a:cubicBezTo>
                    <a:pt x="187784" y="114489"/>
                    <a:pt x="189176" y="113986"/>
                    <a:pt x="190569" y="113461"/>
                  </a:cubicBezTo>
                  <a:cubicBezTo>
                    <a:pt x="195636" y="111544"/>
                    <a:pt x="199630" y="108257"/>
                    <a:pt x="202826" y="104012"/>
                  </a:cubicBezTo>
                  <a:cubicBezTo>
                    <a:pt x="203008" y="103784"/>
                    <a:pt x="203191" y="103510"/>
                    <a:pt x="203260" y="103213"/>
                  </a:cubicBezTo>
                  <a:cubicBezTo>
                    <a:pt x="203305" y="103076"/>
                    <a:pt x="203123" y="102893"/>
                    <a:pt x="203054" y="102711"/>
                  </a:cubicBezTo>
                  <a:cubicBezTo>
                    <a:pt x="202894" y="102802"/>
                    <a:pt x="202666" y="102825"/>
                    <a:pt x="202575" y="102939"/>
                  </a:cubicBezTo>
                  <a:cubicBezTo>
                    <a:pt x="201936" y="103806"/>
                    <a:pt x="201365" y="104742"/>
                    <a:pt x="200635" y="105541"/>
                  </a:cubicBezTo>
                  <a:cubicBezTo>
                    <a:pt x="197256" y="109284"/>
                    <a:pt x="193079" y="111772"/>
                    <a:pt x="188286" y="113598"/>
                  </a:cubicBezTo>
                  <a:cubicBezTo>
                    <a:pt x="184892" y="114875"/>
                    <a:pt x="181489" y="115405"/>
                    <a:pt x="178042" y="115405"/>
                  </a:cubicBezTo>
                  <a:cubicBezTo>
                    <a:pt x="176064" y="115405"/>
                    <a:pt x="174071" y="115230"/>
                    <a:pt x="172057" y="114922"/>
                  </a:cubicBezTo>
                  <a:cubicBezTo>
                    <a:pt x="168565" y="114374"/>
                    <a:pt x="165301" y="113142"/>
                    <a:pt x="162083" y="111750"/>
                  </a:cubicBezTo>
                  <a:cubicBezTo>
                    <a:pt x="158590" y="110243"/>
                    <a:pt x="155669" y="108143"/>
                    <a:pt x="153592" y="104925"/>
                  </a:cubicBezTo>
                  <a:cubicBezTo>
                    <a:pt x="151629" y="101912"/>
                    <a:pt x="150602" y="98671"/>
                    <a:pt x="150533" y="95133"/>
                  </a:cubicBezTo>
                  <a:cubicBezTo>
                    <a:pt x="150465" y="91344"/>
                    <a:pt x="151583" y="87851"/>
                    <a:pt x="153432" y="84519"/>
                  </a:cubicBezTo>
                  <a:cubicBezTo>
                    <a:pt x="156285" y="79383"/>
                    <a:pt x="159686" y="74590"/>
                    <a:pt x="163247" y="69934"/>
                  </a:cubicBezTo>
                  <a:cubicBezTo>
                    <a:pt x="165666" y="66784"/>
                    <a:pt x="167949" y="63565"/>
                    <a:pt x="169912" y="60119"/>
                  </a:cubicBezTo>
                  <a:cubicBezTo>
                    <a:pt x="172833" y="54960"/>
                    <a:pt x="173244" y="49619"/>
                    <a:pt x="170688" y="44232"/>
                  </a:cubicBezTo>
                  <a:cubicBezTo>
                    <a:pt x="168862" y="40352"/>
                    <a:pt x="165986" y="37385"/>
                    <a:pt x="161717" y="35924"/>
                  </a:cubicBezTo>
                  <a:cubicBezTo>
                    <a:pt x="160531" y="35536"/>
                    <a:pt x="159298" y="35194"/>
                    <a:pt x="158088" y="34920"/>
                  </a:cubicBezTo>
                  <a:cubicBezTo>
                    <a:pt x="155669" y="34372"/>
                    <a:pt x="153272" y="33756"/>
                    <a:pt x="151081" y="32592"/>
                  </a:cubicBezTo>
                  <a:cubicBezTo>
                    <a:pt x="148753" y="31359"/>
                    <a:pt x="146493" y="29989"/>
                    <a:pt x="145078" y="27753"/>
                  </a:cubicBezTo>
                  <a:cubicBezTo>
                    <a:pt x="143594" y="25379"/>
                    <a:pt x="142247" y="22914"/>
                    <a:pt x="140969" y="20426"/>
                  </a:cubicBezTo>
                  <a:cubicBezTo>
                    <a:pt x="139303" y="17230"/>
                    <a:pt x="137797" y="13966"/>
                    <a:pt x="135446" y="11136"/>
                  </a:cubicBezTo>
                  <a:cubicBezTo>
                    <a:pt x="132273" y="7301"/>
                    <a:pt x="128575" y="4197"/>
                    <a:pt x="123805" y="2371"/>
                  </a:cubicBezTo>
                  <a:cubicBezTo>
                    <a:pt x="120182" y="977"/>
                    <a:pt x="116542" y="1"/>
                    <a:pt x="112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72;p93">
              <a:extLst>
                <a:ext uri="{FF2B5EF4-FFF2-40B4-BE49-F238E27FC236}">
                  <a16:creationId xmlns:a16="http://schemas.microsoft.com/office/drawing/2014/main" id="{549805FD-BB94-4BC1-ABE0-09E45B01ED92}"/>
                </a:ext>
              </a:extLst>
            </p:cNvPr>
            <p:cNvSpPr/>
            <p:nvPr/>
          </p:nvSpPr>
          <p:spPr>
            <a:xfrm>
              <a:off x="2874936" y="3490132"/>
              <a:ext cx="238622" cy="151759"/>
            </a:xfrm>
            <a:custGeom>
              <a:avLst/>
              <a:gdLst/>
              <a:ahLst/>
              <a:cxnLst/>
              <a:rect l="l" t="t" r="r" b="b"/>
              <a:pathLst>
                <a:path w="13329" h="8477" extrusionOk="0">
                  <a:moveTo>
                    <a:pt x="7316" y="1"/>
                  </a:moveTo>
                  <a:cubicBezTo>
                    <a:pt x="7191" y="1"/>
                    <a:pt x="7069" y="55"/>
                    <a:pt x="7020" y="173"/>
                  </a:cubicBezTo>
                  <a:cubicBezTo>
                    <a:pt x="6130" y="2136"/>
                    <a:pt x="5765" y="4236"/>
                    <a:pt x="5149" y="6267"/>
                  </a:cubicBezTo>
                  <a:cubicBezTo>
                    <a:pt x="5080" y="6496"/>
                    <a:pt x="5012" y="6724"/>
                    <a:pt x="4920" y="6975"/>
                  </a:cubicBezTo>
                  <a:cubicBezTo>
                    <a:pt x="4897" y="7021"/>
                    <a:pt x="4852" y="7295"/>
                    <a:pt x="4783" y="7340"/>
                  </a:cubicBezTo>
                  <a:cubicBezTo>
                    <a:pt x="4740" y="7383"/>
                    <a:pt x="4738" y="7406"/>
                    <a:pt x="4738" y="7406"/>
                  </a:cubicBezTo>
                  <a:cubicBezTo>
                    <a:pt x="4738" y="7406"/>
                    <a:pt x="4740" y="7378"/>
                    <a:pt x="4692" y="7317"/>
                  </a:cubicBezTo>
                  <a:cubicBezTo>
                    <a:pt x="4555" y="7112"/>
                    <a:pt x="4487" y="6701"/>
                    <a:pt x="4395" y="6473"/>
                  </a:cubicBezTo>
                  <a:cubicBezTo>
                    <a:pt x="4304" y="6199"/>
                    <a:pt x="4213" y="5925"/>
                    <a:pt x="4121" y="5651"/>
                  </a:cubicBezTo>
                  <a:cubicBezTo>
                    <a:pt x="3733" y="4556"/>
                    <a:pt x="3345" y="3437"/>
                    <a:pt x="2980" y="2342"/>
                  </a:cubicBezTo>
                  <a:cubicBezTo>
                    <a:pt x="2913" y="2181"/>
                    <a:pt x="2744" y="2075"/>
                    <a:pt x="2584" y="2075"/>
                  </a:cubicBezTo>
                  <a:cubicBezTo>
                    <a:pt x="2470" y="2075"/>
                    <a:pt x="2361" y="2128"/>
                    <a:pt x="2295" y="2250"/>
                  </a:cubicBezTo>
                  <a:cubicBezTo>
                    <a:pt x="1519" y="3643"/>
                    <a:pt x="812" y="5035"/>
                    <a:pt x="127" y="6473"/>
                  </a:cubicBezTo>
                  <a:cubicBezTo>
                    <a:pt x="1" y="6756"/>
                    <a:pt x="266" y="7018"/>
                    <a:pt x="503" y="7018"/>
                  </a:cubicBezTo>
                  <a:cubicBezTo>
                    <a:pt x="609" y="7018"/>
                    <a:pt x="710" y="6965"/>
                    <a:pt x="766" y="6838"/>
                  </a:cubicBezTo>
                  <a:cubicBezTo>
                    <a:pt x="1337" y="5651"/>
                    <a:pt x="1930" y="4487"/>
                    <a:pt x="2546" y="3346"/>
                  </a:cubicBezTo>
                  <a:cubicBezTo>
                    <a:pt x="2912" y="4396"/>
                    <a:pt x="3277" y="5446"/>
                    <a:pt x="3642" y="6496"/>
                  </a:cubicBezTo>
                  <a:cubicBezTo>
                    <a:pt x="3802" y="6975"/>
                    <a:pt x="3893" y="7660"/>
                    <a:pt x="4304" y="8025"/>
                  </a:cubicBezTo>
                  <a:cubicBezTo>
                    <a:pt x="4441" y="8152"/>
                    <a:pt x="4608" y="8212"/>
                    <a:pt x="4771" y="8212"/>
                  </a:cubicBezTo>
                  <a:cubicBezTo>
                    <a:pt x="4989" y="8212"/>
                    <a:pt x="5201" y="8106"/>
                    <a:pt x="5331" y="7911"/>
                  </a:cubicBezTo>
                  <a:cubicBezTo>
                    <a:pt x="5651" y="7432"/>
                    <a:pt x="5788" y="6747"/>
                    <a:pt x="5925" y="6222"/>
                  </a:cubicBezTo>
                  <a:cubicBezTo>
                    <a:pt x="6107" y="5583"/>
                    <a:pt x="6267" y="4944"/>
                    <a:pt x="6450" y="4327"/>
                  </a:cubicBezTo>
                  <a:cubicBezTo>
                    <a:pt x="6655" y="3437"/>
                    <a:pt x="6906" y="2570"/>
                    <a:pt x="7203" y="1702"/>
                  </a:cubicBezTo>
                  <a:cubicBezTo>
                    <a:pt x="7363" y="2638"/>
                    <a:pt x="7522" y="3574"/>
                    <a:pt x="7705" y="4510"/>
                  </a:cubicBezTo>
                  <a:cubicBezTo>
                    <a:pt x="7819" y="5172"/>
                    <a:pt x="7910" y="5811"/>
                    <a:pt x="8047" y="6473"/>
                  </a:cubicBezTo>
                  <a:cubicBezTo>
                    <a:pt x="8162" y="6998"/>
                    <a:pt x="8253" y="7683"/>
                    <a:pt x="8527" y="8185"/>
                  </a:cubicBezTo>
                  <a:cubicBezTo>
                    <a:pt x="8643" y="8378"/>
                    <a:pt x="8831" y="8477"/>
                    <a:pt x="9023" y="8477"/>
                  </a:cubicBezTo>
                  <a:cubicBezTo>
                    <a:pt x="9171" y="8477"/>
                    <a:pt x="9320" y="8418"/>
                    <a:pt x="9440" y="8299"/>
                  </a:cubicBezTo>
                  <a:cubicBezTo>
                    <a:pt x="9851" y="7865"/>
                    <a:pt x="10056" y="7180"/>
                    <a:pt x="10307" y="6655"/>
                  </a:cubicBezTo>
                  <a:cubicBezTo>
                    <a:pt x="10764" y="5720"/>
                    <a:pt x="11197" y="4784"/>
                    <a:pt x="11745" y="3894"/>
                  </a:cubicBezTo>
                  <a:cubicBezTo>
                    <a:pt x="11951" y="4350"/>
                    <a:pt x="11973" y="4966"/>
                    <a:pt x="12087" y="5423"/>
                  </a:cubicBezTo>
                  <a:lnTo>
                    <a:pt x="12544" y="7569"/>
                  </a:lnTo>
                  <a:cubicBezTo>
                    <a:pt x="12590" y="7753"/>
                    <a:pt x="12733" y="7833"/>
                    <a:pt x="12881" y="7833"/>
                  </a:cubicBezTo>
                  <a:cubicBezTo>
                    <a:pt x="13099" y="7833"/>
                    <a:pt x="13329" y="7658"/>
                    <a:pt x="13274" y="7386"/>
                  </a:cubicBezTo>
                  <a:cubicBezTo>
                    <a:pt x="13092" y="6541"/>
                    <a:pt x="12909" y="5720"/>
                    <a:pt x="12727" y="4875"/>
                  </a:cubicBezTo>
                  <a:cubicBezTo>
                    <a:pt x="12567" y="4213"/>
                    <a:pt x="12498" y="3460"/>
                    <a:pt x="11996" y="2958"/>
                  </a:cubicBezTo>
                  <a:cubicBezTo>
                    <a:pt x="11918" y="2880"/>
                    <a:pt x="11823" y="2843"/>
                    <a:pt x="11730" y="2843"/>
                  </a:cubicBezTo>
                  <a:cubicBezTo>
                    <a:pt x="11604" y="2843"/>
                    <a:pt x="11481" y="2909"/>
                    <a:pt x="11403" y="3026"/>
                  </a:cubicBezTo>
                  <a:cubicBezTo>
                    <a:pt x="10878" y="3780"/>
                    <a:pt x="10467" y="4601"/>
                    <a:pt x="10079" y="5423"/>
                  </a:cubicBezTo>
                  <a:cubicBezTo>
                    <a:pt x="9896" y="5811"/>
                    <a:pt x="9714" y="6199"/>
                    <a:pt x="9531" y="6587"/>
                  </a:cubicBezTo>
                  <a:cubicBezTo>
                    <a:pt x="9417" y="6815"/>
                    <a:pt x="9303" y="7044"/>
                    <a:pt x="9211" y="7249"/>
                  </a:cubicBezTo>
                  <a:cubicBezTo>
                    <a:pt x="9166" y="7295"/>
                    <a:pt x="9120" y="7454"/>
                    <a:pt x="9052" y="7569"/>
                  </a:cubicBezTo>
                  <a:cubicBezTo>
                    <a:pt x="9006" y="7386"/>
                    <a:pt x="8960" y="7112"/>
                    <a:pt x="8938" y="7021"/>
                  </a:cubicBezTo>
                  <a:cubicBezTo>
                    <a:pt x="8869" y="6747"/>
                    <a:pt x="8801" y="6473"/>
                    <a:pt x="8755" y="6199"/>
                  </a:cubicBezTo>
                  <a:cubicBezTo>
                    <a:pt x="8618" y="5537"/>
                    <a:pt x="8504" y="4898"/>
                    <a:pt x="8390" y="4236"/>
                  </a:cubicBezTo>
                  <a:cubicBezTo>
                    <a:pt x="8162" y="2912"/>
                    <a:pt x="7933" y="1588"/>
                    <a:pt x="7682" y="264"/>
                  </a:cubicBezTo>
                  <a:cubicBezTo>
                    <a:pt x="7656" y="96"/>
                    <a:pt x="7482" y="1"/>
                    <a:pt x="7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73;p93">
              <a:extLst>
                <a:ext uri="{FF2B5EF4-FFF2-40B4-BE49-F238E27FC236}">
                  <a16:creationId xmlns:a16="http://schemas.microsoft.com/office/drawing/2014/main" id="{E7DFF1F3-3B1F-4883-B0B0-FE6EA83E1D50}"/>
                </a:ext>
              </a:extLst>
            </p:cNvPr>
            <p:cNvSpPr/>
            <p:nvPr/>
          </p:nvSpPr>
          <p:spPr>
            <a:xfrm>
              <a:off x="4941958" y="2748127"/>
              <a:ext cx="263220" cy="196569"/>
            </a:xfrm>
            <a:custGeom>
              <a:avLst/>
              <a:gdLst/>
              <a:ahLst/>
              <a:cxnLst/>
              <a:rect l="l" t="t" r="r" b="b"/>
              <a:pathLst>
                <a:path w="14703" h="10980" extrusionOk="0">
                  <a:moveTo>
                    <a:pt x="5483" y="0"/>
                  </a:moveTo>
                  <a:cubicBezTo>
                    <a:pt x="4872" y="0"/>
                    <a:pt x="3928" y="566"/>
                    <a:pt x="3610" y="717"/>
                  </a:cubicBezTo>
                  <a:cubicBezTo>
                    <a:pt x="2491" y="1265"/>
                    <a:pt x="1396" y="1859"/>
                    <a:pt x="346" y="2520"/>
                  </a:cubicBezTo>
                  <a:cubicBezTo>
                    <a:pt x="0" y="2732"/>
                    <a:pt x="203" y="3217"/>
                    <a:pt x="521" y="3217"/>
                  </a:cubicBezTo>
                  <a:cubicBezTo>
                    <a:pt x="581" y="3217"/>
                    <a:pt x="645" y="3200"/>
                    <a:pt x="711" y="3160"/>
                  </a:cubicBezTo>
                  <a:cubicBezTo>
                    <a:pt x="1578" y="2612"/>
                    <a:pt x="2446" y="2110"/>
                    <a:pt x="3359" y="1653"/>
                  </a:cubicBezTo>
                  <a:cubicBezTo>
                    <a:pt x="3815" y="1402"/>
                    <a:pt x="4272" y="1197"/>
                    <a:pt x="4751" y="991"/>
                  </a:cubicBezTo>
                  <a:cubicBezTo>
                    <a:pt x="4842" y="946"/>
                    <a:pt x="4956" y="900"/>
                    <a:pt x="5048" y="831"/>
                  </a:cubicBezTo>
                  <a:cubicBezTo>
                    <a:pt x="5116" y="809"/>
                    <a:pt x="5162" y="786"/>
                    <a:pt x="5207" y="763"/>
                  </a:cubicBezTo>
                  <a:cubicBezTo>
                    <a:pt x="5237" y="723"/>
                    <a:pt x="5254" y="705"/>
                    <a:pt x="5260" y="705"/>
                  </a:cubicBezTo>
                  <a:lnTo>
                    <a:pt x="5260" y="705"/>
                  </a:lnTo>
                  <a:cubicBezTo>
                    <a:pt x="5267" y="705"/>
                    <a:pt x="5256" y="734"/>
                    <a:pt x="5230" y="786"/>
                  </a:cubicBezTo>
                  <a:cubicBezTo>
                    <a:pt x="5253" y="968"/>
                    <a:pt x="5070" y="1311"/>
                    <a:pt x="5002" y="1470"/>
                  </a:cubicBezTo>
                  <a:cubicBezTo>
                    <a:pt x="4340" y="3251"/>
                    <a:pt x="3404" y="4963"/>
                    <a:pt x="2993" y="6834"/>
                  </a:cubicBezTo>
                  <a:cubicBezTo>
                    <a:pt x="2938" y="7074"/>
                    <a:pt x="3136" y="7284"/>
                    <a:pt x="3370" y="7284"/>
                  </a:cubicBezTo>
                  <a:cubicBezTo>
                    <a:pt x="3426" y="7284"/>
                    <a:pt x="3484" y="7272"/>
                    <a:pt x="3541" y="7245"/>
                  </a:cubicBezTo>
                  <a:cubicBezTo>
                    <a:pt x="5915" y="5990"/>
                    <a:pt x="7604" y="3799"/>
                    <a:pt x="9864" y="2383"/>
                  </a:cubicBezTo>
                  <a:lnTo>
                    <a:pt x="9864" y="2383"/>
                  </a:lnTo>
                  <a:lnTo>
                    <a:pt x="6486" y="9459"/>
                  </a:lnTo>
                  <a:cubicBezTo>
                    <a:pt x="6361" y="9729"/>
                    <a:pt x="6519" y="10017"/>
                    <a:pt x="6805" y="10017"/>
                  </a:cubicBezTo>
                  <a:cubicBezTo>
                    <a:pt x="6834" y="10017"/>
                    <a:pt x="6865" y="10013"/>
                    <a:pt x="6897" y="10007"/>
                  </a:cubicBezTo>
                  <a:cubicBezTo>
                    <a:pt x="7924" y="9756"/>
                    <a:pt x="8723" y="9071"/>
                    <a:pt x="9521" y="8455"/>
                  </a:cubicBezTo>
                  <a:cubicBezTo>
                    <a:pt x="10503" y="7679"/>
                    <a:pt x="11484" y="6926"/>
                    <a:pt x="12466" y="6195"/>
                  </a:cubicBezTo>
                  <a:cubicBezTo>
                    <a:pt x="12656" y="6069"/>
                    <a:pt x="13550" y="5336"/>
                    <a:pt x="13791" y="5336"/>
                  </a:cubicBezTo>
                  <a:cubicBezTo>
                    <a:pt x="13810" y="5336"/>
                    <a:pt x="13825" y="5341"/>
                    <a:pt x="13835" y="5351"/>
                  </a:cubicBezTo>
                  <a:cubicBezTo>
                    <a:pt x="13904" y="5442"/>
                    <a:pt x="13630" y="6058"/>
                    <a:pt x="13607" y="6150"/>
                  </a:cubicBezTo>
                  <a:cubicBezTo>
                    <a:pt x="13539" y="6424"/>
                    <a:pt x="13447" y="6720"/>
                    <a:pt x="13356" y="6994"/>
                  </a:cubicBezTo>
                  <a:cubicBezTo>
                    <a:pt x="13037" y="8181"/>
                    <a:pt x="12694" y="9368"/>
                    <a:pt x="12329" y="10532"/>
                  </a:cubicBezTo>
                  <a:cubicBezTo>
                    <a:pt x="12261" y="10804"/>
                    <a:pt x="12485" y="10979"/>
                    <a:pt x="12706" y="10979"/>
                  </a:cubicBezTo>
                  <a:cubicBezTo>
                    <a:pt x="12856" y="10979"/>
                    <a:pt x="13004" y="10899"/>
                    <a:pt x="13059" y="10715"/>
                  </a:cubicBezTo>
                  <a:cubicBezTo>
                    <a:pt x="13447" y="9368"/>
                    <a:pt x="13835" y="8021"/>
                    <a:pt x="14223" y="6675"/>
                  </a:cubicBezTo>
                  <a:cubicBezTo>
                    <a:pt x="14360" y="6195"/>
                    <a:pt x="14703" y="5511"/>
                    <a:pt x="14566" y="5008"/>
                  </a:cubicBezTo>
                  <a:cubicBezTo>
                    <a:pt x="14461" y="4678"/>
                    <a:pt x="14187" y="4535"/>
                    <a:pt x="13895" y="4535"/>
                  </a:cubicBezTo>
                  <a:cubicBezTo>
                    <a:pt x="13744" y="4535"/>
                    <a:pt x="13588" y="4573"/>
                    <a:pt x="13447" y="4643"/>
                  </a:cubicBezTo>
                  <a:cubicBezTo>
                    <a:pt x="12831" y="4940"/>
                    <a:pt x="12283" y="5442"/>
                    <a:pt x="11758" y="5830"/>
                  </a:cubicBezTo>
                  <a:cubicBezTo>
                    <a:pt x="11210" y="6241"/>
                    <a:pt x="10663" y="6652"/>
                    <a:pt x="10115" y="7063"/>
                  </a:cubicBezTo>
                  <a:cubicBezTo>
                    <a:pt x="9293" y="7679"/>
                    <a:pt x="8471" y="8501"/>
                    <a:pt x="7513" y="8980"/>
                  </a:cubicBezTo>
                  <a:lnTo>
                    <a:pt x="11005" y="1676"/>
                  </a:lnTo>
                  <a:cubicBezTo>
                    <a:pt x="11137" y="1412"/>
                    <a:pt x="10943" y="1133"/>
                    <a:pt x="10678" y="1133"/>
                  </a:cubicBezTo>
                  <a:cubicBezTo>
                    <a:pt x="10622" y="1133"/>
                    <a:pt x="10563" y="1146"/>
                    <a:pt x="10503" y="1174"/>
                  </a:cubicBezTo>
                  <a:cubicBezTo>
                    <a:pt x="7992" y="2406"/>
                    <a:pt x="6257" y="4666"/>
                    <a:pt x="3929" y="6172"/>
                  </a:cubicBezTo>
                  <a:cubicBezTo>
                    <a:pt x="4180" y="5305"/>
                    <a:pt x="4523" y="4483"/>
                    <a:pt x="4888" y="3662"/>
                  </a:cubicBezTo>
                  <a:cubicBezTo>
                    <a:pt x="5116" y="3137"/>
                    <a:pt x="5344" y="2612"/>
                    <a:pt x="5550" y="2087"/>
                  </a:cubicBezTo>
                  <a:cubicBezTo>
                    <a:pt x="5732" y="1630"/>
                    <a:pt x="6052" y="1060"/>
                    <a:pt x="6029" y="557"/>
                  </a:cubicBezTo>
                  <a:cubicBezTo>
                    <a:pt x="6014" y="144"/>
                    <a:pt x="5791" y="0"/>
                    <a:pt x="5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74;p93">
              <a:extLst>
                <a:ext uri="{FF2B5EF4-FFF2-40B4-BE49-F238E27FC236}">
                  <a16:creationId xmlns:a16="http://schemas.microsoft.com/office/drawing/2014/main" id="{9FFA513B-DFFC-409C-8B74-F2C23EB50DFB}"/>
                </a:ext>
              </a:extLst>
            </p:cNvPr>
            <p:cNvSpPr/>
            <p:nvPr/>
          </p:nvSpPr>
          <p:spPr>
            <a:xfrm>
              <a:off x="5033942" y="4055475"/>
              <a:ext cx="189229" cy="224837"/>
            </a:xfrm>
            <a:custGeom>
              <a:avLst/>
              <a:gdLst/>
              <a:ahLst/>
              <a:cxnLst/>
              <a:rect l="l" t="t" r="r" b="b"/>
              <a:pathLst>
                <a:path w="10570" h="12559" extrusionOk="0">
                  <a:moveTo>
                    <a:pt x="4798" y="1"/>
                  </a:moveTo>
                  <a:cubicBezTo>
                    <a:pt x="4790" y="1"/>
                    <a:pt x="4781" y="1"/>
                    <a:pt x="4771" y="2"/>
                  </a:cubicBezTo>
                  <a:cubicBezTo>
                    <a:pt x="3356" y="93"/>
                    <a:pt x="1964" y="344"/>
                    <a:pt x="640" y="801"/>
                  </a:cubicBezTo>
                  <a:cubicBezTo>
                    <a:pt x="229" y="944"/>
                    <a:pt x="336" y="1531"/>
                    <a:pt x="694" y="1531"/>
                  </a:cubicBezTo>
                  <a:cubicBezTo>
                    <a:pt x="734" y="1531"/>
                    <a:pt x="777" y="1524"/>
                    <a:pt x="823" y="1508"/>
                  </a:cubicBezTo>
                  <a:cubicBezTo>
                    <a:pt x="1827" y="1166"/>
                    <a:pt x="2877" y="938"/>
                    <a:pt x="3927" y="801"/>
                  </a:cubicBezTo>
                  <a:lnTo>
                    <a:pt x="3927" y="801"/>
                  </a:lnTo>
                  <a:cubicBezTo>
                    <a:pt x="2717" y="2239"/>
                    <a:pt x="1462" y="3654"/>
                    <a:pt x="161" y="5046"/>
                  </a:cubicBezTo>
                  <a:cubicBezTo>
                    <a:pt x="1" y="5206"/>
                    <a:pt x="24" y="5503"/>
                    <a:pt x="229" y="5617"/>
                  </a:cubicBezTo>
                  <a:cubicBezTo>
                    <a:pt x="482" y="5733"/>
                    <a:pt x="735" y="5780"/>
                    <a:pt x="989" y="5780"/>
                  </a:cubicBezTo>
                  <a:cubicBezTo>
                    <a:pt x="1287" y="5780"/>
                    <a:pt x="1588" y="5715"/>
                    <a:pt x="1895" y="5617"/>
                  </a:cubicBezTo>
                  <a:cubicBezTo>
                    <a:pt x="2557" y="5388"/>
                    <a:pt x="3197" y="5115"/>
                    <a:pt x="3836" y="4863"/>
                  </a:cubicBezTo>
                  <a:cubicBezTo>
                    <a:pt x="5251" y="4361"/>
                    <a:pt x="6666" y="3859"/>
                    <a:pt x="8104" y="3448"/>
                  </a:cubicBezTo>
                  <a:cubicBezTo>
                    <a:pt x="8150" y="3425"/>
                    <a:pt x="8218" y="3403"/>
                    <a:pt x="8287" y="3380"/>
                  </a:cubicBezTo>
                  <a:lnTo>
                    <a:pt x="8287" y="3380"/>
                  </a:lnTo>
                  <a:cubicBezTo>
                    <a:pt x="8218" y="3494"/>
                    <a:pt x="8013" y="3654"/>
                    <a:pt x="7921" y="3745"/>
                  </a:cubicBezTo>
                  <a:cubicBezTo>
                    <a:pt x="7670" y="3996"/>
                    <a:pt x="7419" y="4247"/>
                    <a:pt x="7168" y="4498"/>
                  </a:cubicBezTo>
                  <a:cubicBezTo>
                    <a:pt x="6597" y="5046"/>
                    <a:pt x="6050" y="5594"/>
                    <a:pt x="5479" y="6142"/>
                  </a:cubicBezTo>
                  <a:cubicBezTo>
                    <a:pt x="4406" y="7214"/>
                    <a:pt x="3356" y="8264"/>
                    <a:pt x="2283" y="9314"/>
                  </a:cubicBezTo>
                  <a:cubicBezTo>
                    <a:pt x="2062" y="9536"/>
                    <a:pt x="2214" y="9954"/>
                    <a:pt x="2504" y="9954"/>
                  </a:cubicBezTo>
                  <a:cubicBezTo>
                    <a:pt x="2543" y="9954"/>
                    <a:pt x="2583" y="9947"/>
                    <a:pt x="2626" y="9931"/>
                  </a:cubicBezTo>
                  <a:cubicBezTo>
                    <a:pt x="3858" y="9474"/>
                    <a:pt x="5091" y="9040"/>
                    <a:pt x="6346" y="8584"/>
                  </a:cubicBezTo>
                  <a:cubicBezTo>
                    <a:pt x="6940" y="8379"/>
                    <a:pt x="7533" y="8150"/>
                    <a:pt x="8150" y="7945"/>
                  </a:cubicBezTo>
                  <a:cubicBezTo>
                    <a:pt x="8424" y="7831"/>
                    <a:pt x="8720" y="7739"/>
                    <a:pt x="8994" y="7625"/>
                  </a:cubicBezTo>
                  <a:cubicBezTo>
                    <a:pt x="9177" y="7557"/>
                    <a:pt x="9382" y="7466"/>
                    <a:pt x="9588" y="7443"/>
                  </a:cubicBezTo>
                  <a:lnTo>
                    <a:pt x="9588" y="7443"/>
                  </a:lnTo>
                  <a:cubicBezTo>
                    <a:pt x="8766" y="8972"/>
                    <a:pt x="7967" y="10501"/>
                    <a:pt x="7145" y="12031"/>
                  </a:cubicBezTo>
                  <a:cubicBezTo>
                    <a:pt x="6990" y="12310"/>
                    <a:pt x="7237" y="12558"/>
                    <a:pt x="7482" y="12558"/>
                  </a:cubicBezTo>
                  <a:cubicBezTo>
                    <a:pt x="7597" y="12558"/>
                    <a:pt x="7712" y="12504"/>
                    <a:pt x="7784" y="12373"/>
                  </a:cubicBezTo>
                  <a:cubicBezTo>
                    <a:pt x="8675" y="10707"/>
                    <a:pt x="9588" y="9018"/>
                    <a:pt x="10478" y="7351"/>
                  </a:cubicBezTo>
                  <a:cubicBezTo>
                    <a:pt x="10569" y="7192"/>
                    <a:pt x="10523" y="6941"/>
                    <a:pt x="10341" y="6849"/>
                  </a:cubicBezTo>
                  <a:cubicBezTo>
                    <a:pt x="10139" y="6753"/>
                    <a:pt x="9944" y="6714"/>
                    <a:pt x="9751" y="6714"/>
                  </a:cubicBezTo>
                  <a:cubicBezTo>
                    <a:pt x="9441" y="6714"/>
                    <a:pt x="9135" y="6814"/>
                    <a:pt x="8812" y="6941"/>
                  </a:cubicBezTo>
                  <a:cubicBezTo>
                    <a:pt x="8104" y="7192"/>
                    <a:pt x="7374" y="7443"/>
                    <a:pt x="6666" y="7717"/>
                  </a:cubicBezTo>
                  <a:cubicBezTo>
                    <a:pt x="5753" y="8036"/>
                    <a:pt x="4863" y="8356"/>
                    <a:pt x="3973" y="8675"/>
                  </a:cubicBezTo>
                  <a:cubicBezTo>
                    <a:pt x="4771" y="7876"/>
                    <a:pt x="5593" y="7078"/>
                    <a:pt x="6392" y="6279"/>
                  </a:cubicBezTo>
                  <a:lnTo>
                    <a:pt x="8195" y="4498"/>
                  </a:lnTo>
                  <a:cubicBezTo>
                    <a:pt x="8560" y="4133"/>
                    <a:pt x="9405" y="3562"/>
                    <a:pt x="9085" y="2969"/>
                  </a:cubicBezTo>
                  <a:cubicBezTo>
                    <a:pt x="8957" y="2721"/>
                    <a:pt x="8738" y="2641"/>
                    <a:pt x="8494" y="2641"/>
                  </a:cubicBezTo>
                  <a:cubicBezTo>
                    <a:pt x="8175" y="2641"/>
                    <a:pt x="7815" y="2777"/>
                    <a:pt x="7556" y="2855"/>
                  </a:cubicBezTo>
                  <a:cubicBezTo>
                    <a:pt x="6757" y="3106"/>
                    <a:pt x="5958" y="3357"/>
                    <a:pt x="5159" y="3631"/>
                  </a:cubicBezTo>
                  <a:cubicBezTo>
                    <a:pt x="4383" y="3905"/>
                    <a:pt x="3585" y="4202"/>
                    <a:pt x="2808" y="4498"/>
                  </a:cubicBezTo>
                  <a:cubicBezTo>
                    <a:pt x="2352" y="4658"/>
                    <a:pt x="1690" y="5023"/>
                    <a:pt x="1119" y="5069"/>
                  </a:cubicBezTo>
                  <a:cubicBezTo>
                    <a:pt x="2466" y="3631"/>
                    <a:pt x="3767" y="2147"/>
                    <a:pt x="5023" y="618"/>
                  </a:cubicBezTo>
                  <a:cubicBezTo>
                    <a:pt x="5200" y="396"/>
                    <a:pt x="5119" y="1"/>
                    <a:pt x="4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175;p93">
            <a:extLst>
              <a:ext uri="{FF2B5EF4-FFF2-40B4-BE49-F238E27FC236}">
                <a16:creationId xmlns:a16="http://schemas.microsoft.com/office/drawing/2014/main" id="{69F6A88A-AFCF-4CE8-AFC9-FEC647024D6D}"/>
              </a:ext>
            </a:extLst>
          </p:cNvPr>
          <p:cNvGrpSpPr/>
          <p:nvPr/>
        </p:nvGrpSpPr>
        <p:grpSpPr>
          <a:xfrm>
            <a:off x="860646" y="2458652"/>
            <a:ext cx="1909673" cy="1208685"/>
            <a:chOff x="2218899" y="2411614"/>
            <a:chExt cx="1331749" cy="993768"/>
          </a:xfrm>
        </p:grpSpPr>
        <p:sp>
          <p:nvSpPr>
            <p:cNvPr id="16" name="Google Shape;3176;p93">
              <a:extLst>
                <a:ext uri="{FF2B5EF4-FFF2-40B4-BE49-F238E27FC236}">
                  <a16:creationId xmlns:a16="http://schemas.microsoft.com/office/drawing/2014/main" id="{4C9533A9-57C5-4FC3-816F-B897F68E61FF}"/>
                </a:ext>
              </a:extLst>
            </p:cNvPr>
            <p:cNvSpPr/>
            <p:nvPr/>
          </p:nvSpPr>
          <p:spPr>
            <a:xfrm>
              <a:off x="2523743" y="2697767"/>
              <a:ext cx="981129" cy="707614"/>
            </a:xfrm>
            <a:custGeom>
              <a:avLst/>
              <a:gdLst/>
              <a:ahLst/>
              <a:cxnLst/>
              <a:rect l="l" t="t" r="r" b="b"/>
              <a:pathLst>
                <a:path w="54804" h="39526" extrusionOk="0">
                  <a:moveTo>
                    <a:pt x="45444" y="1"/>
                  </a:moveTo>
                  <a:cubicBezTo>
                    <a:pt x="44251" y="1"/>
                    <a:pt x="43061" y="58"/>
                    <a:pt x="41885" y="129"/>
                  </a:cubicBezTo>
                  <a:cubicBezTo>
                    <a:pt x="38803" y="289"/>
                    <a:pt x="35722" y="472"/>
                    <a:pt x="32663" y="631"/>
                  </a:cubicBezTo>
                  <a:cubicBezTo>
                    <a:pt x="26592" y="974"/>
                    <a:pt x="20520" y="1271"/>
                    <a:pt x="14449" y="1681"/>
                  </a:cubicBezTo>
                  <a:cubicBezTo>
                    <a:pt x="11458" y="1887"/>
                    <a:pt x="8468" y="2138"/>
                    <a:pt x="5501" y="2549"/>
                  </a:cubicBezTo>
                  <a:cubicBezTo>
                    <a:pt x="4268" y="2731"/>
                    <a:pt x="2876" y="2800"/>
                    <a:pt x="1780" y="3439"/>
                  </a:cubicBezTo>
                  <a:cubicBezTo>
                    <a:pt x="845" y="3964"/>
                    <a:pt x="342" y="4877"/>
                    <a:pt x="228" y="5927"/>
                  </a:cubicBezTo>
                  <a:cubicBezTo>
                    <a:pt x="137" y="6543"/>
                    <a:pt x="206" y="7182"/>
                    <a:pt x="320" y="7799"/>
                  </a:cubicBezTo>
                  <a:cubicBezTo>
                    <a:pt x="0" y="13163"/>
                    <a:pt x="69" y="18526"/>
                    <a:pt x="479" y="23890"/>
                  </a:cubicBezTo>
                  <a:cubicBezTo>
                    <a:pt x="708" y="26789"/>
                    <a:pt x="1050" y="29688"/>
                    <a:pt x="1484" y="32564"/>
                  </a:cubicBezTo>
                  <a:cubicBezTo>
                    <a:pt x="1712" y="33934"/>
                    <a:pt x="1849" y="35349"/>
                    <a:pt x="2214" y="36650"/>
                  </a:cubicBezTo>
                  <a:cubicBezTo>
                    <a:pt x="2534" y="37768"/>
                    <a:pt x="3218" y="38613"/>
                    <a:pt x="4383" y="38932"/>
                  </a:cubicBezTo>
                  <a:cubicBezTo>
                    <a:pt x="5661" y="39275"/>
                    <a:pt x="7099" y="39343"/>
                    <a:pt x="8423" y="39412"/>
                  </a:cubicBezTo>
                  <a:cubicBezTo>
                    <a:pt x="9906" y="39503"/>
                    <a:pt x="11413" y="39526"/>
                    <a:pt x="12919" y="39526"/>
                  </a:cubicBezTo>
                  <a:cubicBezTo>
                    <a:pt x="15978" y="39480"/>
                    <a:pt x="19036" y="39389"/>
                    <a:pt x="22072" y="39275"/>
                  </a:cubicBezTo>
                  <a:cubicBezTo>
                    <a:pt x="28235" y="39046"/>
                    <a:pt x="34375" y="38727"/>
                    <a:pt x="40515" y="38316"/>
                  </a:cubicBezTo>
                  <a:cubicBezTo>
                    <a:pt x="43505" y="38111"/>
                    <a:pt x="46518" y="37882"/>
                    <a:pt x="49508" y="37631"/>
                  </a:cubicBezTo>
                  <a:cubicBezTo>
                    <a:pt x="50695" y="37540"/>
                    <a:pt x="52202" y="37631"/>
                    <a:pt x="53206" y="36878"/>
                  </a:cubicBezTo>
                  <a:cubicBezTo>
                    <a:pt x="54119" y="36193"/>
                    <a:pt x="54302" y="34983"/>
                    <a:pt x="54438" y="33934"/>
                  </a:cubicBezTo>
                  <a:cubicBezTo>
                    <a:pt x="54804" y="31080"/>
                    <a:pt x="54712" y="28182"/>
                    <a:pt x="54530" y="25306"/>
                  </a:cubicBezTo>
                  <a:cubicBezTo>
                    <a:pt x="54370" y="22384"/>
                    <a:pt x="54096" y="19462"/>
                    <a:pt x="53754" y="16563"/>
                  </a:cubicBezTo>
                  <a:cubicBezTo>
                    <a:pt x="53411" y="13733"/>
                    <a:pt x="53000" y="10903"/>
                    <a:pt x="52498" y="8095"/>
                  </a:cubicBezTo>
                  <a:cubicBezTo>
                    <a:pt x="52224" y="6657"/>
                    <a:pt x="51951" y="5219"/>
                    <a:pt x="51654" y="3781"/>
                  </a:cubicBezTo>
                  <a:cubicBezTo>
                    <a:pt x="51426" y="2686"/>
                    <a:pt x="51357" y="1225"/>
                    <a:pt x="50239" y="586"/>
                  </a:cubicBezTo>
                  <a:cubicBezTo>
                    <a:pt x="49805" y="312"/>
                    <a:pt x="49280" y="221"/>
                    <a:pt x="48755" y="175"/>
                  </a:cubicBezTo>
                  <a:cubicBezTo>
                    <a:pt x="47979" y="61"/>
                    <a:pt x="47226" y="38"/>
                    <a:pt x="46450" y="15"/>
                  </a:cubicBezTo>
                  <a:cubicBezTo>
                    <a:pt x="46114" y="5"/>
                    <a:pt x="45779" y="1"/>
                    <a:pt x="45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77;p93">
              <a:extLst>
                <a:ext uri="{FF2B5EF4-FFF2-40B4-BE49-F238E27FC236}">
                  <a16:creationId xmlns:a16="http://schemas.microsoft.com/office/drawing/2014/main" id="{A5703FA0-B24B-49BC-ABF6-027F940B3C2E}"/>
                </a:ext>
              </a:extLst>
            </p:cNvPr>
            <p:cNvSpPr/>
            <p:nvPr/>
          </p:nvSpPr>
          <p:spPr>
            <a:xfrm>
              <a:off x="2491446" y="2663484"/>
              <a:ext cx="983187" cy="719126"/>
            </a:xfrm>
            <a:custGeom>
              <a:avLst/>
              <a:gdLst/>
              <a:ahLst/>
              <a:cxnLst/>
              <a:rect l="l" t="t" r="r" b="b"/>
              <a:pathLst>
                <a:path w="54919" h="40169" extrusionOk="0">
                  <a:moveTo>
                    <a:pt x="42484" y="1"/>
                  </a:moveTo>
                  <a:cubicBezTo>
                    <a:pt x="40375" y="1"/>
                    <a:pt x="38262" y="133"/>
                    <a:pt x="36156" y="241"/>
                  </a:cubicBezTo>
                  <a:cubicBezTo>
                    <a:pt x="32458" y="424"/>
                    <a:pt x="28761" y="766"/>
                    <a:pt x="25086" y="1086"/>
                  </a:cubicBezTo>
                  <a:cubicBezTo>
                    <a:pt x="21457" y="1405"/>
                    <a:pt x="17827" y="1793"/>
                    <a:pt x="14221" y="2181"/>
                  </a:cubicBezTo>
                  <a:cubicBezTo>
                    <a:pt x="14061" y="2181"/>
                    <a:pt x="13902" y="2409"/>
                    <a:pt x="13742" y="2524"/>
                  </a:cubicBezTo>
                  <a:cubicBezTo>
                    <a:pt x="13924" y="2661"/>
                    <a:pt x="14084" y="2798"/>
                    <a:pt x="14290" y="2889"/>
                  </a:cubicBezTo>
                  <a:cubicBezTo>
                    <a:pt x="14318" y="2903"/>
                    <a:pt x="14353" y="2908"/>
                    <a:pt x="14392" y="2908"/>
                  </a:cubicBezTo>
                  <a:cubicBezTo>
                    <a:pt x="14478" y="2908"/>
                    <a:pt x="14583" y="2882"/>
                    <a:pt x="14678" y="2866"/>
                  </a:cubicBezTo>
                  <a:cubicBezTo>
                    <a:pt x="17029" y="2592"/>
                    <a:pt x="19402" y="2250"/>
                    <a:pt x="21753" y="2044"/>
                  </a:cubicBezTo>
                  <a:cubicBezTo>
                    <a:pt x="25017" y="1770"/>
                    <a:pt x="28259" y="1519"/>
                    <a:pt x="31523" y="1337"/>
                  </a:cubicBezTo>
                  <a:cubicBezTo>
                    <a:pt x="35334" y="1108"/>
                    <a:pt x="39146" y="880"/>
                    <a:pt x="42958" y="789"/>
                  </a:cubicBezTo>
                  <a:cubicBezTo>
                    <a:pt x="43028" y="788"/>
                    <a:pt x="43099" y="788"/>
                    <a:pt x="43169" y="788"/>
                  </a:cubicBezTo>
                  <a:cubicBezTo>
                    <a:pt x="44881" y="788"/>
                    <a:pt x="46612" y="1047"/>
                    <a:pt x="48322" y="1223"/>
                  </a:cubicBezTo>
                  <a:cubicBezTo>
                    <a:pt x="50148" y="1382"/>
                    <a:pt x="51107" y="2432"/>
                    <a:pt x="51312" y="4190"/>
                  </a:cubicBezTo>
                  <a:cubicBezTo>
                    <a:pt x="51837" y="8595"/>
                    <a:pt x="52431" y="13000"/>
                    <a:pt x="52887" y="17429"/>
                  </a:cubicBezTo>
                  <a:cubicBezTo>
                    <a:pt x="53366" y="21902"/>
                    <a:pt x="53709" y="26399"/>
                    <a:pt x="54074" y="30895"/>
                  </a:cubicBezTo>
                  <a:cubicBezTo>
                    <a:pt x="54234" y="32836"/>
                    <a:pt x="54165" y="34776"/>
                    <a:pt x="53618" y="36693"/>
                  </a:cubicBezTo>
                  <a:cubicBezTo>
                    <a:pt x="53389" y="37423"/>
                    <a:pt x="52910" y="37834"/>
                    <a:pt x="52180" y="37994"/>
                  </a:cubicBezTo>
                  <a:cubicBezTo>
                    <a:pt x="51792" y="38063"/>
                    <a:pt x="51426" y="38154"/>
                    <a:pt x="51038" y="38154"/>
                  </a:cubicBezTo>
                  <a:cubicBezTo>
                    <a:pt x="45857" y="38336"/>
                    <a:pt x="40653" y="38519"/>
                    <a:pt x="35471" y="38702"/>
                  </a:cubicBezTo>
                  <a:cubicBezTo>
                    <a:pt x="31842" y="38839"/>
                    <a:pt x="28190" y="38998"/>
                    <a:pt x="24561" y="39135"/>
                  </a:cubicBezTo>
                  <a:cubicBezTo>
                    <a:pt x="20567" y="39272"/>
                    <a:pt x="16549" y="39478"/>
                    <a:pt x="12555" y="39501"/>
                  </a:cubicBezTo>
                  <a:cubicBezTo>
                    <a:pt x="9793" y="39501"/>
                    <a:pt x="7031" y="39272"/>
                    <a:pt x="4292" y="39067"/>
                  </a:cubicBezTo>
                  <a:cubicBezTo>
                    <a:pt x="3014" y="38998"/>
                    <a:pt x="2489" y="38473"/>
                    <a:pt x="2215" y="37286"/>
                  </a:cubicBezTo>
                  <a:cubicBezTo>
                    <a:pt x="2032" y="36488"/>
                    <a:pt x="1850" y="35689"/>
                    <a:pt x="1804" y="34890"/>
                  </a:cubicBezTo>
                  <a:cubicBezTo>
                    <a:pt x="1507" y="30485"/>
                    <a:pt x="1233" y="26056"/>
                    <a:pt x="960" y="21651"/>
                  </a:cubicBezTo>
                  <a:cubicBezTo>
                    <a:pt x="868" y="20168"/>
                    <a:pt x="823" y="18684"/>
                    <a:pt x="708" y="17200"/>
                  </a:cubicBezTo>
                  <a:cubicBezTo>
                    <a:pt x="708" y="17018"/>
                    <a:pt x="412" y="16835"/>
                    <a:pt x="275" y="16675"/>
                  </a:cubicBezTo>
                  <a:cubicBezTo>
                    <a:pt x="184" y="16858"/>
                    <a:pt x="1" y="17063"/>
                    <a:pt x="1" y="17246"/>
                  </a:cubicBezTo>
                  <a:cubicBezTo>
                    <a:pt x="275" y="22496"/>
                    <a:pt x="526" y="27746"/>
                    <a:pt x="845" y="32995"/>
                  </a:cubicBezTo>
                  <a:cubicBezTo>
                    <a:pt x="960" y="34525"/>
                    <a:pt x="1233" y="36077"/>
                    <a:pt x="1507" y="37606"/>
                  </a:cubicBezTo>
                  <a:cubicBezTo>
                    <a:pt x="1736" y="38861"/>
                    <a:pt x="2603" y="39592"/>
                    <a:pt x="3904" y="39752"/>
                  </a:cubicBezTo>
                  <a:cubicBezTo>
                    <a:pt x="5182" y="39934"/>
                    <a:pt x="6483" y="40117"/>
                    <a:pt x="7784" y="40140"/>
                  </a:cubicBezTo>
                  <a:cubicBezTo>
                    <a:pt x="9496" y="40162"/>
                    <a:pt x="11202" y="40168"/>
                    <a:pt x="12931" y="40168"/>
                  </a:cubicBezTo>
                  <a:cubicBezTo>
                    <a:pt x="14660" y="40168"/>
                    <a:pt x="16412" y="40162"/>
                    <a:pt x="18216" y="40162"/>
                  </a:cubicBezTo>
                  <a:cubicBezTo>
                    <a:pt x="22073" y="39980"/>
                    <a:pt x="26113" y="39774"/>
                    <a:pt x="30153" y="39637"/>
                  </a:cubicBezTo>
                  <a:cubicBezTo>
                    <a:pt x="36111" y="39432"/>
                    <a:pt x="42068" y="39272"/>
                    <a:pt x="48025" y="39067"/>
                  </a:cubicBezTo>
                  <a:cubicBezTo>
                    <a:pt x="49235" y="39021"/>
                    <a:pt x="50445" y="38930"/>
                    <a:pt x="51655" y="38839"/>
                  </a:cubicBezTo>
                  <a:cubicBezTo>
                    <a:pt x="53321" y="38679"/>
                    <a:pt x="54097" y="38131"/>
                    <a:pt x="54416" y="36533"/>
                  </a:cubicBezTo>
                  <a:cubicBezTo>
                    <a:pt x="54713" y="35118"/>
                    <a:pt x="54919" y="33657"/>
                    <a:pt x="54873" y="32242"/>
                  </a:cubicBezTo>
                  <a:cubicBezTo>
                    <a:pt x="54759" y="29184"/>
                    <a:pt x="54531" y="26125"/>
                    <a:pt x="54234" y="23066"/>
                  </a:cubicBezTo>
                  <a:cubicBezTo>
                    <a:pt x="53709" y="17657"/>
                    <a:pt x="53138" y="12270"/>
                    <a:pt x="52499" y="6883"/>
                  </a:cubicBezTo>
                  <a:cubicBezTo>
                    <a:pt x="52317" y="5308"/>
                    <a:pt x="51883" y="3756"/>
                    <a:pt x="51426" y="2227"/>
                  </a:cubicBezTo>
                  <a:cubicBezTo>
                    <a:pt x="51289" y="1770"/>
                    <a:pt x="50764" y="1337"/>
                    <a:pt x="50308" y="1108"/>
                  </a:cubicBezTo>
                  <a:cubicBezTo>
                    <a:pt x="49669" y="766"/>
                    <a:pt x="48938" y="583"/>
                    <a:pt x="48208" y="447"/>
                  </a:cubicBezTo>
                  <a:cubicBezTo>
                    <a:pt x="46308" y="110"/>
                    <a:pt x="44397" y="1"/>
                    <a:pt x="42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78;p93">
              <a:extLst>
                <a:ext uri="{FF2B5EF4-FFF2-40B4-BE49-F238E27FC236}">
                  <a16:creationId xmlns:a16="http://schemas.microsoft.com/office/drawing/2014/main" id="{1936BA07-83A3-4821-B481-EA40F8E64BE7}"/>
                </a:ext>
              </a:extLst>
            </p:cNvPr>
            <p:cNvSpPr/>
            <p:nvPr/>
          </p:nvSpPr>
          <p:spPr>
            <a:xfrm>
              <a:off x="2433424" y="2990527"/>
              <a:ext cx="25762" cy="123098"/>
            </a:xfrm>
            <a:custGeom>
              <a:avLst/>
              <a:gdLst/>
              <a:ahLst/>
              <a:cxnLst/>
              <a:rect l="l" t="t" r="r" b="b"/>
              <a:pathLst>
                <a:path w="1439" h="6876" extrusionOk="0">
                  <a:moveTo>
                    <a:pt x="263" y="1"/>
                  </a:moveTo>
                  <a:cubicBezTo>
                    <a:pt x="243" y="1"/>
                    <a:pt x="224" y="2"/>
                    <a:pt x="206" y="5"/>
                  </a:cubicBezTo>
                  <a:cubicBezTo>
                    <a:pt x="115" y="28"/>
                    <a:pt x="1" y="256"/>
                    <a:pt x="1" y="370"/>
                  </a:cubicBezTo>
                  <a:cubicBezTo>
                    <a:pt x="92" y="1785"/>
                    <a:pt x="183" y="3201"/>
                    <a:pt x="320" y="4616"/>
                  </a:cubicBezTo>
                  <a:cubicBezTo>
                    <a:pt x="366" y="5232"/>
                    <a:pt x="503" y="5871"/>
                    <a:pt x="640" y="6487"/>
                  </a:cubicBezTo>
                  <a:cubicBezTo>
                    <a:pt x="685" y="6647"/>
                    <a:pt x="937" y="6739"/>
                    <a:pt x="1096" y="6875"/>
                  </a:cubicBezTo>
                  <a:cubicBezTo>
                    <a:pt x="1210" y="6739"/>
                    <a:pt x="1325" y="6602"/>
                    <a:pt x="1439" y="6465"/>
                  </a:cubicBezTo>
                  <a:cubicBezTo>
                    <a:pt x="1370" y="6442"/>
                    <a:pt x="1325" y="6442"/>
                    <a:pt x="1256" y="6419"/>
                  </a:cubicBezTo>
                  <a:cubicBezTo>
                    <a:pt x="1119" y="4456"/>
                    <a:pt x="982" y="2516"/>
                    <a:pt x="822" y="553"/>
                  </a:cubicBezTo>
                  <a:cubicBezTo>
                    <a:pt x="822" y="416"/>
                    <a:pt x="777" y="233"/>
                    <a:pt x="663" y="142"/>
                  </a:cubicBezTo>
                  <a:cubicBezTo>
                    <a:pt x="564" y="63"/>
                    <a:pt x="396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79;p93">
              <a:extLst>
                <a:ext uri="{FF2B5EF4-FFF2-40B4-BE49-F238E27FC236}">
                  <a16:creationId xmlns:a16="http://schemas.microsoft.com/office/drawing/2014/main" id="{DDB40F6D-C296-4C69-A62C-F3C43ADEE6D5}"/>
                </a:ext>
              </a:extLst>
            </p:cNvPr>
            <p:cNvSpPr/>
            <p:nvPr/>
          </p:nvSpPr>
          <p:spPr>
            <a:xfrm>
              <a:off x="3486056" y="3245996"/>
              <a:ext cx="32296" cy="102993"/>
            </a:xfrm>
            <a:custGeom>
              <a:avLst/>
              <a:gdLst/>
              <a:ahLst/>
              <a:cxnLst/>
              <a:rect l="l" t="t" r="r" b="b"/>
              <a:pathLst>
                <a:path w="1804" h="5753" extrusionOk="0">
                  <a:moveTo>
                    <a:pt x="1188" y="1"/>
                  </a:moveTo>
                  <a:cubicBezTo>
                    <a:pt x="1119" y="229"/>
                    <a:pt x="982" y="435"/>
                    <a:pt x="982" y="640"/>
                  </a:cubicBezTo>
                  <a:cubicBezTo>
                    <a:pt x="959" y="959"/>
                    <a:pt x="1028" y="1256"/>
                    <a:pt x="1073" y="1553"/>
                  </a:cubicBezTo>
                  <a:cubicBezTo>
                    <a:pt x="1119" y="1576"/>
                    <a:pt x="1165" y="1599"/>
                    <a:pt x="1233" y="1621"/>
                  </a:cubicBezTo>
                  <a:cubicBezTo>
                    <a:pt x="822" y="2763"/>
                    <a:pt x="412" y="3927"/>
                    <a:pt x="46" y="5068"/>
                  </a:cubicBezTo>
                  <a:cubicBezTo>
                    <a:pt x="1" y="5273"/>
                    <a:pt x="138" y="5525"/>
                    <a:pt x="183" y="5753"/>
                  </a:cubicBezTo>
                  <a:cubicBezTo>
                    <a:pt x="366" y="5616"/>
                    <a:pt x="640" y="5547"/>
                    <a:pt x="708" y="5365"/>
                  </a:cubicBezTo>
                  <a:cubicBezTo>
                    <a:pt x="1051" y="4520"/>
                    <a:pt x="1439" y="3676"/>
                    <a:pt x="1644" y="2786"/>
                  </a:cubicBezTo>
                  <a:cubicBezTo>
                    <a:pt x="1804" y="2055"/>
                    <a:pt x="1713" y="1279"/>
                    <a:pt x="1667" y="526"/>
                  </a:cubicBezTo>
                  <a:cubicBezTo>
                    <a:pt x="1667" y="343"/>
                    <a:pt x="1347" y="183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80;p93">
              <a:extLst>
                <a:ext uri="{FF2B5EF4-FFF2-40B4-BE49-F238E27FC236}">
                  <a16:creationId xmlns:a16="http://schemas.microsoft.com/office/drawing/2014/main" id="{AE9A50F5-9C70-40FB-A54F-F501C0E91C27}"/>
                </a:ext>
              </a:extLst>
            </p:cNvPr>
            <p:cNvSpPr/>
            <p:nvPr/>
          </p:nvSpPr>
          <p:spPr>
            <a:xfrm>
              <a:off x="3360179" y="2629380"/>
              <a:ext cx="111568" cy="13678"/>
            </a:xfrm>
            <a:custGeom>
              <a:avLst/>
              <a:gdLst/>
              <a:ahLst/>
              <a:cxnLst/>
              <a:rect l="l" t="t" r="r" b="b"/>
              <a:pathLst>
                <a:path w="6232" h="764" extrusionOk="0">
                  <a:moveTo>
                    <a:pt x="5775" y="1"/>
                  </a:moveTo>
                  <a:cubicBezTo>
                    <a:pt x="3995" y="1"/>
                    <a:pt x="2238" y="23"/>
                    <a:pt x="457" y="69"/>
                  </a:cubicBezTo>
                  <a:cubicBezTo>
                    <a:pt x="297" y="69"/>
                    <a:pt x="160" y="320"/>
                    <a:pt x="1" y="457"/>
                  </a:cubicBezTo>
                  <a:cubicBezTo>
                    <a:pt x="183" y="548"/>
                    <a:pt x="366" y="731"/>
                    <a:pt x="548" y="754"/>
                  </a:cubicBezTo>
                  <a:cubicBezTo>
                    <a:pt x="830" y="761"/>
                    <a:pt x="1109" y="764"/>
                    <a:pt x="1387" y="764"/>
                  </a:cubicBezTo>
                  <a:cubicBezTo>
                    <a:pt x="1943" y="764"/>
                    <a:pt x="2496" y="754"/>
                    <a:pt x="3059" y="754"/>
                  </a:cubicBezTo>
                  <a:lnTo>
                    <a:pt x="3059" y="731"/>
                  </a:lnTo>
                  <a:cubicBezTo>
                    <a:pt x="3504" y="731"/>
                    <a:pt x="3949" y="737"/>
                    <a:pt x="4397" y="737"/>
                  </a:cubicBezTo>
                  <a:cubicBezTo>
                    <a:pt x="4845" y="737"/>
                    <a:pt x="5296" y="731"/>
                    <a:pt x="5753" y="708"/>
                  </a:cubicBezTo>
                  <a:cubicBezTo>
                    <a:pt x="5912" y="708"/>
                    <a:pt x="6072" y="503"/>
                    <a:pt x="6232" y="389"/>
                  </a:cubicBezTo>
                  <a:cubicBezTo>
                    <a:pt x="6072" y="252"/>
                    <a:pt x="5935" y="1"/>
                    <a:pt x="5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81;p93">
              <a:extLst>
                <a:ext uri="{FF2B5EF4-FFF2-40B4-BE49-F238E27FC236}">
                  <a16:creationId xmlns:a16="http://schemas.microsoft.com/office/drawing/2014/main" id="{75CABA14-CD33-4FCC-8ED8-3D502DAA25AB}"/>
                </a:ext>
              </a:extLst>
            </p:cNvPr>
            <p:cNvSpPr/>
            <p:nvPr/>
          </p:nvSpPr>
          <p:spPr>
            <a:xfrm>
              <a:off x="2403187" y="2994251"/>
              <a:ext cx="24938" cy="102617"/>
            </a:xfrm>
            <a:custGeom>
              <a:avLst/>
              <a:gdLst/>
              <a:ahLst/>
              <a:cxnLst/>
              <a:rect l="l" t="t" r="r" b="b"/>
              <a:pathLst>
                <a:path w="1393" h="5732" extrusionOk="0">
                  <a:moveTo>
                    <a:pt x="280" y="0"/>
                  </a:moveTo>
                  <a:cubicBezTo>
                    <a:pt x="270" y="0"/>
                    <a:pt x="261" y="1"/>
                    <a:pt x="252" y="2"/>
                  </a:cubicBezTo>
                  <a:cubicBezTo>
                    <a:pt x="115" y="2"/>
                    <a:pt x="23" y="231"/>
                    <a:pt x="1" y="254"/>
                  </a:cubicBezTo>
                  <a:cubicBezTo>
                    <a:pt x="229" y="2034"/>
                    <a:pt x="411" y="3632"/>
                    <a:pt x="663" y="5229"/>
                  </a:cubicBezTo>
                  <a:cubicBezTo>
                    <a:pt x="685" y="5412"/>
                    <a:pt x="959" y="5572"/>
                    <a:pt x="1142" y="5732"/>
                  </a:cubicBezTo>
                  <a:cubicBezTo>
                    <a:pt x="1210" y="5503"/>
                    <a:pt x="1393" y="5275"/>
                    <a:pt x="1370" y="5070"/>
                  </a:cubicBezTo>
                  <a:cubicBezTo>
                    <a:pt x="1279" y="4065"/>
                    <a:pt x="1165" y="3084"/>
                    <a:pt x="1028" y="2080"/>
                  </a:cubicBezTo>
                  <a:cubicBezTo>
                    <a:pt x="936" y="1486"/>
                    <a:pt x="822" y="870"/>
                    <a:pt x="685" y="276"/>
                  </a:cubicBezTo>
                  <a:cubicBezTo>
                    <a:pt x="643" y="148"/>
                    <a:pt x="420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82;p93">
              <a:extLst>
                <a:ext uri="{FF2B5EF4-FFF2-40B4-BE49-F238E27FC236}">
                  <a16:creationId xmlns:a16="http://schemas.microsoft.com/office/drawing/2014/main" id="{CE6B9418-9BBE-429D-BDE9-02878F7A75D9}"/>
                </a:ext>
              </a:extLst>
            </p:cNvPr>
            <p:cNvSpPr/>
            <p:nvPr/>
          </p:nvSpPr>
          <p:spPr>
            <a:xfrm>
              <a:off x="3387964" y="2597245"/>
              <a:ext cx="100129" cy="13874"/>
            </a:xfrm>
            <a:custGeom>
              <a:avLst/>
              <a:gdLst/>
              <a:ahLst/>
              <a:cxnLst/>
              <a:rect l="l" t="t" r="r" b="b"/>
              <a:pathLst>
                <a:path w="5593" h="775" extrusionOk="0">
                  <a:moveTo>
                    <a:pt x="4941" y="0"/>
                  </a:moveTo>
                  <a:cubicBezTo>
                    <a:pt x="4847" y="0"/>
                    <a:pt x="4748" y="15"/>
                    <a:pt x="4657" y="15"/>
                  </a:cubicBezTo>
                  <a:cubicBezTo>
                    <a:pt x="3310" y="15"/>
                    <a:pt x="1964" y="15"/>
                    <a:pt x="640" y="38"/>
                  </a:cubicBezTo>
                  <a:cubicBezTo>
                    <a:pt x="412" y="38"/>
                    <a:pt x="206" y="243"/>
                    <a:pt x="1" y="358"/>
                  </a:cubicBezTo>
                  <a:cubicBezTo>
                    <a:pt x="206" y="494"/>
                    <a:pt x="389" y="746"/>
                    <a:pt x="594" y="746"/>
                  </a:cubicBezTo>
                  <a:cubicBezTo>
                    <a:pt x="971" y="768"/>
                    <a:pt x="1353" y="774"/>
                    <a:pt x="1736" y="774"/>
                  </a:cubicBezTo>
                  <a:cubicBezTo>
                    <a:pt x="2118" y="774"/>
                    <a:pt x="2500" y="768"/>
                    <a:pt x="2877" y="768"/>
                  </a:cubicBezTo>
                  <a:lnTo>
                    <a:pt x="2877" y="723"/>
                  </a:lnTo>
                  <a:cubicBezTo>
                    <a:pt x="3364" y="723"/>
                    <a:pt x="3861" y="733"/>
                    <a:pt x="4355" y="733"/>
                  </a:cubicBezTo>
                  <a:cubicBezTo>
                    <a:pt x="4601" y="733"/>
                    <a:pt x="4847" y="730"/>
                    <a:pt x="5091" y="723"/>
                  </a:cubicBezTo>
                  <a:cubicBezTo>
                    <a:pt x="5251" y="700"/>
                    <a:pt x="5433" y="517"/>
                    <a:pt x="5593" y="403"/>
                  </a:cubicBezTo>
                  <a:cubicBezTo>
                    <a:pt x="5433" y="289"/>
                    <a:pt x="5296" y="129"/>
                    <a:pt x="5136" y="38"/>
                  </a:cubicBezTo>
                  <a:cubicBezTo>
                    <a:pt x="5078" y="9"/>
                    <a:pt x="5011" y="0"/>
                    <a:pt x="4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83;p93">
              <a:extLst>
                <a:ext uri="{FF2B5EF4-FFF2-40B4-BE49-F238E27FC236}">
                  <a16:creationId xmlns:a16="http://schemas.microsoft.com/office/drawing/2014/main" id="{1E02DB03-783C-482D-9D5C-5C10D5E2919F}"/>
                </a:ext>
              </a:extLst>
            </p:cNvPr>
            <p:cNvSpPr/>
            <p:nvPr/>
          </p:nvSpPr>
          <p:spPr>
            <a:xfrm>
              <a:off x="3518746" y="3269287"/>
              <a:ext cx="31902" cy="79702"/>
            </a:xfrm>
            <a:custGeom>
              <a:avLst/>
              <a:gdLst/>
              <a:ahLst/>
              <a:cxnLst/>
              <a:rect l="l" t="t" r="r" b="b"/>
              <a:pathLst>
                <a:path w="1782" h="4452" extrusionOk="0">
                  <a:moveTo>
                    <a:pt x="1028" y="1"/>
                  </a:moveTo>
                  <a:cubicBezTo>
                    <a:pt x="959" y="138"/>
                    <a:pt x="845" y="298"/>
                    <a:pt x="822" y="435"/>
                  </a:cubicBezTo>
                  <a:cubicBezTo>
                    <a:pt x="731" y="1051"/>
                    <a:pt x="731" y="1690"/>
                    <a:pt x="594" y="2283"/>
                  </a:cubicBezTo>
                  <a:cubicBezTo>
                    <a:pt x="457" y="2831"/>
                    <a:pt x="183" y="3333"/>
                    <a:pt x="46" y="3881"/>
                  </a:cubicBezTo>
                  <a:cubicBezTo>
                    <a:pt x="1" y="4041"/>
                    <a:pt x="161" y="4269"/>
                    <a:pt x="206" y="4452"/>
                  </a:cubicBezTo>
                  <a:cubicBezTo>
                    <a:pt x="366" y="4361"/>
                    <a:pt x="640" y="4315"/>
                    <a:pt x="685" y="4178"/>
                  </a:cubicBezTo>
                  <a:cubicBezTo>
                    <a:pt x="1074" y="3151"/>
                    <a:pt x="1416" y="2101"/>
                    <a:pt x="1781" y="1051"/>
                  </a:cubicBezTo>
                  <a:cubicBezTo>
                    <a:pt x="1735" y="1028"/>
                    <a:pt x="1713" y="1005"/>
                    <a:pt x="1667" y="1005"/>
                  </a:cubicBezTo>
                  <a:cubicBezTo>
                    <a:pt x="1621" y="731"/>
                    <a:pt x="1621" y="457"/>
                    <a:pt x="1507" y="252"/>
                  </a:cubicBezTo>
                  <a:cubicBezTo>
                    <a:pt x="1439" y="115"/>
                    <a:pt x="1188" y="69"/>
                    <a:pt x="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84;p93">
              <a:extLst>
                <a:ext uri="{FF2B5EF4-FFF2-40B4-BE49-F238E27FC236}">
                  <a16:creationId xmlns:a16="http://schemas.microsoft.com/office/drawing/2014/main" id="{183AAA34-9331-4A7F-8D20-2335A1B33B5F}"/>
                </a:ext>
              </a:extLst>
            </p:cNvPr>
            <p:cNvSpPr/>
            <p:nvPr/>
          </p:nvSpPr>
          <p:spPr>
            <a:xfrm>
              <a:off x="2218899" y="2411614"/>
              <a:ext cx="580685" cy="492229"/>
            </a:xfrm>
            <a:custGeom>
              <a:avLst/>
              <a:gdLst/>
              <a:ahLst/>
              <a:cxnLst/>
              <a:rect l="l" t="t" r="r" b="b"/>
              <a:pathLst>
                <a:path w="32436" h="27495" extrusionOk="0">
                  <a:moveTo>
                    <a:pt x="27939" y="1300"/>
                  </a:moveTo>
                  <a:cubicBezTo>
                    <a:pt x="28007" y="1323"/>
                    <a:pt x="28076" y="1345"/>
                    <a:pt x="28121" y="1368"/>
                  </a:cubicBezTo>
                  <a:cubicBezTo>
                    <a:pt x="28121" y="2281"/>
                    <a:pt x="28213" y="3217"/>
                    <a:pt x="28098" y="4130"/>
                  </a:cubicBezTo>
                  <a:cubicBezTo>
                    <a:pt x="28053" y="4450"/>
                    <a:pt x="27573" y="4723"/>
                    <a:pt x="27299" y="5020"/>
                  </a:cubicBezTo>
                  <a:cubicBezTo>
                    <a:pt x="27254" y="4997"/>
                    <a:pt x="27208" y="4975"/>
                    <a:pt x="27140" y="4952"/>
                  </a:cubicBezTo>
                  <a:cubicBezTo>
                    <a:pt x="27140" y="4039"/>
                    <a:pt x="27071" y="3126"/>
                    <a:pt x="27185" y="2236"/>
                  </a:cubicBezTo>
                  <a:cubicBezTo>
                    <a:pt x="27231" y="1893"/>
                    <a:pt x="27688" y="1619"/>
                    <a:pt x="27939" y="1300"/>
                  </a:cubicBezTo>
                  <a:close/>
                  <a:moveTo>
                    <a:pt x="31408" y="4016"/>
                  </a:moveTo>
                  <a:lnTo>
                    <a:pt x="31408" y="4016"/>
                  </a:lnTo>
                  <a:cubicBezTo>
                    <a:pt x="30993" y="5002"/>
                    <a:pt x="30277" y="5489"/>
                    <a:pt x="29259" y="5489"/>
                  </a:cubicBezTo>
                  <a:cubicBezTo>
                    <a:pt x="28934" y="5489"/>
                    <a:pt x="28577" y="5439"/>
                    <a:pt x="28190" y="5340"/>
                  </a:cubicBezTo>
                  <a:cubicBezTo>
                    <a:pt x="28806" y="3856"/>
                    <a:pt x="30221" y="4267"/>
                    <a:pt x="31408" y="4016"/>
                  </a:cubicBezTo>
                  <a:close/>
                  <a:moveTo>
                    <a:pt x="26113" y="2806"/>
                  </a:moveTo>
                  <a:cubicBezTo>
                    <a:pt x="26204" y="2829"/>
                    <a:pt x="26295" y="2875"/>
                    <a:pt x="26386" y="2897"/>
                  </a:cubicBezTo>
                  <a:cubicBezTo>
                    <a:pt x="26386" y="3810"/>
                    <a:pt x="26432" y="4723"/>
                    <a:pt x="26341" y="5636"/>
                  </a:cubicBezTo>
                  <a:cubicBezTo>
                    <a:pt x="26318" y="5910"/>
                    <a:pt x="25930" y="6184"/>
                    <a:pt x="25588" y="6595"/>
                  </a:cubicBezTo>
                  <a:cubicBezTo>
                    <a:pt x="25542" y="5545"/>
                    <a:pt x="25405" y="4678"/>
                    <a:pt x="25473" y="3856"/>
                  </a:cubicBezTo>
                  <a:cubicBezTo>
                    <a:pt x="25496" y="3491"/>
                    <a:pt x="25884" y="3149"/>
                    <a:pt x="26113" y="2806"/>
                  </a:cubicBezTo>
                  <a:close/>
                  <a:moveTo>
                    <a:pt x="27956" y="6119"/>
                  </a:moveTo>
                  <a:cubicBezTo>
                    <a:pt x="28321" y="6119"/>
                    <a:pt x="28806" y="6145"/>
                    <a:pt x="29468" y="6184"/>
                  </a:cubicBezTo>
                  <a:cubicBezTo>
                    <a:pt x="29054" y="6826"/>
                    <a:pt x="28721" y="7103"/>
                    <a:pt x="28089" y="7103"/>
                  </a:cubicBezTo>
                  <a:cubicBezTo>
                    <a:pt x="27709" y="7103"/>
                    <a:pt x="27222" y="7003"/>
                    <a:pt x="26546" y="6823"/>
                  </a:cubicBezTo>
                  <a:cubicBezTo>
                    <a:pt x="26873" y="6284"/>
                    <a:pt x="27036" y="6119"/>
                    <a:pt x="27956" y="6119"/>
                  </a:cubicBezTo>
                  <a:close/>
                  <a:moveTo>
                    <a:pt x="24675" y="4107"/>
                  </a:moveTo>
                  <a:cubicBezTo>
                    <a:pt x="24743" y="5226"/>
                    <a:pt x="24812" y="6116"/>
                    <a:pt x="24834" y="7006"/>
                  </a:cubicBezTo>
                  <a:cubicBezTo>
                    <a:pt x="24834" y="7189"/>
                    <a:pt x="24583" y="7394"/>
                    <a:pt x="24424" y="7554"/>
                  </a:cubicBezTo>
                  <a:cubicBezTo>
                    <a:pt x="24195" y="7782"/>
                    <a:pt x="23944" y="7987"/>
                    <a:pt x="23579" y="8307"/>
                  </a:cubicBezTo>
                  <a:cubicBezTo>
                    <a:pt x="23579" y="7211"/>
                    <a:pt x="23488" y="6230"/>
                    <a:pt x="23625" y="5248"/>
                  </a:cubicBezTo>
                  <a:cubicBezTo>
                    <a:pt x="23670" y="4883"/>
                    <a:pt x="24241" y="4564"/>
                    <a:pt x="24675" y="4107"/>
                  </a:cubicBezTo>
                  <a:close/>
                  <a:moveTo>
                    <a:pt x="26203" y="7609"/>
                  </a:moveTo>
                  <a:cubicBezTo>
                    <a:pt x="26741" y="7609"/>
                    <a:pt x="27319" y="7746"/>
                    <a:pt x="27893" y="7805"/>
                  </a:cubicBezTo>
                  <a:cubicBezTo>
                    <a:pt x="27444" y="8336"/>
                    <a:pt x="27067" y="8830"/>
                    <a:pt x="26355" y="8830"/>
                  </a:cubicBezTo>
                  <a:cubicBezTo>
                    <a:pt x="26272" y="8830"/>
                    <a:pt x="26183" y="8824"/>
                    <a:pt x="26090" y="8809"/>
                  </a:cubicBezTo>
                  <a:cubicBezTo>
                    <a:pt x="25871" y="8773"/>
                    <a:pt x="25652" y="8762"/>
                    <a:pt x="25429" y="8762"/>
                  </a:cubicBezTo>
                  <a:cubicBezTo>
                    <a:pt x="25096" y="8762"/>
                    <a:pt x="24757" y="8786"/>
                    <a:pt x="24401" y="8786"/>
                  </a:cubicBezTo>
                  <a:cubicBezTo>
                    <a:pt x="24866" y="7842"/>
                    <a:pt x="25500" y="7609"/>
                    <a:pt x="26203" y="7609"/>
                  </a:cubicBezTo>
                  <a:close/>
                  <a:moveTo>
                    <a:pt x="4908" y="11480"/>
                  </a:moveTo>
                  <a:lnTo>
                    <a:pt x="4908" y="11480"/>
                  </a:lnTo>
                  <a:cubicBezTo>
                    <a:pt x="4611" y="12553"/>
                    <a:pt x="4406" y="13625"/>
                    <a:pt x="4018" y="14652"/>
                  </a:cubicBezTo>
                  <a:cubicBezTo>
                    <a:pt x="3881" y="15086"/>
                    <a:pt x="3401" y="15406"/>
                    <a:pt x="3082" y="15771"/>
                  </a:cubicBezTo>
                  <a:cubicBezTo>
                    <a:pt x="3036" y="15748"/>
                    <a:pt x="2991" y="15725"/>
                    <a:pt x="2922" y="15680"/>
                  </a:cubicBezTo>
                  <a:cubicBezTo>
                    <a:pt x="3196" y="14105"/>
                    <a:pt x="3858" y="12735"/>
                    <a:pt x="4908" y="11480"/>
                  </a:cubicBezTo>
                  <a:close/>
                  <a:moveTo>
                    <a:pt x="15143" y="15145"/>
                  </a:moveTo>
                  <a:cubicBezTo>
                    <a:pt x="15393" y="15145"/>
                    <a:pt x="15644" y="15184"/>
                    <a:pt x="15864" y="15269"/>
                  </a:cubicBezTo>
                  <a:cubicBezTo>
                    <a:pt x="15544" y="15520"/>
                    <a:pt x="15225" y="15725"/>
                    <a:pt x="14997" y="15999"/>
                  </a:cubicBezTo>
                  <a:cubicBezTo>
                    <a:pt x="14837" y="16159"/>
                    <a:pt x="14814" y="16410"/>
                    <a:pt x="14723" y="16638"/>
                  </a:cubicBezTo>
                  <a:cubicBezTo>
                    <a:pt x="14765" y="16634"/>
                    <a:pt x="14807" y="16633"/>
                    <a:pt x="14850" y="16633"/>
                  </a:cubicBezTo>
                  <a:cubicBezTo>
                    <a:pt x="14935" y="16633"/>
                    <a:pt x="15020" y="16638"/>
                    <a:pt x="15102" y="16638"/>
                  </a:cubicBezTo>
                  <a:cubicBezTo>
                    <a:pt x="15225" y="16638"/>
                    <a:pt x="15339" y="16627"/>
                    <a:pt x="15430" y="16570"/>
                  </a:cubicBezTo>
                  <a:cubicBezTo>
                    <a:pt x="15796" y="16364"/>
                    <a:pt x="16115" y="16068"/>
                    <a:pt x="16435" y="15794"/>
                  </a:cubicBezTo>
                  <a:lnTo>
                    <a:pt x="16435" y="15794"/>
                  </a:lnTo>
                  <a:cubicBezTo>
                    <a:pt x="16754" y="16342"/>
                    <a:pt x="16594" y="16958"/>
                    <a:pt x="16069" y="17346"/>
                  </a:cubicBezTo>
                  <a:cubicBezTo>
                    <a:pt x="15855" y="17518"/>
                    <a:pt x="15503" y="17604"/>
                    <a:pt x="15142" y="17604"/>
                  </a:cubicBezTo>
                  <a:cubicBezTo>
                    <a:pt x="14735" y="17604"/>
                    <a:pt x="14315" y="17495"/>
                    <a:pt x="14061" y="17277"/>
                  </a:cubicBezTo>
                  <a:cubicBezTo>
                    <a:pt x="13650" y="16912"/>
                    <a:pt x="13536" y="16045"/>
                    <a:pt x="13833" y="15634"/>
                  </a:cubicBezTo>
                  <a:cubicBezTo>
                    <a:pt x="14037" y="15335"/>
                    <a:pt x="14588" y="15145"/>
                    <a:pt x="15143" y="15145"/>
                  </a:cubicBezTo>
                  <a:close/>
                  <a:moveTo>
                    <a:pt x="3881" y="16090"/>
                  </a:moveTo>
                  <a:lnTo>
                    <a:pt x="3881" y="16090"/>
                  </a:lnTo>
                  <a:cubicBezTo>
                    <a:pt x="4223" y="17186"/>
                    <a:pt x="3744" y="17916"/>
                    <a:pt x="2922" y="18533"/>
                  </a:cubicBezTo>
                  <a:cubicBezTo>
                    <a:pt x="2534" y="17323"/>
                    <a:pt x="2671" y="16958"/>
                    <a:pt x="3881" y="16090"/>
                  </a:cubicBezTo>
                  <a:close/>
                  <a:moveTo>
                    <a:pt x="4086" y="18533"/>
                  </a:moveTo>
                  <a:lnTo>
                    <a:pt x="4086" y="18533"/>
                  </a:lnTo>
                  <a:cubicBezTo>
                    <a:pt x="4634" y="19583"/>
                    <a:pt x="4588" y="19720"/>
                    <a:pt x="3470" y="20701"/>
                  </a:cubicBezTo>
                  <a:cubicBezTo>
                    <a:pt x="2899" y="19606"/>
                    <a:pt x="2945" y="19514"/>
                    <a:pt x="4086" y="18533"/>
                  </a:cubicBezTo>
                  <a:close/>
                  <a:moveTo>
                    <a:pt x="15188" y="9849"/>
                  </a:moveTo>
                  <a:cubicBezTo>
                    <a:pt x="16848" y="9849"/>
                    <a:pt x="18352" y="10538"/>
                    <a:pt x="19699" y="11868"/>
                  </a:cubicBezTo>
                  <a:cubicBezTo>
                    <a:pt x="18672" y="12781"/>
                    <a:pt x="17713" y="13648"/>
                    <a:pt x="16731" y="14493"/>
                  </a:cubicBezTo>
                  <a:cubicBezTo>
                    <a:pt x="16681" y="14543"/>
                    <a:pt x="16596" y="14562"/>
                    <a:pt x="16500" y="14562"/>
                  </a:cubicBezTo>
                  <a:cubicBezTo>
                    <a:pt x="16378" y="14562"/>
                    <a:pt x="16240" y="14531"/>
                    <a:pt x="16138" y="14493"/>
                  </a:cubicBezTo>
                  <a:cubicBezTo>
                    <a:pt x="15804" y="14372"/>
                    <a:pt x="15470" y="14316"/>
                    <a:pt x="15143" y="14316"/>
                  </a:cubicBezTo>
                  <a:cubicBezTo>
                    <a:pt x="14667" y="14316"/>
                    <a:pt x="14207" y="14436"/>
                    <a:pt x="13787" y="14652"/>
                  </a:cubicBezTo>
                  <a:cubicBezTo>
                    <a:pt x="12554" y="15269"/>
                    <a:pt x="12600" y="17255"/>
                    <a:pt x="13787" y="17985"/>
                  </a:cubicBezTo>
                  <a:cubicBezTo>
                    <a:pt x="14186" y="18236"/>
                    <a:pt x="14683" y="18362"/>
                    <a:pt x="15168" y="18362"/>
                  </a:cubicBezTo>
                  <a:cubicBezTo>
                    <a:pt x="15653" y="18362"/>
                    <a:pt x="16127" y="18236"/>
                    <a:pt x="16480" y="17985"/>
                  </a:cubicBezTo>
                  <a:cubicBezTo>
                    <a:pt x="17256" y="17414"/>
                    <a:pt x="17530" y="16570"/>
                    <a:pt x="17279" y="15543"/>
                  </a:cubicBezTo>
                  <a:cubicBezTo>
                    <a:pt x="17234" y="15360"/>
                    <a:pt x="17256" y="15086"/>
                    <a:pt x="17370" y="14972"/>
                  </a:cubicBezTo>
                  <a:cubicBezTo>
                    <a:pt x="18261" y="14127"/>
                    <a:pt x="19197" y="13329"/>
                    <a:pt x="20178" y="12438"/>
                  </a:cubicBezTo>
                  <a:cubicBezTo>
                    <a:pt x="21365" y="14516"/>
                    <a:pt x="21479" y="16547"/>
                    <a:pt x="20475" y="18578"/>
                  </a:cubicBezTo>
                  <a:cubicBezTo>
                    <a:pt x="19425" y="20701"/>
                    <a:pt x="17759" y="22185"/>
                    <a:pt x="15248" y="22436"/>
                  </a:cubicBezTo>
                  <a:cubicBezTo>
                    <a:pt x="15004" y="22460"/>
                    <a:pt x="14766" y="22472"/>
                    <a:pt x="14535" y="22472"/>
                  </a:cubicBezTo>
                  <a:cubicBezTo>
                    <a:pt x="11274" y="22472"/>
                    <a:pt x="9371" y="20137"/>
                    <a:pt x="8902" y="17643"/>
                  </a:cubicBezTo>
                  <a:cubicBezTo>
                    <a:pt x="8195" y="14036"/>
                    <a:pt x="10021" y="10978"/>
                    <a:pt x="13536" y="10065"/>
                  </a:cubicBezTo>
                  <a:cubicBezTo>
                    <a:pt x="14103" y="9920"/>
                    <a:pt x="14653" y="9849"/>
                    <a:pt x="15188" y="9849"/>
                  </a:cubicBezTo>
                  <a:close/>
                  <a:moveTo>
                    <a:pt x="4794" y="20541"/>
                  </a:moveTo>
                  <a:lnTo>
                    <a:pt x="4794" y="20541"/>
                  </a:lnTo>
                  <a:cubicBezTo>
                    <a:pt x="5479" y="21660"/>
                    <a:pt x="5479" y="21660"/>
                    <a:pt x="4588" y="22618"/>
                  </a:cubicBezTo>
                  <a:cubicBezTo>
                    <a:pt x="3675" y="21728"/>
                    <a:pt x="3698" y="21523"/>
                    <a:pt x="4794" y="20541"/>
                  </a:cubicBezTo>
                  <a:close/>
                  <a:moveTo>
                    <a:pt x="5798" y="22436"/>
                  </a:moveTo>
                  <a:cubicBezTo>
                    <a:pt x="6643" y="23143"/>
                    <a:pt x="6643" y="23349"/>
                    <a:pt x="5798" y="24056"/>
                  </a:cubicBezTo>
                  <a:cubicBezTo>
                    <a:pt x="4931" y="23372"/>
                    <a:pt x="4931" y="23280"/>
                    <a:pt x="5798" y="22436"/>
                  </a:cubicBezTo>
                  <a:close/>
                  <a:moveTo>
                    <a:pt x="7053" y="23828"/>
                  </a:moveTo>
                  <a:cubicBezTo>
                    <a:pt x="7419" y="24148"/>
                    <a:pt x="7738" y="24422"/>
                    <a:pt x="8103" y="24741"/>
                  </a:cubicBezTo>
                  <a:cubicBezTo>
                    <a:pt x="7921" y="24992"/>
                    <a:pt x="7784" y="25221"/>
                    <a:pt x="7578" y="25540"/>
                  </a:cubicBezTo>
                  <a:cubicBezTo>
                    <a:pt x="7145" y="25221"/>
                    <a:pt x="6802" y="24969"/>
                    <a:pt x="6392" y="24673"/>
                  </a:cubicBezTo>
                  <a:cubicBezTo>
                    <a:pt x="6620" y="24376"/>
                    <a:pt x="6825" y="24125"/>
                    <a:pt x="7053" y="23828"/>
                  </a:cubicBezTo>
                  <a:close/>
                  <a:moveTo>
                    <a:pt x="14833" y="6498"/>
                  </a:moveTo>
                  <a:cubicBezTo>
                    <a:pt x="17592" y="6498"/>
                    <a:pt x="20132" y="7504"/>
                    <a:pt x="22232" y="9517"/>
                  </a:cubicBezTo>
                  <a:cubicBezTo>
                    <a:pt x="21548" y="10133"/>
                    <a:pt x="20908" y="10727"/>
                    <a:pt x="20315" y="11274"/>
                  </a:cubicBezTo>
                  <a:cubicBezTo>
                    <a:pt x="19653" y="10818"/>
                    <a:pt x="19060" y="10339"/>
                    <a:pt x="18398" y="9973"/>
                  </a:cubicBezTo>
                  <a:cubicBezTo>
                    <a:pt x="17358" y="9397"/>
                    <a:pt x="16229" y="9130"/>
                    <a:pt x="15112" y="9130"/>
                  </a:cubicBezTo>
                  <a:cubicBezTo>
                    <a:pt x="12158" y="9130"/>
                    <a:pt x="9288" y="10997"/>
                    <a:pt x="8377" y="13945"/>
                  </a:cubicBezTo>
                  <a:cubicBezTo>
                    <a:pt x="7784" y="15885"/>
                    <a:pt x="7898" y="17734"/>
                    <a:pt x="8743" y="19560"/>
                  </a:cubicBezTo>
                  <a:cubicBezTo>
                    <a:pt x="9863" y="21922"/>
                    <a:pt x="12178" y="23249"/>
                    <a:pt x="14596" y="23249"/>
                  </a:cubicBezTo>
                  <a:cubicBezTo>
                    <a:pt x="15824" y="23249"/>
                    <a:pt x="17078" y="22907"/>
                    <a:pt x="18215" y="22185"/>
                  </a:cubicBezTo>
                  <a:cubicBezTo>
                    <a:pt x="21730" y="19948"/>
                    <a:pt x="22826" y="15954"/>
                    <a:pt x="20977" y="12301"/>
                  </a:cubicBezTo>
                  <a:cubicBezTo>
                    <a:pt x="20886" y="12142"/>
                    <a:pt x="20863" y="11845"/>
                    <a:pt x="20954" y="11731"/>
                  </a:cubicBezTo>
                  <a:cubicBezTo>
                    <a:pt x="21525" y="11160"/>
                    <a:pt x="22118" y="10635"/>
                    <a:pt x="22734" y="10087"/>
                  </a:cubicBezTo>
                  <a:cubicBezTo>
                    <a:pt x="23944" y="11343"/>
                    <a:pt x="24538" y="12781"/>
                    <a:pt x="24743" y="14424"/>
                  </a:cubicBezTo>
                  <a:cubicBezTo>
                    <a:pt x="25314" y="19423"/>
                    <a:pt x="22643" y="23098"/>
                    <a:pt x="18831" y="24833"/>
                  </a:cubicBezTo>
                  <a:cubicBezTo>
                    <a:pt x="17333" y="25511"/>
                    <a:pt x="15734" y="25854"/>
                    <a:pt x="14169" y="25854"/>
                  </a:cubicBezTo>
                  <a:cubicBezTo>
                    <a:pt x="9682" y="25854"/>
                    <a:pt x="5482" y="23031"/>
                    <a:pt x="4771" y="17209"/>
                  </a:cubicBezTo>
                  <a:cubicBezTo>
                    <a:pt x="4474" y="14767"/>
                    <a:pt x="4976" y="12438"/>
                    <a:pt x="6620" y="10544"/>
                  </a:cubicBezTo>
                  <a:cubicBezTo>
                    <a:pt x="8651" y="8193"/>
                    <a:pt x="11276" y="6618"/>
                    <a:pt x="14472" y="6504"/>
                  </a:cubicBezTo>
                  <a:cubicBezTo>
                    <a:pt x="14592" y="6500"/>
                    <a:pt x="14713" y="6498"/>
                    <a:pt x="14833" y="6498"/>
                  </a:cubicBezTo>
                  <a:close/>
                  <a:moveTo>
                    <a:pt x="8720" y="25175"/>
                  </a:moveTo>
                  <a:cubicBezTo>
                    <a:pt x="9108" y="25358"/>
                    <a:pt x="9496" y="25540"/>
                    <a:pt x="9929" y="25746"/>
                  </a:cubicBezTo>
                  <a:cubicBezTo>
                    <a:pt x="9741" y="26157"/>
                    <a:pt x="9614" y="26357"/>
                    <a:pt x="9381" y="26357"/>
                  </a:cubicBezTo>
                  <a:cubicBezTo>
                    <a:pt x="9163" y="26357"/>
                    <a:pt x="8851" y="26180"/>
                    <a:pt x="8309" y="25837"/>
                  </a:cubicBezTo>
                  <a:cubicBezTo>
                    <a:pt x="8423" y="25654"/>
                    <a:pt x="8537" y="25449"/>
                    <a:pt x="8720" y="25175"/>
                  </a:cubicBezTo>
                  <a:close/>
                  <a:moveTo>
                    <a:pt x="10841" y="26053"/>
                  </a:moveTo>
                  <a:cubicBezTo>
                    <a:pt x="10916" y="26053"/>
                    <a:pt x="11006" y="26078"/>
                    <a:pt x="11116" y="26134"/>
                  </a:cubicBezTo>
                  <a:cubicBezTo>
                    <a:pt x="11253" y="26202"/>
                    <a:pt x="11345" y="26362"/>
                    <a:pt x="11459" y="26499"/>
                  </a:cubicBezTo>
                  <a:cubicBezTo>
                    <a:pt x="11139" y="26567"/>
                    <a:pt x="10842" y="26636"/>
                    <a:pt x="10454" y="26704"/>
                  </a:cubicBezTo>
                  <a:cubicBezTo>
                    <a:pt x="10524" y="26306"/>
                    <a:pt x="10606" y="26053"/>
                    <a:pt x="10841" y="26053"/>
                  </a:cubicBezTo>
                  <a:close/>
                  <a:moveTo>
                    <a:pt x="28611" y="1"/>
                  </a:moveTo>
                  <a:cubicBezTo>
                    <a:pt x="28483" y="1"/>
                    <a:pt x="28275" y="91"/>
                    <a:pt x="28167" y="181"/>
                  </a:cubicBezTo>
                  <a:cubicBezTo>
                    <a:pt x="26523" y="1574"/>
                    <a:pt x="24880" y="2989"/>
                    <a:pt x="23282" y="4427"/>
                  </a:cubicBezTo>
                  <a:cubicBezTo>
                    <a:pt x="23031" y="4655"/>
                    <a:pt x="22871" y="5134"/>
                    <a:pt x="22849" y="5500"/>
                  </a:cubicBezTo>
                  <a:cubicBezTo>
                    <a:pt x="22803" y="6595"/>
                    <a:pt x="22849" y="7668"/>
                    <a:pt x="22849" y="8786"/>
                  </a:cubicBezTo>
                  <a:cubicBezTo>
                    <a:pt x="21639" y="8056"/>
                    <a:pt x="20635" y="7371"/>
                    <a:pt x="19562" y="6869"/>
                  </a:cubicBezTo>
                  <a:cubicBezTo>
                    <a:pt x="18786" y="6481"/>
                    <a:pt x="17850" y="6367"/>
                    <a:pt x="17028" y="6025"/>
                  </a:cubicBezTo>
                  <a:cubicBezTo>
                    <a:pt x="16265" y="5733"/>
                    <a:pt x="15476" y="5610"/>
                    <a:pt x="14692" y="5610"/>
                  </a:cubicBezTo>
                  <a:cubicBezTo>
                    <a:pt x="14188" y="5610"/>
                    <a:pt x="13685" y="5661"/>
                    <a:pt x="13193" y="5751"/>
                  </a:cubicBezTo>
                  <a:cubicBezTo>
                    <a:pt x="9770" y="6435"/>
                    <a:pt x="6871" y="8170"/>
                    <a:pt x="4588" y="10727"/>
                  </a:cubicBezTo>
                  <a:cubicBezTo>
                    <a:pt x="0" y="15794"/>
                    <a:pt x="1667" y="23577"/>
                    <a:pt x="8263" y="26704"/>
                  </a:cubicBezTo>
                  <a:cubicBezTo>
                    <a:pt x="9500" y="27296"/>
                    <a:pt x="10783" y="27494"/>
                    <a:pt x="12080" y="27494"/>
                  </a:cubicBezTo>
                  <a:cubicBezTo>
                    <a:pt x="13033" y="27494"/>
                    <a:pt x="13994" y="27387"/>
                    <a:pt x="14951" y="27252"/>
                  </a:cubicBezTo>
                  <a:cubicBezTo>
                    <a:pt x="17348" y="26887"/>
                    <a:pt x="19311" y="25700"/>
                    <a:pt x="21182" y="24285"/>
                  </a:cubicBezTo>
                  <a:cubicBezTo>
                    <a:pt x="25976" y="20701"/>
                    <a:pt x="26980" y="14607"/>
                    <a:pt x="23510" y="9791"/>
                  </a:cubicBezTo>
                  <a:cubicBezTo>
                    <a:pt x="23465" y="9722"/>
                    <a:pt x="23442" y="9631"/>
                    <a:pt x="23374" y="9471"/>
                  </a:cubicBezTo>
                  <a:cubicBezTo>
                    <a:pt x="23739" y="9471"/>
                    <a:pt x="24013" y="9471"/>
                    <a:pt x="24287" y="9494"/>
                  </a:cubicBezTo>
                  <a:cubicBezTo>
                    <a:pt x="25131" y="9517"/>
                    <a:pt x="25953" y="9562"/>
                    <a:pt x="26775" y="9562"/>
                  </a:cubicBezTo>
                  <a:cubicBezTo>
                    <a:pt x="27026" y="9562"/>
                    <a:pt x="27345" y="9494"/>
                    <a:pt x="27505" y="9334"/>
                  </a:cubicBezTo>
                  <a:cubicBezTo>
                    <a:pt x="29011" y="7805"/>
                    <a:pt x="30472" y="6276"/>
                    <a:pt x="31956" y="4746"/>
                  </a:cubicBezTo>
                  <a:cubicBezTo>
                    <a:pt x="32275" y="4404"/>
                    <a:pt x="32435" y="4062"/>
                    <a:pt x="32161" y="3582"/>
                  </a:cubicBezTo>
                  <a:cubicBezTo>
                    <a:pt x="32000" y="3296"/>
                    <a:pt x="31811" y="3227"/>
                    <a:pt x="31613" y="3227"/>
                  </a:cubicBezTo>
                  <a:cubicBezTo>
                    <a:pt x="31448" y="3227"/>
                    <a:pt x="31277" y="3275"/>
                    <a:pt x="31111" y="3285"/>
                  </a:cubicBezTo>
                  <a:cubicBezTo>
                    <a:pt x="30404" y="3354"/>
                    <a:pt x="29696" y="3468"/>
                    <a:pt x="28966" y="3559"/>
                  </a:cubicBezTo>
                  <a:cubicBezTo>
                    <a:pt x="28966" y="2487"/>
                    <a:pt x="28966" y="1528"/>
                    <a:pt x="28943" y="569"/>
                  </a:cubicBezTo>
                  <a:cubicBezTo>
                    <a:pt x="28943" y="387"/>
                    <a:pt x="28829" y="136"/>
                    <a:pt x="28692" y="21"/>
                  </a:cubicBezTo>
                  <a:cubicBezTo>
                    <a:pt x="28673" y="7"/>
                    <a:pt x="28645" y="1"/>
                    <a:pt x="28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85;p93">
              <a:extLst>
                <a:ext uri="{FF2B5EF4-FFF2-40B4-BE49-F238E27FC236}">
                  <a16:creationId xmlns:a16="http://schemas.microsoft.com/office/drawing/2014/main" id="{F83304D4-BABB-4782-893B-0B3F80558F08}"/>
                </a:ext>
              </a:extLst>
            </p:cNvPr>
            <p:cNvSpPr/>
            <p:nvPr/>
          </p:nvSpPr>
          <p:spPr>
            <a:xfrm>
              <a:off x="2314516" y="2639996"/>
              <a:ext cx="23721" cy="39475"/>
            </a:xfrm>
            <a:custGeom>
              <a:avLst/>
              <a:gdLst/>
              <a:ahLst/>
              <a:cxnLst/>
              <a:rect l="l" t="t" r="r" b="b"/>
              <a:pathLst>
                <a:path w="1325" h="2205" extrusionOk="0">
                  <a:moveTo>
                    <a:pt x="1073" y="1"/>
                  </a:moveTo>
                  <a:cubicBezTo>
                    <a:pt x="891" y="92"/>
                    <a:pt x="754" y="115"/>
                    <a:pt x="708" y="184"/>
                  </a:cubicBezTo>
                  <a:cubicBezTo>
                    <a:pt x="457" y="754"/>
                    <a:pt x="229" y="1302"/>
                    <a:pt x="46" y="1873"/>
                  </a:cubicBezTo>
                  <a:cubicBezTo>
                    <a:pt x="1" y="1964"/>
                    <a:pt x="160" y="2169"/>
                    <a:pt x="274" y="2192"/>
                  </a:cubicBezTo>
                  <a:cubicBezTo>
                    <a:pt x="295" y="2201"/>
                    <a:pt x="320" y="2204"/>
                    <a:pt x="347" y="2204"/>
                  </a:cubicBezTo>
                  <a:cubicBezTo>
                    <a:pt x="466" y="2204"/>
                    <a:pt x="625" y="2130"/>
                    <a:pt x="662" y="2055"/>
                  </a:cubicBezTo>
                  <a:cubicBezTo>
                    <a:pt x="891" y="1553"/>
                    <a:pt x="1119" y="1028"/>
                    <a:pt x="1279" y="480"/>
                  </a:cubicBezTo>
                  <a:cubicBezTo>
                    <a:pt x="1324" y="366"/>
                    <a:pt x="1165" y="184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86;p93">
              <a:extLst>
                <a:ext uri="{FF2B5EF4-FFF2-40B4-BE49-F238E27FC236}">
                  <a16:creationId xmlns:a16="http://schemas.microsoft.com/office/drawing/2014/main" id="{2F825348-E858-48B6-B040-EE9CD82A88E5}"/>
                </a:ext>
              </a:extLst>
            </p:cNvPr>
            <p:cNvSpPr/>
            <p:nvPr/>
          </p:nvSpPr>
          <p:spPr>
            <a:xfrm>
              <a:off x="2586258" y="2790431"/>
              <a:ext cx="32296" cy="31437"/>
            </a:xfrm>
            <a:custGeom>
              <a:avLst/>
              <a:gdLst/>
              <a:ahLst/>
              <a:cxnLst/>
              <a:rect l="l" t="t" r="r" b="b"/>
              <a:pathLst>
                <a:path w="1804" h="1756" extrusionOk="0">
                  <a:moveTo>
                    <a:pt x="1407" y="0"/>
                  </a:moveTo>
                  <a:cubicBezTo>
                    <a:pt x="1339" y="0"/>
                    <a:pt x="1274" y="12"/>
                    <a:pt x="1233" y="43"/>
                  </a:cubicBezTo>
                  <a:cubicBezTo>
                    <a:pt x="845" y="363"/>
                    <a:pt x="457" y="705"/>
                    <a:pt x="92" y="1048"/>
                  </a:cubicBezTo>
                  <a:cubicBezTo>
                    <a:pt x="23" y="1139"/>
                    <a:pt x="0" y="1344"/>
                    <a:pt x="46" y="1481"/>
                  </a:cubicBezTo>
                  <a:cubicBezTo>
                    <a:pt x="69" y="1573"/>
                    <a:pt x="229" y="1618"/>
                    <a:pt x="434" y="1755"/>
                  </a:cubicBezTo>
                  <a:cubicBezTo>
                    <a:pt x="891" y="1276"/>
                    <a:pt x="1347" y="842"/>
                    <a:pt x="1758" y="386"/>
                  </a:cubicBezTo>
                  <a:cubicBezTo>
                    <a:pt x="1804" y="317"/>
                    <a:pt x="1735" y="89"/>
                    <a:pt x="1644" y="43"/>
                  </a:cubicBezTo>
                  <a:cubicBezTo>
                    <a:pt x="1581" y="18"/>
                    <a:pt x="1491" y="0"/>
                    <a:pt x="1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87;p93">
              <a:extLst>
                <a:ext uri="{FF2B5EF4-FFF2-40B4-BE49-F238E27FC236}">
                  <a16:creationId xmlns:a16="http://schemas.microsoft.com/office/drawing/2014/main" id="{F0299827-FB32-4646-97C4-C3DC26B0047F}"/>
                </a:ext>
              </a:extLst>
            </p:cNvPr>
            <p:cNvSpPr/>
            <p:nvPr/>
          </p:nvSpPr>
          <p:spPr>
            <a:xfrm>
              <a:off x="2538852" y="2827793"/>
              <a:ext cx="35984" cy="23900"/>
            </a:xfrm>
            <a:custGeom>
              <a:avLst/>
              <a:gdLst/>
              <a:ahLst/>
              <a:cxnLst/>
              <a:rect l="l" t="t" r="r" b="b"/>
              <a:pathLst>
                <a:path w="2010" h="1335" extrusionOk="0">
                  <a:moveTo>
                    <a:pt x="1556" y="0"/>
                  </a:moveTo>
                  <a:cubicBezTo>
                    <a:pt x="1530" y="0"/>
                    <a:pt x="1506" y="3"/>
                    <a:pt x="1484" y="11"/>
                  </a:cubicBezTo>
                  <a:cubicBezTo>
                    <a:pt x="1051" y="170"/>
                    <a:pt x="617" y="376"/>
                    <a:pt x="206" y="604"/>
                  </a:cubicBezTo>
                  <a:cubicBezTo>
                    <a:pt x="115" y="673"/>
                    <a:pt x="1" y="901"/>
                    <a:pt x="46" y="1015"/>
                  </a:cubicBezTo>
                  <a:cubicBezTo>
                    <a:pt x="69" y="1129"/>
                    <a:pt x="275" y="1220"/>
                    <a:pt x="434" y="1334"/>
                  </a:cubicBezTo>
                  <a:cubicBezTo>
                    <a:pt x="914" y="1083"/>
                    <a:pt x="1370" y="901"/>
                    <a:pt x="1781" y="627"/>
                  </a:cubicBezTo>
                  <a:cubicBezTo>
                    <a:pt x="1895" y="558"/>
                    <a:pt x="1941" y="307"/>
                    <a:pt x="2009" y="125"/>
                  </a:cubicBezTo>
                  <a:cubicBezTo>
                    <a:pt x="1856" y="86"/>
                    <a:pt x="1687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88;p93">
              <a:extLst>
                <a:ext uri="{FF2B5EF4-FFF2-40B4-BE49-F238E27FC236}">
                  <a16:creationId xmlns:a16="http://schemas.microsoft.com/office/drawing/2014/main" id="{C510B380-609E-4BA7-9ED7-91E2571DB76D}"/>
                </a:ext>
              </a:extLst>
            </p:cNvPr>
            <p:cNvSpPr/>
            <p:nvPr/>
          </p:nvSpPr>
          <p:spPr>
            <a:xfrm>
              <a:off x="2312475" y="2698036"/>
              <a:ext cx="17992" cy="34337"/>
            </a:xfrm>
            <a:custGeom>
              <a:avLst/>
              <a:gdLst/>
              <a:ahLst/>
              <a:cxnLst/>
              <a:rect l="l" t="t" r="r" b="b"/>
              <a:pathLst>
                <a:path w="1005" h="1918" extrusionOk="0">
                  <a:moveTo>
                    <a:pt x="366" y="0"/>
                  </a:moveTo>
                  <a:cubicBezTo>
                    <a:pt x="229" y="160"/>
                    <a:pt x="115" y="320"/>
                    <a:pt x="0" y="457"/>
                  </a:cubicBezTo>
                  <a:cubicBezTo>
                    <a:pt x="115" y="913"/>
                    <a:pt x="183" y="1256"/>
                    <a:pt x="320" y="1575"/>
                  </a:cubicBezTo>
                  <a:cubicBezTo>
                    <a:pt x="388" y="1735"/>
                    <a:pt x="640" y="1803"/>
                    <a:pt x="822" y="1917"/>
                  </a:cubicBezTo>
                  <a:cubicBezTo>
                    <a:pt x="891" y="1735"/>
                    <a:pt x="1005" y="1529"/>
                    <a:pt x="1005" y="1370"/>
                  </a:cubicBezTo>
                  <a:cubicBezTo>
                    <a:pt x="982" y="1050"/>
                    <a:pt x="891" y="753"/>
                    <a:pt x="776" y="479"/>
                  </a:cubicBezTo>
                  <a:cubicBezTo>
                    <a:pt x="708" y="297"/>
                    <a:pt x="503" y="160"/>
                    <a:pt x="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3206;p93">
            <a:extLst>
              <a:ext uri="{FF2B5EF4-FFF2-40B4-BE49-F238E27FC236}">
                <a16:creationId xmlns:a16="http://schemas.microsoft.com/office/drawing/2014/main" id="{2F533C8C-0F48-4B3C-B926-B2AB84AE6A74}"/>
              </a:ext>
            </a:extLst>
          </p:cNvPr>
          <p:cNvGrpSpPr/>
          <p:nvPr/>
        </p:nvGrpSpPr>
        <p:grpSpPr>
          <a:xfrm>
            <a:off x="3509949" y="2904224"/>
            <a:ext cx="1517924" cy="1155397"/>
            <a:chOff x="3848921" y="2683363"/>
            <a:chExt cx="1323156" cy="1104692"/>
          </a:xfrm>
        </p:grpSpPr>
        <p:sp>
          <p:nvSpPr>
            <p:cNvPr id="30" name="Google Shape;3207;p93">
              <a:extLst>
                <a:ext uri="{FF2B5EF4-FFF2-40B4-BE49-F238E27FC236}">
                  <a16:creationId xmlns:a16="http://schemas.microsoft.com/office/drawing/2014/main" id="{5698B159-4D6B-4B77-A5FD-46F8DCB643AF}"/>
                </a:ext>
              </a:extLst>
            </p:cNvPr>
            <p:cNvSpPr/>
            <p:nvPr/>
          </p:nvSpPr>
          <p:spPr>
            <a:xfrm>
              <a:off x="3944538" y="2729179"/>
              <a:ext cx="910783" cy="1031166"/>
            </a:xfrm>
            <a:custGeom>
              <a:avLst/>
              <a:gdLst/>
              <a:ahLst/>
              <a:cxnLst/>
              <a:rect l="l" t="t" r="r" b="b"/>
              <a:pathLst>
                <a:path w="39398" h="57599" extrusionOk="0">
                  <a:moveTo>
                    <a:pt x="27014" y="0"/>
                  </a:moveTo>
                  <a:cubicBezTo>
                    <a:pt x="26619" y="0"/>
                    <a:pt x="26224" y="30"/>
                    <a:pt x="25839" y="75"/>
                  </a:cubicBezTo>
                  <a:cubicBezTo>
                    <a:pt x="22963" y="417"/>
                    <a:pt x="20110" y="942"/>
                    <a:pt x="17257" y="1513"/>
                  </a:cubicBezTo>
                  <a:cubicBezTo>
                    <a:pt x="14381" y="2106"/>
                    <a:pt x="11505" y="2768"/>
                    <a:pt x="8629" y="3476"/>
                  </a:cubicBezTo>
                  <a:cubicBezTo>
                    <a:pt x="6346" y="4046"/>
                    <a:pt x="3858" y="4800"/>
                    <a:pt x="2511" y="6968"/>
                  </a:cubicBezTo>
                  <a:cubicBezTo>
                    <a:pt x="2511" y="6968"/>
                    <a:pt x="2511" y="6968"/>
                    <a:pt x="2510" y="6968"/>
                  </a:cubicBezTo>
                  <a:cubicBezTo>
                    <a:pt x="2338" y="6968"/>
                    <a:pt x="1" y="18672"/>
                    <a:pt x="46" y="24475"/>
                  </a:cubicBezTo>
                  <a:cubicBezTo>
                    <a:pt x="69" y="30410"/>
                    <a:pt x="617" y="36299"/>
                    <a:pt x="1165" y="42187"/>
                  </a:cubicBezTo>
                  <a:cubicBezTo>
                    <a:pt x="1416" y="45178"/>
                    <a:pt x="1735" y="48191"/>
                    <a:pt x="2283" y="51135"/>
                  </a:cubicBezTo>
                  <a:cubicBezTo>
                    <a:pt x="2511" y="52345"/>
                    <a:pt x="2831" y="53577"/>
                    <a:pt x="3561" y="54582"/>
                  </a:cubicBezTo>
                  <a:cubicBezTo>
                    <a:pt x="4223" y="55495"/>
                    <a:pt x="5159" y="56111"/>
                    <a:pt x="6186" y="56522"/>
                  </a:cubicBezTo>
                  <a:cubicBezTo>
                    <a:pt x="7236" y="56933"/>
                    <a:pt x="8378" y="57115"/>
                    <a:pt x="9496" y="57275"/>
                  </a:cubicBezTo>
                  <a:cubicBezTo>
                    <a:pt x="10980" y="57435"/>
                    <a:pt x="12463" y="57549"/>
                    <a:pt x="13970" y="57572"/>
                  </a:cubicBezTo>
                  <a:cubicBezTo>
                    <a:pt x="14585" y="57591"/>
                    <a:pt x="15200" y="57599"/>
                    <a:pt x="15817" y="57599"/>
                  </a:cubicBezTo>
                  <a:cubicBezTo>
                    <a:pt x="18175" y="57599"/>
                    <a:pt x="20542" y="57480"/>
                    <a:pt x="22894" y="57389"/>
                  </a:cubicBezTo>
                  <a:cubicBezTo>
                    <a:pt x="25770" y="57252"/>
                    <a:pt x="28646" y="57092"/>
                    <a:pt x="31500" y="56636"/>
                  </a:cubicBezTo>
                  <a:cubicBezTo>
                    <a:pt x="32869" y="56408"/>
                    <a:pt x="34284" y="56179"/>
                    <a:pt x="35585" y="55700"/>
                  </a:cubicBezTo>
                  <a:cubicBezTo>
                    <a:pt x="36658" y="55335"/>
                    <a:pt x="37617" y="54696"/>
                    <a:pt x="38187" y="53669"/>
                  </a:cubicBezTo>
                  <a:cubicBezTo>
                    <a:pt x="39397" y="51591"/>
                    <a:pt x="38986" y="48784"/>
                    <a:pt x="38872" y="46479"/>
                  </a:cubicBezTo>
                  <a:cubicBezTo>
                    <a:pt x="38712" y="43489"/>
                    <a:pt x="38484" y="40476"/>
                    <a:pt x="38210" y="37485"/>
                  </a:cubicBezTo>
                  <a:cubicBezTo>
                    <a:pt x="37640" y="31528"/>
                    <a:pt x="36818" y="25594"/>
                    <a:pt x="35699" y="19705"/>
                  </a:cubicBezTo>
                  <a:cubicBezTo>
                    <a:pt x="35129" y="16760"/>
                    <a:pt x="34490" y="13838"/>
                    <a:pt x="33759" y="10917"/>
                  </a:cubicBezTo>
                  <a:cubicBezTo>
                    <a:pt x="33394" y="9456"/>
                    <a:pt x="33006" y="8018"/>
                    <a:pt x="32618" y="6557"/>
                  </a:cubicBezTo>
                  <a:cubicBezTo>
                    <a:pt x="32276" y="5347"/>
                    <a:pt x="31956" y="4115"/>
                    <a:pt x="31454" y="2974"/>
                  </a:cubicBezTo>
                  <a:cubicBezTo>
                    <a:pt x="30997" y="1992"/>
                    <a:pt x="30358" y="1056"/>
                    <a:pt x="29400" y="531"/>
                  </a:cubicBezTo>
                  <a:cubicBezTo>
                    <a:pt x="28660" y="130"/>
                    <a:pt x="27836" y="0"/>
                    <a:pt x="27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08;p93">
              <a:extLst>
                <a:ext uri="{FF2B5EF4-FFF2-40B4-BE49-F238E27FC236}">
                  <a16:creationId xmlns:a16="http://schemas.microsoft.com/office/drawing/2014/main" id="{1C540EB3-7DF4-47F4-ADAA-674C2EDA0E67}"/>
                </a:ext>
              </a:extLst>
            </p:cNvPr>
            <p:cNvSpPr/>
            <p:nvPr/>
          </p:nvSpPr>
          <p:spPr>
            <a:xfrm>
              <a:off x="3926564" y="2689844"/>
              <a:ext cx="910843" cy="1037378"/>
            </a:xfrm>
            <a:custGeom>
              <a:avLst/>
              <a:gdLst/>
              <a:ahLst/>
              <a:cxnLst/>
              <a:rect l="l" t="t" r="r" b="b"/>
              <a:pathLst>
                <a:path w="50878" h="57946" extrusionOk="0">
                  <a:moveTo>
                    <a:pt x="42686" y="0"/>
                  </a:moveTo>
                  <a:cubicBezTo>
                    <a:pt x="42517" y="0"/>
                    <a:pt x="42349" y="4"/>
                    <a:pt x="42182" y="12"/>
                  </a:cubicBezTo>
                  <a:cubicBezTo>
                    <a:pt x="37137" y="355"/>
                    <a:pt x="32070" y="583"/>
                    <a:pt x="27071" y="1131"/>
                  </a:cubicBezTo>
                  <a:cubicBezTo>
                    <a:pt x="22712" y="1610"/>
                    <a:pt x="18398" y="2409"/>
                    <a:pt x="14106" y="3185"/>
                  </a:cubicBezTo>
                  <a:cubicBezTo>
                    <a:pt x="10957" y="3778"/>
                    <a:pt x="7829" y="4577"/>
                    <a:pt x="4702" y="5262"/>
                  </a:cubicBezTo>
                  <a:cubicBezTo>
                    <a:pt x="2443" y="5741"/>
                    <a:pt x="1324" y="7179"/>
                    <a:pt x="1073" y="9348"/>
                  </a:cubicBezTo>
                  <a:cubicBezTo>
                    <a:pt x="1050" y="9393"/>
                    <a:pt x="1050" y="9416"/>
                    <a:pt x="1050" y="9462"/>
                  </a:cubicBezTo>
                  <a:cubicBezTo>
                    <a:pt x="434" y="12840"/>
                    <a:pt x="366" y="16264"/>
                    <a:pt x="274" y="19688"/>
                  </a:cubicBezTo>
                  <a:cubicBezTo>
                    <a:pt x="0" y="30895"/>
                    <a:pt x="594" y="42102"/>
                    <a:pt x="1553" y="53286"/>
                  </a:cubicBezTo>
                  <a:cubicBezTo>
                    <a:pt x="1804" y="56482"/>
                    <a:pt x="2557" y="57007"/>
                    <a:pt x="5296" y="57532"/>
                  </a:cubicBezTo>
                  <a:cubicBezTo>
                    <a:pt x="7011" y="57842"/>
                    <a:pt x="8782" y="57946"/>
                    <a:pt x="10525" y="57946"/>
                  </a:cubicBezTo>
                  <a:cubicBezTo>
                    <a:pt x="10707" y="57946"/>
                    <a:pt x="10889" y="57945"/>
                    <a:pt x="11071" y="57943"/>
                  </a:cubicBezTo>
                  <a:cubicBezTo>
                    <a:pt x="14746" y="57851"/>
                    <a:pt x="18443" y="57623"/>
                    <a:pt x="22118" y="57418"/>
                  </a:cubicBezTo>
                  <a:cubicBezTo>
                    <a:pt x="27322" y="57098"/>
                    <a:pt x="32526" y="56756"/>
                    <a:pt x="37731" y="56391"/>
                  </a:cubicBezTo>
                  <a:cubicBezTo>
                    <a:pt x="39808" y="56254"/>
                    <a:pt x="41885" y="56094"/>
                    <a:pt x="43962" y="55911"/>
                  </a:cubicBezTo>
                  <a:cubicBezTo>
                    <a:pt x="44167" y="55888"/>
                    <a:pt x="44327" y="55660"/>
                    <a:pt x="44510" y="55546"/>
                  </a:cubicBezTo>
                  <a:cubicBezTo>
                    <a:pt x="44327" y="55432"/>
                    <a:pt x="44122" y="55226"/>
                    <a:pt x="43939" y="55226"/>
                  </a:cubicBezTo>
                  <a:cubicBezTo>
                    <a:pt x="43780" y="55220"/>
                    <a:pt x="43623" y="55218"/>
                    <a:pt x="43466" y="55218"/>
                  </a:cubicBezTo>
                  <a:cubicBezTo>
                    <a:pt x="43038" y="55218"/>
                    <a:pt x="42616" y="55239"/>
                    <a:pt x="42182" y="55272"/>
                  </a:cubicBezTo>
                  <a:cubicBezTo>
                    <a:pt x="39808" y="55478"/>
                    <a:pt x="37434" y="55683"/>
                    <a:pt x="35060" y="55843"/>
                  </a:cubicBezTo>
                  <a:cubicBezTo>
                    <a:pt x="30495" y="56162"/>
                    <a:pt x="25907" y="56459"/>
                    <a:pt x="21342" y="56687"/>
                  </a:cubicBezTo>
                  <a:cubicBezTo>
                    <a:pt x="17051" y="56916"/>
                    <a:pt x="12760" y="57052"/>
                    <a:pt x="8469" y="57144"/>
                  </a:cubicBezTo>
                  <a:cubicBezTo>
                    <a:pt x="8417" y="57145"/>
                    <a:pt x="8365" y="57145"/>
                    <a:pt x="8314" y="57145"/>
                  </a:cubicBezTo>
                  <a:cubicBezTo>
                    <a:pt x="7152" y="57145"/>
                    <a:pt x="5953" y="56905"/>
                    <a:pt x="4817" y="56664"/>
                  </a:cubicBezTo>
                  <a:cubicBezTo>
                    <a:pt x="3173" y="56276"/>
                    <a:pt x="2488" y="55432"/>
                    <a:pt x="2374" y="53788"/>
                  </a:cubicBezTo>
                  <a:cubicBezTo>
                    <a:pt x="2100" y="50547"/>
                    <a:pt x="1804" y="47329"/>
                    <a:pt x="1644" y="44088"/>
                  </a:cubicBezTo>
                  <a:cubicBezTo>
                    <a:pt x="1324" y="37993"/>
                    <a:pt x="1096" y="31876"/>
                    <a:pt x="845" y="25782"/>
                  </a:cubicBezTo>
                  <a:cubicBezTo>
                    <a:pt x="1028" y="20760"/>
                    <a:pt x="891" y="15739"/>
                    <a:pt x="1621" y="10763"/>
                  </a:cubicBezTo>
                  <a:cubicBezTo>
                    <a:pt x="2214" y="6700"/>
                    <a:pt x="2397" y="6746"/>
                    <a:pt x="5935" y="5650"/>
                  </a:cubicBezTo>
                  <a:lnTo>
                    <a:pt x="6003" y="5650"/>
                  </a:lnTo>
                  <a:cubicBezTo>
                    <a:pt x="9336" y="4942"/>
                    <a:pt x="12646" y="4166"/>
                    <a:pt x="16001" y="3573"/>
                  </a:cubicBezTo>
                  <a:cubicBezTo>
                    <a:pt x="21068" y="2683"/>
                    <a:pt x="26135" y="1815"/>
                    <a:pt x="31271" y="1405"/>
                  </a:cubicBezTo>
                  <a:cubicBezTo>
                    <a:pt x="34960" y="1104"/>
                    <a:pt x="38631" y="768"/>
                    <a:pt x="42331" y="768"/>
                  </a:cubicBezTo>
                  <a:cubicBezTo>
                    <a:pt x="42843" y="768"/>
                    <a:pt x="43357" y="774"/>
                    <a:pt x="43871" y="788"/>
                  </a:cubicBezTo>
                  <a:cubicBezTo>
                    <a:pt x="46450" y="880"/>
                    <a:pt x="47249" y="1519"/>
                    <a:pt x="47728" y="3984"/>
                  </a:cubicBezTo>
                  <a:cubicBezTo>
                    <a:pt x="47728" y="4052"/>
                    <a:pt x="47751" y="4121"/>
                    <a:pt x="47751" y="4166"/>
                  </a:cubicBezTo>
                  <a:cubicBezTo>
                    <a:pt x="48070" y="6768"/>
                    <a:pt x="48367" y="9348"/>
                    <a:pt x="48755" y="11927"/>
                  </a:cubicBezTo>
                  <a:cubicBezTo>
                    <a:pt x="49394" y="16378"/>
                    <a:pt x="49897" y="20829"/>
                    <a:pt x="50033" y="25325"/>
                  </a:cubicBezTo>
                  <a:cubicBezTo>
                    <a:pt x="50056" y="25987"/>
                    <a:pt x="50056" y="26672"/>
                    <a:pt x="50125" y="27357"/>
                  </a:cubicBezTo>
                  <a:cubicBezTo>
                    <a:pt x="50148" y="27539"/>
                    <a:pt x="50353" y="27722"/>
                    <a:pt x="50490" y="27905"/>
                  </a:cubicBezTo>
                  <a:cubicBezTo>
                    <a:pt x="50604" y="27722"/>
                    <a:pt x="50741" y="27562"/>
                    <a:pt x="50855" y="27380"/>
                  </a:cubicBezTo>
                  <a:cubicBezTo>
                    <a:pt x="50878" y="27334"/>
                    <a:pt x="50855" y="27243"/>
                    <a:pt x="50855" y="27174"/>
                  </a:cubicBezTo>
                  <a:cubicBezTo>
                    <a:pt x="50650" y="24024"/>
                    <a:pt x="50513" y="20874"/>
                    <a:pt x="50216" y="17747"/>
                  </a:cubicBezTo>
                  <a:cubicBezTo>
                    <a:pt x="49919" y="14598"/>
                    <a:pt x="49508" y="11448"/>
                    <a:pt x="49098" y="8298"/>
                  </a:cubicBezTo>
                  <a:cubicBezTo>
                    <a:pt x="48869" y="6540"/>
                    <a:pt x="48618" y="4783"/>
                    <a:pt x="48276" y="3048"/>
                  </a:cubicBezTo>
                  <a:cubicBezTo>
                    <a:pt x="47934" y="1245"/>
                    <a:pt x="46792" y="309"/>
                    <a:pt x="44943" y="149"/>
                  </a:cubicBezTo>
                  <a:cubicBezTo>
                    <a:pt x="44198" y="75"/>
                    <a:pt x="43437" y="0"/>
                    <a:pt x="4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09;p93">
              <a:extLst>
                <a:ext uri="{FF2B5EF4-FFF2-40B4-BE49-F238E27FC236}">
                  <a16:creationId xmlns:a16="http://schemas.microsoft.com/office/drawing/2014/main" id="{13DCC6FC-98D7-475C-B5CE-67DD9CF04EE1}"/>
                </a:ext>
              </a:extLst>
            </p:cNvPr>
            <p:cNvSpPr/>
            <p:nvPr/>
          </p:nvSpPr>
          <p:spPr>
            <a:xfrm>
              <a:off x="3964572" y="2712114"/>
              <a:ext cx="168373" cy="50503"/>
            </a:xfrm>
            <a:custGeom>
              <a:avLst/>
              <a:gdLst/>
              <a:ahLst/>
              <a:cxnLst/>
              <a:rect l="l" t="t" r="r" b="b"/>
              <a:pathLst>
                <a:path w="9405" h="2821" extrusionOk="0">
                  <a:moveTo>
                    <a:pt x="9039" y="1"/>
                  </a:moveTo>
                  <a:cubicBezTo>
                    <a:pt x="8491" y="92"/>
                    <a:pt x="8057" y="138"/>
                    <a:pt x="7647" y="206"/>
                  </a:cubicBezTo>
                  <a:cubicBezTo>
                    <a:pt x="5204" y="571"/>
                    <a:pt x="2808" y="1142"/>
                    <a:pt x="525" y="2146"/>
                  </a:cubicBezTo>
                  <a:cubicBezTo>
                    <a:pt x="297" y="2238"/>
                    <a:pt x="160" y="2534"/>
                    <a:pt x="0" y="2763"/>
                  </a:cubicBezTo>
                  <a:cubicBezTo>
                    <a:pt x="196" y="2763"/>
                    <a:pt x="403" y="2821"/>
                    <a:pt x="597" y="2821"/>
                  </a:cubicBezTo>
                  <a:cubicBezTo>
                    <a:pt x="675" y="2821"/>
                    <a:pt x="750" y="2811"/>
                    <a:pt x="822" y="2785"/>
                  </a:cubicBezTo>
                  <a:cubicBezTo>
                    <a:pt x="1986" y="2420"/>
                    <a:pt x="3127" y="1941"/>
                    <a:pt x="4337" y="1644"/>
                  </a:cubicBezTo>
                  <a:cubicBezTo>
                    <a:pt x="5843" y="1279"/>
                    <a:pt x="7396" y="1051"/>
                    <a:pt x="8948" y="731"/>
                  </a:cubicBezTo>
                  <a:cubicBezTo>
                    <a:pt x="9107" y="685"/>
                    <a:pt x="9244" y="480"/>
                    <a:pt x="9404" y="343"/>
                  </a:cubicBezTo>
                  <a:cubicBezTo>
                    <a:pt x="9267" y="229"/>
                    <a:pt x="9130" y="92"/>
                    <a:pt x="9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10;p93">
              <a:extLst>
                <a:ext uri="{FF2B5EF4-FFF2-40B4-BE49-F238E27FC236}">
                  <a16:creationId xmlns:a16="http://schemas.microsoft.com/office/drawing/2014/main" id="{89D3548B-8309-4AAC-88CB-3830600689D8}"/>
                </a:ext>
              </a:extLst>
            </p:cNvPr>
            <p:cNvSpPr/>
            <p:nvPr/>
          </p:nvSpPr>
          <p:spPr>
            <a:xfrm>
              <a:off x="3886517" y="3511389"/>
              <a:ext cx="23309" cy="163879"/>
            </a:xfrm>
            <a:custGeom>
              <a:avLst/>
              <a:gdLst/>
              <a:ahLst/>
              <a:cxnLst/>
              <a:rect l="l" t="t" r="r" b="b"/>
              <a:pathLst>
                <a:path w="1302" h="9154" extrusionOk="0">
                  <a:moveTo>
                    <a:pt x="548" y="1"/>
                  </a:moveTo>
                  <a:cubicBezTo>
                    <a:pt x="434" y="184"/>
                    <a:pt x="206" y="389"/>
                    <a:pt x="206" y="572"/>
                  </a:cubicBezTo>
                  <a:cubicBezTo>
                    <a:pt x="160" y="1462"/>
                    <a:pt x="183" y="2329"/>
                    <a:pt x="183" y="3196"/>
                  </a:cubicBezTo>
                  <a:cubicBezTo>
                    <a:pt x="115" y="3196"/>
                    <a:pt x="46" y="3219"/>
                    <a:pt x="1" y="3219"/>
                  </a:cubicBezTo>
                  <a:cubicBezTo>
                    <a:pt x="183" y="5022"/>
                    <a:pt x="366" y="6826"/>
                    <a:pt x="594" y="8629"/>
                  </a:cubicBezTo>
                  <a:cubicBezTo>
                    <a:pt x="617" y="8811"/>
                    <a:pt x="891" y="8971"/>
                    <a:pt x="1050" y="9154"/>
                  </a:cubicBezTo>
                  <a:cubicBezTo>
                    <a:pt x="1119" y="8926"/>
                    <a:pt x="1302" y="8720"/>
                    <a:pt x="1279" y="8492"/>
                  </a:cubicBezTo>
                  <a:cubicBezTo>
                    <a:pt x="1233" y="7693"/>
                    <a:pt x="1050" y="6894"/>
                    <a:pt x="1005" y="6095"/>
                  </a:cubicBezTo>
                  <a:cubicBezTo>
                    <a:pt x="959" y="4246"/>
                    <a:pt x="959" y="2420"/>
                    <a:pt x="914" y="594"/>
                  </a:cubicBezTo>
                  <a:cubicBezTo>
                    <a:pt x="914" y="389"/>
                    <a:pt x="662" y="184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11;p93">
              <a:extLst>
                <a:ext uri="{FF2B5EF4-FFF2-40B4-BE49-F238E27FC236}">
                  <a16:creationId xmlns:a16="http://schemas.microsoft.com/office/drawing/2014/main" id="{F774B5C3-27D1-48F5-A840-509DE3E01EE0}"/>
                </a:ext>
              </a:extLst>
            </p:cNvPr>
            <p:cNvSpPr/>
            <p:nvPr/>
          </p:nvSpPr>
          <p:spPr>
            <a:xfrm>
              <a:off x="3848921" y="3528558"/>
              <a:ext cx="26585" cy="138136"/>
            </a:xfrm>
            <a:custGeom>
              <a:avLst/>
              <a:gdLst/>
              <a:ahLst/>
              <a:cxnLst/>
              <a:rect l="l" t="t" r="r" b="b"/>
              <a:pathLst>
                <a:path w="1485" h="7716" extrusionOk="0">
                  <a:moveTo>
                    <a:pt x="366" y="1"/>
                  </a:moveTo>
                  <a:cubicBezTo>
                    <a:pt x="229" y="206"/>
                    <a:pt x="1" y="411"/>
                    <a:pt x="1" y="617"/>
                  </a:cubicBezTo>
                  <a:cubicBezTo>
                    <a:pt x="23" y="1872"/>
                    <a:pt x="46" y="3150"/>
                    <a:pt x="183" y="4406"/>
                  </a:cubicBezTo>
                  <a:cubicBezTo>
                    <a:pt x="274" y="5387"/>
                    <a:pt x="503" y="6346"/>
                    <a:pt x="731" y="7305"/>
                  </a:cubicBezTo>
                  <a:cubicBezTo>
                    <a:pt x="754" y="7464"/>
                    <a:pt x="1028" y="7579"/>
                    <a:pt x="1210" y="7716"/>
                  </a:cubicBezTo>
                  <a:cubicBezTo>
                    <a:pt x="1324" y="7579"/>
                    <a:pt x="1416" y="7442"/>
                    <a:pt x="1484" y="7350"/>
                  </a:cubicBezTo>
                  <a:cubicBezTo>
                    <a:pt x="1461" y="7213"/>
                    <a:pt x="1461" y="7168"/>
                    <a:pt x="1439" y="7122"/>
                  </a:cubicBezTo>
                  <a:cubicBezTo>
                    <a:pt x="868" y="4999"/>
                    <a:pt x="754" y="2808"/>
                    <a:pt x="754" y="640"/>
                  </a:cubicBezTo>
                  <a:cubicBezTo>
                    <a:pt x="754" y="411"/>
                    <a:pt x="503" y="206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12;p93">
              <a:extLst>
                <a:ext uri="{FF2B5EF4-FFF2-40B4-BE49-F238E27FC236}">
                  <a16:creationId xmlns:a16="http://schemas.microsoft.com/office/drawing/2014/main" id="{15397C02-6E72-4463-B541-9CF4A7081AAA}"/>
                </a:ext>
              </a:extLst>
            </p:cNvPr>
            <p:cNvSpPr/>
            <p:nvPr/>
          </p:nvSpPr>
          <p:spPr>
            <a:xfrm>
              <a:off x="3976817" y="2683363"/>
              <a:ext cx="122614" cy="40209"/>
            </a:xfrm>
            <a:custGeom>
              <a:avLst/>
              <a:gdLst/>
              <a:ahLst/>
              <a:cxnLst/>
              <a:rect l="l" t="t" r="r" b="b"/>
              <a:pathLst>
                <a:path w="6849" h="2246" extrusionOk="0">
                  <a:moveTo>
                    <a:pt x="6278" y="1"/>
                  </a:moveTo>
                  <a:cubicBezTo>
                    <a:pt x="6255" y="1"/>
                    <a:pt x="6231" y="3"/>
                    <a:pt x="6209" y="9"/>
                  </a:cubicBezTo>
                  <a:cubicBezTo>
                    <a:pt x="4269" y="488"/>
                    <a:pt x="2329" y="1013"/>
                    <a:pt x="389" y="1538"/>
                  </a:cubicBezTo>
                  <a:cubicBezTo>
                    <a:pt x="229" y="1584"/>
                    <a:pt x="138" y="1789"/>
                    <a:pt x="1" y="1926"/>
                  </a:cubicBezTo>
                  <a:cubicBezTo>
                    <a:pt x="161" y="2040"/>
                    <a:pt x="298" y="2177"/>
                    <a:pt x="389" y="2246"/>
                  </a:cubicBezTo>
                  <a:cubicBezTo>
                    <a:pt x="594" y="2223"/>
                    <a:pt x="663" y="2223"/>
                    <a:pt x="708" y="2200"/>
                  </a:cubicBezTo>
                  <a:cubicBezTo>
                    <a:pt x="2626" y="1698"/>
                    <a:pt x="4520" y="1196"/>
                    <a:pt x="6415" y="671"/>
                  </a:cubicBezTo>
                  <a:cubicBezTo>
                    <a:pt x="6597" y="625"/>
                    <a:pt x="6712" y="374"/>
                    <a:pt x="6848" y="214"/>
                  </a:cubicBezTo>
                  <a:cubicBezTo>
                    <a:pt x="6668" y="134"/>
                    <a:pt x="6452" y="1"/>
                    <a:pt x="6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13;p93">
              <a:extLst>
                <a:ext uri="{FF2B5EF4-FFF2-40B4-BE49-F238E27FC236}">
                  <a16:creationId xmlns:a16="http://schemas.microsoft.com/office/drawing/2014/main" id="{40D40A8F-968F-4226-B1FB-79278A42FE07}"/>
                </a:ext>
              </a:extLst>
            </p:cNvPr>
            <p:cNvSpPr/>
            <p:nvPr/>
          </p:nvSpPr>
          <p:spPr>
            <a:xfrm>
              <a:off x="4655554" y="3248276"/>
              <a:ext cx="442568" cy="539778"/>
            </a:xfrm>
            <a:custGeom>
              <a:avLst/>
              <a:gdLst/>
              <a:ahLst/>
              <a:cxnLst/>
              <a:rect l="l" t="t" r="r" b="b"/>
              <a:pathLst>
                <a:path w="24721" h="30151" extrusionOk="0">
                  <a:moveTo>
                    <a:pt x="12801" y="736"/>
                  </a:moveTo>
                  <a:cubicBezTo>
                    <a:pt x="14560" y="736"/>
                    <a:pt x="16352" y="1151"/>
                    <a:pt x="18147" y="1961"/>
                  </a:cubicBezTo>
                  <a:cubicBezTo>
                    <a:pt x="22027" y="3696"/>
                    <a:pt x="23716" y="7873"/>
                    <a:pt x="22233" y="11890"/>
                  </a:cubicBezTo>
                  <a:cubicBezTo>
                    <a:pt x="21571" y="13694"/>
                    <a:pt x="20566" y="15360"/>
                    <a:pt x="19676" y="17095"/>
                  </a:cubicBezTo>
                  <a:cubicBezTo>
                    <a:pt x="18786" y="18829"/>
                    <a:pt x="17782" y="20541"/>
                    <a:pt x="17850" y="22618"/>
                  </a:cubicBezTo>
                  <a:lnTo>
                    <a:pt x="12966" y="22618"/>
                  </a:lnTo>
                  <a:cubicBezTo>
                    <a:pt x="12189" y="20130"/>
                    <a:pt x="11413" y="17620"/>
                    <a:pt x="10660" y="15200"/>
                  </a:cubicBezTo>
                  <a:cubicBezTo>
                    <a:pt x="11482" y="14789"/>
                    <a:pt x="12258" y="14378"/>
                    <a:pt x="13125" y="13945"/>
                  </a:cubicBezTo>
                  <a:cubicBezTo>
                    <a:pt x="13706" y="14697"/>
                    <a:pt x="14518" y="15039"/>
                    <a:pt x="15493" y="15039"/>
                  </a:cubicBezTo>
                  <a:cubicBezTo>
                    <a:pt x="15820" y="15039"/>
                    <a:pt x="16165" y="15001"/>
                    <a:pt x="16526" y="14926"/>
                  </a:cubicBezTo>
                  <a:lnTo>
                    <a:pt x="16526" y="14926"/>
                  </a:lnTo>
                  <a:cubicBezTo>
                    <a:pt x="16481" y="15771"/>
                    <a:pt x="16435" y="16570"/>
                    <a:pt x="16366" y="17368"/>
                  </a:cubicBezTo>
                  <a:cubicBezTo>
                    <a:pt x="16252" y="18829"/>
                    <a:pt x="16093" y="20290"/>
                    <a:pt x="16001" y="21751"/>
                  </a:cubicBezTo>
                  <a:cubicBezTo>
                    <a:pt x="16001" y="21956"/>
                    <a:pt x="16230" y="22185"/>
                    <a:pt x="16344" y="22413"/>
                  </a:cubicBezTo>
                  <a:cubicBezTo>
                    <a:pt x="16458" y="22207"/>
                    <a:pt x="16663" y="22002"/>
                    <a:pt x="16686" y="21797"/>
                  </a:cubicBezTo>
                  <a:cubicBezTo>
                    <a:pt x="16983" y="18670"/>
                    <a:pt x="17234" y="15520"/>
                    <a:pt x="17485" y="12370"/>
                  </a:cubicBezTo>
                  <a:cubicBezTo>
                    <a:pt x="17508" y="12096"/>
                    <a:pt x="17302" y="11776"/>
                    <a:pt x="17188" y="11480"/>
                  </a:cubicBezTo>
                  <a:cubicBezTo>
                    <a:pt x="17028" y="11753"/>
                    <a:pt x="16823" y="12027"/>
                    <a:pt x="16755" y="12324"/>
                  </a:cubicBezTo>
                  <a:cubicBezTo>
                    <a:pt x="16663" y="12735"/>
                    <a:pt x="16709" y="13191"/>
                    <a:pt x="16640" y="13625"/>
                  </a:cubicBezTo>
                  <a:cubicBezTo>
                    <a:pt x="16618" y="13831"/>
                    <a:pt x="16458" y="14127"/>
                    <a:pt x="16298" y="14150"/>
                  </a:cubicBezTo>
                  <a:cubicBezTo>
                    <a:pt x="16005" y="14235"/>
                    <a:pt x="15708" y="14285"/>
                    <a:pt x="15415" y="14285"/>
                  </a:cubicBezTo>
                  <a:cubicBezTo>
                    <a:pt x="15001" y="14285"/>
                    <a:pt x="14595" y="14185"/>
                    <a:pt x="14221" y="13945"/>
                  </a:cubicBezTo>
                  <a:cubicBezTo>
                    <a:pt x="13605" y="13534"/>
                    <a:pt x="13513" y="13191"/>
                    <a:pt x="13787" y="12507"/>
                  </a:cubicBezTo>
                  <a:cubicBezTo>
                    <a:pt x="14107" y="11731"/>
                    <a:pt x="14312" y="10932"/>
                    <a:pt x="13970" y="10156"/>
                  </a:cubicBezTo>
                  <a:cubicBezTo>
                    <a:pt x="13856" y="9905"/>
                    <a:pt x="13513" y="9608"/>
                    <a:pt x="13262" y="9562"/>
                  </a:cubicBezTo>
                  <a:cubicBezTo>
                    <a:pt x="13256" y="9562"/>
                    <a:pt x="13249" y="9561"/>
                    <a:pt x="13242" y="9561"/>
                  </a:cubicBezTo>
                  <a:cubicBezTo>
                    <a:pt x="13031" y="9561"/>
                    <a:pt x="12645" y="9889"/>
                    <a:pt x="12623" y="10110"/>
                  </a:cubicBezTo>
                  <a:cubicBezTo>
                    <a:pt x="12509" y="10909"/>
                    <a:pt x="12486" y="11753"/>
                    <a:pt x="12532" y="12552"/>
                  </a:cubicBezTo>
                  <a:cubicBezTo>
                    <a:pt x="12577" y="13146"/>
                    <a:pt x="12167" y="13785"/>
                    <a:pt x="11345" y="14127"/>
                  </a:cubicBezTo>
                  <a:cubicBezTo>
                    <a:pt x="11188" y="14195"/>
                    <a:pt x="11049" y="14225"/>
                    <a:pt x="10924" y="14225"/>
                  </a:cubicBezTo>
                  <a:cubicBezTo>
                    <a:pt x="10542" y="14225"/>
                    <a:pt x="10296" y="13941"/>
                    <a:pt x="10090" y="13579"/>
                  </a:cubicBezTo>
                  <a:cubicBezTo>
                    <a:pt x="10021" y="13465"/>
                    <a:pt x="9998" y="13306"/>
                    <a:pt x="9907" y="13237"/>
                  </a:cubicBezTo>
                  <a:cubicBezTo>
                    <a:pt x="9724" y="13100"/>
                    <a:pt x="9496" y="12986"/>
                    <a:pt x="9313" y="12849"/>
                  </a:cubicBezTo>
                  <a:cubicBezTo>
                    <a:pt x="9268" y="13100"/>
                    <a:pt x="9154" y="13351"/>
                    <a:pt x="9222" y="13557"/>
                  </a:cubicBezTo>
                  <a:cubicBezTo>
                    <a:pt x="10226" y="16592"/>
                    <a:pt x="11254" y="19628"/>
                    <a:pt x="12281" y="22732"/>
                  </a:cubicBezTo>
                  <a:cubicBezTo>
                    <a:pt x="11801" y="22801"/>
                    <a:pt x="11391" y="22869"/>
                    <a:pt x="10911" y="22938"/>
                  </a:cubicBezTo>
                  <a:cubicBezTo>
                    <a:pt x="10615" y="21066"/>
                    <a:pt x="9268" y="19993"/>
                    <a:pt x="7990" y="18806"/>
                  </a:cubicBezTo>
                  <a:cubicBezTo>
                    <a:pt x="6597" y="17528"/>
                    <a:pt x="5251" y="16204"/>
                    <a:pt x="4064" y="14744"/>
                  </a:cubicBezTo>
                  <a:cubicBezTo>
                    <a:pt x="822" y="10772"/>
                    <a:pt x="2375" y="5591"/>
                    <a:pt x="5844" y="3103"/>
                  </a:cubicBezTo>
                  <a:cubicBezTo>
                    <a:pt x="8057" y="1509"/>
                    <a:pt x="10400" y="736"/>
                    <a:pt x="12801" y="736"/>
                  </a:cubicBezTo>
                  <a:close/>
                  <a:moveTo>
                    <a:pt x="15648" y="23334"/>
                  </a:moveTo>
                  <a:cubicBezTo>
                    <a:pt x="16798" y="23334"/>
                    <a:pt x="17950" y="23378"/>
                    <a:pt x="19106" y="23440"/>
                  </a:cubicBezTo>
                  <a:cubicBezTo>
                    <a:pt x="19630" y="23463"/>
                    <a:pt x="19699" y="23645"/>
                    <a:pt x="19471" y="24581"/>
                  </a:cubicBezTo>
                  <a:cubicBezTo>
                    <a:pt x="16138" y="24718"/>
                    <a:pt x="12806" y="24855"/>
                    <a:pt x="9428" y="25015"/>
                  </a:cubicBezTo>
                  <a:cubicBezTo>
                    <a:pt x="9085" y="24033"/>
                    <a:pt x="9131" y="23988"/>
                    <a:pt x="10181" y="23782"/>
                  </a:cubicBezTo>
                  <a:cubicBezTo>
                    <a:pt x="12001" y="23446"/>
                    <a:pt x="13822" y="23334"/>
                    <a:pt x="15648" y="23334"/>
                  </a:cubicBezTo>
                  <a:close/>
                  <a:moveTo>
                    <a:pt x="17622" y="25426"/>
                  </a:moveTo>
                  <a:cubicBezTo>
                    <a:pt x="17759" y="25426"/>
                    <a:pt x="17896" y="25608"/>
                    <a:pt x="18033" y="25700"/>
                  </a:cubicBezTo>
                  <a:cubicBezTo>
                    <a:pt x="17896" y="25791"/>
                    <a:pt x="17782" y="25951"/>
                    <a:pt x="17645" y="25951"/>
                  </a:cubicBezTo>
                  <a:cubicBezTo>
                    <a:pt x="16001" y="26042"/>
                    <a:pt x="14335" y="26111"/>
                    <a:pt x="12692" y="26202"/>
                  </a:cubicBezTo>
                  <a:cubicBezTo>
                    <a:pt x="12167" y="26225"/>
                    <a:pt x="11664" y="26293"/>
                    <a:pt x="11139" y="26316"/>
                  </a:cubicBezTo>
                  <a:cubicBezTo>
                    <a:pt x="11062" y="26320"/>
                    <a:pt x="10996" y="26322"/>
                    <a:pt x="10941" y="26322"/>
                  </a:cubicBezTo>
                  <a:cubicBezTo>
                    <a:pt x="10638" y="26322"/>
                    <a:pt x="10641" y="26233"/>
                    <a:pt x="10660" y="25654"/>
                  </a:cubicBezTo>
                  <a:cubicBezTo>
                    <a:pt x="12966" y="25586"/>
                    <a:pt x="15294" y="25494"/>
                    <a:pt x="17622" y="25426"/>
                  </a:cubicBezTo>
                  <a:close/>
                  <a:moveTo>
                    <a:pt x="18186" y="26725"/>
                  </a:moveTo>
                  <a:cubicBezTo>
                    <a:pt x="18351" y="26725"/>
                    <a:pt x="18512" y="26737"/>
                    <a:pt x="18626" y="26818"/>
                  </a:cubicBezTo>
                  <a:cubicBezTo>
                    <a:pt x="18786" y="26909"/>
                    <a:pt x="18900" y="27138"/>
                    <a:pt x="18900" y="27320"/>
                  </a:cubicBezTo>
                  <a:cubicBezTo>
                    <a:pt x="18923" y="27412"/>
                    <a:pt x="18672" y="27594"/>
                    <a:pt x="18512" y="27617"/>
                  </a:cubicBezTo>
                  <a:cubicBezTo>
                    <a:pt x="15956" y="27777"/>
                    <a:pt x="13399" y="27914"/>
                    <a:pt x="10843" y="28051"/>
                  </a:cubicBezTo>
                  <a:cubicBezTo>
                    <a:pt x="10748" y="28057"/>
                    <a:pt x="10665" y="28060"/>
                    <a:pt x="10592" y="28060"/>
                  </a:cubicBezTo>
                  <a:cubicBezTo>
                    <a:pt x="10097" y="28060"/>
                    <a:pt x="10056" y="27896"/>
                    <a:pt x="10135" y="27161"/>
                  </a:cubicBezTo>
                  <a:cubicBezTo>
                    <a:pt x="11094" y="27069"/>
                    <a:pt x="12030" y="26932"/>
                    <a:pt x="12988" y="26887"/>
                  </a:cubicBezTo>
                  <a:cubicBezTo>
                    <a:pt x="14655" y="26795"/>
                    <a:pt x="16321" y="26773"/>
                    <a:pt x="17987" y="26727"/>
                  </a:cubicBezTo>
                  <a:cubicBezTo>
                    <a:pt x="18052" y="26727"/>
                    <a:pt x="18119" y="26725"/>
                    <a:pt x="18186" y="26725"/>
                  </a:cubicBezTo>
                  <a:close/>
                  <a:moveTo>
                    <a:pt x="16503" y="28484"/>
                  </a:moveTo>
                  <a:cubicBezTo>
                    <a:pt x="16035" y="29066"/>
                    <a:pt x="15104" y="29375"/>
                    <a:pt x="14177" y="29375"/>
                  </a:cubicBezTo>
                  <a:cubicBezTo>
                    <a:pt x="13431" y="29375"/>
                    <a:pt x="12688" y="29175"/>
                    <a:pt x="12189" y="28758"/>
                  </a:cubicBezTo>
                  <a:cubicBezTo>
                    <a:pt x="13650" y="28667"/>
                    <a:pt x="15043" y="28576"/>
                    <a:pt x="16503" y="28484"/>
                  </a:cubicBezTo>
                  <a:close/>
                  <a:moveTo>
                    <a:pt x="12764" y="0"/>
                  </a:moveTo>
                  <a:cubicBezTo>
                    <a:pt x="10133" y="0"/>
                    <a:pt x="7587" y="865"/>
                    <a:pt x="5182" y="2669"/>
                  </a:cubicBezTo>
                  <a:cubicBezTo>
                    <a:pt x="1667" y="5340"/>
                    <a:pt x="1" y="10749"/>
                    <a:pt x="3402" y="15177"/>
                  </a:cubicBezTo>
                  <a:cubicBezTo>
                    <a:pt x="4748" y="16935"/>
                    <a:pt x="6369" y="18396"/>
                    <a:pt x="8012" y="19856"/>
                  </a:cubicBezTo>
                  <a:cubicBezTo>
                    <a:pt x="8652" y="20427"/>
                    <a:pt x="9199" y="21089"/>
                    <a:pt x="9724" y="21774"/>
                  </a:cubicBezTo>
                  <a:cubicBezTo>
                    <a:pt x="9953" y="22116"/>
                    <a:pt x="9998" y="22573"/>
                    <a:pt x="10158" y="23006"/>
                  </a:cubicBezTo>
                  <a:cubicBezTo>
                    <a:pt x="9679" y="23098"/>
                    <a:pt x="9336" y="23120"/>
                    <a:pt x="9040" y="23235"/>
                  </a:cubicBezTo>
                  <a:cubicBezTo>
                    <a:pt x="8834" y="23326"/>
                    <a:pt x="8515" y="23508"/>
                    <a:pt x="8515" y="23645"/>
                  </a:cubicBezTo>
                  <a:cubicBezTo>
                    <a:pt x="8537" y="24285"/>
                    <a:pt x="8629" y="24901"/>
                    <a:pt x="8766" y="25517"/>
                  </a:cubicBezTo>
                  <a:cubicBezTo>
                    <a:pt x="8811" y="25677"/>
                    <a:pt x="9154" y="25768"/>
                    <a:pt x="9359" y="25859"/>
                  </a:cubicBezTo>
                  <a:cubicBezTo>
                    <a:pt x="9519" y="25951"/>
                    <a:pt x="9679" y="26019"/>
                    <a:pt x="9838" y="26088"/>
                  </a:cubicBezTo>
                  <a:cubicBezTo>
                    <a:pt x="9747" y="26248"/>
                    <a:pt x="9701" y="26453"/>
                    <a:pt x="9565" y="26567"/>
                  </a:cubicBezTo>
                  <a:cubicBezTo>
                    <a:pt x="8971" y="27138"/>
                    <a:pt x="9336" y="27754"/>
                    <a:pt x="9496" y="28279"/>
                  </a:cubicBezTo>
                  <a:cubicBezTo>
                    <a:pt x="9587" y="28530"/>
                    <a:pt x="10044" y="28667"/>
                    <a:pt x="10363" y="28827"/>
                  </a:cubicBezTo>
                  <a:cubicBezTo>
                    <a:pt x="10683" y="28987"/>
                    <a:pt x="11094" y="29009"/>
                    <a:pt x="11368" y="29238"/>
                  </a:cubicBezTo>
                  <a:cubicBezTo>
                    <a:pt x="12159" y="29837"/>
                    <a:pt x="13203" y="30151"/>
                    <a:pt x="14222" y="30151"/>
                  </a:cubicBezTo>
                  <a:cubicBezTo>
                    <a:pt x="15259" y="30151"/>
                    <a:pt x="16269" y="29826"/>
                    <a:pt x="16960" y="29146"/>
                  </a:cubicBezTo>
                  <a:cubicBezTo>
                    <a:pt x="17527" y="28600"/>
                    <a:pt x="18058" y="28286"/>
                    <a:pt x="18760" y="28286"/>
                  </a:cubicBezTo>
                  <a:cubicBezTo>
                    <a:pt x="18850" y="28286"/>
                    <a:pt x="18942" y="28291"/>
                    <a:pt x="19037" y="28302"/>
                  </a:cubicBezTo>
                  <a:cubicBezTo>
                    <a:pt x="19054" y="28304"/>
                    <a:pt x="19071" y="28305"/>
                    <a:pt x="19088" y="28305"/>
                  </a:cubicBezTo>
                  <a:cubicBezTo>
                    <a:pt x="19239" y="28305"/>
                    <a:pt x="19414" y="28221"/>
                    <a:pt x="19516" y="28119"/>
                  </a:cubicBezTo>
                  <a:cubicBezTo>
                    <a:pt x="19882" y="27754"/>
                    <a:pt x="19630" y="26499"/>
                    <a:pt x="19197" y="26179"/>
                  </a:cubicBezTo>
                  <a:cubicBezTo>
                    <a:pt x="18991" y="26042"/>
                    <a:pt x="18900" y="25768"/>
                    <a:pt x="18695" y="25494"/>
                  </a:cubicBezTo>
                  <a:cubicBezTo>
                    <a:pt x="20338" y="25312"/>
                    <a:pt x="20338" y="25312"/>
                    <a:pt x="20338" y="23965"/>
                  </a:cubicBezTo>
                  <a:cubicBezTo>
                    <a:pt x="20338" y="22824"/>
                    <a:pt x="20338" y="22824"/>
                    <a:pt x="18581" y="22595"/>
                  </a:cubicBezTo>
                  <a:cubicBezTo>
                    <a:pt x="18603" y="22276"/>
                    <a:pt x="18603" y="21956"/>
                    <a:pt x="18649" y="21660"/>
                  </a:cubicBezTo>
                  <a:cubicBezTo>
                    <a:pt x="18946" y="19834"/>
                    <a:pt x="19950" y="18282"/>
                    <a:pt x="20772" y="16661"/>
                  </a:cubicBezTo>
                  <a:cubicBezTo>
                    <a:pt x="21571" y="15086"/>
                    <a:pt x="22438" y="13534"/>
                    <a:pt x="23031" y="11890"/>
                  </a:cubicBezTo>
                  <a:cubicBezTo>
                    <a:pt x="24721" y="7166"/>
                    <a:pt x="22050" y="2829"/>
                    <a:pt x="18466" y="1277"/>
                  </a:cubicBezTo>
                  <a:cubicBezTo>
                    <a:pt x="16536" y="434"/>
                    <a:pt x="14628" y="0"/>
                    <a:pt x="12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14;p93">
              <a:extLst>
                <a:ext uri="{FF2B5EF4-FFF2-40B4-BE49-F238E27FC236}">
                  <a16:creationId xmlns:a16="http://schemas.microsoft.com/office/drawing/2014/main" id="{8E48ED6D-C96E-426F-9D17-0591B2E925BA}"/>
                </a:ext>
              </a:extLst>
            </p:cNvPr>
            <p:cNvSpPr/>
            <p:nvPr/>
          </p:nvSpPr>
          <p:spPr>
            <a:xfrm>
              <a:off x="4939148" y="3190219"/>
              <a:ext cx="171649" cy="134860"/>
            </a:xfrm>
            <a:custGeom>
              <a:avLst/>
              <a:gdLst/>
              <a:ahLst/>
              <a:cxnLst/>
              <a:rect l="l" t="t" r="r" b="b"/>
              <a:pathLst>
                <a:path w="9588" h="7533" extrusionOk="0">
                  <a:moveTo>
                    <a:pt x="252" y="0"/>
                  </a:moveTo>
                  <a:cubicBezTo>
                    <a:pt x="183" y="206"/>
                    <a:pt x="0" y="457"/>
                    <a:pt x="69" y="594"/>
                  </a:cubicBezTo>
                  <a:cubicBezTo>
                    <a:pt x="160" y="799"/>
                    <a:pt x="411" y="1005"/>
                    <a:pt x="640" y="1027"/>
                  </a:cubicBezTo>
                  <a:cubicBezTo>
                    <a:pt x="3630" y="1507"/>
                    <a:pt x="5844" y="3150"/>
                    <a:pt x="7647" y="5410"/>
                  </a:cubicBezTo>
                  <a:cubicBezTo>
                    <a:pt x="8103" y="5980"/>
                    <a:pt x="8446" y="6642"/>
                    <a:pt x="8880" y="7213"/>
                  </a:cubicBezTo>
                  <a:cubicBezTo>
                    <a:pt x="8994" y="7373"/>
                    <a:pt x="9245" y="7441"/>
                    <a:pt x="9450" y="7533"/>
                  </a:cubicBezTo>
                  <a:cubicBezTo>
                    <a:pt x="9473" y="7304"/>
                    <a:pt x="9587" y="7008"/>
                    <a:pt x="9496" y="6848"/>
                  </a:cubicBezTo>
                  <a:cubicBezTo>
                    <a:pt x="8332" y="4816"/>
                    <a:pt x="6848" y="3036"/>
                    <a:pt x="4771" y="1826"/>
                  </a:cubicBezTo>
                  <a:cubicBezTo>
                    <a:pt x="3447" y="1050"/>
                    <a:pt x="2123" y="343"/>
                    <a:pt x="503" y="32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15;p93">
              <a:extLst>
                <a:ext uri="{FF2B5EF4-FFF2-40B4-BE49-F238E27FC236}">
                  <a16:creationId xmlns:a16="http://schemas.microsoft.com/office/drawing/2014/main" id="{5556AEDD-5AB9-48E3-AD4C-07070FBA7FAB}"/>
                </a:ext>
              </a:extLst>
            </p:cNvPr>
            <p:cNvSpPr/>
            <p:nvPr/>
          </p:nvSpPr>
          <p:spPr>
            <a:xfrm>
              <a:off x="5089529" y="3348763"/>
              <a:ext cx="39242" cy="148358"/>
            </a:xfrm>
            <a:custGeom>
              <a:avLst/>
              <a:gdLst/>
              <a:ahLst/>
              <a:cxnLst/>
              <a:rect l="l" t="t" r="r" b="b"/>
              <a:pathLst>
                <a:path w="2192" h="8287" extrusionOk="0">
                  <a:moveTo>
                    <a:pt x="1461" y="0"/>
                  </a:moveTo>
                  <a:cubicBezTo>
                    <a:pt x="1370" y="160"/>
                    <a:pt x="1210" y="343"/>
                    <a:pt x="1233" y="457"/>
                  </a:cubicBezTo>
                  <a:cubicBezTo>
                    <a:pt x="1598" y="1872"/>
                    <a:pt x="1415" y="3264"/>
                    <a:pt x="1073" y="4611"/>
                  </a:cubicBezTo>
                  <a:cubicBezTo>
                    <a:pt x="845" y="5638"/>
                    <a:pt x="388" y="6597"/>
                    <a:pt x="69" y="7601"/>
                  </a:cubicBezTo>
                  <a:cubicBezTo>
                    <a:pt x="0" y="7807"/>
                    <a:pt x="114" y="8058"/>
                    <a:pt x="137" y="8286"/>
                  </a:cubicBezTo>
                  <a:cubicBezTo>
                    <a:pt x="343" y="8149"/>
                    <a:pt x="548" y="8035"/>
                    <a:pt x="731" y="7898"/>
                  </a:cubicBezTo>
                  <a:cubicBezTo>
                    <a:pt x="799" y="7852"/>
                    <a:pt x="822" y="7738"/>
                    <a:pt x="868" y="7670"/>
                  </a:cubicBezTo>
                  <a:cubicBezTo>
                    <a:pt x="1758" y="5889"/>
                    <a:pt x="2100" y="3972"/>
                    <a:pt x="2191" y="1735"/>
                  </a:cubicBezTo>
                  <a:cubicBezTo>
                    <a:pt x="2146" y="1438"/>
                    <a:pt x="2100" y="891"/>
                    <a:pt x="1940" y="343"/>
                  </a:cubicBezTo>
                  <a:cubicBezTo>
                    <a:pt x="1918" y="183"/>
                    <a:pt x="1621" y="115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16;p93">
              <a:extLst>
                <a:ext uri="{FF2B5EF4-FFF2-40B4-BE49-F238E27FC236}">
                  <a16:creationId xmlns:a16="http://schemas.microsoft.com/office/drawing/2014/main" id="{629330B9-475D-4835-8781-A1889F462640}"/>
                </a:ext>
              </a:extLst>
            </p:cNvPr>
            <p:cNvSpPr/>
            <p:nvPr/>
          </p:nvSpPr>
          <p:spPr>
            <a:xfrm>
              <a:off x="4703784" y="3564524"/>
              <a:ext cx="76426" cy="64252"/>
            </a:xfrm>
            <a:custGeom>
              <a:avLst/>
              <a:gdLst/>
              <a:ahLst/>
              <a:cxnLst/>
              <a:rect l="l" t="t" r="r" b="b"/>
              <a:pathLst>
                <a:path w="4269" h="3589" extrusionOk="0">
                  <a:moveTo>
                    <a:pt x="343" y="0"/>
                  </a:moveTo>
                  <a:cubicBezTo>
                    <a:pt x="183" y="114"/>
                    <a:pt x="23" y="183"/>
                    <a:pt x="0" y="251"/>
                  </a:cubicBezTo>
                  <a:cubicBezTo>
                    <a:pt x="0" y="434"/>
                    <a:pt x="23" y="639"/>
                    <a:pt x="114" y="799"/>
                  </a:cubicBezTo>
                  <a:cubicBezTo>
                    <a:pt x="936" y="2054"/>
                    <a:pt x="2123" y="2899"/>
                    <a:pt x="3470" y="3538"/>
                  </a:cubicBezTo>
                  <a:cubicBezTo>
                    <a:pt x="3536" y="3575"/>
                    <a:pt x="3614" y="3588"/>
                    <a:pt x="3699" y="3588"/>
                  </a:cubicBezTo>
                  <a:cubicBezTo>
                    <a:pt x="3877" y="3588"/>
                    <a:pt x="4083" y="3531"/>
                    <a:pt x="4268" y="3515"/>
                  </a:cubicBezTo>
                  <a:cubicBezTo>
                    <a:pt x="4132" y="3310"/>
                    <a:pt x="4017" y="3036"/>
                    <a:pt x="3812" y="2922"/>
                  </a:cubicBezTo>
                  <a:cubicBezTo>
                    <a:pt x="2602" y="2260"/>
                    <a:pt x="1484" y="1530"/>
                    <a:pt x="731" y="365"/>
                  </a:cubicBezTo>
                  <a:cubicBezTo>
                    <a:pt x="639" y="228"/>
                    <a:pt x="479" y="137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17;p93">
              <a:extLst>
                <a:ext uri="{FF2B5EF4-FFF2-40B4-BE49-F238E27FC236}">
                  <a16:creationId xmlns:a16="http://schemas.microsoft.com/office/drawing/2014/main" id="{AF74D4AB-94EE-4F3F-8135-B85AF0094F16}"/>
                </a:ext>
              </a:extLst>
            </p:cNvPr>
            <p:cNvSpPr/>
            <p:nvPr/>
          </p:nvSpPr>
          <p:spPr>
            <a:xfrm>
              <a:off x="5133247" y="3282237"/>
              <a:ext cx="38831" cy="72272"/>
            </a:xfrm>
            <a:custGeom>
              <a:avLst/>
              <a:gdLst/>
              <a:ahLst/>
              <a:cxnLst/>
              <a:rect l="l" t="t" r="r" b="b"/>
              <a:pathLst>
                <a:path w="2169" h="4037" extrusionOk="0">
                  <a:moveTo>
                    <a:pt x="363" y="0"/>
                  </a:moveTo>
                  <a:cubicBezTo>
                    <a:pt x="267" y="0"/>
                    <a:pt x="168" y="25"/>
                    <a:pt x="115" y="64"/>
                  </a:cubicBezTo>
                  <a:cubicBezTo>
                    <a:pt x="23" y="133"/>
                    <a:pt x="1" y="338"/>
                    <a:pt x="46" y="475"/>
                  </a:cubicBezTo>
                  <a:cubicBezTo>
                    <a:pt x="457" y="1548"/>
                    <a:pt x="868" y="2621"/>
                    <a:pt x="1324" y="3671"/>
                  </a:cubicBezTo>
                  <a:cubicBezTo>
                    <a:pt x="1393" y="3831"/>
                    <a:pt x="1575" y="3922"/>
                    <a:pt x="1712" y="4036"/>
                  </a:cubicBezTo>
                  <a:cubicBezTo>
                    <a:pt x="1849" y="3899"/>
                    <a:pt x="1963" y="3739"/>
                    <a:pt x="2169" y="3534"/>
                  </a:cubicBezTo>
                  <a:cubicBezTo>
                    <a:pt x="1758" y="2507"/>
                    <a:pt x="1370" y="1502"/>
                    <a:pt x="959" y="521"/>
                  </a:cubicBezTo>
                  <a:cubicBezTo>
                    <a:pt x="891" y="316"/>
                    <a:pt x="708" y="156"/>
                    <a:pt x="548" y="42"/>
                  </a:cubicBezTo>
                  <a:cubicBezTo>
                    <a:pt x="501" y="13"/>
                    <a:pt x="433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18;p93">
              <a:extLst>
                <a:ext uri="{FF2B5EF4-FFF2-40B4-BE49-F238E27FC236}">
                  <a16:creationId xmlns:a16="http://schemas.microsoft.com/office/drawing/2014/main" id="{CA161EED-EA73-4E7F-BBA4-3559C33C5DF4}"/>
                </a:ext>
              </a:extLst>
            </p:cNvPr>
            <p:cNvSpPr/>
            <p:nvPr/>
          </p:nvSpPr>
          <p:spPr>
            <a:xfrm>
              <a:off x="4722975" y="3304526"/>
              <a:ext cx="133230" cy="159941"/>
            </a:xfrm>
            <a:custGeom>
              <a:avLst/>
              <a:gdLst/>
              <a:ahLst/>
              <a:cxnLst/>
              <a:rect l="l" t="t" r="r" b="b"/>
              <a:pathLst>
                <a:path w="7442" h="8934" extrusionOk="0">
                  <a:moveTo>
                    <a:pt x="4951" y="1"/>
                  </a:moveTo>
                  <a:cubicBezTo>
                    <a:pt x="3742" y="1"/>
                    <a:pt x="2881" y="773"/>
                    <a:pt x="2124" y="1650"/>
                  </a:cubicBezTo>
                  <a:cubicBezTo>
                    <a:pt x="1964" y="1810"/>
                    <a:pt x="2032" y="2129"/>
                    <a:pt x="1987" y="2380"/>
                  </a:cubicBezTo>
                  <a:cubicBezTo>
                    <a:pt x="2238" y="2289"/>
                    <a:pt x="2489" y="2220"/>
                    <a:pt x="2694" y="2083"/>
                  </a:cubicBezTo>
                  <a:cubicBezTo>
                    <a:pt x="3333" y="1673"/>
                    <a:pt x="3927" y="1148"/>
                    <a:pt x="4612" y="805"/>
                  </a:cubicBezTo>
                  <a:cubicBezTo>
                    <a:pt x="4772" y="721"/>
                    <a:pt x="4937" y="683"/>
                    <a:pt x="5099" y="683"/>
                  </a:cubicBezTo>
                  <a:cubicBezTo>
                    <a:pt x="5468" y="683"/>
                    <a:pt x="5826" y="883"/>
                    <a:pt x="6095" y="1216"/>
                  </a:cubicBezTo>
                  <a:cubicBezTo>
                    <a:pt x="6483" y="1718"/>
                    <a:pt x="6187" y="2129"/>
                    <a:pt x="5935" y="2540"/>
                  </a:cubicBezTo>
                  <a:cubicBezTo>
                    <a:pt x="5844" y="2677"/>
                    <a:pt x="5753" y="2791"/>
                    <a:pt x="5639" y="2905"/>
                  </a:cubicBezTo>
                  <a:cubicBezTo>
                    <a:pt x="4246" y="4275"/>
                    <a:pt x="3151" y="5804"/>
                    <a:pt x="2443" y="7630"/>
                  </a:cubicBezTo>
                  <a:cubicBezTo>
                    <a:pt x="2300" y="8011"/>
                    <a:pt x="2151" y="8193"/>
                    <a:pt x="1967" y="8193"/>
                  </a:cubicBezTo>
                  <a:cubicBezTo>
                    <a:pt x="1798" y="8193"/>
                    <a:pt x="1599" y="8039"/>
                    <a:pt x="1348" y="7744"/>
                  </a:cubicBezTo>
                  <a:cubicBezTo>
                    <a:pt x="777" y="7059"/>
                    <a:pt x="731" y="6283"/>
                    <a:pt x="960" y="5462"/>
                  </a:cubicBezTo>
                  <a:cubicBezTo>
                    <a:pt x="1005" y="5279"/>
                    <a:pt x="868" y="5051"/>
                    <a:pt x="823" y="4845"/>
                  </a:cubicBezTo>
                  <a:cubicBezTo>
                    <a:pt x="617" y="4982"/>
                    <a:pt x="343" y="5074"/>
                    <a:pt x="275" y="5279"/>
                  </a:cubicBezTo>
                  <a:cubicBezTo>
                    <a:pt x="115" y="5576"/>
                    <a:pt x="115" y="5941"/>
                    <a:pt x="1" y="6443"/>
                  </a:cubicBezTo>
                  <a:cubicBezTo>
                    <a:pt x="138" y="6854"/>
                    <a:pt x="252" y="7379"/>
                    <a:pt x="503" y="7858"/>
                  </a:cubicBezTo>
                  <a:cubicBezTo>
                    <a:pt x="832" y="8407"/>
                    <a:pt x="1287" y="8934"/>
                    <a:pt x="1991" y="8934"/>
                  </a:cubicBezTo>
                  <a:cubicBezTo>
                    <a:pt x="2019" y="8934"/>
                    <a:pt x="2048" y="8933"/>
                    <a:pt x="2078" y="8931"/>
                  </a:cubicBezTo>
                  <a:cubicBezTo>
                    <a:pt x="2808" y="8908"/>
                    <a:pt x="2991" y="8246"/>
                    <a:pt x="3242" y="7721"/>
                  </a:cubicBezTo>
                  <a:cubicBezTo>
                    <a:pt x="3311" y="7584"/>
                    <a:pt x="3379" y="7447"/>
                    <a:pt x="3448" y="7288"/>
                  </a:cubicBezTo>
                  <a:cubicBezTo>
                    <a:pt x="3904" y="6101"/>
                    <a:pt x="4634" y="5051"/>
                    <a:pt x="5525" y="4115"/>
                  </a:cubicBezTo>
                  <a:cubicBezTo>
                    <a:pt x="5981" y="3658"/>
                    <a:pt x="6415" y="3156"/>
                    <a:pt x="6734" y="2631"/>
                  </a:cubicBezTo>
                  <a:cubicBezTo>
                    <a:pt x="7442" y="1490"/>
                    <a:pt x="6849" y="280"/>
                    <a:pt x="5502" y="52"/>
                  </a:cubicBezTo>
                  <a:cubicBezTo>
                    <a:pt x="5310" y="17"/>
                    <a:pt x="5127" y="1"/>
                    <a:pt x="4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19;p93">
              <a:extLst>
                <a:ext uri="{FF2B5EF4-FFF2-40B4-BE49-F238E27FC236}">
                  <a16:creationId xmlns:a16="http://schemas.microsoft.com/office/drawing/2014/main" id="{C5387631-931C-4A19-BBD7-098D37944186}"/>
                </a:ext>
              </a:extLst>
            </p:cNvPr>
            <p:cNvSpPr/>
            <p:nvPr/>
          </p:nvSpPr>
          <p:spPr>
            <a:xfrm>
              <a:off x="5027407" y="3342640"/>
              <a:ext cx="26173" cy="64574"/>
            </a:xfrm>
            <a:custGeom>
              <a:avLst/>
              <a:gdLst/>
              <a:ahLst/>
              <a:cxnLst/>
              <a:rect l="l" t="t" r="r" b="b"/>
              <a:pathLst>
                <a:path w="1462" h="3607" extrusionOk="0">
                  <a:moveTo>
                    <a:pt x="161" y="0"/>
                  </a:moveTo>
                  <a:cubicBezTo>
                    <a:pt x="115" y="183"/>
                    <a:pt x="1" y="388"/>
                    <a:pt x="24" y="571"/>
                  </a:cubicBezTo>
                  <a:cubicBezTo>
                    <a:pt x="183" y="1415"/>
                    <a:pt x="366" y="2260"/>
                    <a:pt x="571" y="3082"/>
                  </a:cubicBezTo>
                  <a:cubicBezTo>
                    <a:pt x="617" y="3287"/>
                    <a:pt x="822" y="3424"/>
                    <a:pt x="959" y="3606"/>
                  </a:cubicBezTo>
                  <a:cubicBezTo>
                    <a:pt x="1074" y="3424"/>
                    <a:pt x="1211" y="3241"/>
                    <a:pt x="1302" y="3059"/>
                  </a:cubicBezTo>
                  <a:cubicBezTo>
                    <a:pt x="1347" y="2967"/>
                    <a:pt x="1325" y="2830"/>
                    <a:pt x="1325" y="2739"/>
                  </a:cubicBezTo>
                  <a:cubicBezTo>
                    <a:pt x="1370" y="2716"/>
                    <a:pt x="1416" y="2693"/>
                    <a:pt x="1462" y="2693"/>
                  </a:cubicBezTo>
                  <a:cubicBezTo>
                    <a:pt x="1211" y="1895"/>
                    <a:pt x="982" y="1073"/>
                    <a:pt x="686" y="274"/>
                  </a:cubicBezTo>
                  <a:cubicBezTo>
                    <a:pt x="640" y="137"/>
                    <a:pt x="343" y="91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20;p93">
              <a:extLst>
                <a:ext uri="{FF2B5EF4-FFF2-40B4-BE49-F238E27FC236}">
                  <a16:creationId xmlns:a16="http://schemas.microsoft.com/office/drawing/2014/main" id="{33234582-09F2-4516-B8A8-4D9A257D10EB}"/>
                </a:ext>
              </a:extLst>
            </p:cNvPr>
            <p:cNvSpPr/>
            <p:nvPr/>
          </p:nvSpPr>
          <p:spPr>
            <a:xfrm>
              <a:off x="4996758" y="3347546"/>
              <a:ext cx="20051" cy="55587"/>
            </a:xfrm>
            <a:custGeom>
              <a:avLst/>
              <a:gdLst/>
              <a:ahLst/>
              <a:cxnLst/>
              <a:rect l="l" t="t" r="r" b="b"/>
              <a:pathLst>
                <a:path w="1120" h="3105" extrusionOk="0">
                  <a:moveTo>
                    <a:pt x="138" y="0"/>
                  </a:moveTo>
                  <a:cubicBezTo>
                    <a:pt x="92" y="160"/>
                    <a:pt x="1" y="342"/>
                    <a:pt x="24" y="502"/>
                  </a:cubicBezTo>
                  <a:cubicBezTo>
                    <a:pt x="47" y="776"/>
                    <a:pt x="183" y="1050"/>
                    <a:pt x="206" y="1324"/>
                  </a:cubicBezTo>
                  <a:cubicBezTo>
                    <a:pt x="252" y="1758"/>
                    <a:pt x="206" y="2214"/>
                    <a:pt x="275" y="2625"/>
                  </a:cubicBezTo>
                  <a:cubicBezTo>
                    <a:pt x="298" y="2808"/>
                    <a:pt x="480" y="2944"/>
                    <a:pt x="617" y="3104"/>
                  </a:cubicBezTo>
                  <a:cubicBezTo>
                    <a:pt x="731" y="2967"/>
                    <a:pt x="937" y="2830"/>
                    <a:pt x="982" y="2671"/>
                  </a:cubicBezTo>
                  <a:cubicBezTo>
                    <a:pt x="1051" y="2442"/>
                    <a:pt x="1005" y="2191"/>
                    <a:pt x="1005" y="1940"/>
                  </a:cubicBezTo>
                  <a:cubicBezTo>
                    <a:pt x="1028" y="1940"/>
                    <a:pt x="1074" y="1917"/>
                    <a:pt x="1119" y="1917"/>
                  </a:cubicBezTo>
                  <a:cubicBezTo>
                    <a:pt x="982" y="1347"/>
                    <a:pt x="868" y="776"/>
                    <a:pt x="686" y="228"/>
                  </a:cubicBezTo>
                  <a:cubicBezTo>
                    <a:pt x="640" y="114"/>
                    <a:pt x="320" y="68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21;p93">
              <a:extLst>
                <a:ext uri="{FF2B5EF4-FFF2-40B4-BE49-F238E27FC236}">
                  <a16:creationId xmlns:a16="http://schemas.microsoft.com/office/drawing/2014/main" id="{5BA85456-72E9-4438-894C-CF1820EB3DFE}"/>
                </a:ext>
              </a:extLst>
            </p:cNvPr>
            <p:cNvSpPr/>
            <p:nvPr/>
          </p:nvSpPr>
          <p:spPr>
            <a:xfrm>
              <a:off x="4743008" y="3491339"/>
              <a:ext cx="32708" cy="45812"/>
            </a:xfrm>
            <a:custGeom>
              <a:avLst/>
              <a:gdLst/>
              <a:ahLst/>
              <a:cxnLst/>
              <a:rect l="l" t="t" r="r" b="b"/>
              <a:pathLst>
                <a:path w="1827" h="2559" extrusionOk="0">
                  <a:moveTo>
                    <a:pt x="539" y="1"/>
                  </a:moveTo>
                  <a:cubicBezTo>
                    <a:pt x="534" y="1"/>
                    <a:pt x="530" y="1"/>
                    <a:pt x="525" y="2"/>
                  </a:cubicBezTo>
                  <a:cubicBezTo>
                    <a:pt x="366" y="48"/>
                    <a:pt x="251" y="254"/>
                    <a:pt x="0" y="527"/>
                  </a:cubicBezTo>
                  <a:cubicBezTo>
                    <a:pt x="434" y="1189"/>
                    <a:pt x="822" y="1851"/>
                    <a:pt x="1256" y="2468"/>
                  </a:cubicBezTo>
                  <a:cubicBezTo>
                    <a:pt x="1324" y="2559"/>
                    <a:pt x="1598" y="2513"/>
                    <a:pt x="1781" y="2536"/>
                  </a:cubicBezTo>
                  <a:cubicBezTo>
                    <a:pt x="1781" y="2354"/>
                    <a:pt x="1826" y="2125"/>
                    <a:pt x="1758" y="1965"/>
                  </a:cubicBezTo>
                  <a:cubicBezTo>
                    <a:pt x="1507" y="1418"/>
                    <a:pt x="1210" y="893"/>
                    <a:pt x="913" y="345"/>
                  </a:cubicBezTo>
                  <a:cubicBezTo>
                    <a:pt x="848" y="214"/>
                    <a:pt x="6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22;p93">
              <a:extLst>
                <a:ext uri="{FF2B5EF4-FFF2-40B4-BE49-F238E27FC236}">
                  <a16:creationId xmlns:a16="http://schemas.microsoft.com/office/drawing/2014/main" id="{11BB7BDA-7580-40B2-8733-ADC14106D37B}"/>
                </a:ext>
              </a:extLst>
            </p:cNvPr>
            <p:cNvSpPr/>
            <p:nvPr/>
          </p:nvSpPr>
          <p:spPr>
            <a:xfrm>
              <a:off x="4767517" y="3482566"/>
              <a:ext cx="24544" cy="37345"/>
            </a:xfrm>
            <a:custGeom>
              <a:avLst/>
              <a:gdLst/>
              <a:ahLst/>
              <a:cxnLst/>
              <a:rect l="l" t="t" r="r" b="b"/>
              <a:pathLst>
                <a:path w="1371" h="2086" extrusionOk="0">
                  <a:moveTo>
                    <a:pt x="351" y="1"/>
                  </a:moveTo>
                  <a:cubicBezTo>
                    <a:pt x="329" y="1"/>
                    <a:pt x="310" y="5"/>
                    <a:pt x="298" y="13"/>
                  </a:cubicBezTo>
                  <a:cubicBezTo>
                    <a:pt x="183" y="59"/>
                    <a:pt x="1" y="241"/>
                    <a:pt x="47" y="333"/>
                  </a:cubicBezTo>
                  <a:cubicBezTo>
                    <a:pt x="252" y="903"/>
                    <a:pt x="480" y="1451"/>
                    <a:pt x="754" y="1999"/>
                  </a:cubicBezTo>
                  <a:cubicBezTo>
                    <a:pt x="771" y="2048"/>
                    <a:pt x="906" y="2086"/>
                    <a:pt x="1031" y="2086"/>
                  </a:cubicBezTo>
                  <a:cubicBezTo>
                    <a:pt x="1080" y="2086"/>
                    <a:pt x="1127" y="2080"/>
                    <a:pt x="1165" y="2067"/>
                  </a:cubicBezTo>
                  <a:cubicBezTo>
                    <a:pt x="1256" y="2045"/>
                    <a:pt x="1302" y="1885"/>
                    <a:pt x="1370" y="1771"/>
                  </a:cubicBezTo>
                  <a:cubicBezTo>
                    <a:pt x="1119" y="1200"/>
                    <a:pt x="891" y="652"/>
                    <a:pt x="640" y="127"/>
                  </a:cubicBezTo>
                  <a:cubicBezTo>
                    <a:pt x="603" y="72"/>
                    <a:pt x="445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23;p93">
              <a:extLst>
                <a:ext uri="{FF2B5EF4-FFF2-40B4-BE49-F238E27FC236}">
                  <a16:creationId xmlns:a16="http://schemas.microsoft.com/office/drawing/2014/main" id="{432470A8-824E-45B3-8403-4CC6E1E240D4}"/>
                </a:ext>
              </a:extLst>
            </p:cNvPr>
            <p:cNvSpPr/>
            <p:nvPr/>
          </p:nvSpPr>
          <p:spPr>
            <a:xfrm>
              <a:off x="4982060" y="3492592"/>
              <a:ext cx="27391" cy="23381"/>
            </a:xfrm>
            <a:custGeom>
              <a:avLst/>
              <a:gdLst/>
              <a:ahLst/>
              <a:cxnLst/>
              <a:rect l="l" t="t" r="r" b="b"/>
              <a:pathLst>
                <a:path w="1530" h="1306" extrusionOk="0">
                  <a:moveTo>
                    <a:pt x="594" y="1"/>
                  </a:moveTo>
                  <a:cubicBezTo>
                    <a:pt x="388" y="1"/>
                    <a:pt x="0" y="412"/>
                    <a:pt x="23" y="617"/>
                  </a:cubicBezTo>
                  <a:cubicBezTo>
                    <a:pt x="46" y="868"/>
                    <a:pt x="365" y="1279"/>
                    <a:pt x="594" y="1302"/>
                  </a:cubicBezTo>
                  <a:cubicBezTo>
                    <a:pt x="607" y="1305"/>
                    <a:pt x="620" y="1306"/>
                    <a:pt x="633" y="1306"/>
                  </a:cubicBezTo>
                  <a:cubicBezTo>
                    <a:pt x="854" y="1306"/>
                    <a:pt x="1121" y="964"/>
                    <a:pt x="1529" y="663"/>
                  </a:cubicBezTo>
                  <a:cubicBezTo>
                    <a:pt x="1096" y="343"/>
                    <a:pt x="845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24;p93">
              <a:extLst>
                <a:ext uri="{FF2B5EF4-FFF2-40B4-BE49-F238E27FC236}">
                  <a16:creationId xmlns:a16="http://schemas.microsoft.com/office/drawing/2014/main" id="{C8482E55-72A2-4DC0-83E6-F80B7862F3D7}"/>
                </a:ext>
              </a:extLst>
            </p:cNvPr>
            <p:cNvSpPr/>
            <p:nvPr/>
          </p:nvSpPr>
          <p:spPr>
            <a:xfrm>
              <a:off x="5015162" y="3474188"/>
              <a:ext cx="22486" cy="17706"/>
            </a:xfrm>
            <a:custGeom>
              <a:avLst/>
              <a:gdLst/>
              <a:ahLst/>
              <a:cxnLst/>
              <a:rect l="l" t="t" r="r" b="b"/>
              <a:pathLst>
                <a:path w="1256" h="989" extrusionOk="0">
                  <a:moveTo>
                    <a:pt x="463" y="0"/>
                  </a:moveTo>
                  <a:cubicBezTo>
                    <a:pt x="328" y="0"/>
                    <a:pt x="153" y="259"/>
                    <a:pt x="0" y="413"/>
                  </a:cubicBezTo>
                  <a:cubicBezTo>
                    <a:pt x="183" y="595"/>
                    <a:pt x="365" y="846"/>
                    <a:pt x="593" y="983"/>
                  </a:cubicBezTo>
                  <a:cubicBezTo>
                    <a:pt x="600" y="987"/>
                    <a:pt x="608" y="988"/>
                    <a:pt x="617" y="988"/>
                  </a:cubicBezTo>
                  <a:cubicBezTo>
                    <a:pt x="723" y="988"/>
                    <a:pt x="960" y="738"/>
                    <a:pt x="1255" y="527"/>
                  </a:cubicBezTo>
                  <a:cubicBezTo>
                    <a:pt x="913" y="276"/>
                    <a:pt x="708" y="47"/>
                    <a:pt x="479" y="2"/>
                  </a:cubicBezTo>
                  <a:cubicBezTo>
                    <a:pt x="474" y="1"/>
                    <a:pt x="468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25;p93">
              <a:extLst>
                <a:ext uri="{FF2B5EF4-FFF2-40B4-BE49-F238E27FC236}">
                  <a16:creationId xmlns:a16="http://schemas.microsoft.com/office/drawing/2014/main" id="{678DDC68-3D80-4229-A229-03E5B45B887E}"/>
                </a:ext>
              </a:extLst>
            </p:cNvPr>
            <p:cNvSpPr/>
            <p:nvPr/>
          </p:nvSpPr>
          <p:spPr>
            <a:xfrm>
              <a:off x="4993088" y="3458255"/>
              <a:ext cx="15128" cy="19657"/>
            </a:xfrm>
            <a:custGeom>
              <a:avLst/>
              <a:gdLst/>
              <a:ahLst/>
              <a:cxnLst/>
              <a:rect l="l" t="t" r="r" b="b"/>
              <a:pathLst>
                <a:path w="845" h="1098" extrusionOk="0">
                  <a:moveTo>
                    <a:pt x="378" y="0"/>
                  </a:moveTo>
                  <a:cubicBezTo>
                    <a:pt x="293" y="0"/>
                    <a:pt x="0" y="236"/>
                    <a:pt x="0" y="367"/>
                  </a:cubicBezTo>
                  <a:cubicBezTo>
                    <a:pt x="0" y="549"/>
                    <a:pt x="183" y="755"/>
                    <a:pt x="366" y="1097"/>
                  </a:cubicBezTo>
                  <a:cubicBezTo>
                    <a:pt x="594" y="778"/>
                    <a:pt x="845" y="595"/>
                    <a:pt x="822" y="435"/>
                  </a:cubicBezTo>
                  <a:cubicBezTo>
                    <a:pt x="822" y="276"/>
                    <a:pt x="571" y="70"/>
                    <a:pt x="388" y="2"/>
                  </a:cubicBezTo>
                  <a:cubicBezTo>
                    <a:pt x="386" y="1"/>
                    <a:pt x="382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3226;p93">
            <a:extLst>
              <a:ext uri="{FF2B5EF4-FFF2-40B4-BE49-F238E27FC236}">
                <a16:creationId xmlns:a16="http://schemas.microsoft.com/office/drawing/2014/main" id="{F91897A2-0E1F-4BB9-B81D-1308CD5A5871}"/>
              </a:ext>
            </a:extLst>
          </p:cNvPr>
          <p:cNvGrpSpPr/>
          <p:nvPr/>
        </p:nvGrpSpPr>
        <p:grpSpPr>
          <a:xfrm>
            <a:off x="6963017" y="2822130"/>
            <a:ext cx="1161656" cy="2064964"/>
            <a:chOff x="5912507" y="2604871"/>
            <a:chExt cx="1012601" cy="1974341"/>
          </a:xfrm>
        </p:grpSpPr>
        <p:sp>
          <p:nvSpPr>
            <p:cNvPr id="50" name="Google Shape;3227;p93">
              <a:extLst>
                <a:ext uri="{FF2B5EF4-FFF2-40B4-BE49-F238E27FC236}">
                  <a16:creationId xmlns:a16="http://schemas.microsoft.com/office/drawing/2014/main" id="{4D1E903B-E52D-4C7C-83B4-E451880C3A82}"/>
                </a:ext>
              </a:extLst>
            </p:cNvPr>
            <p:cNvSpPr/>
            <p:nvPr/>
          </p:nvSpPr>
          <p:spPr>
            <a:xfrm>
              <a:off x="6015894" y="3385761"/>
              <a:ext cx="69068" cy="163056"/>
            </a:xfrm>
            <a:custGeom>
              <a:avLst/>
              <a:gdLst/>
              <a:ahLst/>
              <a:cxnLst/>
              <a:rect l="l" t="t" r="r" b="b"/>
              <a:pathLst>
                <a:path w="3858" h="9108" extrusionOk="0">
                  <a:moveTo>
                    <a:pt x="3629" y="0"/>
                  </a:moveTo>
                  <a:cubicBezTo>
                    <a:pt x="3401" y="160"/>
                    <a:pt x="3173" y="320"/>
                    <a:pt x="2945" y="502"/>
                  </a:cubicBezTo>
                  <a:cubicBezTo>
                    <a:pt x="2899" y="548"/>
                    <a:pt x="2876" y="662"/>
                    <a:pt x="2853" y="730"/>
                  </a:cubicBezTo>
                  <a:cubicBezTo>
                    <a:pt x="1963" y="3173"/>
                    <a:pt x="1096" y="5615"/>
                    <a:pt x="206" y="8080"/>
                  </a:cubicBezTo>
                  <a:cubicBezTo>
                    <a:pt x="160" y="8240"/>
                    <a:pt x="91" y="8400"/>
                    <a:pt x="0" y="8674"/>
                  </a:cubicBezTo>
                  <a:cubicBezTo>
                    <a:pt x="91" y="8788"/>
                    <a:pt x="206" y="8948"/>
                    <a:pt x="320" y="9107"/>
                  </a:cubicBezTo>
                  <a:cubicBezTo>
                    <a:pt x="525" y="8970"/>
                    <a:pt x="868" y="8856"/>
                    <a:pt x="936" y="8651"/>
                  </a:cubicBezTo>
                  <a:cubicBezTo>
                    <a:pt x="1918" y="6026"/>
                    <a:pt x="2876" y="3401"/>
                    <a:pt x="3789" y="753"/>
                  </a:cubicBezTo>
                  <a:cubicBezTo>
                    <a:pt x="3858" y="548"/>
                    <a:pt x="3675" y="251"/>
                    <a:pt x="3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28;p93">
              <a:extLst>
                <a:ext uri="{FF2B5EF4-FFF2-40B4-BE49-F238E27FC236}">
                  <a16:creationId xmlns:a16="http://schemas.microsoft.com/office/drawing/2014/main" id="{D1BB554A-C820-41D0-BEE5-1F377BE42F17}"/>
                </a:ext>
              </a:extLst>
            </p:cNvPr>
            <p:cNvSpPr/>
            <p:nvPr/>
          </p:nvSpPr>
          <p:spPr>
            <a:xfrm>
              <a:off x="5993820" y="3561241"/>
              <a:ext cx="28626" cy="48229"/>
            </a:xfrm>
            <a:custGeom>
              <a:avLst/>
              <a:gdLst/>
              <a:ahLst/>
              <a:cxnLst/>
              <a:rect l="l" t="t" r="r" b="b"/>
              <a:pathLst>
                <a:path w="1599" h="2694" extrusionOk="0">
                  <a:moveTo>
                    <a:pt x="1142" y="1"/>
                  </a:moveTo>
                  <a:cubicBezTo>
                    <a:pt x="1014" y="1"/>
                    <a:pt x="795" y="79"/>
                    <a:pt x="777" y="173"/>
                  </a:cubicBezTo>
                  <a:cubicBezTo>
                    <a:pt x="480" y="835"/>
                    <a:pt x="229" y="1519"/>
                    <a:pt x="23" y="2227"/>
                  </a:cubicBezTo>
                  <a:cubicBezTo>
                    <a:pt x="1" y="2341"/>
                    <a:pt x="160" y="2592"/>
                    <a:pt x="297" y="2683"/>
                  </a:cubicBezTo>
                  <a:cubicBezTo>
                    <a:pt x="312" y="2691"/>
                    <a:pt x="331" y="2694"/>
                    <a:pt x="354" y="2694"/>
                  </a:cubicBezTo>
                  <a:cubicBezTo>
                    <a:pt x="476" y="2694"/>
                    <a:pt x="696" y="2601"/>
                    <a:pt x="754" y="2524"/>
                  </a:cubicBezTo>
                  <a:cubicBezTo>
                    <a:pt x="1051" y="1885"/>
                    <a:pt x="1302" y="1223"/>
                    <a:pt x="1598" y="515"/>
                  </a:cubicBezTo>
                  <a:cubicBezTo>
                    <a:pt x="1461" y="332"/>
                    <a:pt x="1370" y="104"/>
                    <a:pt x="1210" y="13"/>
                  </a:cubicBezTo>
                  <a:cubicBezTo>
                    <a:pt x="1194" y="5"/>
                    <a:pt x="1170" y="1"/>
                    <a:pt x="1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29;p93">
              <a:extLst>
                <a:ext uri="{FF2B5EF4-FFF2-40B4-BE49-F238E27FC236}">
                  <a16:creationId xmlns:a16="http://schemas.microsoft.com/office/drawing/2014/main" id="{B798E412-E0CF-4DEA-BE8B-9B3D8C5930AC}"/>
                </a:ext>
              </a:extLst>
            </p:cNvPr>
            <p:cNvSpPr/>
            <p:nvPr/>
          </p:nvSpPr>
          <p:spPr>
            <a:xfrm>
              <a:off x="5941401" y="2980466"/>
              <a:ext cx="642503" cy="868414"/>
            </a:xfrm>
            <a:custGeom>
              <a:avLst/>
              <a:gdLst/>
              <a:ahLst/>
              <a:cxnLst/>
              <a:rect l="l" t="t" r="r" b="b"/>
              <a:pathLst>
                <a:path w="35889" h="48508" extrusionOk="0">
                  <a:moveTo>
                    <a:pt x="17541" y="1"/>
                  </a:moveTo>
                  <a:cubicBezTo>
                    <a:pt x="16991" y="1"/>
                    <a:pt x="16432" y="220"/>
                    <a:pt x="16122" y="658"/>
                  </a:cubicBezTo>
                  <a:cubicBezTo>
                    <a:pt x="16030" y="681"/>
                    <a:pt x="15939" y="750"/>
                    <a:pt x="15893" y="887"/>
                  </a:cubicBezTo>
                  <a:cubicBezTo>
                    <a:pt x="11762" y="11706"/>
                    <a:pt x="7653" y="22525"/>
                    <a:pt x="3522" y="33367"/>
                  </a:cubicBezTo>
                  <a:cubicBezTo>
                    <a:pt x="2381" y="36380"/>
                    <a:pt x="1240" y="39393"/>
                    <a:pt x="98" y="42429"/>
                  </a:cubicBezTo>
                  <a:cubicBezTo>
                    <a:pt x="0" y="42674"/>
                    <a:pt x="231" y="42873"/>
                    <a:pt x="462" y="42873"/>
                  </a:cubicBezTo>
                  <a:cubicBezTo>
                    <a:pt x="553" y="42873"/>
                    <a:pt x="644" y="42842"/>
                    <a:pt x="715" y="42771"/>
                  </a:cubicBezTo>
                  <a:cubicBezTo>
                    <a:pt x="1217" y="42292"/>
                    <a:pt x="1742" y="41835"/>
                    <a:pt x="2335" y="41424"/>
                  </a:cubicBezTo>
                  <a:cubicBezTo>
                    <a:pt x="2799" y="41108"/>
                    <a:pt x="3576" y="40499"/>
                    <a:pt x="4195" y="40499"/>
                  </a:cubicBezTo>
                  <a:cubicBezTo>
                    <a:pt x="4246" y="40499"/>
                    <a:pt x="4296" y="40503"/>
                    <a:pt x="4344" y="40511"/>
                  </a:cubicBezTo>
                  <a:cubicBezTo>
                    <a:pt x="4983" y="40625"/>
                    <a:pt x="5280" y="41356"/>
                    <a:pt x="5371" y="41926"/>
                  </a:cubicBezTo>
                  <a:cubicBezTo>
                    <a:pt x="5462" y="42634"/>
                    <a:pt x="5417" y="43364"/>
                    <a:pt x="5599" y="44072"/>
                  </a:cubicBezTo>
                  <a:cubicBezTo>
                    <a:pt x="5637" y="44222"/>
                    <a:pt x="5782" y="44341"/>
                    <a:pt x="5946" y="44341"/>
                  </a:cubicBezTo>
                  <a:cubicBezTo>
                    <a:pt x="5982" y="44341"/>
                    <a:pt x="6019" y="44335"/>
                    <a:pt x="6056" y="44323"/>
                  </a:cubicBezTo>
                  <a:cubicBezTo>
                    <a:pt x="6581" y="44186"/>
                    <a:pt x="6992" y="43889"/>
                    <a:pt x="7425" y="43570"/>
                  </a:cubicBezTo>
                  <a:cubicBezTo>
                    <a:pt x="7813" y="43250"/>
                    <a:pt x="8247" y="42794"/>
                    <a:pt x="8749" y="42702"/>
                  </a:cubicBezTo>
                  <a:cubicBezTo>
                    <a:pt x="8799" y="42694"/>
                    <a:pt x="8847" y="42690"/>
                    <a:pt x="8893" y="42690"/>
                  </a:cubicBezTo>
                  <a:cubicBezTo>
                    <a:pt x="9485" y="42690"/>
                    <a:pt x="9806" y="43336"/>
                    <a:pt x="9890" y="43844"/>
                  </a:cubicBezTo>
                  <a:cubicBezTo>
                    <a:pt x="10004" y="44597"/>
                    <a:pt x="9868" y="45350"/>
                    <a:pt x="10050" y="46103"/>
                  </a:cubicBezTo>
                  <a:cubicBezTo>
                    <a:pt x="10084" y="46271"/>
                    <a:pt x="10251" y="46376"/>
                    <a:pt x="10411" y="46376"/>
                  </a:cubicBezTo>
                  <a:cubicBezTo>
                    <a:pt x="10469" y="46376"/>
                    <a:pt x="10526" y="46362"/>
                    <a:pt x="10575" y="46332"/>
                  </a:cubicBezTo>
                  <a:cubicBezTo>
                    <a:pt x="11808" y="45624"/>
                    <a:pt x="12812" y="44163"/>
                    <a:pt x="14341" y="44118"/>
                  </a:cubicBezTo>
                  <a:cubicBezTo>
                    <a:pt x="14361" y="44117"/>
                    <a:pt x="14381" y="44117"/>
                    <a:pt x="14401" y="44117"/>
                  </a:cubicBezTo>
                  <a:cubicBezTo>
                    <a:pt x="16094" y="44117"/>
                    <a:pt x="15867" y="46048"/>
                    <a:pt x="15597" y="47176"/>
                  </a:cubicBezTo>
                  <a:cubicBezTo>
                    <a:pt x="15534" y="47426"/>
                    <a:pt x="15738" y="47639"/>
                    <a:pt x="15983" y="47639"/>
                  </a:cubicBezTo>
                  <a:cubicBezTo>
                    <a:pt x="16006" y="47639"/>
                    <a:pt x="16029" y="47637"/>
                    <a:pt x="16053" y="47633"/>
                  </a:cubicBezTo>
                  <a:cubicBezTo>
                    <a:pt x="17057" y="47382"/>
                    <a:pt x="17674" y="46400"/>
                    <a:pt x="18678" y="46172"/>
                  </a:cubicBezTo>
                  <a:cubicBezTo>
                    <a:pt x="18760" y="46152"/>
                    <a:pt x="18840" y="46142"/>
                    <a:pt x="18920" y="46142"/>
                  </a:cubicBezTo>
                  <a:cubicBezTo>
                    <a:pt x="19640" y="46142"/>
                    <a:pt x="20239" y="46934"/>
                    <a:pt x="20116" y="47633"/>
                  </a:cubicBezTo>
                  <a:cubicBezTo>
                    <a:pt x="20070" y="47770"/>
                    <a:pt x="20025" y="47907"/>
                    <a:pt x="19979" y="48066"/>
                  </a:cubicBezTo>
                  <a:cubicBezTo>
                    <a:pt x="19889" y="48322"/>
                    <a:pt x="20125" y="48508"/>
                    <a:pt x="20349" y="48508"/>
                  </a:cubicBezTo>
                  <a:cubicBezTo>
                    <a:pt x="20465" y="48508"/>
                    <a:pt x="20579" y="48457"/>
                    <a:pt x="20641" y="48340"/>
                  </a:cubicBezTo>
                  <a:cubicBezTo>
                    <a:pt x="20732" y="48181"/>
                    <a:pt x="20801" y="47998"/>
                    <a:pt x="20824" y="47838"/>
                  </a:cubicBezTo>
                  <a:cubicBezTo>
                    <a:pt x="23791" y="39416"/>
                    <a:pt x="26918" y="31039"/>
                    <a:pt x="30228" y="22730"/>
                  </a:cubicBezTo>
                  <a:cubicBezTo>
                    <a:pt x="31049" y="20653"/>
                    <a:pt x="31894" y="18576"/>
                    <a:pt x="32761" y="16499"/>
                  </a:cubicBezTo>
                  <a:cubicBezTo>
                    <a:pt x="33583" y="14490"/>
                    <a:pt x="34450" y="12482"/>
                    <a:pt x="35067" y="10405"/>
                  </a:cubicBezTo>
                  <a:cubicBezTo>
                    <a:pt x="35386" y="9378"/>
                    <a:pt x="35637" y="8350"/>
                    <a:pt x="35774" y="7278"/>
                  </a:cubicBezTo>
                  <a:cubicBezTo>
                    <a:pt x="35820" y="6912"/>
                    <a:pt x="35888" y="6524"/>
                    <a:pt x="35660" y="6205"/>
                  </a:cubicBezTo>
                  <a:cubicBezTo>
                    <a:pt x="35409" y="5863"/>
                    <a:pt x="34998" y="5771"/>
                    <a:pt x="34610" y="5680"/>
                  </a:cubicBezTo>
                  <a:cubicBezTo>
                    <a:pt x="32465" y="5155"/>
                    <a:pt x="30319" y="4561"/>
                    <a:pt x="28196" y="3900"/>
                  </a:cubicBezTo>
                  <a:cubicBezTo>
                    <a:pt x="25822" y="3146"/>
                    <a:pt x="23494" y="2302"/>
                    <a:pt x="21189" y="1343"/>
                  </a:cubicBezTo>
                  <a:cubicBezTo>
                    <a:pt x="20595" y="1092"/>
                    <a:pt x="20002" y="841"/>
                    <a:pt x="19408" y="590"/>
                  </a:cubicBezTo>
                  <a:cubicBezTo>
                    <a:pt x="18929" y="384"/>
                    <a:pt x="18473" y="133"/>
                    <a:pt x="17948" y="42"/>
                  </a:cubicBezTo>
                  <a:cubicBezTo>
                    <a:pt x="17815" y="15"/>
                    <a:pt x="17678" y="1"/>
                    <a:pt x="17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30;p93">
              <a:extLst>
                <a:ext uri="{FF2B5EF4-FFF2-40B4-BE49-F238E27FC236}">
                  <a16:creationId xmlns:a16="http://schemas.microsoft.com/office/drawing/2014/main" id="{531B90A8-1B5F-405E-85C5-BC82E4509CCD}"/>
                </a:ext>
              </a:extLst>
            </p:cNvPr>
            <p:cNvSpPr/>
            <p:nvPr/>
          </p:nvSpPr>
          <p:spPr>
            <a:xfrm>
              <a:off x="6388158" y="3115648"/>
              <a:ext cx="112374" cy="268538"/>
            </a:xfrm>
            <a:custGeom>
              <a:avLst/>
              <a:gdLst/>
              <a:ahLst/>
              <a:cxnLst/>
              <a:rect l="l" t="t" r="r" b="b"/>
              <a:pathLst>
                <a:path w="6277" h="15000" extrusionOk="0">
                  <a:moveTo>
                    <a:pt x="6003" y="1"/>
                  </a:moveTo>
                  <a:cubicBezTo>
                    <a:pt x="5820" y="1"/>
                    <a:pt x="5569" y="115"/>
                    <a:pt x="5455" y="252"/>
                  </a:cubicBezTo>
                  <a:cubicBezTo>
                    <a:pt x="5318" y="411"/>
                    <a:pt x="5273" y="640"/>
                    <a:pt x="5181" y="845"/>
                  </a:cubicBezTo>
                  <a:cubicBezTo>
                    <a:pt x="3629" y="5182"/>
                    <a:pt x="2054" y="9519"/>
                    <a:pt x="502" y="13856"/>
                  </a:cubicBezTo>
                  <a:cubicBezTo>
                    <a:pt x="365" y="14221"/>
                    <a:pt x="0" y="14746"/>
                    <a:pt x="571" y="14951"/>
                  </a:cubicBezTo>
                  <a:cubicBezTo>
                    <a:pt x="657" y="14984"/>
                    <a:pt x="731" y="14999"/>
                    <a:pt x="796" y="14999"/>
                  </a:cubicBezTo>
                  <a:cubicBezTo>
                    <a:pt x="1173" y="14999"/>
                    <a:pt x="1207" y="14487"/>
                    <a:pt x="1324" y="14175"/>
                  </a:cubicBezTo>
                  <a:cubicBezTo>
                    <a:pt x="2922" y="9793"/>
                    <a:pt x="4497" y="5387"/>
                    <a:pt x="6094" y="982"/>
                  </a:cubicBezTo>
                  <a:cubicBezTo>
                    <a:pt x="6140" y="822"/>
                    <a:pt x="6209" y="663"/>
                    <a:pt x="6277" y="411"/>
                  </a:cubicBezTo>
                  <a:cubicBezTo>
                    <a:pt x="6209" y="274"/>
                    <a:pt x="6117" y="23"/>
                    <a:pt x="6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31;p93">
              <a:extLst>
                <a:ext uri="{FF2B5EF4-FFF2-40B4-BE49-F238E27FC236}">
                  <a16:creationId xmlns:a16="http://schemas.microsoft.com/office/drawing/2014/main" id="{06C671E4-4003-4037-91BC-285F301685D3}"/>
                </a:ext>
              </a:extLst>
            </p:cNvPr>
            <p:cNvSpPr/>
            <p:nvPr/>
          </p:nvSpPr>
          <p:spPr>
            <a:xfrm>
              <a:off x="6341164" y="3414190"/>
              <a:ext cx="48229" cy="106860"/>
            </a:xfrm>
            <a:custGeom>
              <a:avLst/>
              <a:gdLst/>
              <a:ahLst/>
              <a:cxnLst/>
              <a:rect l="l" t="t" r="r" b="b"/>
              <a:pathLst>
                <a:path w="2694" h="5969" extrusionOk="0">
                  <a:moveTo>
                    <a:pt x="2252" y="0"/>
                  </a:moveTo>
                  <a:cubicBezTo>
                    <a:pt x="1981" y="0"/>
                    <a:pt x="1873" y="321"/>
                    <a:pt x="1780" y="580"/>
                  </a:cubicBezTo>
                  <a:cubicBezTo>
                    <a:pt x="1233" y="2087"/>
                    <a:pt x="685" y="3616"/>
                    <a:pt x="137" y="5146"/>
                  </a:cubicBezTo>
                  <a:cubicBezTo>
                    <a:pt x="91" y="5260"/>
                    <a:pt x="69" y="5351"/>
                    <a:pt x="0" y="5579"/>
                  </a:cubicBezTo>
                  <a:cubicBezTo>
                    <a:pt x="88" y="5689"/>
                    <a:pt x="261" y="5968"/>
                    <a:pt x="314" y="5968"/>
                  </a:cubicBezTo>
                  <a:cubicBezTo>
                    <a:pt x="316" y="5968"/>
                    <a:pt x="318" y="5968"/>
                    <a:pt x="320" y="5967"/>
                  </a:cubicBezTo>
                  <a:cubicBezTo>
                    <a:pt x="548" y="5876"/>
                    <a:pt x="822" y="5739"/>
                    <a:pt x="913" y="5556"/>
                  </a:cubicBezTo>
                  <a:cubicBezTo>
                    <a:pt x="1507" y="3981"/>
                    <a:pt x="2077" y="2429"/>
                    <a:pt x="2602" y="832"/>
                  </a:cubicBezTo>
                  <a:cubicBezTo>
                    <a:pt x="2694" y="603"/>
                    <a:pt x="2602" y="124"/>
                    <a:pt x="2465" y="55"/>
                  </a:cubicBezTo>
                  <a:cubicBezTo>
                    <a:pt x="2384" y="17"/>
                    <a:pt x="2314" y="0"/>
                    <a:pt x="2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32;p93">
              <a:extLst>
                <a:ext uri="{FF2B5EF4-FFF2-40B4-BE49-F238E27FC236}">
                  <a16:creationId xmlns:a16="http://schemas.microsoft.com/office/drawing/2014/main" id="{43BCF339-37E6-453F-AF52-6455B7749FFE}"/>
                </a:ext>
              </a:extLst>
            </p:cNvPr>
            <p:cNvSpPr/>
            <p:nvPr/>
          </p:nvSpPr>
          <p:spPr>
            <a:xfrm>
              <a:off x="5912507" y="2604871"/>
              <a:ext cx="767838" cy="1463762"/>
            </a:xfrm>
            <a:custGeom>
              <a:avLst/>
              <a:gdLst/>
              <a:ahLst/>
              <a:cxnLst/>
              <a:rect l="l" t="t" r="r" b="b"/>
              <a:pathLst>
                <a:path w="42890" h="81763" extrusionOk="0">
                  <a:moveTo>
                    <a:pt x="26513" y="1100"/>
                  </a:moveTo>
                  <a:cubicBezTo>
                    <a:pt x="31960" y="1100"/>
                    <a:pt x="36744" y="3112"/>
                    <a:pt x="41109" y="6437"/>
                  </a:cubicBezTo>
                  <a:cubicBezTo>
                    <a:pt x="35334" y="5501"/>
                    <a:pt x="29856" y="3629"/>
                    <a:pt x="24538" y="1187"/>
                  </a:cubicBezTo>
                  <a:cubicBezTo>
                    <a:pt x="25206" y="1129"/>
                    <a:pt x="25864" y="1100"/>
                    <a:pt x="26513" y="1100"/>
                  </a:cubicBezTo>
                  <a:close/>
                  <a:moveTo>
                    <a:pt x="23237" y="1689"/>
                  </a:moveTo>
                  <a:cubicBezTo>
                    <a:pt x="29171" y="4382"/>
                    <a:pt x="35220" y="6482"/>
                    <a:pt x="41679" y="7532"/>
                  </a:cubicBezTo>
                  <a:cubicBezTo>
                    <a:pt x="41634" y="7669"/>
                    <a:pt x="41565" y="7898"/>
                    <a:pt x="41474" y="8126"/>
                  </a:cubicBezTo>
                  <a:cubicBezTo>
                    <a:pt x="40470" y="10933"/>
                    <a:pt x="39420" y="13764"/>
                    <a:pt x="38438" y="16594"/>
                  </a:cubicBezTo>
                  <a:cubicBezTo>
                    <a:pt x="38251" y="17155"/>
                    <a:pt x="37988" y="17379"/>
                    <a:pt x="37547" y="17379"/>
                  </a:cubicBezTo>
                  <a:cubicBezTo>
                    <a:pt x="37450" y="17379"/>
                    <a:pt x="37344" y="17368"/>
                    <a:pt x="37228" y="17347"/>
                  </a:cubicBezTo>
                  <a:cubicBezTo>
                    <a:pt x="35151" y="16936"/>
                    <a:pt x="33029" y="16708"/>
                    <a:pt x="31020" y="16115"/>
                  </a:cubicBezTo>
                  <a:cubicBezTo>
                    <a:pt x="27710" y="15133"/>
                    <a:pt x="24469" y="13946"/>
                    <a:pt x="21205" y="12782"/>
                  </a:cubicBezTo>
                  <a:cubicBezTo>
                    <a:pt x="19448" y="12143"/>
                    <a:pt x="19493" y="12052"/>
                    <a:pt x="20109" y="10340"/>
                  </a:cubicBezTo>
                  <a:cubicBezTo>
                    <a:pt x="21068" y="7646"/>
                    <a:pt x="22050" y="4930"/>
                    <a:pt x="23031" y="2237"/>
                  </a:cubicBezTo>
                  <a:cubicBezTo>
                    <a:pt x="23100" y="2031"/>
                    <a:pt x="23191" y="1826"/>
                    <a:pt x="23237" y="1689"/>
                  </a:cubicBezTo>
                  <a:close/>
                  <a:moveTo>
                    <a:pt x="19196" y="12896"/>
                  </a:moveTo>
                  <a:cubicBezTo>
                    <a:pt x="25222" y="15361"/>
                    <a:pt x="31203" y="17667"/>
                    <a:pt x="37776" y="18306"/>
                  </a:cubicBezTo>
                  <a:cubicBezTo>
                    <a:pt x="37616" y="18808"/>
                    <a:pt x="37502" y="19287"/>
                    <a:pt x="37251" y="19721"/>
                  </a:cubicBezTo>
                  <a:cubicBezTo>
                    <a:pt x="37191" y="19861"/>
                    <a:pt x="36887" y="19931"/>
                    <a:pt x="36674" y="19931"/>
                  </a:cubicBezTo>
                  <a:cubicBezTo>
                    <a:pt x="36644" y="19931"/>
                    <a:pt x="36615" y="19929"/>
                    <a:pt x="36589" y="19926"/>
                  </a:cubicBezTo>
                  <a:cubicBezTo>
                    <a:pt x="35060" y="19653"/>
                    <a:pt x="33531" y="19401"/>
                    <a:pt x="32024" y="19036"/>
                  </a:cubicBezTo>
                  <a:cubicBezTo>
                    <a:pt x="29536" y="18420"/>
                    <a:pt x="27048" y="17804"/>
                    <a:pt x="24629" y="17005"/>
                  </a:cubicBezTo>
                  <a:cubicBezTo>
                    <a:pt x="22803" y="16411"/>
                    <a:pt x="21091" y="15498"/>
                    <a:pt x="19333" y="14745"/>
                  </a:cubicBezTo>
                  <a:cubicBezTo>
                    <a:pt x="18763" y="14494"/>
                    <a:pt x="18626" y="14129"/>
                    <a:pt x="18923" y="13604"/>
                  </a:cubicBezTo>
                  <a:cubicBezTo>
                    <a:pt x="19037" y="13376"/>
                    <a:pt x="19105" y="13102"/>
                    <a:pt x="19196" y="12896"/>
                  </a:cubicBezTo>
                  <a:close/>
                  <a:moveTo>
                    <a:pt x="18352" y="15202"/>
                  </a:moveTo>
                  <a:cubicBezTo>
                    <a:pt x="21182" y="16959"/>
                    <a:pt x="24241" y="17963"/>
                    <a:pt x="27368" y="18785"/>
                  </a:cubicBezTo>
                  <a:cubicBezTo>
                    <a:pt x="30472" y="19584"/>
                    <a:pt x="33599" y="20269"/>
                    <a:pt x="36772" y="21022"/>
                  </a:cubicBezTo>
                  <a:cubicBezTo>
                    <a:pt x="36772" y="21068"/>
                    <a:pt x="36749" y="21227"/>
                    <a:pt x="36681" y="21387"/>
                  </a:cubicBezTo>
                  <a:cubicBezTo>
                    <a:pt x="36315" y="22460"/>
                    <a:pt x="35882" y="23510"/>
                    <a:pt x="35562" y="24606"/>
                  </a:cubicBezTo>
                  <a:cubicBezTo>
                    <a:pt x="35419" y="25036"/>
                    <a:pt x="35205" y="25184"/>
                    <a:pt x="34866" y="25184"/>
                  </a:cubicBezTo>
                  <a:cubicBezTo>
                    <a:pt x="34773" y="25184"/>
                    <a:pt x="34671" y="25173"/>
                    <a:pt x="34558" y="25153"/>
                  </a:cubicBezTo>
                  <a:cubicBezTo>
                    <a:pt x="29833" y="24332"/>
                    <a:pt x="25268" y="22962"/>
                    <a:pt x="20817" y="21159"/>
                  </a:cubicBezTo>
                  <a:cubicBezTo>
                    <a:pt x="19493" y="20611"/>
                    <a:pt x="18192" y="20041"/>
                    <a:pt x="16800" y="19470"/>
                  </a:cubicBezTo>
                  <a:cubicBezTo>
                    <a:pt x="17348" y="17986"/>
                    <a:pt x="17850" y="16617"/>
                    <a:pt x="18352" y="15202"/>
                  </a:cubicBezTo>
                  <a:close/>
                  <a:moveTo>
                    <a:pt x="16503" y="20292"/>
                  </a:moveTo>
                  <a:cubicBezTo>
                    <a:pt x="17713" y="20817"/>
                    <a:pt x="18808" y="21319"/>
                    <a:pt x="19973" y="21844"/>
                  </a:cubicBezTo>
                  <a:cubicBezTo>
                    <a:pt x="19881" y="22095"/>
                    <a:pt x="19790" y="22300"/>
                    <a:pt x="19721" y="22529"/>
                  </a:cubicBezTo>
                  <a:cubicBezTo>
                    <a:pt x="15499" y="34215"/>
                    <a:pt x="11276" y="45902"/>
                    <a:pt x="7076" y="57588"/>
                  </a:cubicBezTo>
                  <a:cubicBezTo>
                    <a:pt x="6711" y="58615"/>
                    <a:pt x="6483" y="59665"/>
                    <a:pt x="6163" y="60715"/>
                  </a:cubicBezTo>
                  <a:cubicBezTo>
                    <a:pt x="6140" y="60829"/>
                    <a:pt x="6072" y="60943"/>
                    <a:pt x="5889" y="61080"/>
                  </a:cubicBezTo>
                  <a:cubicBezTo>
                    <a:pt x="5844" y="60875"/>
                    <a:pt x="5821" y="60692"/>
                    <a:pt x="5775" y="60487"/>
                  </a:cubicBezTo>
                  <a:cubicBezTo>
                    <a:pt x="5620" y="59693"/>
                    <a:pt x="5177" y="59251"/>
                    <a:pt x="4536" y="59251"/>
                  </a:cubicBezTo>
                  <a:cubicBezTo>
                    <a:pt x="4329" y="59251"/>
                    <a:pt x="4102" y="59297"/>
                    <a:pt x="3858" y="59391"/>
                  </a:cubicBezTo>
                  <a:cubicBezTo>
                    <a:pt x="3264" y="59620"/>
                    <a:pt x="2717" y="60008"/>
                    <a:pt x="2055" y="60396"/>
                  </a:cubicBezTo>
                  <a:cubicBezTo>
                    <a:pt x="6871" y="46997"/>
                    <a:pt x="11664" y="33690"/>
                    <a:pt x="16503" y="20292"/>
                  </a:cubicBezTo>
                  <a:close/>
                  <a:moveTo>
                    <a:pt x="20817" y="22209"/>
                  </a:moveTo>
                  <a:cubicBezTo>
                    <a:pt x="22232" y="22711"/>
                    <a:pt x="23556" y="23190"/>
                    <a:pt x="24971" y="23670"/>
                  </a:cubicBezTo>
                  <a:cubicBezTo>
                    <a:pt x="20269" y="36703"/>
                    <a:pt x="15590" y="49691"/>
                    <a:pt x="10842" y="62792"/>
                  </a:cubicBezTo>
                  <a:cubicBezTo>
                    <a:pt x="10441" y="61620"/>
                    <a:pt x="9968" y="61105"/>
                    <a:pt x="9224" y="61105"/>
                  </a:cubicBezTo>
                  <a:cubicBezTo>
                    <a:pt x="8866" y="61105"/>
                    <a:pt x="8447" y="61223"/>
                    <a:pt x="7944" y="61446"/>
                  </a:cubicBezTo>
                  <a:cubicBezTo>
                    <a:pt x="7510" y="61628"/>
                    <a:pt x="7099" y="61879"/>
                    <a:pt x="6665" y="62108"/>
                  </a:cubicBezTo>
                  <a:cubicBezTo>
                    <a:pt x="6665" y="62039"/>
                    <a:pt x="6620" y="61971"/>
                    <a:pt x="6643" y="61925"/>
                  </a:cubicBezTo>
                  <a:cubicBezTo>
                    <a:pt x="8971" y="55328"/>
                    <a:pt x="11276" y="48732"/>
                    <a:pt x="13627" y="42135"/>
                  </a:cubicBezTo>
                  <a:cubicBezTo>
                    <a:pt x="15887" y="35767"/>
                    <a:pt x="18215" y="29399"/>
                    <a:pt x="20497" y="23054"/>
                  </a:cubicBezTo>
                  <a:cubicBezTo>
                    <a:pt x="20612" y="22780"/>
                    <a:pt x="20703" y="22506"/>
                    <a:pt x="20817" y="22209"/>
                  </a:cubicBezTo>
                  <a:close/>
                  <a:moveTo>
                    <a:pt x="25816" y="23944"/>
                  </a:moveTo>
                  <a:cubicBezTo>
                    <a:pt x="27345" y="24377"/>
                    <a:pt x="28783" y="24788"/>
                    <a:pt x="30290" y="25222"/>
                  </a:cubicBezTo>
                  <a:cubicBezTo>
                    <a:pt x="25633" y="38141"/>
                    <a:pt x="20977" y="51037"/>
                    <a:pt x="16320" y="63979"/>
                  </a:cubicBezTo>
                  <a:cubicBezTo>
                    <a:pt x="15865" y="63263"/>
                    <a:pt x="15479" y="62930"/>
                    <a:pt x="14898" y="62930"/>
                  </a:cubicBezTo>
                  <a:cubicBezTo>
                    <a:pt x="14664" y="62930"/>
                    <a:pt x="14398" y="62984"/>
                    <a:pt x="14084" y="63089"/>
                  </a:cubicBezTo>
                  <a:cubicBezTo>
                    <a:pt x="13308" y="63340"/>
                    <a:pt x="12600" y="63774"/>
                    <a:pt x="11870" y="64162"/>
                  </a:cubicBezTo>
                  <a:cubicBezTo>
                    <a:pt x="11641" y="64253"/>
                    <a:pt x="11459" y="64413"/>
                    <a:pt x="11139" y="64641"/>
                  </a:cubicBezTo>
                  <a:cubicBezTo>
                    <a:pt x="16069" y="50992"/>
                    <a:pt x="20931" y="37502"/>
                    <a:pt x="25816" y="23944"/>
                  </a:cubicBezTo>
                  <a:close/>
                  <a:moveTo>
                    <a:pt x="31180" y="25427"/>
                  </a:moveTo>
                  <a:cubicBezTo>
                    <a:pt x="32458" y="25656"/>
                    <a:pt x="33668" y="25884"/>
                    <a:pt x="34992" y="26135"/>
                  </a:cubicBezTo>
                  <a:cubicBezTo>
                    <a:pt x="30198" y="39351"/>
                    <a:pt x="25451" y="52521"/>
                    <a:pt x="20840" y="65303"/>
                  </a:cubicBezTo>
                  <a:cubicBezTo>
                    <a:pt x="20589" y="65166"/>
                    <a:pt x="20246" y="64915"/>
                    <a:pt x="19858" y="64847"/>
                  </a:cubicBezTo>
                  <a:cubicBezTo>
                    <a:pt x="19712" y="64825"/>
                    <a:pt x="19561" y="64814"/>
                    <a:pt x="19409" y="64814"/>
                  </a:cubicBezTo>
                  <a:cubicBezTo>
                    <a:pt x="19087" y="64814"/>
                    <a:pt x="18761" y="64860"/>
                    <a:pt x="18466" y="64938"/>
                  </a:cubicBezTo>
                  <a:cubicBezTo>
                    <a:pt x="17895" y="65098"/>
                    <a:pt x="17348" y="65372"/>
                    <a:pt x="16663" y="65645"/>
                  </a:cubicBezTo>
                  <a:cubicBezTo>
                    <a:pt x="21525" y="52179"/>
                    <a:pt x="26341" y="38826"/>
                    <a:pt x="31180" y="25427"/>
                  </a:cubicBezTo>
                  <a:close/>
                  <a:moveTo>
                    <a:pt x="4446" y="60150"/>
                  </a:moveTo>
                  <a:cubicBezTo>
                    <a:pt x="4772" y="60150"/>
                    <a:pt x="4916" y="60458"/>
                    <a:pt x="4931" y="61126"/>
                  </a:cubicBezTo>
                  <a:cubicBezTo>
                    <a:pt x="4953" y="61811"/>
                    <a:pt x="4862" y="62496"/>
                    <a:pt x="4817" y="63180"/>
                  </a:cubicBezTo>
                  <a:cubicBezTo>
                    <a:pt x="4794" y="63363"/>
                    <a:pt x="4702" y="63546"/>
                    <a:pt x="4725" y="63705"/>
                  </a:cubicBezTo>
                  <a:cubicBezTo>
                    <a:pt x="4794" y="64025"/>
                    <a:pt x="4885" y="64344"/>
                    <a:pt x="4976" y="64664"/>
                  </a:cubicBezTo>
                  <a:cubicBezTo>
                    <a:pt x="5273" y="64504"/>
                    <a:pt x="5638" y="64436"/>
                    <a:pt x="5844" y="64207"/>
                  </a:cubicBezTo>
                  <a:cubicBezTo>
                    <a:pt x="6597" y="63317"/>
                    <a:pt x="7441" y="62564"/>
                    <a:pt x="8560" y="62153"/>
                  </a:cubicBezTo>
                  <a:cubicBezTo>
                    <a:pt x="8833" y="62055"/>
                    <a:pt x="9059" y="62004"/>
                    <a:pt x="9240" y="62004"/>
                  </a:cubicBezTo>
                  <a:cubicBezTo>
                    <a:pt x="9693" y="62004"/>
                    <a:pt x="9871" y="62326"/>
                    <a:pt x="9838" y="63043"/>
                  </a:cubicBezTo>
                  <a:cubicBezTo>
                    <a:pt x="9815" y="63819"/>
                    <a:pt x="9610" y="64595"/>
                    <a:pt x="9587" y="65372"/>
                  </a:cubicBezTo>
                  <a:cubicBezTo>
                    <a:pt x="9587" y="65714"/>
                    <a:pt x="9792" y="66079"/>
                    <a:pt x="9907" y="66444"/>
                  </a:cubicBezTo>
                  <a:cubicBezTo>
                    <a:pt x="10249" y="66330"/>
                    <a:pt x="10614" y="66262"/>
                    <a:pt x="10911" y="66056"/>
                  </a:cubicBezTo>
                  <a:cubicBezTo>
                    <a:pt x="11892" y="65417"/>
                    <a:pt x="12828" y="64687"/>
                    <a:pt x="13855" y="64093"/>
                  </a:cubicBezTo>
                  <a:cubicBezTo>
                    <a:pt x="14040" y="63982"/>
                    <a:pt x="14286" y="63965"/>
                    <a:pt x="14540" y="63965"/>
                  </a:cubicBezTo>
                  <a:cubicBezTo>
                    <a:pt x="14659" y="63965"/>
                    <a:pt x="14780" y="63968"/>
                    <a:pt x="14898" y="63968"/>
                  </a:cubicBezTo>
                  <a:cubicBezTo>
                    <a:pt x="14994" y="63968"/>
                    <a:pt x="15089" y="63966"/>
                    <a:pt x="15179" y="63956"/>
                  </a:cubicBezTo>
                  <a:lnTo>
                    <a:pt x="15179" y="63956"/>
                  </a:lnTo>
                  <a:cubicBezTo>
                    <a:pt x="15179" y="64367"/>
                    <a:pt x="15225" y="64778"/>
                    <a:pt x="15156" y="65189"/>
                  </a:cubicBezTo>
                  <a:cubicBezTo>
                    <a:pt x="15042" y="65782"/>
                    <a:pt x="14837" y="66353"/>
                    <a:pt x="14746" y="66946"/>
                  </a:cubicBezTo>
                  <a:cubicBezTo>
                    <a:pt x="14700" y="67198"/>
                    <a:pt x="14882" y="67494"/>
                    <a:pt x="14951" y="67768"/>
                  </a:cubicBezTo>
                  <a:cubicBezTo>
                    <a:pt x="15225" y="67700"/>
                    <a:pt x="15522" y="67677"/>
                    <a:pt x="15750" y="67540"/>
                  </a:cubicBezTo>
                  <a:cubicBezTo>
                    <a:pt x="16731" y="66969"/>
                    <a:pt x="17644" y="66307"/>
                    <a:pt x="18671" y="65828"/>
                  </a:cubicBezTo>
                  <a:cubicBezTo>
                    <a:pt x="18939" y="65694"/>
                    <a:pt x="19144" y="65626"/>
                    <a:pt x="19296" y="65626"/>
                  </a:cubicBezTo>
                  <a:cubicBezTo>
                    <a:pt x="19613" y="65626"/>
                    <a:pt x="19707" y="65920"/>
                    <a:pt x="19676" y="66536"/>
                  </a:cubicBezTo>
                  <a:cubicBezTo>
                    <a:pt x="19653" y="67198"/>
                    <a:pt x="19584" y="67860"/>
                    <a:pt x="19516" y="68521"/>
                  </a:cubicBezTo>
                  <a:cubicBezTo>
                    <a:pt x="19448" y="69252"/>
                    <a:pt x="19219" y="69891"/>
                    <a:pt x="18671" y="70439"/>
                  </a:cubicBezTo>
                  <a:cubicBezTo>
                    <a:pt x="16366" y="72767"/>
                    <a:pt x="14061" y="75118"/>
                    <a:pt x="11755" y="77469"/>
                  </a:cubicBezTo>
                  <a:cubicBezTo>
                    <a:pt x="11664" y="77560"/>
                    <a:pt x="11573" y="77629"/>
                    <a:pt x="11390" y="77788"/>
                  </a:cubicBezTo>
                  <a:cubicBezTo>
                    <a:pt x="11185" y="77264"/>
                    <a:pt x="11048" y="76830"/>
                    <a:pt x="10820" y="76419"/>
                  </a:cubicBezTo>
                  <a:cubicBezTo>
                    <a:pt x="10140" y="75149"/>
                    <a:pt x="9054" y="74454"/>
                    <a:pt x="7748" y="74454"/>
                  </a:cubicBezTo>
                  <a:cubicBezTo>
                    <a:pt x="7388" y="74454"/>
                    <a:pt x="7010" y="74507"/>
                    <a:pt x="6620" y="74616"/>
                  </a:cubicBezTo>
                  <a:cubicBezTo>
                    <a:pt x="5661" y="74890"/>
                    <a:pt x="4748" y="75346"/>
                    <a:pt x="3812" y="75734"/>
                  </a:cubicBezTo>
                  <a:cubicBezTo>
                    <a:pt x="3607" y="75803"/>
                    <a:pt x="3424" y="75894"/>
                    <a:pt x="3127" y="76031"/>
                  </a:cubicBezTo>
                  <a:cubicBezTo>
                    <a:pt x="2899" y="74616"/>
                    <a:pt x="2648" y="73269"/>
                    <a:pt x="2420" y="71922"/>
                  </a:cubicBezTo>
                  <a:cubicBezTo>
                    <a:pt x="2009" y="69320"/>
                    <a:pt x="1621" y="66741"/>
                    <a:pt x="1233" y="64139"/>
                  </a:cubicBezTo>
                  <a:cubicBezTo>
                    <a:pt x="1187" y="63774"/>
                    <a:pt x="1233" y="63363"/>
                    <a:pt x="1370" y="63043"/>
                  </a:cubicBezTo>
                  <a:cubicBezTo>
                    <a:pt x="1826" y="61925"/>
                    <a:pt x="2625" y="61058"/>
                    <a:pt x="3698" y="60441"/>
                  </a:cubicBezTo>
                  <a:cubicBezTo>
                    <a:pt x="4013" y="60250"/>
                    <a:pt x="4259" y="60150"/>
                    <a:pt x="4446" y="60150"/>
                  </a:cubicBezTo>
                  <a:close/>
                  <a:moveTo>
                    <a:pt x="5319" y="76168"/>
                  </a:moveTo>
                  <a:cubicBezTo>
                    <a:pt x="4748" y="76807"/>
                    <a:pt x="4177" y="77469"/>
                    <a:pt x="3538" y="78177"/>
                  </a:cubicBezTo>
                  <a:cubicBezTo>
                    <a:pt x="3196" y="77035"/>
                    <a:pt x="3196" y="77035"/>
                    <a:pt x="4086" y="76602"/>
                  </a:cubicBezTo>
                  <a:cubicBezTo>
                    <a:pt x="4451" y="76396"/>
                    <a:pt x="4839" y="76236"/>
                    <a:pt x="5319" y="76168"/>
                  </a:cubicBezTo>
                  <a:close/>
                  <a:moveTo>
                    <a:pt x="8469" y="75369"/>
                  </a:moveTo>
                  <a:cubicBezTo>
                    <a:pt x="8514" y="75437"/>
                    <a:pt x="8537" y="75506"/>
                    <a:pt x="8583" y="75597"/>
                  </a:cubicBezTo>
                  <a:cubicBezTo>
                    <a:pt x="7099" y="77104"/>
                    <a:pt x="5638" y="78610"/>
                    <a:pt x="4155" y="80139"/>
                  </a:cubicBezTo>
                  <a:cubicBezTo>
                    <a:pt x="3698" y="79888"/>
                    <a:pt x="3561" y="79546"/>
                    <a:pt x="3881" y="79204"/>
                  </a:cubicBezTo>
                  <a:cubicBezTo>
                    <a:pt x="4999" y="77948"/>
                    <a:pt x="6118" y="76716"/>
                    <a:pt x="7304" y="75529"/>
                  </a:cubicBezTo>
                  <a:cubicBezTo>
                    <a:pt x="7437" y="75396"/>
                    <a:pt x="7677" y="75379"/>
                    <a:pt x="7931" y="75379"/>
                  </a:cubicBezTo>
                  <a:cubicBezTo>
                    <a:pt x="8020" y="75379"/>
                    <a:pt x="8111" y="75381"/>
                    <a:pt x="8199" y="75381"/>
                  </a:cubicBezTo>
                  <a:cubicBezTo>
                    <a:pt x="8293" y="75381"/>
                    <a:pt x="8385" y="75379"/>
                    <a:pt x="8469" y="75369"/>
                  </a:cubicBezTo>
                  <a:close/>
                  <a:moveTo>
                    <a:pt x="9336" y="76099"/>
                  </a:moveTo>
                  <a:cubicBezTo>
                    <a:pt x="10112" y="76647"/>
                    <a:pt x="10112" y="76784"/>
                    <a:pt x="9519" y="77378"/>
                  </a:cubicBezTo>
                  <a:cubicBezTo>
                    <a:pt x="8491" y="78428"/>
                    <a:pt x="7441" y="79455"/>
                    <a:pt x="6437" y="80528"/>
                  </a:cubicBezTo>
                  <a:cubicBezTo>
                    <a:pt x="6258" y="80716"/>
                    <a:pt x="6089" y="80781"/>
                    <a:pt x="5916" y="80781"/>
                  </a:cubicBezTo>
                  <a:cubicBezTo>
                    <a:pt x="5648" y="80781"/>
                    <a:pt x="5369" y="80625"/>
                    <a:pt x="5022" y="80528"/>
                  </a:cubicBezTo>
                  <a:cubicBezTo>
                    <a:pt x="6528" y="78998"/>
                    <a:pt x="7944" y="77537"/>
                    <a:pt x="9336" y="76099"/>
                  </a:cubicBezTo>
                  <a:close/>
                  <a:moveTo>
                    <a:pt x="10454" y="77971"/>
                  </a:moveTo>
                  <a:lnTo>
                    <a:pt x="10454" y="77971"/>
                  </a:lnTo>
                  <a:cubicBezTo>
                    <a:pt x="10705" y="78268"/>
                    <a:pt x="10705" y="78565"/>
                    <a:pt x="10340" y="78884"/>
                  </a:cubicBezTo>
                  <a:cubicBezTo>
                    <a:pt x="9770" y="79409"/>
                    <a:pt x="9245" y="79934"/>
                    <a:pt x="8742" y="80505"/>
                  </a:cubicBezTo>
                  <a:cubicBezTo>
                    <a:pt x="8522" y="80753"/>
                    <a:pt x="8284" y="80860"/>
                    <a:pt x="8005" y="80860"/>
                  </a:cubicBezTo>
                  <a:cubicBezTo>
                    <a:pt x="7822" y="80860"/>
                    <a:pt x="7621" y="80814"/>
                    <a:pt x="7396" y="80733"/>
                  </a:cubicBezTo>
                  <a:cubicBezTo>
                    <a:pt x="8400" y="79820"/>
                    <a:pt x="9404" y="78907"/>
                    <a:pt x="10454" y="77971"/>
                  </a:cubicBezTo>
                  <a:close/>
                  <a:moveTo>
                    <a:pt x="26341" y="0"/>
                  </a:moveTo>
                  <a:cubicBezTo>
                    <a:pt x="25336" y="137"/>
                    <a:pt x="24332" y="274"/>
                    <a:pt x="23328" y="365"/>
                  </a:cubicBezTo>
                  <a:cubicBezTo>
                    <a:pt x="22849" y="411"/>
                    <a:pt x="22643" y="662"/>
                    <a:pt x="22483" y="1096"/>
                  </a:cubicBezTo>
                  <a:cubicBezTo>
                    <a:pt x="20132" y="7646"/>
                    <a:pt x="17781" y="14197"/>
                    <a:pt x="15407" y="20748"/>
                  </a:cubicBezTo>
                  <a:cubicBezTo>
                    <a:pt x="11870" y="30563"/>
                    <a:pt x="8332" y="40378"/>
                    <a:pt x="4771" y="50193"/>
                  </a:cubicBezTo>
                  <a:cubicBezTo>
                    <a:pt x="3264" y="54370"/>
                    <a:pt x="1712" y="58547"/>
                    <a:pt x="183" y="62724"/>
                  </a:cubicBezTo>
                  <a:cubicBezTo>
                    <a:pt x="92" y="62975"/>
                    <a:pt x="0" y="63272"/>
                    <a:pt x="46" y="63500"/>
                  </a:cubicBezTo>
                  <a:cubicBezTo>
                    <a:pt x="229" y="64367"/>
                    <a:pt x="503" y="65212"/>
                    <a:pt x="639" y="66056"/>
                  </a:cubicBezTo>
                  <a:cubicBezTo>
                    <a:pt x="1347" y="70439"/>
                    <a:pt x="2055" y="74798"/>
                    <a:pt x="2694" y="79181"/>
                  </a:cubicBezTo>
                  <a:cubicBezTo>
                    <a:pt x="2854" y="80322"/>
                    <a:pt x="3401" y="81075"/>
                    <a:pt x="4520" y="81304"/>
                  </a:cubicBezTo>
                  <a:cubicBezTo>
                    <a:pt x="5661" y="81555"/>
                    <a:pt x="6848" y="81669"/>
                    <a:pt x="8035" y="81760"/>
                  </a:cubicBezTo>
                  <a:cubicBezTo>
                    <a:pt x="8057" y="81762"/>
                    <a:pt x="8079" y="81762"/>
                    <a:pt x="8102" y="81762"/>
                  </a:cubicBezTo>
                  <a:cubicBezTo>
                    <a:pt x="8437" y="81762"/>
                    <a:pt x="8873" y="81607"/>
                    <a:pt x="9108" y="81372"/>
                  </a:cubicBezTo>
                  <a:cubicBezTo>
                    <a:pt x="12372" y="78154"/>
                    <a:pt x="15590" y="74890"/>
                    <a:pt x="18808" y="71649"/>
                  </a:cubicBezTo>
                  <a:cubicBezTo>
                    <a:pt x="19288" y="71146"/>
                    <a:pt x="19813" y="70644"/>
                    <a:pt x="20132" y="70051"/>
                  </a:cubicBezTo>
                  <a:cubicBezTo>
                    <a:pt x="20475" y="69457"/>
                    <a:pt x="20566" y="68750"/>
                    <a:pt x="20817" y="68088"/>
                  </a:cubicBezTo>
                  <a:cubicBezTo>
                    <a:pt x="22712" y="62769"/>
                    <a:pt x="24652" y="57451"/>
                    <a:pt x="26569" y="52133"/>
                  </a:cubicBezTo>
                  <a:cubicBezTo>
                    <a:pt x="31910" y="37274"/>
                    <a:pt x="37251" y="22392"/>
                    <a:pt x="42638" y="7532"/>
                  </a:cubicBezTo>
                  <a:cubicBezTo>
                    <a:pt x="42889" y="6848"/>
                    <a:pt x="42661" y="6437"/>
                    <a:pt x="42227" y="6072"/>
                  </a:cubicBezTo>
                  <a:cubicBezTo>
                    <a:pt x="41542" y="5501"/>
                    <a:pt x="40789" y="4976"/>
                    <a:pt x="40013" y="4474"/>
                  </a:cubicBezTo>
                  <a:cubicBezTo>
                    <a:pt x="35882" y="1735"/>
                    <a:pt x="31362" y="183"/>
                    <a:pt x="26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33;p93">
              <a:extLst>
                <a:ext uri="{FF2B5EF4-FFF2-40B4-BE49-F238E27FC236}">
                  <a16:creationId xmlns:a16="http://schemas.microsoft.com/office/drawing/2014/main" id="{F178FECB-80F5-46D2-A716-EAB7A1D5B2CD}"/>
                </a:ext>
              </a:extLst>
            </p:cNvPr>
            <p:cNvSpPr/>
            <p:nvPr/>
          </p:nvSpPr>
          <p:spPr>
            <a:xfrm>
              <a:off x="6218980" y="3968505"/>
              <a:ext cx="674262" cy="572594"/>
            </a:xfrm>
            <a:custGeom>
              <a:avLst/>
              <a:gdLst/>
              <a:ahLst/>
              <a:cxnLst/>
              <a:rect l="l" t="t" r="r" b="b"/>
              <a:pathLst>
                <a:path w="37663" h="31984" extrusionOk="0">
                  <a:moveTo>
                    <a:pt x="32291" y="0"/>
                  </a:moveTo>
                  <a:cubicBezTo>
                    <a:pt x="31583" y="0"/>
                    <a:pt x="30868" y="21"/>
                    <a:pt x="30153" y="21"/>
                  </a:cubicBezTo>
                  <a:lnTo>
                    <a:pt x="26729" y="44"/>
                  </a:lnTo>
                  <a:cubicBezTo>
                    <a:pt x="22095" y="89"/>
                    <a:pt x="17485" y="112"/>
                    <a:pt x="12851" y="135"/>
                  </a:cubicBezTo>
                  <a:lnTo>
                    <a:pt x="5981" y="181"/>
                  </a:lnTo>
                  <a:cubicBezTo>
                    <a:pt x="4816" y="203"/>
                    <a:pt x="3652" y="203"/>
                    <a:pt x="2465" y="203"/>
                  </a:cubicBezTo>
                  <a:cubicBezTo>
                    <a:pt x="2418" y="203"/>
                    <a:pt x="2370" y="203"/>
                    <a:pt x="2321" y="203"/>
                  </a:cubicBezTo>
                  <a:cubicBezTo>
                    <a:pt x="1657" y="203"/>
                    <a:pt x="836" y="223"/>
                    <a:pt x="411" y="797"/>
                  </a:cubicBezTo>
                  <a:cubicBezTo>
                    <a:pt x="160" y="1139"/>
                    <a:pt x="160" y="1527"/>
                    <a:pt x="160" y="1938"/>
                  </a:cubicBezTo>
                  <a:cubicBezTo>
                    <a:pt x="69" y="1984"/>
                    <a:pt x="0" y="2075"/>
                    <a:pt x="23" y="2212"/>
                  </a:cubicBezTo>
                  <a:cubicBezTo>
                    <a:pt x="229" y="6686"/>
                    <a:pt x="480" y="11182"/>
                    <a:pt x="776" y="15633"/>
                  </a:cubicBezTo>
                  <a:cubicBezTo>
                    <a:pt x="913" y="17847"/>
                    <a:pt x="1073" y="20061"/>
                    <a:pt x="1233" y="22253"/>
                  </a:cubicBezTo>
                  <a:cubicBezTo>
                    <a:pt x="1393" y="24467"/>
                    <a:pt x="1507" y="26703"/>
                    <a:pt x="1781" y="28895"/>
                  </a:cubicBezTo>
                  <a:cubicBezTo>
                    <a:pt x="1849" y="29648"/>
                    <a:pt x="2055" y="30401"/>
                    <a:pt x="2717" y="30858"/>
                  </a:cubicBezTo>
                  <a:cubicBezTo>
                    <a:pt x="3447" y="31383"/>
                    <a:pt x="4497" y="31337"/>
                    <a:pt x="5387" y="31383"/>
                  </a:cubicBezTo>
                  <a:cubicBezTo>
                    <a:pt x="7670" y="31565"/>
                    <a:pt x="9975" y="31679"/>
                    <a:pt x="12280" y="31793"/>
                  </a:cubicBezTo>
                  <a:cubicBezTo>
                    <a:pt x="15515" y="31923"/>
                    <a:pt x="18749" y="31983"/>
                    <a:pt x="21991" y="31983"/>
                  </a:cubicBezTo>
                  <a:cubicBezTo>
                    <a:pt x="23326" y="31983"/>
                    <a:pt x="24661" y="31973"/>
                    <a:pt x="25998" y="31953"/>
                  </a:cubicBezTo>
                  <a:cubicBezTo>
                    <a:pt x="28281" y="31908"/>
                    <a:pt x="30586" y="31816"/>
                    <a:pt x="32892" y="31725"/>
                  </a:cubicBezTo>
                  <a:cubicBezTo>
                    <a:pt x="33439" y="31679"/>
                    <a:pt x="33987" y="31657"/>
                    <a:pt x="34558" y="31634"/>
                  </a:cubicBezTo>
                  <a:cubicBezTo>
                    <a:pt x="35060" y="31588"/>
                    <a:pt x="35608" y="31611"/>
                    <a:pt x="36110" y="31520"/>
                  </a:cubicBezTo>
                  <a:cubicBezTo>
                    <a:pt x="37114" y="31314"/>
                    <a:pt x="37183" y="30219"/>
                    <a:pt x="37320" y="29420"/>
                  </a:cubicBezTo>
                  <a:cubicBezTo>
                    <a:pt x="37662" y="27320"/>
                    <a:pt x="37662" y="25197"/>
                    <a:pt x="37616" y="23074"/>
                  </a:cubicBezTo>
                  <a:cubicBezTo>
                    <a:pt x="37571" y="20792"/>
                    <a:pt x="37502" y="18532"/>
                    <a:pt x="37365" y="16272"/>
                  </a:cubicBezTo>
                  <a:cubicBezTo>
                    <a:pt x="37114" y="11867"/>
                    <a:pt x="36795" y="7462"/>
                    <a:pt x="36384" y="3079"/>
                  </a:cubicBezTo>
                  <a:cubicBezTo>
                    <a:pt x="36315" y="2280"/>
                    <a:pt x="36178" y="1436"/>
                    <a:pt x="35608" y="820"/>
                  </a:cubicBezTo>
                  <a:cubicBezTo>
                    <a:pt x="35014" y="226"/>
                    <a:pt x="34147" y="66"/>
                    <a:pt x="33348" y="21"/>
                  </a:cubicBezTo>
                  <a:cubicBezTo>
                    <a:pt x="32998" y="6"/>
                    <a:pt x="32646" y="0"/>
                    <a:pt x="32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34;p93">
              <a:extLst>
                <a:ext uri="{FF2B5EF4-FFF2-40B4-BE49-F238E27FC236}">
                  <a16:creationId xmlns:a16="http://schemas.microsoft.com/office/drawing/2014/main" id="{2B59A140-4E15-4B59-8198-5CE6605AC958}"/>
                </a:ext>
              </a:extLst>
            </p:cNvPr>
            <p:cNvSpPr/>
            <p:nvPr/>
          </p:nvSpPr>
          <p:spPr>
            <a:xfrm>
              <a:off x="6096186" y="3918825"/>
              <a:ext cx="828922" cy="660387"/>
            </a:xfrm>
            <a:custGeom>
              <a:avLst/>
              <a:gdLst/>
              <a:ahLst/>
              <a:cxnLst/>
              <a:rect l="l" t="t" r="r" b="b"/>
              <a:pathLst>
                <a:path w="46302" h="36888" extrusionOk="0">
                  <a:moveTo>
                    <a:pt x="24913" y="0"/>
                  </a:moveTo>
                  <a:cubicBezTo>
                    <a:pt x="20911" y="0"/>
                    <a:pt x="16910" y="19"/>
                    <a:pt x="12908" y="57"/>
                  </a:cubicBezTo>
                  <a:cubicBezTo>
                    <a:pt x="11744" y="80"/>
                    <a:pt x="10557" y="102"/>
                    <a:pt x="9393" y="102"/>
                  </a:cubicBezTo>
                  <a:cubicBezTo>
                    <a:pt x="8914" y="125"/>
                    <a:pt x="8914" y="833"/>
                    <a:pt x="9393" y="833"/>
                  </a:cubicBezTo>
                  <a:cubicBezTo>
                    <a:pt x="14432" y="757"/>
                    <a:pt x="19477" y="723"/>
                    <a:pt x="24522" y="723"/>
                  </a:cubicBezTo>
                  <a:cubicBezTo>
                    <a:pt x="28642" y="723"/>
                    <a:pt x="32760" y="746"/>
                    <a:pt x="36875" y="787"/>
                  </a:cubicBezTo>
                  <a:cubicBezTo>
                    <a:pt x="39157" y="810"/>
                    <a:pt x="41440" y="833"/>
                    <a:pt x="43722" y="856"/>
                  </a:cubicBezTo>
                  <a:cubicBezTo>
                    <a:pt x="44224" y="878"/>
                    <a:pt x="44886" y="764"/>
                    <a:pt x="45023" y="1381"/>
                  </a:cubicBezTo>
                  <a:cubicBezTo>
                    <a:pt x="45160" y="1860"/>
                    <a:pt x="45092" y="2431"/>
                    <a:pt x="45115" y="2933"/>
                  </a:cubicBezTo>
                  <a:cubicBezTo>
                    <a:pt x="45160" y="4074"/>
                    <a:pt x="45206" y="5215"/>
                    <a:pt x="45229" y="6356"/>
                  </a:cubicBezTo>
                  <a:cubicBezTo>
                    <a:pt x="45366" y="10785"/>
                    <a:pt x="45457" y="15235"/>
                    <a:pt x="45525" y="19686"/>
                  </a:cubicBezTo>
                  <a:cubicBezTo>
                    <a:pt x="45571" y="24069"/>
                    <a:pt x="45640" y="28451"/>
                    <a:pt x="45320" y="32834"/>
                  </a:cubicBezTo>
                  <a:cubicBezTo>
                    <a:pt x="45274" y="33382"/>
                    <a:pt x="45229" y="33907"/>
                    <a:pt x="45183" y="34432"/>
                  </a:cubicBezTo>
                  <a:cubicBezTo>
                    <a:pt x="45137" y="34865"/>
                    <a:pt x="45183" y="35596"/>
                    <a:pt x="44818" y="35915"/>
                  </a:cubicBezTo>
                  <a:cubicBezTo>
                    <a:pt x="44521" y="36166"/>
                    <a:pt x="44042" y="36166"/>
                    <a:pt x="43677" y="36166"/>
                  </a:cubicBezTo>
                  <a:cubicBezTo>
                    <a:pt x="43106" y="36166"/>
                    <a:pt x="42535" y="36143"/>
                    <a:pt x="41965" y="36143"/>
                  </a:cubicBezTo>
                  <a:cubicBezTo>
                    <a:pt x="39682" y="36121"/>
                    <a:pt x="37400" y="36098"/>
                    <a:pt x="35117" y="36075"/>
                  </a:cubicBezTo>
                  <a:cubicBezTo>
                    <a:pt x="30552" y="36006"/>
                    <a:pt x="25987" y="35915"/>
                    <a:pt x="21445" y="35824"/>
                  </a:cubicBezTo>
                  <a:cubicBezTo>
                    <a:pt x="16880" y="35710"/>
                    <a:pt x="12315" y="35687"/>
                    <a:pt x="7772" y="35367"/>
                  </a:cubicBezTo>
                  <a:cubicBezTo>
                    <a:pt x="6631" y="35276"/>
                    <a:pt x="5490" y="35185"/>
                    <a:pt x="4371" y="35025"/>
                  </a:cubicBezTo>
                  <a:cubicBezTo>
                    <a:pt x="3892" y="34957"/>
                    <a:pt x="3344" y="34934"/>
                    <a:pt x="2911" y="34751"/>
                  </a:cubicBezTo>
                  <a:cubicBezTo>
                    <a:pt x="2317" y="34523"/>
                    <a:pt x="2317" y="33861"/>
                    <a:pt x="2249" y="33336"/>
                  </a:cubicBezTo>
                  <a:cubicBezTo>
                    <a:pt x="1998" y="31168"/>
                    <a:pt x="1883" y="28999"/>
                    <a:pt x="1746" y="26831"/>
                  </a:cubicBezTo>
                  <a:cubicBezTo>
                    <a:pt x="1473" y="22403"/>
                    <a:pt x="1222" y="17952"/>
                    <a:pt x="948" y="13524"/>
                  </a:cubicBezTo>
                  <a:cubicBezTo>
                    <a:pt x="879" y="12451"/>
                    <a:pt x="811" y="11378"/>
                    <a:pt x="742" y="10305"/>
                  </a:cubicBezTo>
                  <a:cubicBezTo>
                    <a:pt x="731" y="10077"/>
                    <a:pt x="542" y="9963"/>
                    <a:pt x="360" y="9963"/>
                  </a:cubicBezTo>
                  <a:cubicBezTo>
                    <a:pt x="177" y="9963"/>
                    <a:pt x="0" y="10077"/>
                    <a:pt x="12" y="10305"/>
                  </a:cubicBezTo>
                  <a:lnTo>
                    <a:pt x="856" y="24251"/>
                  </a:lnTo>
                  <a:cubicBezTo>
                    <a:pt x="993" y="26557"/>
                    <a:pt x="1107" y="28862"/>
                    <a:pt x="1290" y="31145"/>
                  </a:cubicBezTo>
                  <a:cubicBezTo>
                    <a:pt x="1381" y="32172"/>
                    <a:pt x="1404" y="33290"/>
                    <a:pt x="1655" y="34295"/>
                  </a:cubicBezTo>
                  <a:cubicBezTo>
                    <a:pt x="1929" y="35322"/>
                    <a:pt x="2774" y="35504"/>
                    <a:pt x="3732" y="35641"/>
                  </a:cubicBezTo>
                  <a:cubicBezTo>
                    <a:pt x="8343" y="36372"/>
                    <a:pt x="13068" y="36326"/>
                    <a:pt x="17747" y="36440"/>
                  </a:cubicBezTo>
                  <a:cubicBezTo>
                    <a:pt x="22540" y="36577"/>
                    <a:pt x="27356" y="36668"/>
                    <a:pt x="32150" y="36760"/>
                  </a:cubicBezTo>
                  <a:cubicBezTo>
                    <a:pt x="34569" y="36783"/>
                    <a:pt x="36966" y="36828"/>
                    <a:pt x="39363" y="36851"/>
                  </a:cubicBezTo>
                  <a:cubicBezTo>
                    <a:pt x="40550" y="36851"/>
                    <a:pt x="41714" y="36874"/>
                    <a:pt x="42878" y="36874"/>
                  </a:cubicBezTo>
                  <a:cubicBezTo>
                    <a:pt x="43130" y="36874"/>
                    <a:pt x="43405" y="36887"/>
                    <a:pt x="43683" y="36887"/>
                  </a:cubicBezTo>
                  <a:cubicBezTo>
                    <a:pt x="44287" y="36887"/>
                    <a:pt x="44906" y="36823"/>
                    <a:pt x="45343" y="36417"/>
                  </a:cubicBezTo>
                  <a:cubicBezTo>
                    <a:pt x="45662" y="36143"/>
                    <a:pt x="45754" y="35755"/>
                    <a:pt x="45822" y="35367"/>
                  </a:cubicBezTo>
                  <a:cubicBezTo>
                    <a:pt x="45891" y="34820"/>
                    <a:pt x="45936" y="34272"/>
                    <a:pt x="45982" y="33724"/>
                  </a:cubicBezTo>
                  <a:cubicBezTo>
                    <a:pt x="46073" y="32560"/>
                    <a:pt x="46142" y="31419"/>
                    <a:pt x="46187" y="30277"/>
                  </a:cubicBezTo>
                  <a:cubicBezTo>
                    <a:pt x="46301" y="27995"/>
                    <a:pt x="46301" y="25712"/>
                    <a:pt x="46301" y="23430"/>
                  </a:cubicBezTo>
                  <a:cubicBezTo>
                    <a:pt x="46279" y="18751"/>
                    <a:pt x="46187" y="14094"/>
                    <a:pt x="46073" y="9415"/>
                  </a:cubicBezTo>
                  <a:cubicBezTo>
                    <a:pt x="46005" y="7064"/>
                    <a:pt x="45936" y="4736"/>
                    <a:pt x="45845" y="2385"/>
                  </a:cubicBezTo>
                  <a:cubicBezTo>
                    <a:pt x="45822" y="1632"/>
                    <a:pt x="45868" y="627"/>
                    <a:pt x="45000" y="285"/>
                  </a:cubicBezTo>
                  <a:cubicBezTo>
                    <a:pt x="44711" y="163"/>
                    <a:pt x="44361" y="143"/>
                    <a:pt x="44018" y="143"/>
                  </a:cubicBezTo>
                  <a:cubicBezTo>
                    <a:pt x="43847" y="143"/>
                    <a:pt x="43677" y="148"/>
                    <a:pt x="43517" y="148"/>
                  </a:cubicBezTo>
                  <a:cubicBezTo>
                    <a:pt x="42901" y="125"/>
                    <a:pt x="42284" y="125"/>
                    <a:pt x="41668" y="102"/>
                  </a:cubicBezTo>
                  <a:cubicBezTo>
                    <a:pt x="36083" y="36"/>
                    <a:pt x="30498" y="0"/>
                    <a:pt x="24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235;p93">
            <a:extLst>
              <a:ext uri="{FF2B5EF4-FFF2-40B4-BE49-F238E27FC236}">
                <a16:creationId xmlns:a16="http://schemas.microsoft.com/office/drawing/2014/main" id="{94066998-FB6A-4853-BF68-64C7D6D7CC43}"/>
              </a:ext>
            </a:extLst>
          </p:cNvPr>
          <p:cNvGrpSpPr/>
          <p:nvPr/>
        </p:nvGrpSpPr>
        <p:grpSpPr>
          <a:xfrm rot="472265">
            <a:off x="3161285" y="1900919"/>
            <a:ext cx="1544321" cy="726490"/>
            <a:chOff x="3130435" y="1735616"/>
            <a:chExt cx="1348767" cy="693078"/>
          </a:xfrm>
        </p:grpSpPr>
        <p:sp>
          <p:nvSpPr>
            <p:cNvPr id="59" name="Google Shape;3236;p93">
              <a:extLst>
                <a:ext uri="{FF2B5EF4-FFF2-40B4-BE49-F238E27FC236}">
                  <a16:creationId xmlns:a16="http://schemas.microsoft.com/office/drawing/2014/main" id="{86254D4F-770E-4471-AC87-850C87EB3AF1}"/>
                </a:ext>
              </a:extLst>
            </p:cNvPr>
            <p:cNvSpPr/>
            <p:nvPr/>
          </p:nvSpPr>
          <p:spPr>
            <a:xfrm>
              <a:off x="3445614" y="1735616"/>
              <a:ext cx="504671" cy="458322"/>
            </a:xfrm>
            <a:custGeom>
              <a:avLst/>
              <a:gdLst/>
              <a:ahLst/>
              <a:cxnLst/>
              <a:rect l="l" t="t" r="r" b="b"/>
              <a:pathLst>
                <a:path w="28190" h="25601" extrusionOk="0">
                  <a:moveTo>
                    <a:pt x="14255" y="0"/>
                  </a:moveTo>
                  <a:cubicBezTo>
                    <a:pt x="13005" y="0"/>
                    <a:pt x="11754" y="146"/>
                    <a:pt x="10545" y="417"/>
                  </a:cubicBezTo>
                  <a:cubicBezTo>
                    <a:pt x="8902" y="805"/>
                    <a:pt x="7304" y="1466"/>
                    <a:pt x="5957" y="2471"/>
                  </a:cubicBezTo>
                  <a:cubicBezTo>
                    <a:pt x="5889" y="2494"/>
                    <a:pt x="5820" y="2516"/>
                    <a:pt x="5775" y="2562"/>
                  </a:cubicBezTo>
                  <a:cubicBezTo>
                    <a:pt x="5478" y="2813"/>
                    <a:pt x="5204" y="3087"/>
                    <a:pt x="4930" y="3361"/>
                  </a:cubicBezTo>
                  <a:cubicBezTo>
                    <a:pt x="4725" y="3566"/>
                    <a:pt x="4542" y="3772"/>
                    <a:pt x="4382" y="3977"/>
                  </a:cubicBezTo>
                  <a:cubicBezTo>
                    <a:pt x="1073" y="7789"/>
                    <a:pt x="0" y="13222"/>
                    <a:pt x="2168" y="17924"/>
                  </a:cubicBezTo>
                  <a:cubicBezTo>
                    <a:pt x="3378" y="20594"/>
                    <a:pt x="5547" y="22603"/>
                    <a:pt x="8171" y="23858"/>
                  </a:cubicBezTo>
                  <a:cubicBezTo>
                    <a:pt x="10365" y="24909"/>
                    <a:pt x="12803" y="25601"/>
                    <a:pt x="15234" y="25601"/>
                  </a:cubicBezTo>
                  <a:cubicBezTo>
                    <a:pt x="15865" y="25601"/>
                    <a:pt x="16494" y="25554"/>
                    <a:pt x="17119" y="25456"/>
                  </a:cubicBezTo>
                  <a:cubicBezTo>
                    <a:pt x="19835" y="25022"/>
                    <a:pt x="22414" y="23653"/>
                    <a:pt x="24286" y="21667"/>
                  </a:cubicBezTo>
                  <a:cubicBezTo>
                    <a:pt x="26249" y="19613"/>
                    <a:pt x="27413" y="16896"/>
                    <a:pt x="27664" y="14089"/>
                  </a:cubicBezTo>
                  <a:cubicBezTo>
                    <a:pt x="28189" y="8588"/>
                    <a:pt x="24902" y="3247"/>
                    <a:pt x="19835" y="1101"/>
                  </a:cubicBezTo>
                  <a:cubicBezTo>
                    <a:pt x="18082" y="342"/>
                    <a:pt x="16170" y="0"/>
                    <a:pt x="14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37;p93">
              <a:extLst>
                <a:ext uri="{FF2B5EF4-FFF2-40B4-BE49-F238E27FC236}">
                  <a16:creationId xmlns:a16="http://schemas.microsoft.com/office/drawing/2014/main" id="{02B00AB0-BF77-4C0D-9A21-6F9B0F081255}"/>
                </a:ext>
              </a:extLst>
            </p:cNvPr>
            <p:cNvSpPr/>
            <p:nvPr/>
          </p:nvSpPr>
          <p:spPr>
            <a:xfrm>
              <a:off x="3130435" y="2118783"/>
              <a:ext cx="300726" cy="309910"/>
            </a:xfrm>
            <a:custGeom>
              <a:avLst/>
              <a:gdLst/>
              <a:ahLst/>
              <a:cxnLst/>
              <a:rect l="l" t="t" r="r" b="b"/>
              <a:pathLst>
                <a:path w="16798" h="17311" extrusionOk="0">
                  <a:moveTo>
                    <a:pt x="16108" y="1"/>
                  </a:moveTo>
                  <a:cubicBezTo>
                    <a:pt x="16046" y="1"/>
                    <a:pt x="15978" y="18"/>
                    <a:pt x="15908" y="57"/>
                  </a:cubicBezTo>
                  <a:cubicBezTo>
                    <a:pt x="15908" y="80"/>
                    <a:pt x="15908" y="80"/>
                    <a:pt x="15908" y="80"/>
                  </a:cubicBezTo>
                  <a:cubicBezTo>
                    <a:pt x="15748" y="80"/>
                    <a:pt x="15611" y="80"/>
                    <a:pt x="15474" y="103"/>
                  </a:cubicBezTo>
                  <a:cubicBezTo>
                    <a:pt x="15155" y="103"/>
                    <a:pt x="14812" y="126"/>
                    <a:pt x="14470" y="149"/>
                  </a:cubicBezTo>
                  <a:cubicBezTo>
                    <a:pt x="13785" y="217"/>
                    <a:pt x="13100" y="308"/>
                    <a:pt x="12416" y="423"/>
                  </a:cubicBezTo>
                  <a:cubicBezTo>
                    <a:pt x="12210" y="468"/>
                    <a:pt x="12096" y="696"/>
                    <a:pt x="12142" y="879"/>
                  </a:cubicBezTo>
                  <a:cubicBezTo>
                    <a:pt x="12199" y="1069"/>
                    <a:pt x="12351" y="1164"/>
                    <a:pt x="12519" y="1164"/>
                  </a:cubicBezTo>
                  <a:cubicBezTo>
                    <a:pt x="12552" y="1164"/>
                    <a:pt x="12587" y="1161"/>
                    <a:pt x="12621" y="1153"/>
                  </a:cubicBezTo>
                  <a:cubicBezTo>
                    <a:pt x="13169" y="1062"/>
                    <a:pt x="13739" y="993"/>
                    <a:pt x="14287" y="925"/>
                  </a:cubicBezTo>
                  <a:cubicBezTo>
                    <a:pt x="14424" y="925"/>
                    <a:pt x="14561" y="902"/>
                    <a:pt x="14698" y="902"/>
                  </a:cubicBezTo>
                  <a:cubicBezTo>
                    <a:pt x="10179" y="4052"/>
                    <a:pt x="6207" y="7932"/>
                    <a:pt x="2989" y="12383"/>
                  </a:cubicBezTo>
                  <a:cubicBezTo>
                    <a:pt x="1962" y="13798"/>
                    <a:pt x="1026" y="15236"/>
                    <a:pt x="158" y="16743"/>
                  </a:cubicBezTo>
                  <a:cubicBezTo>
                    <a:pt x="0" y="17043"/>
                    <a:pt x="269" y="17310"/>
                    <a:pt x="525" y="17310"/>
                  </a:cubicBezTo>
                  <a:cubicBezTo>
                    <a:pt x="639" y="17310"/>
                    <a:pt x="750" y="17257"/>
                    <a:pt x="820" y="17131"/>
                  </a:cubicBezTo>
                  <a:cubicBezTo>
                    <a:pt x="3765" y="12018"/>
                    <a:pt x="7622" y="7453"/>
                    <a:pt x="12187" y="3732"/>
                  </a:cubicBezTo>
                  <a:cubicBezTo>
                    <a:pt x="13397" y="2728"/>
                    <a:pt x="14675" y="1792"/>
                    <a:pt x="15976" y="925"/>
                  </a:cubicBezTo>
                  <a:cubicBezTo>
                    <a:pt x="15976" y="970"/>
                    <a:pt x="15976" y="1016"/>
                    <a:pt x="15976" y="1039"/>
                  </a:cubicBezTo>
                  <a:lnTo>
                    <a:pt x="15931" y="1244"/>
                  </a:lnTo>
                  <a:cubicBezTo>
                    <a:pt x="15885" y="1541"/>
                    <a:pt x="15816" y="1838"/>
                    <a:pt x="15771" y="2134"/>
                  </a:cubicBezTo>
                  <a:cubicBezTo>
                    <a:pt x="15657" y="2728"/>
                    <a:pt x="15565" y="3321"/>
                    <a:pt x="15451" y="3915"/>
                  </a:cubicBezTo>
                  <a:cubicBezTo>
                    <a:pt x="15406" y="4120"/>
                    <a:pt x="15520" y="4326"/>
                    <a:pt x="15725" y="4371"/>
                  </a:cubicBezTo>
                  <a:cubicBezTo>
                    <a:pt x="15752" y="4378"/>
                    <a:pt x="15781" y="4381"/>
                    <a:pt x="15810" y="4381"/>
                  </a:cubicBezTo>
                  <a:cubicBezTo>
                    <a:pt x="15977" y="4381"/>
                    <a:pt x="16162" y="4273"/>
                    <a:pt x="16182" y="4097"/>
                  </a:cubicBezTo>
                  <a:cubicBezTo>
                    <a:pt x="16319" y="3413"/>
                    <a:pt x="16433" y="2728"/>
                    <a:pt x="16570" y="2043"/>
                  </a:cubicBezTo>
                  <a:cubicBezTo>
                    <a:pt x="16615" y="1701"/>
                    <a:pt x="16707" y="1358"/>
                    <a:pt x="16752" y="1016"/>
                  </a:cubicBezTo>
                  <a:cubicBezTo>
                    <a:pt x="16798" y="674"/>
                    <a:pt x="16729" y="354"/>
                    <a:pt x="16410" y="171"/>
                  </a:cubicBezTo>
                  <a:lnTo>
                    <a:pt x="16387" y="171"/>
                  </a:lnTo>
                  <a:cubicBezTo>
                    <a:pt x="16327" y="66"/>
                    <a:pt x="16227" y="1"/>
                    <a:pt x="16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38;p93">
              <a:extLst>
                <a:ext uri="{FF2B5EF4-FFF2-40B4-BE49-F238E27FC236}">
                  <a16:creationId xmlns:a16="http://schemas.microsoft.com/office/drawing/2014/main" id="{A9EA8A11-E7CD-4B76-8A76-F1E723480A64}"/>
                </a:ext>
              </a:extLst>
            </p:cNvPr>
            <p:cNvSpPr/>
            <p:nvPr/>
          </p:nvSpPr>
          <p:spPr>
            <a:xfrm>
              <a:off x="4037046" y="1818772"/>
              <a:ext cx="442156" cy="83497"/>
            </a:xfrm>
            <a:custGeom>
              <a:avLst/>
              <a:gdLst/>
              <a:ahLst/>
              <a:cxnLst/>
              <a:rect l="l" t="t" r="r" b="b"/>
              <a:pathLst>
                <a:path w="24698" h="4664" extrusionOk="0">
                  <a:moveTo>
                    <a:pt x="18294" y="0"/>
                  </a:moveTo>
                  <a:cubicBezTo>
                    <a:pt x="13953" y="0"/>
                    <a:pt x="9611" y="380"/>
                    <a:pt x="5410" y="1525"/>
                  </a:cubicBezTo>
                  <a:cubicBezTo>
                    <a:pt x="3903" y="1958"/>
                    <a:pt x="2420" y="2483"/>
                    <a:pt x="982" y="3100"/>
                  </a:cubicBezTo>
                  <a:cubicBezTo>
                    <a:pt x="1050" y="2963"/>
                    <a:pt x="1096" y="2826"/>
                    <a:pt x="1142" y="2689"/>
                  </a:cubicBezTo>
                  <a:cubicBezTo>
                    <a:pt x="1279" y="2346"/>
                    <a:pt x="1416" y="1981"/>
                    <a:pt x="1552" y="1639"/>
                  </a:cubicBezTo>
                  <a:cubicBezTo>
                    <a:pt x="1644" y="1456"/>
                    <a:pt x="1461" y="1228"/>
                    <a:pt x="1279" y="1182"/>
                  </a:cubicBezTo>
                  <a:cubicBezTo>
                    <a:pt x="1252" y="1176"/>
                    <a:pt x="1225" y="1173"/>
                    <a:pt x="1199" y="1173"/>
                  </a:cubicBezTo>
                  <a:cubicBezTo>
                    <a:pt x="1027" y="1173"/>
                    <a:pt x="882" y="1298"/>
                    <a:pt x="822" y="1456"/>
                  </a:cubicBezTo>
                  <a:cubicBezTo>
                    <a:pt x="639" y="1935"/>
                    <a:pt x="457" y="2392"/>
                    <a:pt x="251" y="2871"/>
                  </a:cubicBezTo>
                  <a:cubicBezTo>
                    <a:pt x="183" y="3100"/>
                    <a:pt x="23" y="3351"/>
                    <a:pt x="0" y="3602"/>
                  </a:cubicBezTo>
                  <a:cubicBezTo>
                    <a:pt x="0" y="3898"/>
                    <a:pt x="229" y="4081"/>
                    <a:pt x="503" y="4150"/>
                  </a:cubicBezTo>
                  <a:cubicBezTo>
                    <a:pt x="982" y="4241"/>
                    <a:pt x="1484" y="4309"/>
                    <a:pt x="1986" y="4401"/>
                  </a:cubicBezTo>
                  <a:cubicBezTo>
                    <a:pt x="2488" y="4492"/>
                    <a:pt x="3013" y="4560"/>
                    <a:pt x="3515" y="4652"/>
                  </a:cubicBezTo>
                  <a:cubicBezTo>
                    <a:pt x="3550" y="4659"/>
                    <a:pt x="3584" y="4663"/>
                    <a:pt x="3617" y="4663"/>
                  </a:cubicBezTo>
                  <a:cubicBezTo>
                    <a:pt x="3785" y="4663"/>
                    <a:pt x="3934" y="4568"/>
                    <a:pt x="3972" y="4378"/>
                  </a:cubicBezTo>
                  <a:cubicBezTo>
                    <a:pt x="4040" y="4195"/>
                    <a:pt x="3903" y="3967"/>
                    <a:pt x="3698" y="3921"/>
                  </a:cubicBezTo>
                  <a:lnTo>
                    <a:pt x="2077" y="3647"/>
                  </a:lnTo>
                  <a:cubicBezTo>
                    <a:pt x="1963" y="3625"/>
                    <a:pt x="1849" y="3602"/>
                    <a:pt x="1758" y="3579"/>
                  </a:cubicBezTo>
                  <a:cubicBezTo>
                    <a:pt x="6991" y="1437"/>
                    <a:pt x="12715" y="769"/>
                    <a:pt x="18352" y="769"/>
                  </a:cubicBezTo>
                  <a:cubicBezTo>
                    <a:pt x="18542" y="769"/>
                    <a:pt x="18733" y="770"/>
                    <a:pt x="18923" y="771"/>
                  </a:cubicBezTo>
                  <a:cubicBezTo>
                    <a:pt x="20680" y="771"/>
                    <a:pt x="22460" y="840"/>
                    <a:pt x="24218" y="954"/>
                  </a:cubicBezTo>
                  <a:cubicBezTo>
                    <a:pt x="24225" y="954"/>
                    <a:pt x="24232" y="954"/>
                    <a:pt x="24239" y="954"/>
                  </a:cubicBezTo>
                  <a:cubicBezTo>
                    <a:pt x="24697" y="954"/>
                    <a:pt x="24690" y="223"/>
                    <a:pt x="24218" y="201"/>
                  </a:cubicBezTo>
                  <a:cubicBezTo>
                    <a:pt x="22252" y="79"/>
                    <a:pt x="20273" y="0"/>
                    <a:pt x="18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3243;p93">
            <a:extLst>
              <a:ext uri="{FF2B5EF4-FFF2-40B4-BE49-F238E27FC236}">
                <a16:creationId xmlns:a16="http://schemas.microsoft.com/office/drawing/2014/main" id="{BE305969-68E9-4C5B-B1B8-333FF395C955}"/>
              </a:ext>
            </a:extLst>
          </p:cNvPr>
          <p:cNvSpPr txBox="1"/>
          <p:nvPr/>
        </p:nvSpPr>
        <p:spPr>
          <a:xfrm>
            <a:off x="1160989" y="2939128"/>
            <a:ext cx="1579646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000" b="1" dirty="0">
              <a:solidFill>
                <a:schemeClr val="bg2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63" name="Google Shape;3244;p93">
            <a:extLst>
              <a:ext uri="{FF2B5EF4-FFF2-40B4-BE49-F238E27FC236}">
                <a16:creationId xmlns:a16="http://schemas.microsoft.com/office/drawing/2014/main" id="{F5ACF5A8-F016-4C79-9B73-67EBA4B10CBC}"/>
              </a:ext>
            </a:extLst>
          </p:cNvPr>
          <p:cNvSpPr txBox="1"/>
          <p:nvPr/>
        </p:nvSpPr>
        <p:spPr>
          <a:xfrm>
            <a:off x="3449262" y="2909862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16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600" b="1" dirty="0">
              <a:solidFill>
                <a:schemeClr val="bg2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64" name="Google Shape;3245;p93">
            <a:extLst>
              <a:ext uri="{FF2B5EF4-FFF2-40B4-BE49-F238E27FC236}">
                <a16:creationId xmlns:a16="http://schemas.microsoft.com/office/drawing/2014/main" id="{9D62F647-203F-43BF-923A-26577FEDDB8F}"/>
              </a:ext>
            </a:extLst>
          </p:cNvPr>
          <p:cNvSpPr txBox="1"/>
          <p:nvPr/>
        </p:nvSpPr>
        <p:spPr>
          <a:xfrm>
            <a:off x="7043254" y="4265805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1200" b="1" dirty="0">
              <a:solidFill>
                <a:schemeClr val="bg2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65" name="Google Shape;3247;p93">
            <a:extLst>
              <a:ext uri="{FF2B5EF4-FFF2-40B4-BE49-F238E27FC236}">
                <a16:creationId xmlns:a16="http://schemas.microsoft.com/office/drawing/2014/main" id="{E4891459-A07E-4099-8A16-6359478317D9}"/>
              </a:ext>
            </a:extLst>
          </p:cNvPr>
          <p:cNvSpPr txBox="1"/>
          <p:nvPr/>
        </p:nvSpPr>
        <p:spPr>
          <a:xfrm>
            <a:off x="3227680" y="1844536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A</a:t>
            </a:r>
            <a:endParaRPr sz="21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66" name="Google Shape;3248;p93">
            <a:extLst>
              <a:ext uri="{FF2B5EF4-FFF2-40B4-BE49-F238E27FC236}">
                <a16:creationId xmlns:a16="http://schemas.microsoft.com/office/drawing/2014/main" id="{6FE396C7-98D5-4295-92E0-DAF1FC0A7E07}"/>
              </a:ext>
            </a:extLst>
          </p:cNvPr>
          <p:cNvGrpSpPr/>
          <p:nvPr/>
        </p:nvGrpSpPr>
        <p:grpSpPr>
          <a:xfrm rot="2695203">
            <a:off x="7520178" y="680946"/>
            <a:ext cx="953555" cy="553085"/>
            <a:chOff x="-583650" y="3109250"/>
            <a:chExt cx="570275" cy="272025"/>
          </a:xfrm>
        </p:grpSpPr>
        <p:sp>
          <p:nvSpPr>
            <p:cNvPr id="67" name="Google Shape;3249;p93">
              <a:extLst>
                <a:ext uri="{FF2B5EF4-FFF2-40B4-BE49-F238E27FC236}">
                  <a16:creationId xmlns:a16="http://schemas.microsoft.com/office/drawing/2014/main" id="{ECDE7781-6FDF-492C-B874-B35435B35059}"/>
                </a:ext>
              </a:extLst>
            </p:cNvPr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50;p93">
              <a:extLst>
                <a:ext uri="{FF2B5EF4-FFF2-40B4-BE49-F238E27FC236}">
                  <a16:creationId xmlns:a16="http://schemas.microsoft.com/office/drawing/2014/main" id="{2494BC60-3148-4AF5-8A74-D9517E251480}"/>
                </a:ext>
              </a:extLst>
            </p:cNvPr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51;p93">
              <a:extLst>
                <a:ext uri="{FF2B5EF4-FFF2-40B4-BE49-F238E27FC236}">
                  <a16:creationId xmlns:a16="http://schemas.microsoft.com/office/drawing/2014/main" id="{032BE16F-8737-4BAA-B9FA-565252CCFDA4}"/>
                </a:ext>
              </a:extLst>
            </p:cNvPr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52;p93">
              <a:extLst>
                <a:ext uri="{FF2B5EF4-FFF2-40B4-BE49-F238E27FC236}">
                  <a16:creationId xmlns:a16="http://schemas.microsoft.com/office/drawing/2014/main" id="{8056B0A5-B879-4CC0-A937-89935DCE2B21}"/>
                </a:ext>
              </a:extLst>
            </p:cNvPr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53;p93">
              <a:extLst>
                <a:ext uri="{FF2B5EF4-FFF2-40B4-BE49-F238E27FC236}">
                  <a16:creationId xmlns:a16="http://schemas.microsoft.com/office/drawing/2014/main" id="{B769778A-39B2-4D31-992D-7B7BDA7E2406}"/>
                </a:ext>
              </a:extLst>
            </p:cNvPr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54;p93">
              <a:extLst>
                <a:ext uri="{FF2B5EF4-FFF2-40B4-BE49-F238E27FC236}">
                  <a16:creationId xmlns:a16="http://schemas.microsoft.com/office/drawing/2014/main" id="{169A95CD-32F9-46FA-AA2A-962CA6F8CB41}"/>
                </a:ext>
              </a:extLst>
            </p:cNvPr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55;p93">
              <a:extLst>
                <a:ext uri="{FF2B5EF4-FFF2-40B4-BE49-F238E27FC236}">
                  <a16:creationId xmlns:a16="http://schemas.microsoft.com/office/drawing/2014/main" id="{207FF45F-BC64-4513-AB52-9E082CE6DB22}"/>
                </a:ext>
              </a:extLst>
            </p:cNvPr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56;p93">
              <a:extLst>
                <a:ext uri="{FF2B5EF4-FFF2-40B4-BE49-F238E27FC236}">
                  <a16:creationId xmlns:a16="http://schemas.microsoft.com/office/drawing/2014/main" id="{177062DB-81E5-439D-9FF8-28AFA1097842}"/>
                </a:ext>
              </a:extLst>
            </p:cNvPr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57;p93">
              <a:extLst>
                <a:ext uri="{FF2B5EF4-FFF2-40B4-BE49-F238E27FC236}">
                  <a16:creationId xmlns:a16="http://schemas.microsoft.com/office/drawing/2014/main" id="{8B6A1346-B78F-4A52-8F69-5CCBFD2EFB09}"/>
                </a:ext>
              </a:extLst>
            </p:cNvPr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58;p93">
              <a:extLst>
                <a:ext uri="{FF2B5EF4-FFF2-40B4-BE49-F238E27FC236}">
                  <a16:creationId xmlns:a16="http://schemas.microsoft.com/office/drawing/2014/main" id="{3F3A7365-03B0-4F75-BE5F-1726303B3BF0}"/>
                </a:ext>
              </a:extLst>
            </p:cNvPr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59;p93">
              <a:extLst>
                <a:ext uri="{FF2B5EF4-FFF2-40B4-BE49-F238E27FC236}">
                  <a16:creationId xmlns:a16="http://schemas.microsoft.com/office/drawing/2014/main" id="{E03E38F4-0DF3-45E8-8DAC-63F897317FD0}"/>
                </a:ext>
              </a:extLst>
            </p:cNvPr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60;p93">
              <a:extLst>
                <a:ext uri="{FF2B5EF4-FFF2-40B4-BE49-F238E27FC236}">
                  <a16:creationId xmlns:a16="http://schemas.microsoft.com/office/drawing/2014/main" id="{F950E50E-4962-4C3E-A545-1BDFF28AF4D2}"/>
                </a:ext>
              </a:extLst>
            </p:cNvPr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61;p93">
              <a:extLst>
                <a:ext uri="{FF2B5EF4-FFF2-40B4-BE49-F238E27FC236}">
                  <a16:creationId xmlns:a16="http://schemas.microsoft.com/office/drawing/2014/main" id="{A84399DC-A38B-43EC-A0EE-F07D04CC5FE0}"/>
                </a:ext>
              </a:extLst>
            </p:cNvPr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3262;p93">
            <a:extLst>
              <a:ext uri="{FF2B5EF4-FFF2-40B4-BE49-F238E27FC236}">
                <a16:creationId xmlns:a16="http://schemas.microsoft.com/office/drawing/2014/main" id="{3957FC8B-F508-4063-868F-B60494646D16}"/>
              </a:ext>
            </a:extLst>
          </p:cNvPr>
          <p:cNvGrpSpPr/>
          <p:nvPr/>
        </p:nvGrpSpPr>
        <p:grpSpPr>
          <a:xfrm>
            <a:off x="1967840" y="4496865"/>
            <a:ext cx="1745583" cy="230173"/>
            <a:chOff x="1394800" y="3522000"/>
            <a:chExt cx="1048650" cy="138275"/>
          </a:xfrm>
        </p:grpSpPr>
        <p:sp>
          <p:nvSpPr>
            <p:cNvPr id="81" name="Google Shape;3263;p93">
              <a:extLst>
                <a:ext uri="{FF2B5EF4-FFF2-40B4-BE49-F238E27FC236}">
                  <a16:creationId xmlns:a16="http://schemas.microsoft.com/office/drawing/2014/main" id="{F4E2670D-B7F3-4F28-B341-B08160A74A5B}"/>
                </a:ext>
              </a:extLst>
            </p:cNvPr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64;p93">
              <a:extLst>
                <a:ext uri="{FF2B5EF4-FFF2-40B4-BE49-F238E27FC236}">
                  <a16:creationId xmlns:a16="http://schemas.microsoft.com/office/drawing/2014/main" id="{A650479A-B71D-4BE9-929E-857EEFDA52A5}"/>
                </a:ext>
              </a:extLst>
            </p:cNvPr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65;p93">
              <a:extLst>
                <a:ext uri="{FF2B5EF4-FFF2-40B4-BE49-F238E27FC236}">
                  <a16:creationId xmlns:a16="http://schemas.microsoft.com/office/drawing/2014/main" id="{B70B78E8-5FF8-44CD-A73D-C51DB8B016F5}"/>
                </a:ext>
              </a:extLst>
            </p:cNvPr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66;p93">
              <a:extLst>
                <a:ext uri="{FF2B5EF4-FFF2-40B4-BE49-F238E27FC236}">
                  <a16:creationId xmlns:a16="http://schemas.microsoft.com/office/drawing/2014/main" id="{5B71D5A2-B772-456D-8C26-5909B6DAFE96}"/>
                </a:ext>
              </a:extLst>
            </p:cNvPr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67;p93">
              <a:extLst>
                <a:ext uri="{FF2B5EF4-FFF2-40B4-BE49-F238E27FC236}">
                  <a16:creationId xmlns:a16="http://schemas.microsoft.com/office/drawing/2014/main" id="{D13ADB19-05DA-483A-93B6-18E452B7E7FD}"/>
                </a:ext>
              </a:extLst>
            </p:cNvPr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68;p93">
              <a:extLst>
                <a:ext uri="{FF2B5EF4-FFF2-40B4-BE49-F238E27FC236}">
                  <a16:creationId xmlns:a16="http://schemas.microsoft.com/office/drawing/2014/main" id="{AC72F8D8-297E-413D-918F-D5F0ACB92203}"/>
                </a:ext>
              </a:extLst>
            </p:cNvPr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69;p93">
              <a:extLst>
                <a:ext uri="{FF2B5EF4-FFF2-40B4-BE49-F238E27FC236}">
                  <a16:creationId xmlns:a16="http://schemas.microsoft.com/office/drawing/2014/main" id="{DFB225D8-E18F-4368-BE52-D5F40F9CB5C2}"/>
                </a:ext>
              </a:extLst>
            </p:cNvPr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70;p93">
              <a:extLst>
                <a:ext uri="{FF2B5EF4-FFF2-40B4-BE49-F238E27FC236}">
                  <a16:creationId xmlns:a16="http://schemas.microsoft.com/office/drawing/2014/main" id="{65DA7B83-826D-499D-A518-B75BD5FCB4B0}"/>
                </a:ext>
              </a:extLst>
            </p:cNvPr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71;p93">
              <a:extLst>
                <a:ext uri="{FF2B5EF4-FFF2-40B4-BE49-F238E27FC236}">
                  <a16:creationId xmlns:a16="http://schemas.microsoft.com/office/drawing/2014/main" id="{827AA6B7-B5AA-4CB3-A47E-E786909123D5}"/>
                </a:ext>
              </a:extLst>
            </p:cNvPr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429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58"/>
          <p:cNvSpPr txBox="1">
            <a:spLocks noGrp="1"/>
          </p:cNvSpPr>
          <p:nvPr>
            <p:ph type="ctrTitle"/>
          </p:nvPr>
        </p:nvSpPr>
        <p:spPr>
          <a:xfrm>
            <a:off x="1977656" y="1460922"/>
            <a:ext cx="4814494" cy="17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20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UTS </a:t>
            </a:r>
            <a:br>
              <a:rPr lang="en-US" altLang="zh-CN" sz="20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20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QA PERANGKAT LUNAK</a:t>
            </a:r>
            <a:br>
              <a:rPr lang="en-US" altLang="zh-CN" sz="20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br>
              <a:rPr lang="en-US" altLang="zh-CN" sz="20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20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NAMA: </a:t>
            </a:r>
            <a:r>
              <a:rPr lang="en-US" altLang="zh-CN" sz="20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Sahrul</a:t>
            </a:r>
            <a:r>
              <a:rPr lang="en-US" altLang="zh-CN" sz="20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20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Gunawan</a:t>
            </a:r>
            <a:br>
              <a:rPr lang="en-US" altLang="zh-CN" sz="20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20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NIM: 201011400069</a:t>
            </a:r>
          </a:p>
        </p:txBody>
      </p:sp>
      <p:sp>
        <p:nvSpPr>
          <p:cNvPr id="1535" name="Google Shape;1535;p58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4" name="组合 23">
            <a:extLst>
              <a:ext uri="{FF2B5EF4-FFF2-40B4-BE49-F238E27FC236}">
                <a16:creationId xmlns:a16="http://schemas.microsoft.com/office/drawing/2014/main" id="{966ADDFE-CA4F-43C7-9989-389563393734}"/>
              </a:ext>
            </a:extLst>
          </p:cNvPr>
          <p:cNvGrpSpPr/>
          <p:nvPr/>
        </p:nvGrpSpPr>
        <p:grpSpPr>
          <a:xfrm>
            <a:off x="-91809" y="963983"/>
            <a:ext cx="1767429" cy="393700"/>
            <a:chOff x="4146767" y="4072688"/>
            <a:chExt cx="1767429" cy="393700"/>
          </a:xfrm>
        </p:grpSpPr>
        <p:sp>
          <p:nvSpPr>
            <p:cNvPr id="5" name="矩形: 圆角 21">
              <a:extLst>
                <a:ext uri="{FF2B5EF4-FFF2-40B4-BE49-F238E27FC236}">
                  <a16:creationId xmlns:a16="http://schemas.microsoft.com/office/drawing/2014/main" id="{6362BEDD-60A2-4CC9-AFC3-EA8CF8E55FA2}"/>
                </a:ext>
              </a:extLst>
            </p:cNvPr>
            <p:cNvSpPr/>
            <p:nvPr/>
          </p:nvSpPr>
          <p:spPr>
            <a:xfrm>
              <a:off x="4146767" y="4072688"/>
              <a:ext cx="1767429" cy="393700"/>
            </a:xfrm>
            <a:prstGeom prst="roundRect">
              <a:avLst>
                <a:gd name="adj" fmla="val 42473"/>
              </a:avLst>
            </a:prstGeom>
            <a:solidFill>
              <a:srgbClr val="EFB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文本框 16">
              <a:extLst>
                <a:ext uri="{FF2B5EF4-FFF2-40B4-BE49-F238E27FC236}">
                  <a16:creationId xmlns:a16="http://schemas.microsoft.com/office/drawing/2014/main" id="{3870ADD0-A9E2-43D5-8DC6-9CAA5E544485}"/>
                </a:ext>
              </a:extLst>
            </p:cNvPr>
            <p:cNvSpPr txBox="1"/>
            <p:nvPr/>
          </p:nvSpPr>
          <p:spPr>
            <a:xfrm>
              <a:off x="4319296" y="411918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/>
            </a:p>
          </p:txBody>
        </p:sp>
      </p:grpSp>
      <p:pic>
        <p:nvPicPr>
          <p:cNvPr id="7" name="Picture 2" descr="Logo Unpam | UNIVERSITAS PAMULANG">
            <a:extLst>
              <a:ext uri="{FF2B5EF4-FFF2-40B4-BE49-F238E27FC236}">
                <a16:creationId xmlns:a16="http://schemas.microsoft.com/office/drawing/2014/main" id="{1E1FCD1A-A664-4980-A0F3-33A4569D1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3" y="0"/>
            <a:ext cx="933047" cy="90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AEBDFE-8971-4EC8-85EB-3AD85BBAEE4E}"/>
              </a:ext>
            </a:extLst>
          </p:cNvPr>
          <p:cNvSpPr txBox="1"/>
          <p:nvPr/>
        </p:nvSpPr>
        <p:spPr>
          <a:xfrm>
            <a:off x="274244" y="98314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77"/>
          <p:cNvSpPr txBox="1">
            <a:spLocks noGrp="1"/>
          </p:cNvSpPr>
          <p:nvPr>
            <p:ph type="title"/>
          </p:nvPr>
        </p:nvSpPr>
        <p:spPr>
          <a:xfrm>
            <a:off x="3297628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TERIMA KASIH</a:t>
            </a:r>
            <a:endParaRPr dirty="0"/>
          </a:p>
        </p:txBody>
      </p:sp>
      <p:sp>
        <p:nvSpPr>
          <p:cNvPr id="2433" name="Google Shape;2433;p77"/>
          <p:cNvSpPr/>
          <p:nvPr/>
        </p:nvSpPr>
        <p:spPr>
          <a:xfrm>
            <a:off x="7335175" y="3492600"/>
            <a:ext cx="1030054" cy="1376819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77"/>
          <p:cNvSpPr/>
          <p:nvPr/>
        </p:nvSpPr>
        <p:spPr>
          <a:xfrm rot="9797852">
            <a:off x="544930" y="949988"/>
            <a:ext cx="1030058" cy="1376825"/>
          </a:xfrm>
          <a:custGeom>
            <a:avLst/>
            <a:gdLst/>
            <a:ahLst/>
            <a:cxnLst/>
            <a:rect l="l" t="t" r="r" b="b"/>
            <a:pathLst>
              <a:path w="20211" h="27015" extrusionOk="0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2510;p80">
            <a:extLst>
              <a:ext uri="{FF2B5EF4-FFF2-40B4-BE49-F238E27FC236}">
                <a16:creationId xmlns:a16="http://schemas.microsoft.com/office/drawing/2014/main" id="{9A6CFCFE-51E3-458A-AE2B-DE789030EEEC}"/>
              </a:ext>
            </a:extLst>
          </p:cNvPr>
          <p:cNvGrpSpPr/>
          <p:nvPr/>
        </p:nvGrpSpPr>
        <p:grpSpPr>
          <a:xfrm rot="1726169">
            <a:off x="5402996" y="3245450"/>
            <a:ext cx="2316665" cy="1136630"/>
            <a:chOff x="4697000" y="3525875"/>
            <a:chExt cx="1131500" cy="555150"/>
          </a:xfrm>
        </p:grpSpPr>
        <p:sp>
          <p:nvSpPr>
            <p:cNvPr id="6" name="Google Shape;2511;p80">
              <a:extLst>
                <a:ext uri="{FF2B5EF4-FFF2-40B4-BE49-F238E27FC236}">
                  <a16:creationId xmlns:a16="http://schemas.microsoft.com/office/drawing/2014/main" id="{C91DFD17-B51B-4194-8CA1-9123D825FD15}"/>
                </a:ext>
              </a:extLst>
            </p:cNvPr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12;p80">
              <a:extLst>
                <a:ext uri="{FF2B5EF4-FFF2-40B4-BE49-F238E27FC236}">
                  <a16:creationId xmlns:a16="http://schemas.microsoft.com/office/drawing/2014/main" id="{F13F6AA0-5EFF-4BB2-9210-08EBD4E9D3B8}"/>
                </a:ext>
              </a:extLst>
            </p:cNvPr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3;p80">
              <a:extLst>
                <a:ext uri="{FF2B5EF4-FFF2-40B4-BE49-F238E27FC236}">
                  <a16:creationId xmlns:a16="http://schemas.microsoft.com/office/drawing/2014/main" id="{745C752B-3815-4DE2-9C6A-94DEBC2287DE}"/>
                </a:ext>
              </a:extLst>
            </p:cNvPr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14;p80">
              <a:extLst>
                <a:ext uri="{FF2B5EF4-FFF2-40B4-BE49-F238E27FC236}">
                  <a16:creationId xmlns:a16="http://schemas.microsoft.com/office/drawing/2014/main" id="{3C956651-D882-442A-A168-221183FA27CD}"/>
                </a:ext>
              </a:extLst>
            </p:cNvPr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15;p80">
              <a:extLst>
                <a:ext uri="{FF2B5EF4-FFF2-40B4-BE49-F238E27FC236}">
                  <a16:creationId xmlns:a16="http://schemas.microsoft.com/office/drawing/2014/main" id="{A28FA50C-E056-4F04-B3DC-BAECFE1FFBD1}"/>
                </a:ext>
              </a:extLst>
            </p:cNvPr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6;p80">
              <a:extLst>
                <a:ext uri="{FF2B5EF4-FFF2-40B4-BE49-F238E27FC236}">
                  <a16:creationId xmlns:a16="http://schemas.microsoft.com/office/drawing/2014/main" id="{74B952E0-FE12-4E92-B7C7-3FBB022A12A8}"/>
                </a:ext>
              </a:extLst>
            </p:cNvPr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517;p80">
              <a:extLst>
                <a:ext uri="{FF2B5EF4-FFF2-40B4-BE49-F238E27FC236}">
                  <a16:creationId xmlns:a16="http://schemas.microsoft.com/office/drawing/2014/main" id="{A80ACF4C-448B-4E82-AF73-87932ADA5F02}"/>
                </a:ext>
              </a:extLst>
            </p:cNvPr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8;p80">
              <a:extLst>
                <a:ext uri="{FF2B5EF4-FFF2-40B4-BE49-F238E27FC236}">
                  <a16:creationId xmlns:a16="http://schemas.microsoft.com/office/drawing/2014/main" id="{B23B2B7E-815A-4C11-9124-3DC4A31B1E7D}"/>
                </a:ext>
              </a:extLst>
            </p:cNvPr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9;p80">
              <a:extLst>
                <a:ext uri="{FF2B5EF4-FFF2-40B4-BE49-F238E27FC236}">
                  <a16:creationId xmlns:a16="http://schemas.microsoft.com/office/drawing/2014/main" id="{145006D8-5439-4247-B9AF-7C7E5BA2D9A1}"/>
                </a:ext>
              </a:extLst>
            </p:cNvPr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20;p80">
              <a:extLst>
                <a:ext uri="{FF2B5EF4-FFF2-40B4-BE49-F238E27FC236}">
                  <a16:creationId xmlns:a16="http://schemas.microsoft.com/office/drawing/2014/main" id="{67FF046D-5512-48D1-B62E-196D22D8AD36}"/>
                </a:ext>
              </a:extLst>
            </p:cNvPr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1;p80">
              <a:extLst>
                <a:ext uri="{FF2B5EF4-FFF2-40B4-BE49-F238E27FC236}">
                  <a16:creationId xmlns:a16="http://schemas.microsoft.com/office/drawing/2014/main" id="{C038D623-3196-4AFF-A5DB-EF63C12B5620}"/>
                </a:ext>
              </a:extLst>
            </p:cNvPr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2;p80">
              <a:extLst>
                <a:ext uri="{FF2B5EF4-FFF2-40B4-BE49-F238E27FC236}">
                  <a16:creationId xmlns:a16="http://schemas.microsoft.com/office/drawing/2014/main" id="{B50A9AE8-D48A-494F-9774-FCC4F4A48EB2}"/>
                </a:ext>
              </a:extLst>
            </p:cNvPr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3;p80">
              <a:extLst>
                <a:ext uri="{FF2B5EF4-FFF2-40B4-BE49-F238E27FC236}">
                  <a16:creationId xmlns:a16="http://schemas.microsoft.com/office/drawing/2014/main" id="{FF6BED38-0906-416D-A3A8-B71FC5B8B6E3}"/>
                </a:ext>
              </a:extLst>
            </p:cNvPr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24;p80">
              <a:extLst>
                <a:ext uri="{FF2B5EF4-FFF2-40B4-BE49-F238E27FC236}">
                  <a16:creationId xmlns:a16="http://schemas.microsoft.com/office/drawing/2014/main" id="{3F8F1D4E-D356-462E-B933-A588BC15D132}"/>
                </a:ext>
              </a:extLst>
            </p:cNvPr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25;p80">
              <a:extLst>
                <a:ext uri="{FF2B5EF4-FFF2-40B4-BE49-F238E27FC236}">
                  <a16:creationId xmlns:a16="http://schemas.microsoft.com/office/drawing/2014/main" id="{5DC2F5C1-BA5D-4456-9DB5-CB6A49A16098}"/>
                </a:ext>
              </a:extLst>
            </p:cNvPr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536;p81">
            <a:extLst>
              <a:ext uri="{FF2B5EF4-FFF2-40B4-BE49-F238E27FC236}">
                <a16:creationId xmlns:a16="http://schemas.microsoft.com/office/drawing/2014/main" id="{D83C0550-064E-4761-8F57-B3E2B767F3CF}"/>
              </a:ext>
            </a:extLst>
          </p:cNvPr>
          <p:cNvGrpSpPr/>
          <p:nvPr/>
        </p:nvGrpSpPr>
        <p:grpSpPr>
          <a:xfrm>
            <a:off x="38409" y="-13690"/>
            <a:ext cx="1199746" cy="1130279"/>
            <a:chOff x="365925" y="252625"/>
            <a:chExt cx="1199746" cy="1130279"/>
          </a:xfrm>
        </p:grpSpPr>
        <p:sp>
          <p:nvSpPr>
            <p:cNvPr id="22" name="Google Shape;2537;p81">
              <a:extLst>
                <a:ext uri="{FF2B5EF4-FFF2-40B4-BE49-F238E27FC236}">
                  <a16:creationId xmlns:a16="http://schemas.microsoft.com/office/drawing/2014/main" id="{A8B8786E-5F16-462A-B69B-2B1A276800AF}"/>
                </a:ext>
              </a:extLst>
            </p:cNvPr>
            <p:cNvSpPr/>
            <p:nvPr/>
          </p:nvSpPr>
          <p:spPr>
            <a:xfrm>
              <a:off x="1114864" y="885316"/>
              <a:ext cx="167704" cy="158851"/>
            </a:xfrm>
            <a:custGeom>
              <a:avLst/>
              <a:gdLst/>
              <a:ahLst/>
              <a:cxnLst/>
              <a:rect l="l" t="t" r="r" b="b"/>
              <a:pathLst>
                <a:path w="2728" h="2584" extrusionOk="0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38;p81">
              <a:extLst>
                <a:ext uri="{FF2B5EF4-FFF2-40B4-BE49-F238E27FC236}">
                  <a16:creationId xmlns:a16="http://schemas.microsoft.com/office/drawing/2014/main" id="{1AF8E947-1F4B-4AC5-AE5C-1EABD2ACD697}"/>
                </a:ext>
              </a:extLst>
            </p:cNvPr>
            <p:cNvSpPr/>
            <p:nvPr/>
          </p:nvSpPr>
          <p:spPr>
            <a:xfrm>
              <a:off x="597375" y="406433"/>
              <a:ext cx="151044" cy="131126"/>
            </a:xfrm>
            <a:custGeom>
              <a:avLst/>
              <a:gdLst/>
              <a:ahLst/>
              <a:cxnLst/>
              <a:rect l="l" t="t" r="r" b="b"/>
              <a:pathLst>
                <a:path w="2457" h="2133" extrusionOk="0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39;p81">
              <a:extLst>
                <a:ext uri="{FF2B5EF4-FFF2-40B4-BE49-F238E27FC236}">
                  <a16:creationId xmlns:a16="http://schemas.microsoft.com/office/drawing/2014/main" id="{D22BDB95-1A45-4F35-B546-DCB5F4C02504}"/>
                </a:ext>
              </a:extLst>
            </p:cNvPr>
            <p:cNvSpPr/>
            <p:nvPr/>
          </p:nvSpPr>
          <p:spPr>
            <a:xfrm>
              <a:off x="1089045" y="567372"/>
              <a:ext cx="157929" cy="130266"/>
            </a:xfrm>
            <a:custGeom>
              <a:avLst/>
              <a:gdLst/>
              <a:ahLst/>
              <a:cxnLst/>
              <a:rect l="l" t="t" r="r" b="b"/>
              <a:pathLst>
                <a:path w="2569" h="2119" extrusionOk="0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0;p81">
              <a:extLst>
                <a:ext uri="{FF2B5EF4-FFF2-40B4-BE49-F238E27FC236}">
                  <a16:creationId xmlns:a16="http://schemas.microsoft.com/office/drawing/2014/main" id="{F63A5DD6-2CAC-42D0-A249-90A618515627}"/>
                </a:ext>
              </a:extLst>
            </p:cNvPr>
            <p:cNvSpPr/>
            <p:nvPr/>
          </p:nvSpPr>
          <p:spPr>
            <a:xfrm>
              <a:off x="566208" y="672001"/>
              <a:ext cx="109364" cy="95901"/>
            </a:xfrm>
            <a:custGeom>
              <a:avLst/>
              <a:gdLst/>
              <a:ahLst/>
              <a:cxnLst/>
              <a:rect l="l" t="t" r="r" b="b"/>
              <a:pathLst>
                <a:path w="1779" h="1560" extrusionOk="0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1;p81">
              <a:extLst>
                <a:ext uri="{FF2B5EF4-FFF2-40B4-BE49-F238E27FC236}">
                  <a16:creationId xmlns:a16="http://schemas.microsoft.com/office/drawing/2014/main" id="{CEF04899-4BD7-4717-9660-D3AA0C7DB883}"/>
                </a:ext>
              </a:extLst>
            </p:cNvPr>
            <p:cNvSpPr/>
            <p:nvPr/>
          </p:nvSpPr>
          <p:spPr>
            <a:xfrm>
              <a:off x="392482" y="277461"/>
              <a:ext cx="1123886" cy="1079132"/>
            </a:xfrm>
            <a:custGeom>
              <a:avLst/>
              <a:gdLst/>
              <a:ahLst/>
              <a:cxnLst/>
              <a:rect l="l" t="t" r="r" b="b"/>
              <a:pathLst>
                <a:path w="18282" h="17554" extrusionOk="0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42;p81">
              <a:extLst>
                <a:ext uri="{FF2B5EF4-FFF2-40B4-BE49-F238E27FC236}">
                  <a16:creationId xmlns:a16="http://schemas.microsoft.com/office/drawing/2014/main" id="{87793E70-F1D0-4FD2-B1E7-23A45B897662}"/>
                </a:ext>
              </a:extLst>
            </p:cNvPr>
            <p:cNvSpPr/>
            <p:nvPr/>
          </p:nvSpPr>
          <p:spPr>
            <a:xfrm>
              <a:off x="836386" y="375881"/>
              <a:ext cx="189036" cy="160019"/>
            </a:xfrm>
            <a:custGeom>
              <a:avLst/>
              <a:gdLst/>
              <a:ahLst/>
              <a:cxnLst/>
              <a:rect l="l" t="t" r="r" b="b"/>
              <a:pathLst>
                <a:path w="3075" h="2603" extrusionOk="0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43;p81">
              <a:extLst>
                <a:ext uri="{FF2B5EF4-FFF2-40B4-BE49-F238E27FC236}">
                  <a16:creationId xmlns:a16="http://schemas.microsoft.com/office/drawing/2014/main" id="{CA402C02-F47B-4D19-A6CC-26D33EDB401B}"/>
                </a:ext>
              </a:extLst>
            </p:cNvPr>
            <p:cNvSpPr/>
            <p:nvPr/>
          </p:nvSpPr>
          <p:spPr>
            <a:xfrm>
              <a:off x="542724" y="648641"/>
              <a:ext cx="156392" cy="143237"/>
            </a:xfrm>
            <a:custGeom>
              <a:avLst/>
              <a:gdLst/>
              <a:ahLst/>
              <a:cxnLst/>
              <a:rect l="l" t="t" r="r" b="b"/>
              <a:pathLst>
                <a:path w="2544" h="2330" extrusionOk="0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44;p81">
              <a:extLst>
                <a:ext uri="{FF2B5EF4-FFF2-40B4-BE49-F238E27FC236}">
                  <a16:creationId xmlns:a16="http://schemas.microsoft.com/office/drawing/2014/main" id="{F96FCCDA-058C-4ECF-B6AF-C786BCA68B91}"/>
                </a:ext>
              </a:extLst>
            </p:cNvPr>
            <p:cNvSpPr/>
            <p:nvPr/>
          </p:nvSpPr>
          <p:spPr>
            <a:xfrm>
              <a:off x="365925" y="252625"/>
              <a:ext cx="1199746" cy="1130279"/>
            </a:xfrm>
            <a:custGeom>
              <a:avLst/>
              <a:gdLst/>
              <a:ahLst/>
              <a:cxnLst/>
              <a:rect l="l" t="t" r="r" b="b"/>
              <a:pathLst>
                <a:path w="19516" h="18386" extrusionOk="0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45;p81">
              <a:extLst>
                <a:ext uri="{FF2B5EF4-FFF2-40B4-BE49-F238E27FC236}">
                  <a16:creationId xmlns:a16="http://schemas.microsoft.com/office/drawing/2014/main" id="{E8DF20C2-33CD-4D89-BD63-0D54E57E43A4}"/>
                </a:ext>
              </a:extLst>
            </p:cNvPr>
            <p:cNvSpPr/>
            <p:nvPr/>
          </p:nvSpPr>
          <p:spPr>
            <a:xfrm>
              <a:off x="815116" y="350861"/>
              <a:ext cx="233052" cy="209261"/>
            </a:xfrm>
            <a:custGeom>
              <a:avLst/>
              <a:gdLst/>
              <a:ahLst/>
              <a:cxnLst/>
              <a:rect l="l" t="t" r="r" b="b"/>
              <a:pathLst>
                <a:path w="3791" h="3404" extrusionOk="0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46;p81">
              <a:extLst>
                <a:ext uri="{FF2B5EF4-FFF2-40B4-BE49-F238E27FC236}">
                  <a16:creationId xmlns:a16="http://schemas.microsoft.com/office/drawing/2014/main" id="{782375B3-4176-482D-ADA1-DB2324408D52}"/>
                </a:ext>
              </a:extLst>
            </p:cNvPr>
            <p:cNvSpPr/>
            <p:nvPr/>
          </p:nvSpPr>
          <p:spPr>
            <a:xfrm>
              <a:off x="1076197" y="860788"/>
              <a:ext cx="230716" cy="207478"/>
            </a:xfrm>
            <a:custGeom>
              <a:avLst/>
              <a:gdLst/>
              <a:ahLst/>
              <a:cxnLst/>
              <a:rect l="l" t="t" r="r" b="b"/>
              <a:pathLst>
                <a:path w="3753" h="3375" extrusionOk="0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47;p81">
              <a:extLst>
                <a:ext uri="{FF2B5EF4-FFF2-40B4-BE49-F238E27FC236}">
                  <a16:creationId xmlns:a16="http://schemas.microsoft.com/office/drawing/2014/main" id="{03BEF766-E255-4A6F-BEE0-C2A571C64DF1}"/>
                </a:ext>
              </a:extLst>
            </p:cNvPr>
            <p:cNvSpPr/>
            <p:nvPr/>
          </p:nvSpPr>
          <p:spPr>
            <a:xfrm>
              <a:off x="579117" y="382397"/>
              <a:ext cx="193585" cy="179814"/>
            </a:xfrm>
            <a:custGeom>
              <a:avLst/>
              <a:gdLst/>
              <a:ahLst/>
              <a:cxnLst/>
              <a:rect l="l" t="t" r="r" b="b"/>
              <a:pathLst>
                <a:path w="3149" h="2925" extrusionOk="0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48;p81">
              <a:extLst>
                <a:ext uri="{FF2B5EF4-FFF2-40B4-BE49-F238E27FC236}">
                  <a16:creationId xmlns:a16="http://schemas.microsoft.com/office/drawing/2014/main" id="{A208D71F-3757-4B1C-8598-374FBFE193C6}"/>
                </a:ext>
              </a:extLst>
            </p:cNvPr>
            <p:cNvSpPr/>
            <p:nvPr/>
          </p:nvSpPr>
          <p:spPr>
            <a:xfrm>
              <a:off x="1057939" y="542352"/>
              <a:ext cx="218605" cy="180614"/>
            </a:xfrm>
            <a:custGeom>
              <a:avLst/>
              <a:gdLst/>
              <a:ahLst/>
              <a:cxnLst/>
              <a:rect l="l" t="t" r="r" b="b"/>
              <a:pathLst>
                <a:path w="3556" h="2938" extrusionOk="0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49;p81">
              <a:extLst>
                <a:ext uri="{FF2B5EF4-FFF2-40B4-BE49-F238E27FC236}">
                  <a16:creationId xmlns:a16="http://schemas.microsoft.com/office/drawing/2014/main" id="{140A698F-B165-46F8-A3EF-F9C53CB56FE4}"/>
                </a:ext>
              </a:extLst>
            </p:cNvPr>
            <p:cNvSpPr/>
            <p:nvPr/>
          </p:nvSpPr>
          <p:spPr>
            <a:xfrm>
              <a:off x="393219" y="557967"/>
              <a:ext cx="404506" cy="479751"/>
            </a:xfrm>
            <a:custGeom>
              <a:avLst/>
              <a:gdLst/>
              <a:ahLst/>
              <a:cxnLst/>
              <a:rect l="l" t="t" r="r" b="b"/>
              <a:pathLst>
                <a:path w="6580" h="7804" extrusionOk="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50;p81">
              <a:extLst>
                <a:ext uri="{FF2B5EF4-FFF2-40B4-BE49-F238E27FC236}">
                  <a16:creationId xmlns:a16="http://schemas.microsoft.com/office/drawing/2014/main" id="{293A4622-FFB7-4E47-822E-1B833F970686}"/>
                </a:ext>
              </a:extLst>
            </p:cNvPr>
            <p:cNvSpPr/>
            <p:nvPr/>
          </p:nvSpPr>
          <p:spPr>
            <a:xfrm>
              <a:off x="904684" y="591347"/>
              <a:ext cx="611676" cy="765548"/>
            </a:xfrm>
            <a:custGeom>
              <a:avLst/>
              <a:gdLst/>
              <a:ahLst/>
              <a:cxnLst/>
              <a:rect l="l" t="t" r="r" b="b"/>
              <a:pathLst>
                <a:path w="9950" h="12453" extrusionOk="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551;p81">
            <a:extLst>
              <a:ext uri="{FF2B5EF4-FFF2-40B4-BE49-F238E27FC236}">
                <a16:creationId xmlns:a16="http://schemas.microsoft.com/office/drawing/2014/main" id="{EAA69CF0-075D-445A-9C35-B1371C31918E}"/>
              </a:ext>
            </a:extLst>
          </p:cNvPr>
          <p:cNvGrpSpPr/>
          <p:nvPr/>
        </p:nvGrpSpPr>
        <p:grpSpPr>
          <a:xfrm>
            <a:off x="2578205" y="2387767"/>
            <a:ext cx="1875030" cy="1511226"/>
            <a:chOff x="6562292" y="3785209"/>
            <a:chExt cx="1875030" cy="1511226"/>
          </a:xfrm>
        </p:grpSpPr>
        <p:grpSp>
          <p:nvGrpSpPr>
            <p:cNvPr id="37" name="Google Shape;2552;p81">
              <a:extLst>
                <a:ext uri="{FF2B5EF4-FFF2-40B4-BE49-F238E27FC236}">
                  <a16:creationId xmlns:a16="http://schemas.microsoft.com/office/drawing/2014/main" id="{453E1605-1720-4AB4-B669-0957C2C10572}"/>
                </a:ext>
              </a:extLst>
            </p:cNvPr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39" name="Google Shape;2553;p81">
                <a:extLst>
                  <a:ext uri="{FF2B5EF4-FFF2-40B4-BE49-F238E27FC236}">
                    <a16:creationId xmlns:a16="http://schemas.microsoft.com/office/drawing/2014/main" id="{AEA65932-8E73-4223-B70D-86C2A392E2FE}"/>
                  </a:ext>
                </a:extLst>
              </p:cNvPr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554;p81">
                <a:extLst>
                  <a:ext uri="{FF2B5EF4-FFF2-40B4-BE49-F238E27FC236}">
                    <a16:creationId xmlns:a16="http://schemas.microsoft.com/office/drawing/2014/main" id="{1F07D971-499E-413E-A3F0-58CB7B6CEF45}"/>
                  </a:ext>
                </a:extLst>
              </p:cNvPr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2555;p81">
              <a:extLst>
                <a:ext uri="{FF2B5EF4-FFF2-40B4-BE49-F238E27FC236}">
                  <a16:creationId xmlns:a16="http://schemas.microsoft.com/office/drawing/2014/main" id="{1B672ED0-1162-4777-92B8-D1BBF44E800B}"/>
                </a:ext>
              </a:extLst>
            </p:cNvPr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556;p81">
            <a:extLst>
              <a:ext uri="{FF2B5EF4-FFF2-40B4-BE49-F238E27FC236}">
                <a16:creationId xmlns:a16="http://schemas.microsoft.com/office/drawing/2014/main" id="{E83D551C-D79B-4633-A275-F0824DD5886C}"/>
              </a:ext>
            </a:extLst>
          </p:cNvPr>
          <p:cNvGrpSpPr/>
          <p:nvPr/>
        </p:nvGrpSpPr>
        <p:grpSpPr>
          <a:xfrm rot="1514788">
            <a:off x="264395" y="3822661"/>
            <a:ext cx="1376274" cy="908487"/>
            <a:chOff x="5248525" y="821375"/>
            <a:chExt cx="1082824" cy="694544"/>
          </a:xfrm>
        </p:grpSpPr>
        <p:sp>
          <p:nvSpPr>
            <p:cNvPr id="42" name="Google Shape;2557;p81">
              <a:extLst>
                <a:ext uri="{FF2B5EF4-FFF2-40B4-BE49-F238E27FC236}">
                  <a16:creationId xmlns:a16="http://schemas.microsoft.com/office/drawing/2014/main" id="{8C457C1C-09D1-41B8-B790-DE637062A485}"/>
                </a:ext>
              </a:extLst>
            </p:cNvPr>
            <p:cNvSpPr/>
            <p:nvPr/>
          </p:nvSpPr>
          <p:spPr>
            <a:xfrm>
              <a:off x="5386964" y="1033865"/>
              <a:ext cx="843217" cy="475585"/>
            </a:xfrm>
            <a:custGeom>
              <a:avLst/>
              <a:gdLst/>
              <a:ahLst/>
              <a:cxnLst/>
              <a:rect l="l" t="t" r="r" b="b"/>
              <a:pathLst>
                <a:path w="24870" h="14027" extrusionOk="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rgbClr val="028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58;p81">
              <a:extLst>
                <a:ext uri="{FF2B5EF4-FFF2-40B4-BE49-F238E27FC236}">
                  <a16:creationId xmlns:a16="http://schemas.microsoft.com/office/drawing/2014/main" id="{5DCDF022-22D6-438A-9471-7CF4C3D05458}"/>
                </a:ext>
              </a:extLst>
            </p:cNvPr>
            <p:cNvSpPr/>
            <p:nvPr/>
          </p:nvSpPr>
          <p:spPr>
            <a:xfrm>
              <a:off x="5455115" y="824528"/>
              <a:ext cx="851795" cy="486876"/>
            </a:xfrm>
            <a:custGeom>
              <a:avLst/>
              <a:gdLst/>
              <a:ahLst/>
              <a:cxnLst/>
              <a:rect l="l" t="t" r="r" b="b"/>
              <a:pathLst>
                <a:path w="25123" h="14360" extrusionOk="0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00A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59;p81">
              <a:extLst>
                <a:ext uri="{FF2B5EF4-FFF2-40B4-BE49-F238E27FC236}">
                  <a16:creationId xmlns:a16="http://schemas.microsoft.com/office/drawing/2014/main" id="{764C1A93-7C2C-4D01-B001-03054DE6341F}"/>
                </a:ext>
              </a:extLst>
            </p:cNvPr>
            <p:cNvSpPr/>
            <p:nvPr/>
          </p:nvSpPr>
          <p:spPr>
            <a:xfrm>
              <a:off x="5343564" y="832157"/>
              <a:ext cx="980431" cy="665352"/>
            </a:xfrm>
            <a:custGeom>
              <a:avLst/>
              <a:gdLst/>
              <a:ahLst/>
              <a:cxnLst/>
              <a:rect l="l" t="t" r="r" b="b"/>
              <a:pathLst>
                <a:path w="28917" h="19624" extrusionOk="0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60;p81">
              <a:extLst>
                <a:ext uri="{FF2B5EF4-FFF2-40B4-BE49-F238E27FC236}">
                  <a16:creationId xmlns:a16="http://schemas.microsoft.com/office/drawing/2014/main" id="{A2D14220-6211-43F9-BB91-2AF146221094}"/>
                </a:ext>
              </a:extLst>
            </p:cNvPr>
            <p:cNvSpPr/>
            <p:nvPr/>
          </p:nvSpPr>
          <p:spPr>
            <a:xfrm>
              <a:off x="5248525" y="830292"/>
              <a:ext cx="225875" cy="369870"/>
            </a:xfrm>
            <a:custGeom>
              <a:avLst/>
              <a:gdLst/>
              <a:ahLst/>
              <a:cxnLst/>
              <a:rect l="l" t="t" r="r" b="b"/>
              <a:pathLst>
                <a:path w="6662" h="10909" extrusionOk="0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61;p81">
              <a:extLst>
                <a:ext uri="{FF2B5EF4-FFF2-40B4-BE49-F238E27FC236}">
                  <a16:creationId xmlns:a16="http://schemas.microsoft.com/office/drawing/2014/main" id="{AC3C8FED-95DA-4BB4-B41D-374589FD7CC7}"/>
                </a:ext>
              </a:extLst>
            </p:cNvPr>
            <p:cNvSpPr/>
            <p:nvPr/>
          </p:nvSpPr>
          <p:spPr>
            <a:xfrm>
              <a:off x="5250356" y="821375"/>
              <a:ext cx="1080993" cy="694544"/>
            </a:xfrm>
            <a:custGeom>
              <a:avLst/>
              <a:gdLst/>
              <a:ahLst/>
              <a:cxnLst/>
              <a:rect l="l" t="t" r="r" b="b"/>
              <a:pathLst>
                <a:path w="31883" h="20485" extrusionOk="0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62;p81">
              <a:extLst>
                <a:ext uri="{FF2B5EF4-FFF2-40B4-BE49-F238E27FC236}">
                  <a16:creationId xmlns:a16="http://schemas.microsoft.com/office/drawing/2014/main" id="{564301AD-6A45-4980-B843-5C6AD915490F}"/>
                </a:ext>
              </a:extLst>
            </p:cNvPr>
            <p:cNvSpPr/>
            <p:nvPr/>
          </p:nvSpPr>
          <p:spPr>
            <a:xfrm>
              <a:off x="5385438" y="842193"/>
              <a:ext cx="146402" cy="383398"/>
            </a:xfrm>
            <a:custGeom>
              <a:avLst/>
              <a:gdLst/>
              <a:ahLst/>
              <a:cxnLst/>
              <a:rect l="l" t="t" r="r" b="b"/>
              <a:pathLst>
                <a:path w="4318" h="11308" extrusionOk="0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2563;p81">
            <a:extLst>
              <a:ext uri="{FF2B5EF4-FFF2-40B4-BE49-F238E27FC236}">
                <a16:creationId xmlns:a16="http://schemas.microsoft.com/office/drawing/2014/main" id="{249F82C5-08B5-4EF9-AD6F-5F6704390CDA}"/>
              </a:ext>
            </a:extLst>
          </p:cNvPr>
          <p:cNvGrpSpPr/>
          <p:nvPr/>
        </p:nvGrpSpPr>
        <p:grpSpPr>
          <a:xfrm rot="-8421085">
            <a:off x="7149171" y="543242"/>
            <a:ext cx="1749488" cy="557970"/>
            <a:chOff x="3697288" y="914400"/>
            <a:chExt cx="1749426" cy="557950"/>
          </a:xfrm>
        </p:grpSpPr>
        <p:sp>
          <p:nvSpPr>
            <p:cNvPr id="49" name="Google Shape;2564;p81">
              <a:extLst>
                <a:ext uri="{FF2B5EF4-FFF2-40B4-BE49-F238E27FC236}">
                  <a16:creationId xmlns:a16="http://schemas.microsoft.com/office/drawing/2014/main" id="{79CE525B-D5A2-4176-BA2D-4932EA95174E}"/>
                </a:ext>
              </a:extLst>
            </p:cNvPr>
            <p:cNvSpPr/>
            <p:nvPr/>
          </p:nvSpPr>
          <p:spPr>
            <a:xfrm>
              <a:off x="4940265" y="918872"/>
              <a:ext cx="506448" cy="506746"/>
            </a:xfrm>
            <a:custGeom>
              <a:avLst/>
              <a:gdLst/>
              <a:ahLst/>
              <a:cxnLst/>
              <a:rect l="l" t="t" r="r" b="b"/>
              <a:pathLst>
                <a:path w="6795" h="6799" extrusionOk="0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65;p81">
              <a:extLst>
                <a:ext uri="{FF2B5EF4-FFF2-40B4-BE49-F238E27FC236}">
                  <a16:creationId xmlns:a16="http://schemas.microsoft.com/office/drawing/2014/main" id="{BCB22C15-D527-44A0-BD1B-EB1EBC024E52}"/>
                </a:ext>
              </a:extLst>
            </p:cNvPr>
            <p:cNvSpPr/>
            <p:nvPr/>
          </p:nvSpPr>
          <p:spPr>
            <a:xfrm>
              <a:off x="5271114" y="1084259"/>
              <a:ext cx="160841" cy="155177"/>
            </a:xfrm>
            <a:custGeom>
              <a:avLst/>
              <a:gdLst/>
              <a:ahLst/>
              <a:cxnLst/>
              <a:rect l="l" t="t" r="r" b="b"/>
              <a:pathLst>
                <a:path w="2158" h="2082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66;p81">
              <a:extLst>
                <a:ext uri="{FF2B5EF4-FFF2-40B4-BE49-F238E27FC236}">
                  <a16:creationId xmlns:a16="http://schemas.microsoft.com/office/drawing/2014/main" id="{D94A5954-7FF7-403A-B3C6-3C3C84DBB2D3}"/>
                </a:ext>
              </a:extLst>
            </p:cNvPr>
            <p:cNvSpPr/>
            <p:nvPr/>
          </p:nvSpPr>
          <p:spPr>
            <a:xfrm>
              <a:off x="5257549" y="1070695"/>
              <a:ext cx="189163" cy="181859"/>
            </a:xfrm>
            <a:custGeom>
              <a:avLst/>
              <a:gdLst/>
              <a:ahLst/>
              <a:cxnLst/>
              <a:rect l="l" t="t" r="r" b="b"/>
              <a:pathLst>
                <a:path w="2538" h="2440" extrusionOk="0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67;p81">
              <a:extLst>
                <a:ext uri="{FF2B5EF4-FFF2-40B4-BE49-F238E27FC236}">
                  <a16:creationId xmlns:a16="http://schemas.microsoft.com/office/drawing/2014/main" id="{F2183941-42B6-4831-9400-53F35334992B}"/>
                </a:ext>
              </a:extLst>
            </p:cNvPr>
            <p:cNvSpPr/>
            <p:nvPr/>
          </p:nvSpPr>
          <p:spPr>
            <a:xfrm>
              <a:off x="3710852" y="927294"/>
              <a:ext cx="1299921" cy="531938"/>
            </a:xfrm>
            <a:custGeom>
              <a:avLst/>
              <a:gdLst/>
              <a:ahLst/>
              <a:cxnLst/>
              <a:rect l="l" t="t" r="r" b="b"/>
              <a:pathLst>
                <a:path w="17441" h="7137" extrusionOk="0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68;p81">
              <a:extLst>
                <a:ext uri="{FF2B5EF4-FFF2-40B4-BE49-F238E27FC236}">
                  <a16:creationId xmlns:a16="http://schemas.microsoft.com/office/drawing/2014/main" id="{29C132B5-806F-441A-B5DC-CC0377FBC7CD}"/>
                </a:ext>
              </a:extLst>
            </p:cNvPr>
            <p:cNvSpPr/>
            <p:nvPr/>
          </p:nvSpPr>
          <p:spPr>
            <a:xfrm>
              <a:off x="3697288" y="914400"/>
              <a:ext cx="1314604" cy="557950"/>
            </a:xfrm>
            <a:custGeom>
              <a:avLst/>
              <a:gdLst/>
              <a:ahLst/>
              <a:cxnLst/>
              <a:rect l="l" t="t" r="r" b="b"/>
              <a:pathLst>
                <a:path w="17638" h="7486" extrusionOk="0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69;p81">
              <a:extLst>
                <a:ext uri="{FF2B5EF4-FFF2-40B4-BE49-F238E27FC236}">
                  <a16:creationId xmlns:a16="http://schemas.microsoft.com/office/drawing/2014/main" id="{DADAE068-80E8-4314-A956-6DA3A6F25811}"/>
                </a:ext>
              </a:extLst>
            </p:cNvPr>
            <p:cNvSpPr/>
            <p:nvPr/>
          </p:nvSpPr>
          <p:spPr>
            <a:xfrm>
              <a:off x="3718827" y="1182791"/>
              <a:ext cx="1273835" cy="13639"/>
            </a:xfrm>
            <a:custGeom>
              <a:avLst/>
              <a:gdLst/>
              <a:ahLst/>
              <a:cxnLst/>
              <a:rect l="l" t="t" r="r" b="b"/>
              <a:pathLst>
                <a:path w="17091" h="183" fill="none" extrusionOk="0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chemeClr val="dk2"/>
            </a:solidFill>
            <a:ln w="61900" cap="flat" cmpd="sng">
              <a:solidFill>
                <a:schemeClr val="dk2"/>
              </a:solidFill>
              <a:prstDash val="solid"/>
              <a:miter lim="15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9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BAB 1</a:t>
            </a:r>
            <a:endParaRPr dirty="0"/>
          </a:p>
        </p:txBody>
      </p:sp>
      <p:grpSp>
        <p:nvGrpSpPr>
          <p:cNvPr id="3164" name="Google Shape;3164;p93"/>
          <p:cNvGrpSpPr/>
          <p:nvPr/>
        </p:nvGrpSpPr>
        <p:grpSpPr>
          <a:xfrm flipH="1">
            <a:off x="736228" y="938650"/>
            <a:ext cx="4692795" cy="176025"/>
            <a:chOff x="4345425" y="2175475"/>
            <a:chExt cx="800750" cy="176025"/>
          </a:xfrm>
        </p:grpSpPr>
        <p:sp>
          <p:nvSpPr>
            <p:cNvPr id="3165" name="Google Shape;3165;p9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9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7" name="Google Shape;3167;p93"/>
          <p:cNvGrpSpPr/>
          <p:nvPr/>
        </p:nvGrpSpPr>
        <p:grpSpPr>
          <a:xfrm flipH="1">
            <a:off x="709350" y="1448718"/>
            <a:ext cx="2858197" cy="168931"/>
            <a:chOff x="4345425" y="2175475"/>
            <a:chExt cx="800750" cy="176025"/>
          </a:xfrm>
        </p:grpSpPr>
        <p:sp>
          <p:nvSpPr>
            <p:cNvPr id="3168" name="Google Shape;3168;p9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9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0" name="Google Shape;3170;p93"/>
          <p:cNvGrpSpPr/>
          <p:nvPr/>
        </p:nvGrpSpPr>
        <p:grpSpPr>
          <a:xfrm>
            <a:off x="1064425" y="2537372"/>
            <a:ext cx="5740148" cy="2175736"/>
            <a:chOff x="2359881" y="2256363"/>
            <a:chExt cx="3639686" cy="2080253"/>
          </a:xfrm>
        </p:grpSpPr>
        <p:sp>
          <p:nvSpPr>
            <p:cNvPr id="3171" name="Google Shape;3171;p93"/>
            <p:cNvSpPr/>
            <p:nvPr/>
          </p:nvSpPr>
          <p:spPr>
            <a:xfrm>
              <a:off x="2359881" y="2256363"/>
              <a:ext cx="3639686" cy="2080253"/>
            </a:xfrm>
            <a:custGeom>
              <a:avLst/>
              <a:gdLst/>
              <a:ahLst/>
              <a:cxnLst/>
              <a:rect l="l" t="t" r="r" b="b"/>
              <a:pathLst>
                <a:path w="203306" h="116199" extrusionOk="0">
                  <a:moveTo>
                    <a:pt x="3489" y="84365"/>
                  </a:moveTo>
                  <a:cubicBezTo>
                    <a:pt x="3961" y="84365"/>
                    <a:pt x="4369" y="84688"/>
                    <a:pt x="4748" y="85021"/>
                  </a:cubicBezTo>
                  <a:cubicBezTo>
                    <a:pt x="5341" y="85546"/>
                    <a:pt x="5478" y="86528"/>
                    <a:pt x="5113" y="87281"/>
                  </a:cubicBezTo>
                  <a:cubicBezTo>
                    <a:pt x="4748" y="87988"/>
                    <a:pt x="4086" y="88285"/>
                    <a:pt x="3287" y="88331"/>
                  </a:cubicBezTo>
                  <a:lnTo>
                    <a:pt x="3104" y="88331"/>
                  </a:lnTo>
                  <a:cubicBezTo>
                    <a:pt x="2283" y="88308"/>
                    <a:pt x="1575" y="88034"/>
                    <a:pt x="1187" y="87212"/>
                  </a:cubicBezTo>
                  <a:cubicBezTo>
                    <a:pt x="845" y="86436"/>
                    <a:pt x="1004" y="85569"/>
                    <a:pt x="1666" y="84998"/>
                  </a:cubicBezTo>
                  <a:cubicBezTo>
                    <a:pt x="1872" y="84816"/>
                    <a:pt x="2191" y="84770"/>
                    <a:pt x="2465" y="84679"/>
                  </a:cubicBezTo>
                  <a:cubicBezTo>
                    <a:pt x="2486" y="84674"/>
                    <a:pt x="2508" y="84672"/>
                    <a:pt x="2530" y="84672"/>
                  </a:cubicBezTo>
                  <a:cubicBezTo>
                    <a:pt x="2569" y="84672"/>
                    <a:pt x="2609" y="84677"/>
                    <a:pt x="2642" y="84677"/>
                  </a:cubicBezTo>
                  <a:cubicBezTo>
                    <a:pt x="2673" y="84677"/>
                    <a:pt x="2700" y="84673"/>
                    <a:pt x="2716" y="84656"/>
                  </a:cubicBezTo>
                  <a:cubicBezTo>
                    <a:pt x="2993" y="84448"/>
                    <a:pt x="3249" y="84365"/>
                    <a:pt x="3489" y="84365"/>
                  </a:cubicBezTo>
                  <a:close/>
                  <a:moveTo>
                    <a:pt x="112657" y="1"/>
                  </a:moveTo>
                  <a:cubicBezTo>
                    <a:pt x="112087" y="1"/>
                    <a:pt x="111512" y="22"/>
                    <a:pt x="110931" y="66"/>
                  </a:cubicBezTo>
                  <a:cubicBezTo>
                    <a:pt x="105316" y="499"/>
                    <a:pt x="100203" y="2280"/>
                    <a:pt x="95547" y="5224"/>
                  </a:cubicBezTo>
                  <a:cubicBezTo>
                    <a:pt x="90251" y="8602"/>
                    <a:pt x="86485" y="13418"/>
                    <a:pt x="83427" y="18714"/>
                  </a:cubicBezTo>
                  <a:cubicBezTo>
                    <a:pt x="80003" y="24648"/>
                    <a:pt x="78063" y="31131"/>
                    <a:pt x="76944" y="37864"/>
                  </a:cubicBezTo>
                  <a:cubicBezTo>
                    <a:pt x="76237" y="42132"/>
                    <a:pt x="75392" y="46355"/>
                    <a:pt x="74137" y="50509"/>
                  </a:cubicBezTo>
                  <a:cubicBezTo>
                    <a:pt x="72950" y="54390"/>
                    <a:pt x="71443" y="58156"/>
                    <a:pt x="69184" y="61602"/>
                  </a:cubicBezTo>
                  <a:cubicBezTo>
                    <a:pt x="65509" y="67149"/>
                    <a:pt x="60259" y="70618"/>
                    <a:pt x="54005" y="72696"/>
                  </a:cubicBezTo>
                  <a:cubicBezTo>
                    <a:pt x="50441" y="73884"/>
                    <a:pt x="46759" y="74267"/>
                    <a:pt x="43043" y="74267"/>
                  </a:cubicBezTo>
                  <a:cubicBezTo>
                    <a:pt x="42119" y="74267"/>
                    <a:pt x="41192" y="74243"/>
                    <a:pt x="40264" y="74202"/>
                  </a:cubicBezTo>
                  <a:cubicBezTo>
                    <a:pt x="36018" y="73997"/>
                    <a:pt x="31773" y="73768"/>
                    <a:pt x="27505" y="73540"/>
                  </a:cubicBezTo>
                  <a:cubicBezTo>
                    <a:pt x="25359" y="73631"/>
                    <a:pt x="23168" y="73745"/>
                    <a:pt x="20999" y="73837"/>
                  </a:cubicBezTo>
                  <a:cubicBezTo>
                    <a:pt x="15635" y="74065"/>
                    <a:pt x="10842" y="75777"/>
                    <a:pt x="6620" y="78995"/>
                  </a:cubicBezTo>
                  <a:cubicBezTo>
                    <a:pt x="5341" y="79954"/>
                    <a:pt x="3995" y="80890"/>
                    <a:pt x="3310" y="82373"/>
                  </a:cubicBezTo>
                  <a:cubicBezTo>
                    <a:pt x="2945" y="83172"/>
                    <a:pt x="2488" y="83697"/>
                    <a:pt x="1666" y="84085"/>
                  </a:cubicBezTo>
                  <a:cubicBezTo>
                    <a:pt x="457" y="84610"/>
                    <a:pt x="0" y="86048"/>
                    <a:pt x="411" y="87304"/>
                  </a:cubicBezTo>
                  <a:cubicBezTo>
                    <a:pt x="789" y="88395"/>
                    <a:pt x="1861" y="89100"/>
                    <a:pt x="3132" y="89100"/>
                  </a:cubicBezTo>
                  <a:cubicBezTo>
                    <a:pt x="3243" y="89100"/>
                    <a:pt x="3356" y="89095"/>
                    <a:pt x="3470" y="89084"/>
                  </a:cubicBezTo>
                  <a:cubicBezTo>
                    <a:pt x="4839" y="88970"/>
                    <a:pt x="5843" y="88057"/>
                    <a:pt x="6003" y="86779"/>
                  </a:cubicBezTo>
                  <a:cubicBezTo>
                    <a:pt x="6186" y="85386"/>
                    <a:pt x="5638" y="84451"/>
                    <a:pt x="4154" y="83789"/>
                  </a:cubicBezTo>
                  <a:cubicBezTo>
                    <a:pt x="3675" y="83583"/>
                    <a:pt x="3561" y="83332"/>
                    <a:pt x="3835" y="82944"/>
                  </a:cubicBezTo>
                  <a:cubicBezTo>
                    <a:pt x="4268" y="82351"/>
                    <a:pt x="4634" y="81666"/>
                    <a:pt x="5182" y="81164"/>
                  </a:cubicBezTo>
                  <a:cubicBezTo>
                    <a:pt x="8765" y="77923"/>
                    <a:pt x="12919" y="75663"/>
                    <a:pt x="17804" y="74932"/>
                  </a:cubicBezTo>
                  <a:cubicBezTo>
                    <a:pt x="20691" y="74494"/>
                    <a:pt x="23585" y="74354"/>
                    <a:pt x="26485" y="74354"/>
                  </a:cubicBezTo>
                  <a:cubicBezTo>
                    <a:pt x="29019" y="74354"/>
                    <a:pt x="31558" y="74461"/>
                    <a:pt x="34101" y="74567"/>
                  </a:cubicBezTo>
                  <a:cubicBezTo>
                    <a:pt x="37367" y="74692"/>
                    <a:pt x="40634" y="74893"/>
                    <a:pt x="43917" y="74893"/>
                  </a:cubicBezTo>
                  <a:cubicBezTo>
                    <a:pt x="44236" y="74893"/>
                    <a:pt x="44555" y="74891"/>
                    <a:pt x="44875" y="74887"/>
                  </a:cubicBezTo>
                  <a:cubicBezTo>
                    <a:pt x="49303" y="74818"/>
                    <a:pt x="53571" y="73905"/>
                    <a:pt x="57657" y="72079"/>
                  </a:cubicBezTo>
                  <a:cubicBezTo>
                    <a:pt x="63386" y="69523"/>
                    <a:pt x="67746" y="65597"/>
                    <a:pt x="70873" y="60324"/>
                  </a:cubicBezTo>
                  <a:cubicBezTo>
                    <a:pt x="72973" y="56786"/>
                    <a:pt x="74365" y="52952"/>
                    <a:pt x="75324" y="49003"/>
                  </a:cubicBezTo>
                  <a:cubicBezTo>
                    <a:pt x="76442" y="44324"/>
                    <a:pt x="77378" y="39599"/>
                    <a:pt x="78314" y="34874"/>
                  </a:cubicBezTo>
                  <a:cubicBezTo>
                    <a:pt x="79797" y="27433"/>
                    <a:pt x="82628" y="20585"/>
                    <a:pt x="87170" y="14423"/>
                  </a:cubicBezTo>
                  <a:cubicBezTo>
                    <a:pt x="91279" y="8853"/>
                    <a:pt x="96414" y="4653"/>
                    <a:pt x="103125" y="2394"/>
                  </a:cubicBezTo>
                  <a:cubicBezTo>
                    <a:pt x="106357" y="1322"/>
                    <a:pt x="109631" y="754"/>
                    <a:pt x="112980" y="754"/>
                  </a:cubicBezTo>
                  <a:cubicBezTo>
                    <a:pt x="113911" y="754"/>
                    <a:pt x="114849" y="798"/>
                    <a:pt x="115793" y="887"/>
                  </a:cubicBezTo>
                  <a:cubicBezTo>
                    <a:pt x="118988" y="1207"/>
                    <a:pt x="121910" y="2371"/>
                    <a:pt x="124786" y="3626"/>
                  </a:cubicBezTo>
                  <a:cubicBezTo>
                    <a:pt x="126247" y="4243"/>
                    <a:pt x="127685" y="5041"/>
                    <a:pt x="128963" y="5977"/>
                  </a:cubicBezTo>
                  <a:cubicBezTo>
                    <a:pt x="133323" y="9150"/>
                    <a:pt x="136541" y="13213"/>
                    <a:pt x="138915" y="17961"/>
                  </a:cubicBezTo>
                  <a:cubicBezTo>
                    <a:pt x="140558" y="21247"/>
                    <a:pt x="142316" y="24466"/>
                    <a:pt x="144142" y="27661"/>
                  </a:cubicBezTo>
                  <a:cubicBezTo>
                    <a:pt x="144713" y="28666"/>
                    <a:pt x="145557" y="29533"/>
                    <a:pt x="146425" y="30309"/>
                  </a:cubicBezTo>
                  <a:cubicBezTo>
                    <a:pt x="149323" y="32934"/>
                    <a:pt x="152838" y="34463"/>
                    <a:pt x="156650" y="35353"/>
                  </a:cubicBezTo>
                  <a:cubicBezTo>
                    <a:pt x="158453" y="35764"/>
                    <a:pt x="160234" y="36244"/>
                    <a:pt x="161969" y="36814"/>
                  </a:cubicBezTo>
                  <a:cubicBezTo>
                    <a:pt x="162904" y="37111"/>
                    <a:pt x="163840" y="37545"/>
                    <a:pt x="164593" y="38138"/>
                  </a:cubicBezTo>
                  <a:cubicBezTo>
                    <a:pt x="165917" y="39234"/>
                    <a:pt x="167310" y="40375"/>
                    <a:pt x="168314" y="41744"/>
                  </a:cubicBezTo>
                  <a:cubicBezTo>
                    <a:pt x="171966" y="46720"/>
                    <a:pt x="172628" y="52153"/>
                    <a:pt x="170186" y="57791"/>
                  </a:cubicBezTo>
                  <a:cubicBezTo>
                    <a:pt x="168793" y="61055"/>
                    <a:pt x="166785" y="64045"/>
                    <a:pt x="164593" y="66898"/>
                  </a:cubicBezTo>
                  <a:cubicBezTo>
                    <a:pt x="160348" y="72467"/>
                    <a:pt x="156148" y="78082"/>
                    <a:pt x="152747" y="84199"/>
                  </a:cubicBezTo>
                  <a:cubicBezTo>
                    <a:pt x="150487" y="88262"/>
                    <a:pt x="149346" y="92553"/>
                    <a:pt x="149962" y="97164"/>
                  </a:cubicBezTo>
                  <a:cubicBezTo>
                    <a:pt x="150807" y="103532"/>
                    <a:pt x="153980" y="108463"/>
                    <a:pt x="159846" y="111498"/>
                  </a:cubicBezTo>
                  <a:cubicBezTo>
                    <a:pt x="165050" y="114192"/>
                    <a:pt x="170597" y="115927"/>
                    <a:pt x="176577" y="116155"/>
                  </a:cubicBezTo>
                  <a:cubicBezTo>
                    <a:pt x="177232" y="116182"/>
                    <a:pt x="177887" y="116198"/>
                    <a:pt x="178541" y="116198"/>
                  </a:cubicBezTo>
                  <a:cubicBezTo>
                    <a:pt x="181207" y="116198"/>
                    <a:pt x="183848" y="115926"/>
                    <a:pt x="186414" y="114991"/>
                  </a:cubicBezTo>
                  <a:cubicBezTo>
                    <a:pt x="187784" y="114489"/>
                    <a:pt x="189176" y="113986"/>
                    <a:pt x="190569" y="113461"/>
                  </a:cubicBezTo>
                  <a:cubicBezTo>
                    <a:pt x="195636" y="111544"/>
                    <a:pt x="199630" y="108257"/>
                    <a:pt x="202826" y="104012"/>
                  </a:cubicBezTo>
                  <a:cubicBezTo>
                    <a:pt x="203008" y="103784"/>
                    <a:pt x="203191" y="103510"/>
                    <a:pt x="203260" y="103213"/>
                  </a:cubicBezTo>
                  <a:cubicBezTo>
                    <a:pt x="203305" y="103076"/>
                    <a:pt x="203123" y="102893"/>
                    <a:pt x="203054" y="102711"/>
                  </a:cubicBezTo>
                  <a:cubicBezTo>
                    <a:pt x="202894" y="102802"/>
                    <a:pt x="202666" y="102825"/>
                    <a:pt x="202575" y="102939"/>
                  </a:cubicBezTo>
                  <a:cubicBezTo>
                    <a:pt x="201936" y="103806"/>
                    <a:pt x="201365" y="104742"/>
                    <a:pt x="200635" y="105541"/>
                  </a:cubicBezTo>
                  <a:cubicBezTo>
                    <a:pt x="197256" y="109284"/>
                    <a:pt x="193079" y="111772"/>
                    <a:pt x="188286" y="113598"/>
                  </a:cubicBezTo>
                  <a:cubicBezTo>
                    <a:pt x="184892" y="114875"/>
                    <a:pt x="181489" y="115405"/>
                    <a:pt x="178042" y="115405"/>
                  </a:cubicBezTo>
                  <a:cubicBezTo>
                    <a:pt x="176064" y="115405"/>
                    <a:pt x="174071" y="115230"/>
                    <a:pt x="172057" y="114922"/>
                  </a:cubicBezTo>
                  <a:cubicBezTo>
                    <a:pt x="168565" y="114374"/>
                    <a:pt x="165301" y="113142"/>
                    <a:pt x="162083" y="111750"/>
                  </a:cubicBezTo>
                  <a:cubicBezTo>
                    <a:pt x="158590" y="110243"/>
                    <a:pt x="155669" y="108143"/>
                    <a:pt x="153592" y="104925"/>
                  </a:cubicBezTo>
                  <a:cubicBezTo>
                    <a:pt x="151629" y="101912"/>
                    <a:pt x="150602" y="98671"/>
                    <a:pt x="150533" y="95133"/>
                  </a:cubicBezTo>
                  <a:cubicBezTo>
                    <a:pt x="150465" y="91344"/>
                    <a:pt x="151583" y="87851"/>
                    <a:pt x="153432" y="84519"/>
                  </a:cubicBezTo>
                  <a:cubicBezTo>
                    <a:pt x="156285" y="79383"/>
                    <a:pt x="159686" y="74590"/>
                    <a:pt x="163247" y="69934"/>
                  </a:cubicBezTo>
                  <a:cubicBezTo>
                    <a:pt x="165666" y="66784"/>
                    <a:pt x="167949" y="63565"/>
                    <a:pt x="169912" y="60119"/>
                  </a:cubicBezTo>
                  <a:cubicBezTo>
                    <a:pt x="172833" y="54960"/>
                    <a:pt x="173244" y="49619"/>
                    <a:pt x="170688" y="44232"/>
                  </a:cubicBezTo>
                  <a:cubicBezTo>
                    <a:pt x="168862" y="40352"/>
                    <a:pt x="165986" y="37385"/>
                    <a:pt x="161717" y="35924"/>
                  </a:cubicBezTo>
                  <a:cubicBezTo>
                    <a:pt x="160531" y="35536"/>
                    <a:pt x="159298" y="35194"/>
                    <a:pt x="158088" y="34920"/>
                  </a:cubicBezTo>
                  <a:cubicBezTo>
                    <a:pt x="155669" y="34372"/>
                    <a:pt x="153272" y="33756"/>
                    <a:pt x="151081" y="32592"/>
                  </a:cubicBezTo>
                  <a:cubicBezTo>
                    <a:pt x="148753" y="31359"/>
                    <a:pt x="146493" y="29989"/>
                    <a:pt x="145078" y="27753"/>
                  </a:cubicBezTo>
                  <a:cubicBezTo>
                    <a:pt x="143594" y="25379"/>
                    <a:pt x="142247" y="22914"/>
                    <a:pt x="140969" y="20426"/>
                  </a:cubicBezTo>
                  <a:cubicBezTo>
                    <a:pt x="139303" y="17230"/>
                    <a:pt x="137797" y="13966"/>
                    <a:pt x="135446" y="11136"/>
                  </a:cubicBezTo>
                  <a:cubicBezTo>
                    <a:pt x="132273" y="7301"/>
                    <a:pt x="128575" y="4197"/>
                    <a:pt x="123805" y="2371"/>
                  </a:cubicBezTo>
                  <a:cubicBezTo>
                    <a:pt x="120182" y="977"/>
                    <a:pt x="116542" y="1"/>
                    <a:pt x="112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93"/>
            <p:cNvSpPr/>
            <p:nvPr/>
          </p:nvSpPr>
          <p:spPr>
            <a:xfrm>
              <a:off x="2874936" y="3490132"/>
              <a:ext cx="238622" cy="151759"/>
            </a:xfrm>
            <a:custGeom>
              <a:avLst/>
              <a:gdLst/>
              <a:ahLst/>
              <a:cxnLst/>
              <a:rect l="l" t="t" r="r" b="b"/>
              <a:pathLst>
                <a:path w="13329" h="8477" extrusionOk="0">
                  <a:moveTo>
                    <a:pt x="7316" y="1"/>
                  </a:moveTo>
                  <a:cubicBezTo>
                    <a:pt x="7191" y="1"/>
                    <a:pt x="7069" y="55"/>
                    <a:pt x="7020" y="173"/>
                  </a:cubicBezTo>
                  <a:cubicBezTo>
                    <a:pt x="6130" y="2136"/>
                    <a:pt x="5765" y="4236"/>
                    <a:pt x="5149" y="6267"/>
                  </a:cubicBezTo>
                  <a:cubicBezTo>
                    <a:pt x="5080" y="6496"/>
                    <a:pt x="5012" y="6724"/>
                    <a:pt x="4920" y="6975"/>
                  </a:cubicBezTo>
                  <a:cubicBezTo>
                    <a:pt x="4897" y="7021"/>
                    <a:pt x="4852" y="7295"/>
                    <a:pt x="4783" y="7340"/>
                  </a:cubicBezTo>
                  <a:cubicBezTo>
                    <a:pt x="4740" y="7383"/>
                    <a:pt x="4738" y="7406"/>
                    <a:pt x="4738" y="7406"/>
                  </a:cubicBezTo>
                  <a:cubicBezTo>
                    <a:pt x="4738" y="7406"/>
                    <a:pt x="4740" y="7378"/>
                    <a:pt x="4692" y="7317"/>
                  </a:cubicBezTo>
                  <a:cubicBezTo>
                    <a:pt x="4555" y="7112"/>
                    <a:pt x="4487" y="6701"/>
                    <a:pt x="4395" y="6473"/>
                  </a:cubicBezTo>
                  <a:cubicBezTo>
                    <a:pt x="4304" y="6199"/>
                    <a:pt x="4213" y="5925"/>
                    <a:pt x="4121" y="5651"/>
                  </a:cubicBezTo>
                  <a:cubicBezTo>
                    <a:pt x="3733" y="4556"/>
                    <a:pt x="3345" y="3437"/>
                    <a:pt x="2980" y="2342"/>
                  </a:cubicBezTo>
                  <a:cubicBezTo>
                    <a:pt x="2913" y="2181"/>
                    <a:pt x="2744" y="2075"/>
                    <a:pt x="2584" y="2075"/>
                  </a:cubicBezTo>
                  <a:cubicBezTo>
                    <a:pt x="2470" y="2075"/>
                    <a:pt x="2361" y="2128"/>
                    <a:pt x="2295" y="2250"/>
                  </a:cubicBezTo>
                  <a:cubicBezTo>
                    <a:pt x="1519" y="3643"/>
                    <a:pt x="812" y="5035"/>
                    <a:pt x="127" y="6473"/>
                  </a:cubicBezTo>
                  <a:cubicBezTo>
                    <a:pt x="1" y="6756"/>
                    <a:pt x="266" y="7018"/>
                    <a:pt x="503" y="7018"/>
                  </a:cubicBezTo>
                  <a:cubicBezTo>
                    <a:pt x="609" y="7018"/>
                    <a:pt x="710" y="6965"/>
                    <a:pt x="766" y="6838"/>
                  </a:cubicBezTo>
                  <a:cubicBezTo>
                    <a:pt x="1337" y="5651"/>
                    <a:pt x="1930" y="4487"/>
                    <a:pt x="2546" y="3346"/>
                  </a:cubicBezTo>
                  <a:cubicBezTo>
                    <a:pt x="2912" y="4396"/>
                    <a:pt x="3277" y="5446"/>
                    <a:pt x="3642" y="6496"/>
                  </a:cubicBezTo>
                  <a:cubicBezTo>
                    <a:pt x="3802" y="6975"/>
                    <a:pt x="3893" y="7660"/>
                    <a:pt x="4304" y="8025"/>
                  </a:cubicBezTo>
                  <a:cubicBezTo>
                    <a:pt x="4441" y="8152"/>
                    <a:pt x="4608" y="8212"/>
                    <a:pt x="4771" y="8212"/>
                  </a:cubicBezTo>
                  <a:cubicBezTo>
                    <a:pt x="4989" y="8212"/>
                    <a:pt x="5201" y="8106"/>
                    <a:pt x="5331" y="7911"/>
                  </a:cubicBezTo>
                  <a:cubicBezTo>
                    <a:pt x="5651" y="7432"/>
                    <a:pt x="5788" y="6747"/>
                    <a:pt x="5925" y="6222"/>
                  </a:cubicBezTo>
                  <a:cubicBezTo>
                    <a:pt x="6107" y="5583"/>
                    <a:pt x="6267" y="4944"/>
                    <a:pt x="6450" y="4327"/>
                  </a:cubicBezTo>
                  <a:cubicBezTo>
                    <a:pt x="6655" y="3437"/>
                    <a:pt x="6906" y="2570"/>
                    <a:pt x="7203" y="1702"/>
                  </a:cubicBezTo>
                  <a:cubicBezTo>
                    <a:pt x="7363" y="2638"/>
                    <a:pt x="7522" y="3574"/>
                    <a:pt x="7705" y="4510"/>
                  </a:cubicBezTo>
                  <a:cubicBezTo>
                    <a:pt x="7819" y="5172"/>
                    <a:pt x="7910" y="5811"/>
                    <a:pt x="8047" y="6473"/>
                  </a:cubicBezTo>
                  <a:cubicBezTo>
                    <a:pt x="8162" y="6998"/>
                    <a:pt x="8253" y="7683"/>
                    <a:pt x="8527" y="8185"/>
                  </a:cubicBezTo>
                  <a:cubicBezTo>
                    <a:pt x="8643" y="8378"/>
                    <a:pt x="8831" y="8477"/>
                    <a:pt x="9023" y="8477"/>
                  </a:cubicBezTo>
                  <a:cubicBezTo>
                    <a:pt x="9171" y="8477"/>
                    <a:pt x="9320" y="8418"/>
                    <a:pt x="9440" y="8299"/>
                  </a:cubicBezTo>
                  <a:cubicBezTo>
                    <a:pt x="9851" y="7865"/>
                    <a:pt x="10056" y="7180"/>
                    <a:pt x="10307" y="6655"/>
                  </a:cubicBezTo>
                  <a:cubicBezTo>
                    <a:pt x="10764" y="5720"/>
                    <a:pt x="11197" y="4784"/>
                    <a:pt x="11745" y="3894"/>
                  </a:cubicBezTo>
                  <a:cubicBezTo>
                    <a:pt x="11951" y="4350"/>
                    <a:pt x="11973" y="4966"/>
                    <a:pt x="12087" y="5423"/>
                  </a:cubicBezTo>
                  <a:lnTo>
                    <a:pt x="12544" y="7569"/>
                  </a:lnTo>
                  <a:cubicBezTo>
                    <a:pt x="12590" y="7753"/>
                    <a:pt x="12733" y="7833"/>
                    <a:pt x="12881" y="7833"/>
                  </a:cubicBezTo>
                  <a:cubicBezTo>
                    <a:pt x="13099" y="7833"/>
                    <a:pt x="13329" y="7658"/>
                    <a:pt x="13274" y="7386"/>
                  </a:cubicBezTo>
                  <a:cubicBezTo>
                    <a:pt x="13092" y="6541"/>
                    <a:pt x="12909" y="5720"/>
                    <a:pt x="12727" y="4875"/>
                  </a:cubicBezTo>
                  <a:cubicBezTo>
                    <a:pt x="12567" y="4213"/>
                    <a:pt x="12498" y="3460"/>
                    <a:pt x="11996" y="2958"/>
                  </a:cubicBezTo>
                  <a:cubicBezTo>
                    <a:pt x="11918" y="2880"/>
                    <a:pt x="11823" y="2843"/>
                    <a:pt x="11730" y="2843"/>
                  </a:cubicBezTo>
                  <a:cubicBezTo>
                    <a:pt x="11604" y="2843"/>
                    <a:pt x="11481" y="2909"/>
                    <a:pt x="11403" y="3026"/>
                  </a:cubicBezTo>
                  <a:cubicBezTo>
                    <a:pt x="10878" y="3780"/>
                    <a:pt x="10467" y="4601"/>
                    <a:pt x="10079" y="5423"/>
                  </a:cubicBezTo>
                  <a:cubicBezTo>
                    <a:pt x="9896" y="5811"/>
                    <a:pt x="9714" y="6199"/>
                    <a:pt x="9531" y="6587"/>
                  </a:cubicBezTo>
                  <a:cubicBezTo>
                    <a:pt x="9417" y="6815"/>
                    <a:pt x="9303" y="7044"/>
                    <a:pt x="9211" y="7249"/>
                  </a:cubicBezTo>
                  <a:cubicBezTo>
                    <a:pt x="9166" y="7295"/>
                    <a:pt x="9120" y="7454"/>
                    <a:pt x="9052" y="7569"/>
                  </a:cubicBezTo>
                  <a:cubicBezTo>
                    <a:pt x="9006" y="7386"/>
                    <a:pt x="8960" y="7112"/>
                    <a:pt x="8938" y="7021"/>
                  </a:cubicBezTo>
                  <a:cubicBezTo>
                    <a:pt x="8869" y="6747"/>
                    <a:pt x="8801" y="6473"/>
                    <a:pt x="8755" y="6199"/>
                  </a:cubicBezTo>
                  <a:cubicBezTo>
                    <a:pt x="8618" y="5537"/>
                    <a:pt x="8504" y="4898"/>
                    <a:pt x="8390" y="4236"/>
                  </a:cubicBezTo>
                  <a:cubicBezTo>
                    <a:pt x="8162" y="2912"/>
                    <a:pt x="7933" y="1588"/>
                    <a:pt x="7682" y="264"/>
                  </a:cubicBezTo>
                  <a:cubicBezTo>
                    <a:pt x="7656" y="96"/>
                    <a:pt x="7482" y="1"/>
                    <a:pt x="7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93"/>
            <p:cNvSpPr/>
            <p:nvPr/>
          </p:nvSpPr>
          <p:spPr>
            <a:xfrm>
              <a:off x="4941958" y="2748127"/>
              <a:ext cx="263220" cy="196569"/>
            </a:xfrm>
            <a:custGeom>
              <a:avLst/>
              <a:gdLst/>
              <a:ahLst/>
              <a:cxnLst/>
              <a:rect l="l" t="t" r="r" b="b"/>
              <a:pathLst>
                <a:path w="14703" h="10980" extrusionOk="0">
                  <a:moveTo>
                    <a:pt x="5483" y="0"/>
                  </a:moveTo>
                  <a:cubicBezTo>
                    <a:pt x="4872" y="0"/>
                    <a:pt x="3928" y="566"/>
                    <a:pt x="3610" y="717"/>
                  </a:cubicBezTo>
                  <a:cubicBezTo>
                    <a:pt x="2491" y="1265"/>
                    <a:pt x="1396" y="1859"/>
                    <a:pt x="346" y="2520"/>
                  </a:cubicBezTo>
                  <a:cubicBezTo>
                    <a:pt x="0" y="2732"/>
                    <a:pt x="203" y="3217"/>
                    <a:pt x="521" y="3217"/>
                  </a:cubicBezTo>
                  <a:cubicBezTo>
                    <a:pt x="581" y="3217"/>
                    <a:pt x="645" y="3200"/>
                    <a:pt x="711" y="3160"/>
                  </a:cubicBezTo>
                  <a:cubicBezTo>
                    <a:pt x="1578" y="2612"/>
                    <a:pt x="2446" y="2110"/>
                    <a:pt x="3359" y="1653"/>
                  </a:cubicBezTo>
                  <a:cubicBezTo>
                    <a:pt x="3815" y="1402"/>
                    <a:pt x="4272" y="1197"/>
                    <a:pt x="4751" y="991"/>
                  </a:cubicBezTo>
                  <a:cubicBezTo>
                    <a:pt x="4842" y="946"/>
                    <a:pt x="4956" y="900"/>
                    <a:pt x="5048" y="831"/>
                  </a:cubicBezTo>
                  <a:cubicBezTo>
                    <a:pt x="5116" y="809"/>
                    <a:pt x="5162" y="786"/>
                    <a:pt x="5207" y="763"/>
                  </a:cubicBezTo>
                  <a:cubicBezTo>
                    <a:pt x="5237" y="723"/>
                    <a:pt x="5254" y="705"/>
                    <a:pt x="5260" y="705"/>
                  </a:cubicBezTo>
                  <a:lnTo>
                    <a:pt x="5260" y="705"/>
                  </a:lnTo>
                  <a:cubicBezTo>
                    <a:pt x="5267" y="705"/>
                    <a:pt x="5256" y="734"/>
                    <a:pt x="5230" y="786"/>
                  </a:cubicBezTo>
                  <a:cubicBezTo>
                    <a:pt x="5253" y="968"/>
                    <a:pt x="5070" y="1311"/>
                    <a:pt x="5002" y="1470"/>
                  </a:cubicBezTo>
                  <a:cubicBezTo>
                    <a:pt x="4340" y="3251"/>
                    <a:pt x="3404" y="4963"/>
                    <a:pt x="2993" y="6834"/>
                  </a:cubicBezTo>
                  <a:cubicBezTo>
                    <a:pt x="2938" y="7074"/>
                    <a:pt x="3136" y="7284"/>
                    <a:pt x="3370" y="7284"/>
                  </a:cubicBezTo>
                  <a:cubicBezTo>
                    <a:pt x="3426" y="7284"/>
                    <a:pt x="3484" y="7272"/>
                    <a:pt x="3541" y="7245"/>
                  </a:cubicBezTo>
                  <a:cubicBezTo>
                    <a:pt x="5915" y="5990"/>
                    <a:pt x="7604" y="3799"/>
                    <a:pt x="9864" y="2383"/>
                  </a:cubicBezTo>
                  <a:lnTo>
                    <a:pt x="9864" y="2383"/>
                  </a:lnTo>
                  <a:lnTo>
                    <a:pt x="6486" y="9459"/>
                  </a:lnTo>
                  <a:cubicBezTo>
                    <a:pt x="6361" y="9729"/>
                    <a:pt x="6519" y="10017"/>
                    <a:pt x="6805" y="10017"/>
                  </a:cubicBezTo>
                  <a:cubicBezTo>
                    <a:pt x="6834" y="10017"/>
                    <a:pt x="6865" y="10013"/>
                    <a:pt x="6897" y="10007"/>
                  </a:cubicBezTo>
                  <a:cubicBezTo>
                    <a:pt x="7924" y="9756"/>
                    <a:pt x="8723" y="9071"/>
                    <a:pt x="9521" y="8455"/>
                  </a:cubicBezTo>
                  <a:cubicBezTo>
                    <a:pt x="10503" y="7679"/>
                    <a:pt x="11484" y="6926"/>
                    <a:pt x="12466" y="6195"/>
                  </a:cubicBezTo>
                  <a:cubicBezTo>
                    <a:pt x="12656" y="6069"/>
                    <a:pt x="13550" y="5336"/>
                    <a:pt x="13791" y="5336"/>
                  </a:cubicBezTo>
                  <a:cubicBezTo>
                    <a:pt x="13810" y="5336"/>
                    <a:pt x="13825" y="5341"/>
                    <a:pt x="13835" y="5351"/>
                  </a:cubicBezTo>
                  <a:cubicBezTo>
                    <a:pt x="13904" y="5442"/>
                    <a:pt x="13630" y="6058"/>
                    <a:pt x="13607" y="6150"/>
                  </a:cubicBezTo>
                  <a:cubicBezTo>
                    <a:pt x="13539" y="6424"/>
                    <a:pt x="13447" y="6720"/>
                    <a:pt x="13356" y="6994"/>
                  </a:cubicBezTo>
                  <a:cubicBezTo>
                    <a:pt x="13037" y="8181"/>
                    <a:pt x="12694" y="9368"/>
                    <a:pt x="12329" y="10532"/>
                  </a:cubicBezTo>
                  <a:cubicBezTo>
                    <a:pt x="12261" y="10804"/>
                    <a:pt x="12485" y="10979"/>
                    <a:pt x="12706" y="10979"/>
                  </a:cubicBezTo>
                  <a:cubicBezTo>
                    <a:pt x="12856" y="10979"/>
                    <a:pt x="13004" y="10899"/>
                    <a:pt x="13059" y="10715"/>
                  </a:cubicBezTo>
                  <a:cubicBezTo>
                    <a:pt x="13447" y="9368"/>
                    <a:pt x="13835" y="8021"/>
                    <a:pt x="14223" y="6675"/>
                  </a:cubicBezTo>
                  <a:cubicBezTo>
                    <a:pt x="14360" y="6195"/>
                    <a:pt x="14703" y="5511"/>
                    <a:pt x="14566" y="5008"/>
                  </a:cubicBezTo>
                  <a:cubicBezTo>
                    <a:pt x="14461" y="4678"/>
                    <a:pt x="14187" y="4535"/>
                    <a:pt x="13895" y="4535"/>
                  </a:cubicBezTo>
                  <a:cubicBezTo>
                    <a:pt x="13744" y="4535"/>
                    <a:pt x="13588" y="4573"/>
                    <a:pt x="13447" y="4643"/>
                  </a:cubicBezTo>
                  <a:cubicBezTo>
                    <a:pt x="12831" y="4940"/>
                    <a:pt x="12283" y="5442"/>
                    <a:pt x="11758" y="5830"/>
                  </a:cubicBezTo>
                  <a:cubicBezTo>
                    <a:pt x="11210" y="6241"/>
                    <a:pt x="10663" y="6652"/>
                    <a:pt x="10115" y="7063"/>
                  </a:cubicBezTo>
                  <a:cubicBezTo>
                    <a:pt x="9293" y="7679"/>
                    <a:pt x="8471" y="8501"/>
                    <a:pt x="7513" y="8980"/>
                  </a:cubicBezTo>
                  <a:lnTo>
                    <a:pt x="11005" y="1676"/>
                  </a:lnTo>
                  <a:cubicBezTo>
                    <a:pt x="11137" y="1412"/>
                    <a:pt x="10943" y="1133"/>
                    <a:pt x="10678" y="1133"/>
                  </a:cubicBezTo>
                  <a:cubicBezTo>
                    <a:pt x="10622" y="1133"/>
                    <a:pt x="10563" y="1146"/>
                    <a:pt x="10503" y="1174"/>
                  </a:cubicBezTo>
                  <a:cubicBezTo>
                    <a:pt x="7992" y="2406"/>
                    <a:pt x="6257" y="4666"/>
                    <a:pt x="3929" y="6172"/>
                  </a:cubicBezTo>
                  <a:cubicBezTo>
                    <a:pt x="4180" y="5305"/>
                    <a:pt x="4523" y="4483"/>
                    <a:pt x="4888" y="3662"/>
                  </a:cubicBezTo>
                  <a:cubicBezTo>
                    <a:pt x="5116" y="3137"/>
                    <a:pt x="5344" y="2612"/>
                    <a:pt x="5550" y="2087"/>
                  </a:cubicBezTo>
                  <a:cubicBezTo>
                    <a:pt x="5732" y="1630"/>
                    <a:pt x="6052" y="1060"/>
                    <a:pt x="6029" y="557"/>
                  </a:cubicBezTo>
                  <a:cubicBezTo>
                    <a:pt x="6014" y="144"/>
                    <a:pt x="5791" y="0"/>
                    <a:pt x="5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93"/>
            <p:cNvSpPr/>
            <p:nvPr/>
          </p:nvSpPr>
          <p:spPr>
            <a:xfrm>
              <a:off x="5033942" y="4055475"/>
              <a:ext cx="189229" cy="224837"/>
            </a:xfrm>
            <a:custGeom>
              <a:avLst/>
              <a:gdLst/>
              <a:ahLst/>
              <a:cxnLst/>
              <a:rect l="l" t="t" r="r" b="b"/>
              <a:pathLst>
                <a:path w="10570" h="12559" extrusionOk="0">
                  <a:moveTo>
                    <a:pt x="4798" y="1"/>
                  </a:moveTo>
                  <a:cubicBezTo>
                    <a:pt x="4790" y="1"/>
                    <a:pt x="4781" y="1"/>
                    <a:pt x="4771" y="2"/>
                  </a:cubicBezTo>
                  <a:cubicBezTo>
                    <a:pt x="3356" y="93"/>
                    <a:pt x="1964" y="344"/>
                    <a:pt x="640" y="801"/>
                  </a:cubicBezTo>
                  <a:cubicBezTo>
                    <a:pt x="229" y="944"/>
                    <a:pt x="336" y="1531"/>
                    <a:pt x="694" y="1531"/>
                  </a:cubicBezTo>
                  <a:cubicBezTo>
                    <a:pt x="734" y="1531"/>
                    <a:pt x="777" y="1524"/>
                    <a:pt x="823" y="1508"/>
                  </a:cubicBezTo>
                  <a:cubicBezTo>
                    <a:pt x="1827" y="1166"/>
                    <a:pt x="2877" y="938"/>
                    <a:pt x="3927" y="801"/>
                  </a:cubicBezTo>
                  <a:lnTo>
                    <a:pt x="3927" y="801"/>
                  </a:lnTo>
                  <a:cubicBezTo>
                    <a:pt x="2717" y="2239"/>
                    <a:pt x="1462" y="3654"/>
                    <a:pt x="161" y="5046"/>
                  </a:cubicBezTo>
                  <a:cubicBezTo>
                    <a:pt x="1" y="5206"/>
                    <a:pt x="24" y="5503"/>
                    <a:pt x="229" y="5617"/>
                  </a:cubicBezTo>
                  <a:cubicBezTo>
                    <a:pt x="482" y="5733"/>
                    <a:pt x="735" y="5780"/>
                    <a:pt x="989" y="5780"/>
                  </a:cubicBezTo>
                  <a:cubicBezTo>
                    <a:pt x="1287" y="5780"/>
                    <a:pt x="1588" y="5715"/>
                    <a:pt x="1895" y="5617"/>
                  </a:cubicBezTo>
                  <a:cubicBezTo>
                    <a:pt x="2557" y="5388"/>
                    <a:pt x="3197" y="5115"/>
                    <a:pt x="3836" y="4863"/>
                  </a:cubicBezTo>
                  <a:cubicBezTo>
                    <a:pt x="5251" y="4361"/>
                    <a:pt x="6666" y="3859"/>
                    <a:pt x="8104" y="3448"/>
                  </a:cubicBezTo>
                  <a:cubicBezTo>
                    <a:pt x="8150" y="3425"/>
                    <a:pt x="8218" y="3403"/>
                    <a:pt x="8287" y="3380"/>
                  </a:cubicBezTo>
                  <a:lnTo>
                    <a:pt x="8287" y="3380"/>
                  </a:lnTo>
                  <a:cubicBezTo>
                    <a:pt x="8218" y="3494"/>
                    <a:pt x="8013" y="3654"/>
                    <a:pt x="7921" y="3745"/>
                  </a:cubicBezTo>
                  <a:cubicBezTo>
                    <a:pt x="7670" y="3996"/>
                    <a:pt x="7419" y="4247"/>
                    <a:pt x="7168" y="4498"/>
                  </a:cubicBezTo>
                  <a:cubicBezTo>
                    <a:pt x="6597" y="5046"/>
                    <a:pt x="6050" y="5594"/>
                    <a:pt x="5479" y="6142"/>
                  </a:cubicBezTo>
                  <a:cubicBezTo>
                    <a:pt x="4406" y="7214"/>
                    <a:pt x="3356" y="8264"/>
                    <a:pt x="2283" y="9314"/>
                  </a:cubicBezTo>
                  <a:cubicBezTo>
                    <a:pt x="2062" y="9536"/>
                    <a:pt x="2214" y="9954"/>
                    <a:pt x="2504" y="9954"/>
                  </a:cubicBezTo>
                  <a:cubicBezTo>
                    <a:pt x="2543" y="9954"/>
                    <a:pt x="2583" y="9947"/>
                    <a:pt x="2626" y="9931"/>
                  </a:cubicBezTo>
                  <a:cubicBezTo>
                    <a:pt x="3858" y="9474"/>
                    <a:pt x="5091" y="9040"/>
                    <a:pt x="6346" y="8584"/>
                  </a:cubicBezTo>
                  <a:cubicBezTo>
                    <a:pt x="6940" y="8379"/>
                    <a:pt x="7533" y="8150"/>
                    <a:pt x="8150" y="7945"/>
                  </a:cubicBezTo>
                  <a:cubicBezTo>
                    <a:pt x="8424" y="7831"/>
                    <a:pt x="8720" y="7739"/>
                    <a:pt x="8994" y="7625"/>
                  </a:cubicBezTo>
                  <a:cubicBezTo>
                    <a:pt x="9177" y="7557"/>
                    <a:pt x="9382" y="7466"/>
                    <a:pt x="9588" y="7443"/>
                  </a:cubicBezTo>
                  <a:lnTo>
                    <a:pt x="9588" y="7443"/>
                  </a:lnTo>
                  <a:cubicBezTo>
                    <a:pt x="8766" y="8972"/>
                    <a:pt x="7967" y="10501"/>
                    <a:pt x="7145" y="12031"/>
                  </a:cubicBezTo>
                  <a:cubicBezTo>
                    <a:pt x="6990" y="12310"/>
                    <a:pt x="7237" y="12558"/>
                    <a:pt x="7482" y="12558"/>
                  </a:cubicBezTo>
                  <a:cubicBezTo>
                    <a:pt x="7597" y="12558"/>
                    <a:pt x="7712" y="12504"/>
                    <a:pt x="7784" y="12373"/>
                  </a:cubicBezTo>
                  <a:cubicBezTo>
                    <a:pt x="8675" y="10707"/>
                    <a:pt x="9588" y="9018"/>
                    <a:pt x="10478" y="7351"/>
                  </a:cubicBezTo>
                  <a:cubicBezTo>
                    <a:pt x="10569" y="7192"/>
                    <a:pt x="10523" y="6941"/>
                    <a:pt x="10341" y="6849"/>
                  </a:cubicBezTo>
                  <a:cubicBezTo>
                    <a:pt x="10139" y="6753"/>
                    <a:pt x="9944" y="6714"/>
                    <a:pt x="9751" y="6714"/>
                  </a:cubicBezTo>
                  <a:cubicBezTo>
                    <a:pt x="9441" y="6714"/>
                    <a:pt x="9135" y="6814"/>
                    <a:pt x="8812" y="6941"/>
                  </a:cubicBezTo>
                  <a:cubicBezTo>
                    <a:pt x="8104" y="7192"/>
                    <a:pt x="7374" y="7443"/>
                    <a:pt x="6666" y="7717"/>
                  </a:cubicBezTo>
                  <a:cubicBezTo>
                    <a:pt x="5753" y="8036"/>
                    <a:pt x="4863" y="8356"/>
                    <a:pt x="3973" y="8675"/>
                  </a:cubicBezTo>
                  <a:cubicBezTo>
                    <a:pt x="4771" y="7876"/>
                    <a:pt x="5593" y="7078"/>
                    <a:pt x="6392" y="6279"/>
                  </a:cubicBezTo>
                  <a:lnTo>
                    <a:pt x="8195" y="4498"/>
                  </a:lnTo>
                  <a:cubicBezTo>
                    <a:pt x="8560" y="4133"/>
                    <a:pt x="9405" y="3562"/>
                    <a:pt x="9085" y="2969"/>
                  </a:cubicBezTo>
                  <a:cubicBezTo>
                    <a:pt x="8957" y="2721"/>
                    <a:pt x="8738" y="2641"/>
                    <a:pt x="8494" y="2641"/>
                  </a:cubicBezTo>
                  <a:cubicBezTo>
                    <a:pt x="8175" y="2641"/>
                    <a:pt x="7815" y="2777"/>
                    <a:pt x="7556" y="2855"/>
                  </a:cubicBezTo>
                  <a:cubicBezTo>
                    <a:pt x="6757" y="3106"/>
                    <a:pt x="5958" y="3357"/>
                    <a:pt x="5159" y="3631"/>
                  </a:cubicBezTo>
                  <a:cubicBezTo>
                    <a:pt x="4383" y="3905"/>
                    <a:pt x="3585" y="4202"/>
                    <a:pt x="2808" y="4498"/>
                  </a:cubicBezTo>
                  <a:cubicBezTo>
                    <a:pt x="2352" y="4658"/>
                    <a:pt x="1690" y="5023"/>
                    <a:pt x="1119" y="5069"/>
                  </a:cubicBezTo>
                  <a:cubicBezTo>
                    <a:pt x="2466" y="3631"/>
                    <a:pt x="3767" y="2147"/>
                    <a:pt x="5023" y="618"/>
                  </a:cubicBezTo>
                  <a:cubicBezTo>
                    <a:pt x="5200" y="396"/>
                    <a:pt x="5119" y="1"/>
                    <a:pt x="4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93"/>
          <p:cNvGrpSpPr/>
          <p:nvPr/>
        </p:nvGrpSpPr>
        <p:grpSpPr>
          <a:xfrm>
            <a:off x="860646" y="2458652"/>
            <a:ext cx="1909673" cy="1208685"/>
            <a:chOff x="2218899" y="2411614"/>
            <a:chExt cx="1331749" cy="993768"/>
          </a:xfrm>
        </p:grpSpPr>
        <p:sp>
          <p:nvSpPr>
            <p:cNvPr id="3176" name="Google Shape;3176;p93"/>
            <p:cNvSpPr/>
            <p:nvPr/>
          </p:nvSpPr>
          <p:spPr>
            <a:xfrm>
              <a:off x="2523743" y="2697767"/>
              <a:ext cx="981129" cy="707614"/>
            </a:xfrm>
            <a:custGeom>
              <a:avLst/>
              <a:gdLst/>
              <a:ahLst/>
              <a:cxnLst/>
              <a:rect l="l" t="t" r="r" b="b"/>
              <a:pathLst>
                <a:path w="54804" h="39526" extrusionOk="0">
                  <a:moveTo>
                    <a:pt x="45444" y="1"/>
                  </a:moveTo>
                  <a:cubicBezTo>
                    <a:pt x="44251" y="1"/>
                    <a:pt x="43061" y="58"/>
                    <a:pt x="41885" y="129"/>
                  </a:cubicBezTo>
                  <a:cubicBezTo>
                    <a:pt x="38803" y="289"/>
                    <a:pt x="35722" y="472"/>
                    <a:pt x="32663" y="631"/>
                  </a:cubicBezTo>
                  <a:cubicBezTo>
                    <a:pt x="26592" y="974"/>
                    <a:pt x="20520" y="1271"/>
                    <a:pt x="14449" y="1681"/>
                  </a:cubicBezTo>
                  <a:cubicBezTo>
                    <a:pt x="11458" y="1887"/>
                    <a:pt x="8468" y="2138"/>
                    <a:pt x="5501" y="2549"/>
                  </a:cubicBezTo>
                  <a:cubicBezTo>
                    <a:pt x="4268" y="2731"/>
                    <a:pt x="2876" y="2800"/>
                    <a:pt x="1780" y="3439"/>
                  </a:cubicBezTo>
                  <a:cubicBezTo>
                    <a:pt x="845" y="3964"/>
                    <a:pt x="342" y="4877"/>
                    <a:pt x="228" y="5927"/>
                  </a:cubicBezTo>
                  <a:cubicBezTo>
                    <a:pt x="137" y="6543"/>
                    <a:pt x="206" y="7182"/>
                    <a:pt x="320" y="7799"/>
                  </a:cubicBezTo>
                  <a:cubicBezTo>
                    <a:pt x="0" y="13163"/>
                    <a:pt x="69" y="18526"/>
                    <a:pt x="479" y="23890"/>
                  </a:cubicBezTo>
                  <a:cubicBezTo>
                    <a:pt x="708" y="26789"/>
                    <a:pt x="1050" y="29688"/>
                    <a:pt x="1484" y="32564"/>
                  </a:cubicBezTo>
                  <a:cubicBezTo>
                    <a:pt x="1712" y="33934"/>
                    <a:pt x="1849" y="35349"/>
                    <a:pt x="2214" y="36650"/>
                  </a:cubicBezTo>
                  <a:cubicBezTo>
                    <a:pt x="2534" y="37768"/>
                    <a:pt x="3218" y="38613"/>
                    <a:pt x="4383" y="38932"/>
                  </a:cubicBezTo>
                  <a:cubicBezTo>
                    <a:pt x="5661" y="39275"/>
                    <a:pt x="7099" y="39343"/>
                    <a:pt x="8423" y="39412"/>
                  </a:cubicBezTo>
                  <a:cubicBezTo>
                    <a:pt x="9906" y="39503"/>
                    <a:pt x="11413" y="39526"/>
                    <a:pt x="12919" y="39526"/>
                  </a:cubicBezTo>
                  <a:cubicBezTo>
                    <a:pt x="15978" y="39480"/>
                    <a:pt x="19036" y="39389"/>
                    <a:pt x="22072" y="39275"/>
                  </a:cubicBezTo>
                  <a:cubicBezTo>
                    <a:pt x="28235" y="39046"/>
                    <a:pt x="34375" y="38727"/>
                    <a:pt x="40515" y="38316"/>
                  </a:cubicBezTo>
                  <a:cubicBezTo>
                    <a:pt x="43505" y="38111"/>
                    <a:pt x="46518" y="37882"/>
                    <a:pt x="49508" y="37631"/>
                  </a:cubicBezTo>
                  <a:cubicBezTo>
                    <a:pt x="50695" y="37540"/>
                    <a:pt x="52202" y="37631"/>
                    <a:pt x="53206" y="36878"/>
                  </a:cubicBezTo>
                  <a:cubicBezTo>
                    <a:pt x="54119" y="36193"/>
                    <a:pt x="54302" y="34983"/>
                    <a:pt x="54438" y="33934"/>
                  </a:cubicBezTo>
                  <a:cubicBezTo>
                    <a:pt x="54804" y="31080"/>
                    <a:pt x="54712" y="28182"/>
                    <a:pt x="54530" y="25306"/>
                  </a:cubicBezTo>
                  <a:cubicBezTo>
                    <a:pt x="54370" y="22384"/>
                    <a:pt x="54096" y="19462"/>
                    <a:pt x="53754" y="16563"/>
                  </a:cubicBezTo>
                  <a:cubicBezTo>
                    <a:pt x="53411" y="13733"/>
                    <a:pt x="53000" y="10903"/>
                    <a:pt x="52498" y="8095"/>
                  </a:cubicBezTo>
                  <a:cubicBezTo>
                    <a:pt x="52224" y="6657"/>
                    <a:pt x="51951" y="5219"/>
                    <a:pt x="51654" y="3781"/>
                  </a:cubicBezTo>
                  <a:cubicBezTo>
                    <a:pt x="51426" y="2686"/>
                    <a:pt x="51357" y="1225"/>
                    <a:pt x="50239" y="586"/>
                  </a:cubicBezTo>
                  <a:cubicBezTo>
                    <a:pt x="49805" y="312"/>
                    <a:pt x="49280" y="221"/>
                    <a:pt x="48755" y="175"/>
                  </a:cubicBezTo>
                  <a:cubicBezTo>
                    <a:pt x="47979" y="61"/>
                    <a:pt x="47226" y="38"/>
                    <a:pt x="46450" y="15"/>
                  </a:cubicBezTo>
                  <a:cubicBezTo>
                    <a:pt x="46114" y="5"/>
                    <a:pt x="45779" y="1"/>
                    <a:pt x="45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93"/>
            <p:cNvSpPr/>
            <p:nvPr/>
          </p:nvSpPr>
          <p:spPr>
            <a:xfrm>
              <a:off x="2491446" y="2663484"/>
              <a:ext cx="983187" cy="719126"/>
            </a:xfrm>
            <a:custGeom>
              <a:avLst/>
              <a:gdLst/>
              <a:ahLst/>
              <a:cxnLst/>
              <a:rect l="l" t="t" r="r" b="b"/>
              <a:pathLst>
                <a:path w="54919" h="40169" extrusionOk="0">
                  <a:moveTo>
                    <a:pt x="42484" y="1"/>
                  </a:moveTo>
                  <a:cubicBezTo>
                    <a:pt x="40375" y="1"/>
                    <a:pt x="38262" y="133"/>
                    <a:pt x="36156" y="241"/>
                  </a:cubicBezTo>
                  <a:cubicBezTo>
                    <a:pt x="32458" y="424"/>
                    <a:pt x="28761" y="766"/>
                    <a:pt x="25086" y="1086"/>
                  </a:cubicBezTo>
                  <a:cubicBezTo>
                    <a:pt x="21457" y="1405"/>
                    <a:pt x="17827" y="1793"/>
                    <a:pt x="14221" y="2181"/>
                  </a:cubicBezTo>
                  <a:cubicBezTo>
                    <a:pt x="14061" y="2181"/>
                    <a:pt x="13902" y="2409"/>
                    <a:pt x="13742" y="2524"/>
                  </a:cubicBezTo>
                  <a:cubicBezTo>
                    <a:pt x="13924" y="2661"/>
                    <a:pt x="14084" y="2798"/>
                    <a:pt x="14290" y="2889"/>
                  </a:cubicBezTo>
                  <a:cubicBezTo>
                    <a:pt x="14318" y="2903"/>
                    <a:pt x="14353" y="2908"/>
                    <a:pt x="14392" y="2908"/>
                  </a:cubicBezTo>
                  <a:cubicBezTo>
                    <a:pt x="14478" y="2908"/>
                    <a:pt x="14583" y="2882"/>
                    <a:pt x="14678" y="2866"/>
                  </a:cubicBezTo>
                  <a:cubicBezTo>
                    <a:pt x="17029" y="2592"/>
                    <a:pt x="19402" y="2250"/>
                    <a:pt x="21753" y="2044"/>
                  </a:cubicBezTo>
                  <a:cubicBezTo>
                    <a:pt x="25017" y="1770"/>
                    <a:pt x="28259" y="1519"/>
                    <a:pt x="31523" y="1337"/>
                  </a:cubicBezTo>
                  <a:cubicBezTo>
                    <a:pt x="35334" y="1108"/>
                    <a:pt x="39146" y="880"/>
                    <a:pt x="42958" y="789"/>
                  </a:cubicBezTo>
                  <a:cubicBezTo>
                    <a:pt x="43028" y="788"/>
                    <a:pt x="43099" y="788"/>
                    <a:pt x="43169" y="788"/>
                  </a:cubicBezTo>
                  <a:cubicBezTo>
                    <a:pt x="44881" y="788"/>
                    <a:pt x="46612" y="1047"/>
                    <a:pt x="48322" y="1223"/>
                  </a:cubicBezTo>
                  <a:cubicBezTo>
                    <a:pt x="50148" y="1382"/>
                    <a:pt x="51107" y="2432"/>
                    <a:pt x="51312" y="4190"/>
                  </a:cubicBezTo>
                  <a:cubicBezTo>
                    <a:pt x="51837" y="8595"/>
                    <a:pt x="52431" y="13000"/>
                    <a:pt x="52887" y="17429"/>
                  </a:cubicBezTo>
                  <a:cubicBezTo>
                    <a:pt x="53366" y="21902"/>
                    <a:pt x="53709" y="26399"/>
                    <a:pt x="54074" y="30895"/>
                  </a:cubicBezTo>
                  <a:cubicBezTo>
                    <a:pt x="54234" y="32836"/>
                    <a:pt x="54165" y="34776"/>
                    <a:pt x="53618" y="36693"/>
                  </a:cubicBezTo>
                  <a:cubicBezTo>
                    <a:pt x="53389" y="37423"/>
                    <a:pt x="52910" y="37834"/>
                    <a:pt x="52180" y="37994"/>
                  </a:cubicBezTo>
                  <a:cubicBezTo>
                    <a:pt x="51792" y="38063"/>
                    <a:pt x="51426" y="38154"/>
                    <a:pt x="51038" y="38154"/>
                  </a:cubicBezTo>
                  <a:cubicBezTo>
                    <a:pt x="45857" y="38336"/>
                    <a:pt x="40653" y="38519"/>
                    <a:pt x="35471" y="38702"/>
                  </a:cubicBezTo>
                  <a:cubicBezTo>
                    <a:pt x="31842" y="38839"/>
                    <a:pt x="28190" y="38998"/>
                    <a:pt x="24561" y="39135"/>
                  </a:cubicBezTo>
                  <a:cubicBezTo>
                    <a:pt x="20567" y="39272"/>
                    <a:pt x="16549" y="39478"/>
                    <a:pt x="12555" y="39501"/>
                  </a:cubicBezTo>
                  <a:cubicBezTo>
                    <a:pt x="9793" y="39501"/>
                    <a:pt x="7031" y="39272"/>
                    <a:pt x="4292" y="39067"/>
                  </a:cubicBezTo>
                  <a:cubicBezTo>
                    <a:pt x="3014" y="38998"/>
                    <a:pt x="2489" y="38473"/>
                    <a:pt x="2215" y="37286"/>
                  </a:cubicBezTo>
                  <a:cubicBezTo>
                    <a:pt x="2032" y="36488"/>
                    <a:pt x="1850" y="35689"/>
                    <a:pt x="1804" y="34890"/>
                  </a:cubicBezTo>
                  <a:cubicBezTo>
                    <a:pt x="1507" y="30485"/>
                    <a:pt x="1233" y="26056"/>
                    <a:pt x="960" y="21651"/>
                  </a:cubicBezTo>
                  <a:cubicBezTo>
                    <a:pt x="868" y="20168"/>
                    <a:pt x="823" y="18684"/>
                    <a:pt x="708" y="17200"/>
                  </a:cubicBezTo>
                  <a:cubicBezTo>
                    <a:pt x="708" y="17018"/>
                    <a:pt x="412" y="16835"/>
                    <a:pt x="275" y="16675"/>
                  </a:cubicBezTo>
                  <a:cubicBezTo>
                    <a:pt x="184" y="16858"/>
                    <a:pt x="1" y="17063"/>
                    <a:pt x="1" y="17246"/>
                  </a:cubicBezTo>
                  <a:cubicBezTo>
                    <a:pt x="275" y="22496"/>
                    <a:pt x="526" y="27746"/>
                    <a:pt x="845" y="32995"/>
                  </a:cubicBezTo>
                  <a:cubicBezTo>
                    <a:pt x="960" y="34525"/>
                    <a:pt x="1233" y="36077"/>
                    <a:pt x="1507" y="37606"/>
                  </a:cubicBezTo>
                  <a:cubicBezTo>
                    <a:pt x="1736" y="38861"/>
                    <a:pt x="2603" y="39592"/>
                    <a:pt x="3904" y="39752"/>
                  </a:cubicBezTo>
                  <a:cubicBezTo>
                    <a:pt x="5182" y="39934"/>
                    <a:pt x="6483" y="40117"/>
                    <a:pt x="7784" y="40140"/>
                  </a:cubicBezTo>
                  <a:cubicBezTo>
                    <a:pt x="9496" y="40162"/>
                    <a:pt x="11202" y="40168"/>
                    <a:pt x="12931" y="40168"/>
                  </a:cubicBezTo>
                  <a:cubicBezTo>
                    <a:pt x="14660" y="40168"/>
                    <a:pt x="16412" y="40162"/>
                    <a:pt x="18216" y="40162"/>
                  </a:cubicBezTo>
                  <a:cubicBezTo>
                    <a:pt x="22073" y="39980"/>
                    <a:pt x="26113" y="39774"/>
                    <a:pt x="30153" y="39637"/>
                  </a:cubicBezTo>
                  <a:cubicBezTo>
                    <a:pt x="36111" y="39432"/>
                    <a:pt x="42068" y="39272"/>
                    <a:pt x="48025" y="39067"/>
                  </a:cubicBezTo>
                  <a:cubicBezTo>
                    <a:pt x="49235" y="39021"/>
                    <a:pt x="50445" y="38930"/>
                    <a:pt x="51655" y="38839"/>
                  </a:cubicBezTo>
                  <a:cubicBezTo>
                    <a:pt x="53321" y="38679"/>
                    <a:pt x="54097" y="38131"/>
                    <a:pt x="54416" y="36533"/>
                  </a:cubicBezTo>
                  <a:cubicBezTo>
                    <a:pt x="54713" y="35118"/>
                    <a:pt x="54919" y="33657"/>
                    <a:pt x="54873" y="32242"/>
                  </a:cubicBezTo>
                  <a:cubicBezTo>
                    <a:pt x="54759" y="29184"/>
                    <a:pt x="54531" y="26125"/>
                    <a:pt x="54234" y="23066"/>
                  </a:cubicBezTo>
                  <a:cubicBezTo>
                    <a:pt x="53709" y="17657"/>
                    <a:pt x="53138" y="12270"/>
                    <a:pt x="52499" y="6883"/>
                  </a:cubicBezTo>
                  <a:cubicBezTo>
                    <a:pt x="52317" y="5308"/>
                    <a:pt x="51883" y="3756"/>
                    <a:pt x="51426" y="2227"/>
                  </a:cubicBezTo>
                  <a:cubicBezTo>
                    <a:pt x="51289" y="1770"/>
                    <a:pt x="50764" y="1337"/>
                    <a:pt x="50308" y="1108"/>
                  </a:cubicBezTo>
                  <a:cubicBezTo>
                    <a:pt x="49669" y="766"/>
                    <a:pt x="48938" y="583"/>
                    <a:pt x="48208" y="447"/>
                  </a:cubicBezTo>
                  <a:cubicBezTo>
                    <a:pt x="46308" y="110"/>
                    <a:pt x="44397" y="1"/>
                    <a:pt x="42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93"/>
            <p:cNvSpPr/>
            <p:nvPr/>
          </p:nvSpPr>
          <p:spPr>
            <a:xfrm>
              <a:off x="2433424" y="2990527"/>
              <a:ext cx="25762" cy="123098"/>
            </a:xfrm>
            <a:custGeom>
              <a:avLst/>
              <a:gdLst/>
              <a:ahLst/>
              <a:cxnLst/>
              <a:rect l="l" t="t" r="r" b="b"/>
              <a:pathLst>
                <a:path w="1439" h="6876" extrusionOk="0">
                  <a:moveTo>
                    <a:pt x="263" y="1"/>
                  </a:moveTo>
                  <a:cubicBezTo>
                    <a:pt x="243" y="1"/>
                    <a:pt x="224" y="2"/>
                    <a:pt x="206" y="5"/>
                  </a:cubicBezTo>
                  <a:cubicBezTo>
                    <a:pt x="115" y="28"/>
                    <a:pt x="1" y="256"/>
                    <a:pt x="1" y="370"/>
                  </a:cubicBezTo>
                  <a:cubicBezTo>
                    <a:pt x="92" y="1785"/>
                    <a:pt x="183" y="3201"/>
                    <a:pt x="320" y="4616"/>
                  </a:cubicBezTo>
                  <a:cubicBezTo>
                    <a:pt x="366" y="5232"/>
                    <a:pt x="503" y="5871"/>
                    <a:pt x="640" y="6487"/>
                  </a:cubicBezTo>
                  <a:cubicBezTo>
                    <a:pt x="685" y="6647"/>
                    <a:pt x="937" y="6739"/>
                    <a:pt x="1096" y="6875"/>
                  </a:cubicBezTo>
                  <a:cubicBezTo>
                    <a:pt x="1210" y="6739"/>
                    <a:pt x="1325" y="6602"/>
                    <a:pt x="1439" y="6465"/>
                  </a:cubicBezTo>
                  <a:cubicBezTo>
                    <a:pt x="1370" y="6442"/>
                    <a:pt x="1325" y="6442"/>
                    <a:pt x="1256" y="6419"/>
                  </a:cubicBezTo>
                  <a:cubicBezTo>
                    <a:pt x="1119" y="4456"/>
                    <a:pt x="982" y="2516"/>
                    <a:pt x="822" y="553"/>
                  </a:cubicBezTo>
                  <a:cubicBezTo>
                    <a:pt x="822" y="416"/>
                    <a:pt x="777" y="233"/>
                    <a:pt x="663" y="142"/>
                  </a:cubicBezTo>
                  <a:cubicBezTo>
                    <a:pt x="564" y="63"/>
                    <a:pt x="396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93"/>
            <p:cNvSpPr/>
            <p:nvPr/>
          </p:nvSpPr>
          <p:spPr>
            <a:xfrm>
              <a:off x="3486056" y="3245996"/>
              <a:ext cx="32296" cy="102993"/>
            </a:xfrm>
            <a:custGeom>
              <a:avLst/>
              <a:gdLst/>
              <a:ahLst/>
              <a:cxnLst/>
              <a:rect l="l" t="t" r="r" b="b"/>
              <a:pathLst>
                <a:path w="1804" h="5753" extrusionOk="0">
                  <a:moveTo>
                    <a:pt x="1188" y="1"/>
                  </a:moveTo>
                  <a:cubicBezTo>
                    <a:pt x="1119" y="229"/>
                    <a:pt x="982" y="435"/>
                    <a:pt x="982" y="640"/>
                  </a:cubicBezTo>
                  <a:cubicBezTo>
                    <a:pt x="959" y="959"/>
                    <a:pt x="1028" y="1256"/>
                    <a:pt x="1073" y="1553"/>
                  </a:cubicBezTo>
                  <a:cubicBezTo>
                    <a:pt x="1119" y="1576"/>
                    <a:pt x="1165" y="1599"/>
                    <a:pt x="1233" y="1621"/>
                  </a:cubicBezTo>
                  <a:cubicBezTo>
                    <a:pt x="822" y="2763"/>
                    <a:pt x="412" y="3927"/>
                    <a:pt x="46" y="5068"/>
                  </a:cubicBezTo>
                  <a:cubicBezTo>
                    <a:pt x="1" y="5273"/>
                    <a:pt x="138" y="5525"/>
                    <a:pt x="183" y="5753"/>
                  </a:cubicBezTo>
                  <a:cubicBezTo>
                    <a:pt x="366" y="5616"/>
                    <a:pt x="640" y="5547"/>
                    <a:pt x="708" y="5365"/>
                  </a:cubicBezTo>
                  <a:cubicBezTo>
                    <a:pt x="1051" y="4520"/>
                    <a:pt x="1439" y="3676"/>
                    <a:pt x="1644" y="2786"/>
                  </a:cubicBezTo>
                  <a:cubicBezTo>
                    <a:pt x="1804" y="2055"/>
                    <a:pt x="1713" y="1279"/>
                    <a:pt x="1667" y="526"/>
                  </a:cubicBezTo>
                  <a:cubicBezTo>
                    <a:pt x="1667" y="343"/>
                    <a:pt x="1347" y="183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93"/>
            <p:cNvSpPr/>
            <p:nvPr/>
          </p:nvSpPr>
          <p:spPr>
            <a:xfrm>
              <a:off x="3360179" y="2629380"/>
              <a:ext cx="111568" cy="13678"/>
            </a:xfrm>
            <a:custGeom>
              <a:avLst/>
              <a:gdLst/>
              <a:ahLst/>
              <a:cxnLst/>
              <a:rect l="l" t="t" r="r" b="b"/>
              <a:pathLst>
                <a:path w="6232" h="764" extrusionOk="0">
                  <a:moveTo>
                    <a:pt x="5775" y="1"/>
                  </a:moveTo>
                  <a:cubicBezTo>
                    <a:pt x="3995" y="1"/>
                    <a:pt x="2238" y="23"/>
                    <a:pt x="457" y="69"/>
                  </a:cubicBezTo>
                  <a:cubicBezTo>
                    <a:pt x="297" y="69"/>
                    <a:pt x="160" y="320"/>
                    <a:pt x="1" y="457"/>
                  </a:cubicBezTo>
                  <a:cubicBezTo>
                    <a:pt x="183" y="548"/>
                    <a:pt x="366" y="731"/>
                    <a:pt x="548" y="754"/>
                  </a:cubicBezTo>
                  <a:cubicBezTo>
                    <a:pt x="830" y="761"/>
                    <a:pt x="1109" y="764"/>
                    <a:pt x="1387" y="764"/>
                  </a:cubicBezTo>
                  <a:cubicBezTo>
                    <a:pt x="1943" y="764"/>
                    <a:pt x="2496" y="754"/>
                    <a:pt x="3059" y="754"/>
                  </a:cubicBezTo>
                  <a:lnTo>
                    <a:pt x="3059" y="731"/>
                  </a:lnTo>
                  <a:cubicBezTo>
                    <a:pt x="3504" y="731"/>
                    <a:pt x="3949" y="737"/>
                    <a:pt x="4397" y="737"/>
                  </a:cubicBezTo>
                  <a:cubicBezTo>
                    <a:pt x="4845" y="737"/>
                    <a:pt x="5296" y="731"/>
                    <a:pt x="5753" y="708"/>
                  </a:cubicBezTo>
                  <a:cubicBezTo>
                    <a:pt x="5912" y="708"/>
                    <a:pt x="6072" y="503"/>
                    <a:pt x="6232" y="389"/>
                  </a:cubicBezTo>
                  <a:cubicBezTo>
                    <a:pt x="6072" y="252"/>
                    <a:pt x="5935" y="1"/>
                    <a:pt x="5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93"/>
            <p:cNvSpPr/>
            <p:nvPr/>
          </p:nvSpPr>
          <p:spPr>
            <a:xfrm>
              <a:off x="2403187" y="2994251"/>
              <a:ext cx="24938" cy="102617"/>
            </a:xfrm>
            <a:custGeom>
              <a:avLst/>
              <a:gdLst/>
              <a:ahLst/>
              <a:cxnLst/>
              <a:rect l="l" t="t" r="r" b="b"/>
              <a:pathLst>
                <a:path w="1393" h="5732" extrusionOk="0">
                  <a:moveTo>
                    <a:pt x="280" y="0"/>
                  </a:moveTo>
                  <a:cubicBezTo>
                    <a:pt x="270" y="0"/>
                    <a:pt x="261" y="1"/>
                    <a:pt x="252" y="2"/>
                  </a:cubicBezTo>
                  <a:cubicBezTo>
                    <a:pt x="115" y="2"/>
                    <a:pt x="23" y="231"/>
                    <a:pt x="1" y="254"/>
                  </a:cubicBezTo>
                  <a:cubicBezTo>
                    <a:pt x="229" y="2034"/>
                    <a:pt x="411" y="3632"/>
                    <a:pt x="663" y="5229"/>
                  </a:cubicBezTo>
                  <a:cubicBezTo>
                    <a:pt x="685" y="5412"/>
                    <a:pt x="959" y="5572"/>
                    <a:pt x="1142" y="5732"/>
                  </a:cubicBezTo>
                  <a:cubicBezTo>
                    <a:pt x="1210" y="5503"/>
                    <a:pt x="1393" y="5275"/>
                    <a:pt x="1370" y="5070"/>
                  </a:cubicBezTo>
                  <a:cubicBezTo>
                    <a:pt x="1279" y="4065"/>
                    <a:pt x="1165" y="3084"/>
                    <a:pt x="1028" y="2080"/>
                  </a:cubicBezTo>
                  <a:cubicBezTo>
                    <a:pt x="936" y="1486"/>
                    <a:pt x="822" y="870"/>
                    <a:pt x="685" y="276"/>
                  </a:cubicBezTo>
                  <a:cubicBezTo>
                    <a:pt x="643" y="148"/>
                    <a:pt x="420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93"/>
            <p:cNvSpPr/>
            <p:nvPr/>
          </p:nvSpPr>
          <p:spPr>
            <a:xfrm>
              <a:off x="3387964" y="2597245"/>
              <a:ext cx="100129" cy="13874"/>
            </a:xfrm>
            <a:custGeom>
              <a:avLst/>
              <a:gdLst/>
              <a:ahLst/>
              <a:cxnLst/>
              <a:rect l="l" t="t" r="r" b="b"/>
              <a:pathLst>
                <a:path w="5593" h="775" extrusionOk="0">
                  <a:moveTo>
                    <a:pt x="4941" y="0"/>
                  </a:moveTo>
                  <a:cubicBezTo>
                    <a:pt x="4847" y="0"/>
                    <a:pt x="4748" y="15"/>
                    <a:pt x="4657" y="15"/>
                  </a:cubicBezTo>
                  <a:cubicBezTo>
                    <a:pt x="3310" y="15"/>
                    <a:pt x="1964" y="15"/>
                    <a:pt x="640" y="38"/>
                  </a:cubicBezTo>
                  <a:cubicBezTo>
                    <a:pt x="412" y="38"/>
                    <a:pt x="206" y="243"/>
                    <a:pt x="1" y="358"/>
                  </a:cubicBezTo>
                  <a:cubicBezTo>
                    <a:pt x="206" y="494"/>
                    <a:pt x="389" y="746"/>
                    <a:pt x="594" y="746"/>
                  </a:cubicBezTo>
                  <a:cubicBezTo>
                    <a:pt x="971" y="768"/>
                    <a:pt x="1353" y="774"/>
                    <a:pt x="1736" y="774"/>
                  </a:cubicBezTo>
                  <a:cubicBezTo>
                    <a:pt x="2118" y="774"/>
                    <a:pt x="2500" y="768"/>
                    <a:pt x="2877" y="768"/>
                  </a:cubicBezTo>
                  <a:lnTo>
                    <a:pt x="2877" y="723"/>
                  </a:lnTo>
                  <a:cubicBezTo>
                    <a:pt x="3364" y="723"/>
                    <a:pt x="3861" y="733"/>
                    <a:pt x="4355" y="733"/>
                  </a:cubicBezTo>
                  <a:cubicBezTo>
                    <a:pt x="4601" y="733"/>
                    <a:pt x="4847" y="730"/>
                    <a:pt x="5091" y="723"/>
                  </a:cubicBezTo>
                  <a:cubicBezTo>
                    <a:pt x="5251" y="700"/>
                    <a:pt x="5433" y="517"/>
                    <a:pt x="5593" y="403"/>
                  </a:cubicBezTo>
                  <a:cubicBezTo>
                    <a:pt x="5433" y="289"/>
                    <a:pt x="5296" y="129"/>
                    <a:pt x="5136" y="38"/>
                  </a:cubicBezTo>
                  <a:cubicBezTo>
                    <a:pt x="5078" y="9"/>
                    <a:pt x="5011" y="0"/>
                    <a:pt x="4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93"/>
            <p:cNvSpPr/>
            <p:nvPr/>
          </p:nvSpPr>
          <p:spPr>
            <a:xfrm>
              <a:off x="3518746" y="3269287"/>
              <a:ext cx="31902" cy="79702"/>
            </a:xfrm>
            <a:custGeom>
              <a:avLst/>
              <a:gdLst/>
              <a:ahLst/>
              <a:cxnLst/>
              <a:rect l="l" t="t" r="r" b="b"/>
              <a:pathLst>
                <a:path w="1782" h="4452" extrusionOk="0">
                  <a:moveTo>
                    <a:pt x="1028" y="1"/>
                  </a:moveTo>
                  <a:cubicBezTo>
                    <a:pt x="959" y="138"/>
                    <a:pt x="845" y="298"/>
                    <a:pt x="822" y="435"/>
                  </a:cubicBezTo>
                  <a:cubicBezTo>
                    <a:pt x="731" y="1051"/>
                    <a:pt x="731" y="1690"/>
                    <a:pt x="594" y="2283"/>
                  </a:cubicBezTo>
                  <a:cubicBezTo>
                    <a:pt x="457" y="2831"/>
                    <a:pt x="183" y="3333"/>
                    <a:pt x="46" y="3881"/>
                  </a:cubicBezTo>
                  <a:cubicBezTo>
                    <a:pt x="1" y="4041"/>
                    <a:pt x="161" y="4269"/>
                    <a:pt x="206" y="4452"/>
                  </a:cubicBezTo>
                  <a:cubicBezTo>
                    <a:pt x="366" y="4361"/>
                    <a:pt x="640" y="4315"/>
                    <a:pt x="685" y="4178"/>
                  </a:cubicBezTo>
                  <a:cubicBezTo>
                    <a:pt x="1074" y="3151"/>
                    <a:pt x="1416" y="2101"/>
                    <a:pt x="1781" y="1051"/>
                  </a:cubicBezTo>
                  <a:cubicBezTo>
                    <a:pt x="1735" y="1028"/>
                    <a:pt x="1713" y="1005"/>
                    <a:pt x="1667" y="1005"/>
                  </a:cubicBezTo>
                  <a:cubicBezTo>
                    <a:pt x="1621" y="731"/>
                    <a:pt x="1621" y="457"/>
                    <a:pt x="1507" y="252"/>
                  </a:cubicBezTo>
                  <a:cubicBezTo>
                    <a:pt x="1439" y="115"/>
                    <a:pt x="1188" y="69"/>
                    <a:pt x="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93"/>
            <p:cNvSpPr/>
            <p:nvPr/>
          </p:nvSpPr>
          <p:spPr>
            <a:xfrm>
              <a:off x="2218899" y="2411614"/>
              <a:ext cx="580685" cy="492229"/>
            </a:xfrm>
            <a:custGeom>
              <a:avLst/>
              <a:gdLst/>
              <a:ahLst/>
              <a:cxnLst/>
              <a:rect l="l" t="t" r="r" b="b"/>
              <a:pathLst>
                <a:path w="32436" h="27495" extrusionOk="0">
                  <a:moveTo>
                    <a:pt x="27939" y="1300"/>
                  </a:moveTo>
                  <a:cubicBezTo>
                    <a:pt x="28007" y="1323"/>
                    <a:pt x="28076" y="1345"/>
                    <a:pt x="28121" y="1368"/>
                  </a:cubicBezTo>
                  <a:cubicBezTo>
                    <a:pt x="28121" y="2281"/>
                    <a:pt x="28213" y="3217"/>
                    <a:pt x="28098" y="4130"/>
                  </a:cubicBezTo>
                  <a:cubicBezTo>
                    <a:pt x="28053" y="4450"/>
                    <a:pt x="27573" y="4723"/>
                    <a:pt x="27299" y="5020"/>
                  </a:cubicBezTo>
                  <a:cubicBezTo>
                    <a:pt x="27254" y="4997"/>
                    <a:pt x="27208" y="4975"/>
                    <a:pt x="27140" y="4952"/>
                  </a:cubicBezTo>
                  <a:cubicBezTo>
                    <a:pt x="27140" y="4039"/>
                    <a:pt x="27071" y="3126"/>
                    <a:pt x="27185" y="2236"/>
                  </a:cubicBezTo>
                  <a:cubicBezTo>
                    <a:pt x="27231" y="1893"/>
                    <a:pt x="27688" y="1619"/>
                    <a:pt x="27939" y="1300"/>
                  </a:cubicBezTo>
                  <a:close/>
                  <a:moveTo>
                    <a:pt x="31408" y="4016"/>
                  </a:moveTo>
                  <a:lnTo>
                    <a:pt x="31408" y="4016"/>
                  </a:lnTo>
                  <a:cubicBezTo>
                    <a:pt x="30993" y="5002"/>
                    <a:pt x="30277" y="5489"/>
                    <a:pt x="29259" y="5489"/>
                  </a:cubicBezTo>
                  <a:cubicBezTo>
                    <a:pt x="28934" y="5489"/>
                    <a:pt x="28577" y="5439"/>
                    <a:pt x="28190" y="5340"/>
                  </a:cubicBezTo>
                  <a:cubicBezTo>
                    <a:pt x="28806" y="3856"/>
                    <a:pt x="30221" y="4267"/>
                    <a:pt x="31408" y="4016"/>
                  </a:cubicBezTo>
                  <a:close/>
                  <a:moveTo>
                    <a:pt x="26113" y="2806"/>
                  </a:moveTo>
                  <a:cubicBezTo>
                    <a:pt x="26204" y="2829"/>
                    <a:pt x="26295" y="2875"/>
                    <a:pt x="26386" y="2897"/>
                  </a:cubicBezTo>
                  <a:cubicBezTo>
                    <a:pt x="26386" y="3810"/>
                    <a:pt x="26432" y="4723"/>
                    <a:pt x="26341" y="5636"/>
                  </a:cubicBezTo>
                  <a:cubicBezTo>
                    <a:pt x="26318" y="5910"/>
                    <a:pt x="25930" y="6184"/>
                    <a:pt x="25588" y="6595"/>
                  </a:cubicBezTo>
                  <a:cubicBezTo>
                    <a:pt x="25542" y="5545"/>
                    <a:pt x="25405" y="4678"/>
                    <a:pt x="25473" y="3856"/>
                  </a:cubicBezTo>
                  <a:cubicBezTo>
                    <a:pt x="25496" y="3491"/>
                    <a:pt x="25884" y="3149"/>
                    <a:pt x="26113" y="2806"/>
                  </a:cubicBezTo>
                  <a:close/>
                  <a:moveTo>
                    <a:pt x="27956" y="6119"/>
                  </a:moveTo>
                  <a:cubicBezTo>
                    <a:pt x="28321" y="6119"/>
                    <a:pt x="28806" y="6145"/>
                    <a:pt x="29468" y="6184"/>
                  </a:cubicBezTo>
                  <a:cubicBezTo>
                    <a:pt x="29054" y="6826"/>
                    <a:pt x="28721" y="7103"/>
                    <a:pt x="28089" y="7103"/>
                  </a:cubicBezTo>
                  <a:cubicBezTo>
                    <a:pt x="27709" y="7103"/>
                    <a:pt x="27222" y="7003"/>
                    <a:pt x="26546" y="6823"/>
                  </a:cubicBezTo>
                  <a:cubicBezTo>
                    <a:pt x="26873" y="6284"/>
                    <a:pt x="27036" y="6119"/>
                    <a:pt x="27956" y="6119"/>
                  </a:cubicBezTo>
                  <a:close/>
                  <a:moveTo>
                    <a:pt x="24675" y="4107"/>
                  </a:moveTo>
                  <a:cubicBezTo>
                    <a:pt x="24743" y="5226"/>
                    <a:pt x="24812" y="6116"/>
                    <a:pt x="24834" y="7006"/>
                  </a:cubicBezTo>
                  <a:cubicBezTo>
                    <a:pt x="24834" y="7189"/>
                    <a:pt x="24583" y="7394"/>
                    <a:pt x="24424" y="7554"/>
                  </a:cubicBezTo>
                  <a:cubicBezTo>
                    <a:pt x="24195" y="7782"/>
                    <a:pt x="23944" y="7987"/>
                    <a:pt x="23579" y="8307"/>
                  </a:cubicBezTo>
                  <a:cubicBezTo>
                    <a:pt x="23579" y="7211"/>
                    <a:pt x="23488" y="6230"/>
                    <a:pt x="23625" y="5248"/>
                  </a:cubicBezTo>
                  <a:cubicBezTo>
                    <a:pt x="23670" y="4883"/>
                    <a:pt x="24241" y="4564"/>
                    <a:pt x="24675" y="4107"/>
                  </a:cubicBezTo>
                  <a:close/>
                  <a:moveTo>
                    <a:pt x="26203" y="7609"/>
                  </a:moveTo>
                  <a:cubicBezTo>
                    <a:pt x="26741" y="7609"/>
                    <a:pt x="27319" y="7746"/>
                    <a:pt x="27893" y="7805"/>
                  </a:cubicBezTo>
                  <a:cubicBezTo>
                    <a:pt x="27444" y="8336"/>
                    <a:pt x="27067" y="8830"/>
                    <a:pt x="26355" y="8830"/>
                  </a:cubicBezTo>
                  <a:cubicBezTo>
                    <a:pt x="26272" y="8830"/>
                    <a:pt x="26183" y="8824"/>
                    <a:pt x="26090" y="8809"/>
                  </a:cubicBezTo>
                  <a:cubicBezTo>
                    <a:pt x="25871" y="8773"/>
                    <a:pt x="25652" y="8762"/>
                    <a:pt x="25429" y="8762"/>
                  </a:cubicBezTo>
                  <a:cubicBezTo>
                    <a:pt x="25096" y="8762"/>
                    <a:pt x="24757" y="8786"/>
                    <a:pt x="24401" y="8786"/>
                  </a:cubicBezTo>
                  <a:cubicBezTo>
                    <a:pt x="24866" y="7842"/>
                    <a:pt x="25500" y="7609"/>
                    <a:pt x="26203" y="7609"/>
                  </a:cubicBezTo>
                  <a:close/>
                  <a:moveTo>
                    <a:pt x="4908" y="11480"/>
                  </a:moveTo>
                  <a:lnTo>
                    <a:pt x="4908" y="11480"/>
                  </a:lnTo>
                  <a:cubicBezTo>
                    <a:pt x="4611" y="12553"/>
                    <a:pt x="4406" y="13625"/>
                    <a:pt x="4018" y="14652"/>
                  </a:cubicBezTo>
                  <a:cubicBezTo>
                    <a:pt x="3881" y="15086"/>
                    <a:pt x="3401" y="15406"/>
                    <a:pt x="3082" y="15771"/>
                  </a:cubicBezTo>
                  <a:cubicBezTo>
                    <a:pt x="3036" y="15748"/>
                    <a:pt x="2991" y="15725"/>
                    <a:pt x="2922" y="15680"/>
                  </a:cubicBezTo>
                  <a:cubicBezTo>
                    <a:pt x="3196" y="14105"/>
                    <a:pt x="3858" y="12735"/>
                    <a:pt x="4908" y="11480"/>
                  </a:cubicBezTo>
                  <a:close/>
                  <a:moveTo>
                    <a:pt x="15143" y="15145"/>
                  </a:moveTo>
                  <a:cubicBezTo>
                    <a:pt x="15393" y="15145"/>
                    <a:pt x="15644" y="15184"/>
                    <a:pt x="15864" y="15269"/>
                  </a:cubicBezTo>
                  <a:cubicBezTo>
                    <a:pt x="15544" y="15520"/>
                    <a:pt x="15225" y="15725"/>
                    <a:pt x="14997" y="15999"/>
                  </a:cubicBezTo>
                  <a:cubicBezTo>
                    <a:pt x="14837" y="16159"/>
                    <a:pt x="14814" y="16410"/>
                    <a:pt x="14723" y="16638"/>
                  </a:cubicBezTo>
                  <a:cubicBezTo>
                    <a:pt x="14765" y="16634"/>
                    <a:pt x="14807" y="16633"/>
                    <a:pt x="14850" y="16633"/>
                  </a:cubicBezTo>
                  <a:cubicBezTo>
                    <a:pt x="14935" y="16633"/>
                    <a:pt x="15020" y="16638"/>
                    <a:pt x="15102" y="16638"/>
                  </a:cubicBezTo>
                  <a:cubicBezTo>
                    <a:pt x="15225" y="16638"/>
                    <a:pt x="15339" y="16627"/>
                    <a:pt x="15430" y="16570"/>
                  </a:cubicBezTo>
                  <a:cubicBezTo>
                    <a:pt x="15796" y="16364"/>
                    <a:pt x="16115" y="16068"/>
                    <a:pt x="16435" y="15794"/>
                  </a:cubicBezTo>
                  <a:lnTo>
                    <a:pt x="16435" y="15794"/>
                  </a:lnTo>
                  <a:cubicBezTo>
                    <a:pt x="16754" y="16342"/>
                    <a:pt x="16594" y="16958"/>
                    <a:pt x="16069" y="17346"/>
                  </a:cubicBezTo>
                  <a:cubicBezTo>
                    <a:pt x="15855" y="17518"/>
                    <a:pt x="15503" y="17604"/>
                    <a:pt x="15142" y="17604"/>
                  </a:cubicBezTo>
                  <a:cubicBezTo>
                    <a:pt x="14735" y="17604"/>
                    <a:pt x="14315" y="17495"/>
                    <a:pt x="14061" y="17277"/>
                  </a:cubicBezTo>
                  <a:cubicBezTo>
                    <a:pt x="13650" y="16912"/>
                    <a:pt x="13536" y="16045"/>
                    <a:pt x="13833" y="15634"/>
                  </a:cubicBezTo>
                  <a:cubicBezTo>
                    <a:pt x="14037" y="15335"/>
                    <a:pt x="14588" y="15145"/>
                    <a:pt x="15143" y="15145"/>
                  </a:cubicBezTo>
                  <a:close/>
                  <a:moveTo>
                    <a:pt x="3881" y="16090"/>
                  </a:moveTo>
                  <a:lnTo>
                    <a:pt x="3881" y="16090"/>
                  </a:lnTo>
                  <a:cubicBezTo>
                    <a:pt x="4223" y="17186"/>
                    <a:pt x="3744" y="17916"/>
                    <a:pt x="2922" y="18533"/>
                  </a:cubicBezTo>
                  <a:cubicBezTo>
                    <a:pt x="2534" y="17323"/>
                    <a:pt x="2671" y="16958"/>
                    <a:pt x="3881" y="16090"/>
                  </a:cubicBezTo>
                  <a:close/>
                  <a:moveTo>
                    <a:pt x="4086" y="18533"/>
                  </a:moveTo>
                  <a:lnTo>
                    <a:pt x="4086" y="18533"/>
                  </a:lnTo>
                  <a:cubicBezTo>
                    <a:pt x="4634" y="19583"/>
                    <a:pt x="4588" y="19720"/>
                    <a:pt x="3470" y="20701"/>
                  </a:cubicBezTo>
                  <a:cubicBezTo>
                    <a:pt x="2899" y="19606"/>
                    <a:pt x="2945" y="19514"/>
                    <a:pt x="4086" y="18533"/>
                  </a:cubicBezTo>
                  <a:close/>
                  <a:moveTo>
                    <a:pt x="15188" y="9849"/>
                  </a:moveTo>
                  <a:cubicBezTo>
                    <a:pt x="16848" y="9849"/>
                    <a:pt x="18352" y="10538"/>
                    <a:pt x="19699" y="11868"/>
                  </a:cubicBezTo>
                  <a:cubicBezTo>
                    <a:pt x="18672" y="12781"/>
                    <a:pt x="17713" y="13648"/>
                    <a:pt x="16731" y="14493"/>
                  </a:cubicBezTo>
                  <a:cubicBezTo>
                    <a:pt x="16681" y="14543"/>
                    <a:pt x="16596" y="14562"/>
                    <a:pt x="16500" y="14562"/>
                  </a:cubicBezTo>
                  <a:cubicBezTo>
                    <a:pt x="16378" y="14562"/>
                    <a:pt x="16240" y="14531"/>
                    <a:pt x="16138" y="14493"/>
                  </a:cubicBezTo>
                  <a:cubicBezTo>
                    <a:pt x="15804" y="14372"/>
                    <a:pt x="15470" y="14316"/>
                    <a:pt x="15143" y="14316"/>
                  </a:cubicBezTo>
                  <a:cubicBezTo>
                    <a:pt x="14667" y="14316"/>
                    <a:pt x="14207" y="14436"/>
                    <a:pt x="13787" y="14652"/>
                  </a:cubicBezTo>
                  <a:cubicBezTo>
                    <a:pt x="12554" y="15269"/>
                    <a:pt x="12600" y="17255"/>
                    <a:pt x="13787" y="17985"/>
                  </a:cubicBezTo>
                  <a:cubicBezTo>
                    <a:pt x="14186" y="18236"/>
                    <a:pt x="14683" y="18362"/>
                    <a:pt x="15168" y="18362"/>
                  </a:cubicBezTo>
                  <a:cubicBezTo>
                    <a:pt x="15653" y="18362"/>
                    <a:pt x="16127" y="18236"/>
                    <a:pt x="16480" y="17985"/>
                  </a:cubicBezTo>
                  <a:cubicBezTo>
                    <a:pt x="17256" y="17414"/>
                    <a:pt x="17530" y="16570"/>
                    <a:pt x="17279" y="15543"/>
                  </a:cubicBezTo>
                  <a:cubicBezTo>
                    <a:pt x="17234" y="15360"/>
                    <a:pt x="17256" y="15086"/>
                    <a:pt x="17370" y="14972"/>
                  </a:cubicBezTo>
                  <a:cubicBezTo>
                    <a:pt x="18261" y="14127"/>
                    <a:pt x="19197" y="13329"/>
                    <a:pt x="20178" y="12438"/>
                  </a:cubicBezTo>
                  <a:cubicBezTo>
                    <a:pt x="21365" y="14516"/>
                    <a:pt x="21479" y="16547"/>
                    <a:pt x="20475" y="18578"/>
                  </a:cubicBezTo>
                  <a:cubicBezTo>
                    <a:pt x="19425" y="20701"/>
                    <a:pt x="17759" y="22185"/>
                    <a:pt x="15248" y="22436"/>
                  </a:cubicBezTo>
                  <a:cubicBezTo>
                    <a:pt x="15004" y="22460"/>
                    <a:pt x="14766" y="22472"/>
                    <a:pt x="14535" y="22472"/>
                  </a:cubicBezTo>
                  <a:cubicBezTo>
                    <a:pt x="11274" y="22472"/>
                    <a:pt x="9371" y="20137"/>
                    <a:pt x="8902" y="17643"/>
                  </a:cubicBezTo>
                  <a:cubicBezTo>
                    <a:pt x="8195" y="14036"/>
                    <a:pt x="10021" y="10978"/>
                    <a:pt x="13536" y="10065"/>
                  </a:cubicBezTo>
                  <a:cubicBezTo>
                    <a:pt x="14103" y="9920"/>
                    <a:pt x="14653" y="9849"/>
                    <a:pt x="15188" y="9849"/>
                  </a:cubicBezTo>
                  <a:close/>
                  <a:moveTo>
                    <a:pt x="4794" y="20541"/>
                  </a:moveTo>
                  <a:lnTo>
                    <a:pt x="4794" y="20541"/>
                  </a:lnTo>
                  <a:cubicBezTo>
                    <a:pt x="5479" y="21660"/>
                    <a:pt x="5479" y="21660"/>
                    <a:pt x="4588" y="22618"/>
                  </a:cubicBezTo>
                  <a:cubicBezTo>
                    <a:pt x="3675" y="21728"/>
                    <a:pt x="3698" y="21523"/>
                    <a:pt x="4794" y="20541"/>
                  </a:cubicBezTo>
                  <a:close/>
                  <a:moveTo>
                    <a:pt x="5798" y="22436"/>
                  </a:moveTo>
                  <a:cubicBezTo>
                    <a:pt x="6643" y="23143"/>
                    <a:pt x="6643" y="23349"/>
                    <a:pt x="5798" y="24056"/>
                  </a:cubicBezTo>
                  <a:cubicBezTo>
                    <a:pt x="4931" y="23372"/>
                    <a:pt x="4931" y="23280"/>
                    <a:pt x="5798" y="22436"/>
                  </a:cubicBezTo>
                  <a:close/>
                  <a:moveTo>
                    <a:pt x="7053" y="23828"/>
                  </a:moveTo>
                  <a:cubicBezTo>
                    <a:pt x="7419" y="24148"/>
                    <a:pt x="7738" y="24422"/>
                    <a:pt x="8103" y="24741"/>
                  </a:cubicBezTo>
                  <a:cubicBezTo>
                    <a:pt x="7921" y="24992"/>
                    <a:pt x="7784" y="25221"/>
                    <a:pt x="7578" y="25540"/>
                  </a:cubicBezTo>
                  <a:cubicBezTo>
                    <a:pt x="7145" y="25221"/>
                    <a:pt x="6802" y="24969"/>
                    <a:pt x="6392" y="24673"/>
                  </a:cubicBezTo>
                  <a:cubicBezTo>
                    <a:pt x="6620" y="24376"/>
                    <a:pt x="6825" y="24125"/>
                    <a:pt x="7053" y="23828"/>
                  </a:cubicBezTo>
                  <a:close/>
                  <a:moveTo>
                    <a:pt x="14833" y="6498"/>
                  </a:moveTo>
                  <a:cubicBezTo>
                    <a:pt x="17592" y="6498"/>
                    <a:pt x="20132" y="7504"/>
                    <a:pt x="22232" y="9517"/>
                  </a:cubicBezTo>
                  <a:cubicBezTo>
                    <a:pt x="21548" y="10133"/>
                    <a:pt x="20908" y="10727"/>
                    <a:pt x="20315" y="11274"/>
                  </a:cubicBezTo>
                  <a:cubicBezTo>
                    <a:pt x="19653" y="10818"/>
                    <a:pt x="19060" y="10339"/>
                    <a:pt x="18398" y="9973"/>
                  </a:cubicBezTo>
                  <a:cubicBezTo>
                    <a:pt x="17358" y="9397"/>
                    <a:pt x="16229" y="9130"/>
                    <a:pt x="15112" y="9130"/>
                  </a:cubicBezTo>
                  <a:cubicBezTo>
                    <a:pt x="12158" y="9130"/>
                    <a:pt x="9288" y="10997"/>
                    <a:pt x="8377" y="13945"/>
                  </a:cubicBezTo>
                  <a:cubicBezTo>
                    <a:pt x="7784" y="15885"/>
                    <a:pt x="7898" y="17734"/>
                    <a:pt x="8743" y="19560"/>
                  </a:cubicBezTo>
                  <a:cubicBezTo>
                    <a:pt x="9863" y="21922"/>
                    <a:pt x="12178" y="23249"/>
                    <a:pt x="14596" y="23249"/>
                  </a:cubicBezTo>
                  <a:cubicBezTo>
                    <a:pt x="15824" y="23249"/>
                    <a:pt x="17078" y="22907"/>
                    <a:pt x="18215" y="22185"/>
                  </a:cubicBezTo>
                  <a:cubicBezTo>
                    <a:pt x="21730" y="19948"/>
                    <a:pt x="22826" y="15954"/>
                    <a:pt x="20977" y="12301"/>
                  </a:cubicBezTo>
                  <a:cubicBezTo>
                    <a:pt x="20886" y="12142"/>
                    <a:pt x="20863" y="11845"/>
                    <a:pt x="20954" y="11731"/>
                  </a:cubicBezTo>
                  <a:cubicBezTo>
                    <a:pt x="21525" y="11160"/>
                    <a:pt x="22118" y="10635"/>
                    <a:pt x="22734" y="10087"/>
                  </a:cubicBezTo>
                  <a:cubicBezTo>
                    <a:pt x="23944" y="11343"/>
                    <a:pt x="24538" y="12781"/>
                    <a:pt x="24743" y="14424"/>
                  </a:cubicBezTo>
                  <a:cubicBezTo>
                    <a:pt x="25314" y="19423"/>
                    <a:pt x="22643" y="23098"/>
                    <a:pt x="18831" y="24833"/>
                  </a:cubicBezTo>
                  <a:cubicBezTo>
                    <a:pt x="17333" y="25511"/>
                    <a:pt x="15734" y="25854"/>
                    <a:pt x="14169" y="25854"/>
                  </a:cubicBezTo>
                  <a:cubicBezTo>
                    <a:pt x="9682" y="25854"/>
                    <a:pt x="5482" y="23031"/>
                    <a:pt x="4771" y="17209"/>
                  </a:cubicBezTo>
                  <a:cubicBezTo>
                    <a:pt x="4474" y="14767"/>
                    <a:pt x="4976" y="12438"/>
                    <a:pt x="6620" y="10544"/>
                  </a:cubicBezTo>
                  <a:cubicBezTo>
                    <a:pt x="8651" y="8193"/>
                    <a:pt x="11276" y="6618"/>
                    <a:pt x="14472" y="6504"/>
                  </a:cubicBezTo>
                  <a:cubicBezTo>
                    <a:pt x="14592" y="6500"/>
                    <a:pt x="14713" y="6498"/>
                    <a:pt x="14833" y="6498"/>
                  </a:cubicBezTo>
                  <a:close/>
                  <a:moveTo>
                    <a:pt x="8720" y="25175"/>
                  </a:moveTo>
                  <a:cubicBezTo>
                    <a:pt x="9108" y="25358"/>
                    <a:pt x="9496" y="25540"/>
                    <a:pt x="9929" y="25746"/>
                  </a:cubicBezTo>
                  <a:cubicBezTo>
                    <a:pt x="9741" y="26157"/>
                    <a:pt x="9614" y="26357"/>
                    <a:pt x="9381" y="26357"/>
                  </a:cubicBezTo>
                  <a:cubicBezTo>
                    <a:pt x="9163" y="26357"/>
                    <a:pt x="8851" y="26180"/>
                    <a:pt x="8309" y="25837"/>
                  </a:cubicBezTo>
                  <a:cubicBezTo>
                    <a:pt x="8423" y="25654"/>
                    <a:pt x="8537" y="25449"/>
                    <a:pt x="8720" y="25175"/>
                  </a:cubicBezTo>
                  <a:close/>
                  <a:moveTo>
                    <a:pt x="10841" y="26053"/>
                  </a:moveTo>
                  <a:cubicBezTo>
                    <a:pt x="10916" y="26053"/>
                    <a:pt x="11006" y="26078"/>
                    <a:pt x="11116" y="26134"/>
                  </a:cubicBezTo>
                  <a:cubicBezTo>
                    <a:pt x="11253" y="26202"/>
                    <a:pt x="11345" y="26362"/>
                    <a:pt x="11459" y="26499"/>
                  </a:cubicBezTo>
                  <a:cubicBezTo>
                    <a:pt x="11139" y="26567"/>
                    <a:pt x="10842" y="26636"/>
                    <a:pt x="10454" y="26704"/>
                  </a:cubicBezTo>
                  <a:cubicBezTo>
                    <a:pt x="10524" y="26306"/>
                    <a:pt x="10606" y="26053"/>
                    <a:pt x="10841" y="26053"/>
                  </a:cubicBezTo>
                  <a:close/>
                  <a:moveTo>
                    <a:pt x="28611" y="1"/>
                  </a:moveTo>
                  <a:cubicBezTo>
                    <a:pt x="28483" y="1"/>
                    <a:pt x="28275" y="91"/>
                    <a:pt x="28167" y="181"/>
                  </a:cubicBezTo>
                  <a:cubicBezTo>
                    <a:pt x="26523" y="1574"/>
                    <a:pt x="24880" y="2989"/>
                    <a:pt x="23282" y="4427"/>
                  </a:cubicBezTo>
                  <a:cubicBezTo>
                    <a:pt x="23031" y="4655"/>
                    <a:pt x="22871" y="5134"/>
                    <a:pt x="22849" y="5500"/>
                  </a:cubicBezTo>
                  <a:cubicBezTo>
                    <a:pt x="22803" y="6595"/>
                    <a:pt x="22849" y="7668"/>
                    <a:pt x="22849" y="8786"/>
                  </a:cubicBezTo>
                  <a:cubicBezTo>
                    <a:pt x="21639" y="8056"/>
                    <a:pt x="20635" y="7371"/>
                    <a:pt x="19562" y="6869"/>
                  </a:cubicBezTo>
                  <a:cubicBezTo>
                    <a:pt x="18786" y="6481"/>
                    <a:pt x="17850" y="6367"/>
                    <a:pt x="17028" y="6025"/>
                  </a:cubicBezTo>
                  <a:cubicBezTo>
                    <a:pt x="16265" y="5733"/>
                    <a:pt x="15476" y="5610"/>
                    <a:pt x="14692" y="5610"/>
                  </a:cubicBezTo>
                  <a:cubicBezTo>
                    <a:pt x="14188" y="5610"/>
                    <a:pt x="13685" y="5661"/>
                    <a:pt x="13193" y="5751"/>
                  </a:cubicBezTo>
                  <a:cubicBezTo>
                    <a:pt x="9770" y="6435"/>
                    <a:pt x="6871" y="8170"/>
                    <a:pt x="4588" y="10727"/>
                  </a:cubicBezTo>
                  <a:cubicBezTo>
                    <a:pt x="0" y="15794"/>
                    <a:pt x="1667" y="23577"/>
                    <a:pt x="8263" y="26704"/>
                  </a:cubicBezTo>
                  <a:cubicBezTo>
                    <a:pt x="9500" y="27296"/>
                    <a:pt x="10783" y="27494"/>
                    <a:pt x="12080" y="27494"/>
                  </a:cubicBezTo>
                  <a:cubicBezTo>
                    <a:pt x="13033" y="27494"/>
                    <a:pt x="13994" y="27387"/>
                    <a:pt x="14951" y="27252"/>
                  </a:cubicBezTo>
                  <a:cubicBezTo>
                    <a:pt x="17348" y="26887"/>
                    <a:pt x="19311" y="25700"/>
                    <a:pt x="21182" y="24285"/>
                  </a:cubicBezTo>
                  <a:cubicBezTo>
                    <a:pt x="25976" y="20701"/>
                    <a:pt x="26980" y="14607"/>
                    <a:pt x="23510" y="9791"/>
                  </a:cubicBezTo>
                  <a:cubicBezTo>
                    <a:pt x="23465" y="9722"/>
                    <a:pt x="23442" y="9631"/>
                    <a:pt x="23374" y="9471"/>
                  </a:cubicBezTo>
                  <a:cubicBezTo>
                    <a:pt x="23739" y="9471"/>
                    <a:pt x="24013" y="9471"/>
                    <a:pt x="24287" y="9494"/>
                  </a:cubicBezTo>
                  <a:cubicBezTo>
                    <a:pt x="25131" y="9517"/>
                    <a:pt x="25953" y="9562"/>
                    <a:pt x="26775" y="9562"/>
                  </a:cubicBezTo>
                  <a:cubicBezTo>
                    <a:pt x="27026" y="9562"/>
                    <a:pt x="27345" y="9494"/>
                    <a:pt x="27505" y="9334"/>
                  </a:cubicBezTo>
                  <a:cubicBezTo>
                    <a:pt x="29011" y="7805"/>
                    <a:pt x="30472" y="6276"/>
                    <a:pt x="31956" y="4746"/>
                  </a:cubicBezTo>
                  <a:cubicBezTo>
                    <a:pt x="32275" y="4404"/>
                    <a:pt x="32435" y="4062"/>
                    <a:pt x="32161" y="3582"/>
                  </a:cubicBezTo>
                  <a:cubicBezTo>
                    <a:pt x="32000" y="3296"/>
                    <a:pt x="31811" y="3227"/>
                    <a:pt x="31613" y="3227"/>
                  </a:cubicBezTo>
                  <a:cubicBezTo>
                    <a:pt x="31448" y="3227"/>
                    <a:pt x="31277" y="3275"/>
                    <a:pt x="31111" y="3285"/>
                  </a:cubicBezTo>
                  <a:cubicBezTo>
                    <a:pt x="30404" y="3354"/>
                    <a:pt x="29696" y="3468"/>
                    <a:pt x="28966" y="3559"/>
                  </a:cubicBezTo>
                  <a:cubicBezTo>
                    <a:pt x="28966" y="2487"/>
                    <a:pt x="28966" y="1528"/>
                    <a:pt x="28943" y="569"/>
                  </a:cubicBezTo>
                  <a:cubicBezTo>
                    <a:pt x="28943" y="387"/>
                    <a:pt x="28829" y="136"/>
                    <a:pt x="28692" y="21"/>
                  </a:cubicBezTo>
                  <a:cubicBezTo>
                    <a:pt x="28673" y="7"/>
                    <a:pt x="28645" y="1"/>
                    <a:pt x="28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93"/>
            <p:cNvSpPr/>
            <p:nvPr/>
          </p:nvSpPr>
          <p:spPr>
            <a:xfrm>
              <a:off x="2314516" y="2639996"/>
              <a:ext cx="23721" cy="39475"/>
            </a:xfrm>
            <a:custGeom>
              <a:avLst/>
              <a:gdLst/>
              <a:ahLst/>
              <a:cxnLst/>
              <a:rect l="l" t="t" r="r" b="b"/>
              <a:pathLst>
                <a:path w="1325" h="2205" extrusionOk="0">
                  <a:moveTo>
                    <a:pt x="1073" y="1"/>
                  </a:moveTo>
                  <a:cubicBezTo>
                    <a:pt x="891" y="92"/>
                    <a:pt x="754" y="115"/>
                    <a:pt x="708" y="184"/>
                  </a:cubicBezTo>
                  <a:cubicBezTo>
                    <a:pt x="457" y="754"/>
                    <a:pt x="229" y="1302"/>
                    <a:pt x="46" y="1873"/>
                  </a:cubicBezTo>
                  <a:cubicBezTo>
                    <a:pt x="1" y="1964"/>
                    <a:pt x="160" y="2169"/>
                    <a:pt x="274" y="2192"/>
                  </a:cubicBezTo>
                  <a:cubicBezTo>
                    <a:pt x="295" y="2201"/>
                    <a:pt x="320" y="2204"/>
                    <a:pt x="347" y="2204"/>
                  </a:cubicBezTo>
                  <a:cubicBezTo>
                    <a:pt x="466" y="2204"/>
                    <a:pt x="625" y="2130"/>
                    <a:pt x="662" y="2055"/>
                  </a:cubicBezTo>
                  <a:cubicBezTo>
                    <a:pt x="891" y="1553"/>
                    <a:pt x="1119" y="1028"/>
                    <a:pt x="1279" y="480"/>
                  </a:cubicBezTo>
                  <a:cubicBezTo>
                    <a:pt x="1324" y="366"/>
                    <a:pt x="1165" y="184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93"/>
            <p:cNvSpPr/>
            <p:nvPr/>
          </p:nvSpPr>
          <p:spPr>
            <a:xfrm>
              <a:off x="2586258" y="2790431"/>
              <a:ext cx="32296" cy="31437"/>
            </a:xfrm>
            <a:custGeom>
              <a:avLst/>
              <a:gdLst/>
              <a:ahLst/>
              <a:cxnLst/>
              <a:rect l="l" t="t" r="r" b="b"/>
              <a:pathLst>
                <a:path w="1804" h="1756" extrusionOk="0">
                  <a:moveTo>
                    <a:pt x="1407" y="0"/>
                  </a:moveTo>
                  <a:cubicBezTo>
                    <a:pt x="1339" y="0"/>
                    <a:pt x="1274" y="12"/>
                    <a:pt x="1233" y="43"/>
                  </a:cubicBezTo>
                  <a:cubicBezTo>
                    <a:pt x="845" y="363"/>
                    <a:pt x="457" y="705"/>
                    <a:pt x="92" y="1048"/>
                  </a:cubicBezTo>
                  <a:cubicBezTo>
                    <a:pt x="23" y="1139"/>
                    <a:pt x="0" y="1344"/>
                    <a:pt x="46" y="1481"/>
                  </a:cubicBezTo>
                  <a:cubicBezTo>
                    <a:pt x="69" y="1573"/>
                    <a:pt x="229" y="1618"/>
                    <a:pt x="434" y="1755"/>
                  </a:cubicBezTo>
                  <a:cubicBezTo>
                    <a:pt x="891" y="1276"/>
                    <a:pt x="1347" y="842"/>
                    <a:pt x="1758" y="386"/>
                  </a:cubicBezTo>
                  <a:cubicBezTo>
                    <a:pt x="1804" y="317"/>
                    <a:pt x="1735" y="89"/>
                    <a:pt x="1644" y="43"/>
                  </a:cubicBezTo>
                  <a:cubicBezTo>
                    <a:pt x="1581" y="18"/>
                    <a:pt x="1491" y="0"/>
                    <a:pt x="1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93"/>
            <p:cNvSpPr/>
            <p:nvPr/>
          </p:nvSpPr>
          <p:spPr>
            <a:xfrm>
              <a:off x="2538852" y="2827793"/>
              <a:ext cx="35984" cy="23900"/>
            </a:xfrm>
            <a:custGeom>
              <a:avLst/>
              <a:gdLst/>
              <a:ahLst/>
              <a:cxnLst/>
              <a:rect l="l" t="t" r="r" b="b"/>
              <a:pathLst>
                <a:path w="2010" h="1335" extrusionOk="0">
                  <a:moveTo>
                    <a:pt x="1556" y="0"/>
                  </a:moveTo>
                  <a:cubicBezTo>
                    <a:pt x="1530" y="0"/>
                    <a:pt x="1506" y="3"/>
                    <a:pt x="1484" y="11"/>
                  </a:cubicBezTo>
                  <a:cubicBezTo>
                    <a:pt x="1051" y="170"/>
                    <a:pt x="617" y="376"/>
                    <a:pt x="206" y="604"/>
                  </a:cubicBezTo>
                  <a:cubicBezTo>
                    <a:pt x="115" y="673"/>
                    <a:pt x="1" y="901"/>
                    <a:pt x="46" y="1015"/>
                  </a:cubicBezTo>
                  <a:cubicBezTo>
                    <a:pt x="69" y="1129"/>
                    <a:pt x="275" y="1220"/>
                    <a:pt x="434" y="1334"/>
                  </a:cubicBezTo>
                  <a:cubicBezTo>
                    <a:pt x="914" y="1083"/>
                    <a:pt x="1370" y="901"/>
                    <a:pt x="1781" y="627"/>
                  </a:cubicBezTo>
                  <a:cubicBezTo>
                    <a:pt x="1895" y="558"/>
                    <a:pt x="1941" y="307"/>
                    <a:pt x="2009" y="125"/>
                  </a:cubicBezTo>
                  <a:cubicBezTo>
                    <a:pt x="1856" y="86"/>
                    <a:pt x="1687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93"/>
            <p:cNvSpPr/>
            <p:nvPr/>
          </p:nvSpPr>
          <p:spPr>
            <a:xfrm>
              <a:off x="2312475" y="2698036"/>
              <a:ext cx="17992" cy="34337"/>
            </a:xfrm>
            <a:custGeom>
              <a:avLst/>
              <a:gdLst/>
              <a:ahLst/>
              <a:cxnLst/>
              <a:rect l="l" t="t" r="r" b="b"/>
              <a:pathLst>
                <a:path w="1005" h="1918" extrusionOk="0">
                  <a:moveTo>
                    <a:pt x="366" y="0"/>
                  </a:moveTo>
                  <a:cubicBezTo>
                    <a:pt x="229" y="160"/>
                    <a:pt x="115" y="320"/>
                    <a:pt x="0" y="457"/>
                  </a:cubicBezTo>
                  <a:cubicBezTo>
                    <a:pt x="115" y="913"/>
                    <a:pt x="183" y="1256"/>
                    <a:pt x="320" y="1575"/>
                  </a:cubicBezTo>
                  <a:cubicBezTo>
                    <a:pt x="388" y="1735"/>
                    <a:pt x="640" y="1803"/>
                    <a:pt x="822" y="1917"/>
                  </a:cubicBezTo>
                  <a:cubicBezTo>
                    <a:pt x="891" y="1735"/>
                    <a:pt x="1005" y="1529"/>
                    <a:pt x="1005" y="1370"/>
                  </a:cubicBezTo>
                  <a:cubicBezTo>
                    <a:pt x="982" y="1050"/>
                    <a:pt x="891" y="753"/>
                    <a:pt x="776" y="479"/>
                  </a:cubicBezTo>
                  <a:cubicBezTo>
                    <a:pt x="708" y="297"/>
                    <a:pt x="503" y="160"/>
                    <a:pt x="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6" name="Google Shape;3206;p93"/>
          <p:cNvGrpSpPr/>
          <p:nvPr/>
        </p:nvGrpSpPr>
        <p:grpSpPr>
          <a:xfrm>
            <a:off x="3509949" y="2904224"/>
            <a:ext cx="1517924" cy="1155397"/>
            <a:chOff x="3848921" y="2683363"/>
            <a:chExt cx="1323156" cy="1104692"/>
          </a:xfrm>
        </p:grpSpPr>
        <p:sp>
          <p:nvSpPr>
            <p:cNvPr id="3207" name="Google Shape;3207;p93"/>
            <p:cNvSpPr/>
            <p:nvPr/>
          </p:nvSpPr>
          <p:spPr>
            <a:xfrm>
              <a:off x="3944538" y="2729179"/>
              <a:ext cx="910783" cy="1031166"/>
            </a:xfrm>
            <a:custGeom>
              <a:avLst/>
              <a:gdLst/>
              <a:ahLst/>
              <a:cxnLst/>
              <a:rect l="l" t="t" r="r" b="b"/>
              <a:pathLst>
                <a:path w="39398" h="57599" extrusionOk="0">
                  <a:moveTo>
                    <a:pt x="27014" y="0"/>
                  </a:moveTo>
                  <a:cubicBezTo>
                    <a:pt x="26619" y="0"/>
                    <a:pt x="26224" y="30"/>
                    <a:pt x="25839" y="75"/>
                  </a:cubicBezTo>
                  <a:cubicBezTo>
                    <a:pt x="22963" y="417"/>
                    <a:pt x="20110" y="942"/>
                    <a:pt x="17257" y="1513"/>
                  </a:cubicBezTo>
                  <a:cubicBezTo>
                    <a:pt x="14381" y="2106"/>
                    <a:pt x="11505" y="2768"/>
                    <a:pt x="8629" y="3476"/>
                  </a:cubicBezTo>
                  <a:cubicBezTo>
                    <a:pt x="6346" y="4046"/>
                    <a:pt x="3858" y="4800"/>
                    <a:pt x="2511" y="6968"/>
                  </a:cubicBezTo>
                  <a:cubicBezTo>
                    <a:pt x="2511" y="6968"/>
                    <a:pt x="2511" y="6968"/>
                    <a:pt x="2510" y="6968"/>
                  </a:cubicBezTo>
                  <a:cubicBezTo>
                    <a:pt x="2338" y="6968"/>
                    <a:pt x="1" y="18672"/>
                    <a:pt x="46" y="24475"/>
                  </a:cubicBezTo>
                  <a:cubicBezTo>
                    <a:pt x="69" y="30410"/>
                    <a:pt x="617" y="36299"/>
                    <a:pt x="1165" y="42187"/>
                  </a:cubicBezTo>
                  <a:cubicBezTo>
                    <a:pt x="1416" y="45178"/>
                    <a:pt x="1735" y="48191"/>
                    <a:pt x="2283" y="51135"/>
                  </a:cubicBezTo>
                  <a:cubicBezTo>
                    <a:pt x="2511" y="52345"/>
                    <a:pt x="2831" y="53577"/>
                    <a:pt x="3561" y="54582"/>
                  </a:cubicBezTo>
                  <a:cubicBezTo>
                    <a:pt x="4223" y="55495"/>
                    <a:pt x="5159" y="56111"/>
                    <a:pt x="6186" y="56522"/>
                  </a:cubicBezTo>
                  <a:cubicBezTo>
                    <a:pt x="7236" y="56933"/>
                    <a:pt x="8378" y="57115"/>
                    <a:pt x="9496" y="57275"/>
                  </a:cubicBezTo>
                  <a:cubicBezTo>
                    <a:pt x="10980" y="57435"/>
                    <a:pt x="12463" y="57549"/>
                    <a:pt x="13970" y="57572"/>
                  </a:cubicBezTo>
                  <a:cubicBezTo>
                    <a:pt x="14585" y="57591"/>
                    <a:pt x="15200" y="57599"/>
                    <a:pt x="15817" y="57599"/>
                  </a:cubicBezTo>
                  <a:cubicBezTo>
                    <a:pt x="18175" y="57599"/>
                    <a:pt x="20542" y="57480"/>
                    <a:pt x="22894" y="57389"/>
                  </a:cubicBezTo>
                  <a:cubicBezTo>
                    <a:pt x="25770" y="57252"/>
                    <a:pt x="28646" y="57092"/>
                    <a:pt x="31500" y="56636"/>
                  </a:cubicBezTo>
                  <a:cubicBezTo>
                    <a:pt x="32869" y="56408"/>
                    <a:pt x="34284" y="56179"/>
                    <a:pt x="35585" y="55700"/>
                  </a:cubicBezTo>
                  <a:cubicBezTo>
                    <a:pt x="36658" y="55335"/>
                    <a:pt x="37617" y="54696"/>
                    <a:pt x="38187" y="53669"/>
                  </a:cubicBezTo>
                  <a:cubicBezTo>
                    <a:pt x="39397" y="51591"/>
                    <a:pt x="38986" y="48784"/>
                    <a:pt x="38872" y="46479"/>
                  </a:cubicBezTo>
                  <a:cubicBezTo>
                    <a:pt x="38712" y="43489"/>
                    <a:pt x="38484" y="40476"/>
                    <a:pt x="38210" y="37485"/>
                  </a:cubicBezTo>
                  <a:cubicBezTo>
                    <a:pt x="37640" y="31528"/>
                    <a:pt x="36818" y="25594"/>
                    <a:pt x="35699" y="19705"/>
                  </a:cubicBezTo>
                  <a:cubicBezTo>
                    <a:pt x="35129" y="16760"/>
                    <a:pt x="34490" y="13838"/>
                    <a:pt x="33759" y="10917"/>
                  </a:cubicBezTo>
                  <a:cubicBezTo>
                    <a:pt x="33394" y="9456"/>
                    <a:pt x="33006" y="8018"/>
                    <a:pt x="32618" y="6557"/>
                  </a:cubicBezTo>
                  <a:cubicBezTo>
                    <a:pt x="32276" y="5347"/>
                    <a:pt x="31956" y="4115"/>
                    <a:pt x="31454" y="2974"/>
                  </a:cubicBezTo>
                  <a:cubicBezTo>
                    <a:pt x="30997" y="1992"/>
                    <a:pt x="30358" y="1056"/>
                    <a:pt x="29400" y="531"/>
                  </a:cubicBezTo>
                  <a:cubicBezTo>
                    <a:pt x="28660" y="130"/>
                    <a:pt x="27836" y="0"/>
                    <a:pt x="27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93"/>
            <p:cNvSpPr/>
            <p:nvPr/>
          </p:nvSpPr>
          <p:spPr>
            <a:xfrm>
              <a:off x="3926564" y="2689844"/>
              <a:ext cx="910843" cy="1037378"/>
            </a:xfrm>
            <a:custGeom>
              <a:avLst/>
              <a:gdLst/>
              <a:ahLst/>
              <a:cxnLst/>
              <a:rect l="l" t="t" r="r" b="b"/>
              <a:pathLst>
                <a:path w="50878" h="57946" extrusionOk="0">
                  <a:moveTo>
                    <a:pt x="42686" y="0"/>
                  </a:moveTo>
                  <a:cubicBezTo>
                    <a:pt x="42517" y="0"/>
                    <a:pt x="42349" y="4"/>
                    <a:pt x="42182" y="12"/>
                  </a:cubicBezTo>
                  <a:cubicBezTo>
                    <a:pt x="37137" y="355"/>
                    <a:pt x="32070" y="583"/>
                    <a:pt x="27071" y="1131"/>
                  </a:cubicBezTo>
                  <a:cubicBezTo>
                    <a:pt x="22712" y="1610"/>
                    <a:pt x="18398" y="2409"/>
                    <a:pt x="14106" y="3185"/>
                  </a:cubicBezTo>
                  <a:cubicBezTo>
                    <a:pt x="10957" y="3778"/>
                    <a:pt x="7829" y="4577"/>
                    <a:pt x="4702" y="5262"/>
                  </a:cubicBezTo>
                  <a:cubicBezTo>
                    <a:pt x="2443" y="5741"/>
                    <a:pt x="1324" y="7179"/>
                    <a:pt x="1073" y="9348"/>
                  </a:cubicBezTo>
                  <a:cubicBezTo>
                    <a:pt x="1050" y="9393"/>
                    <a:pt x="1050" y="9416"/>
                    <a:pt x="1050" y="9462"/>
                  </a:cubicBezTo>
                  <a:cubicBezTo>
                    <a:pt x="434" y="12840"/>
                    <a:pt x="366" y="16264"/>
                    <a:pt x="274" y="19688"/>
                  </a:cubicBezTo>
                  <a:cubicBezTo>
                    <a:pt x="0" y="30895"/>
                    <a:pt x="594" y="42102"/>
                    <a:pt x="1553" y="53286"/>
                  </a:cubicBezTo>
                  <a:cubicBezTo>
                    <a:pt x="1804" y="56482"/>
                    <a:pt x="2557" y="57007"/>
                    <a:pt x="5296" y="57532"/>
                  </a:cubicBezTo>
                  <a:cubicBezTo>
                    <a:pt x="7011" y="57842"/>
                    <a:pt x="8782" y="57946"/>
                    <a:pt x="10525" y="57946"/>
                  </a:cubicBezTo>
                  <a:cubicBezTo>
                    <a:pt x="10707" y="57946"/>
                    <a:pt x="10889" y="57945"/>
                    <a:pt x="11071" y="57943"/>
                  </a:cubicBezTo>
                  <a:cubicBezTo>
                    <a:pt x="14746" y="57851"/>
                    <a:pt x="18443" y="57623"/>
                    <a:pt x="22118" y="57418"/>
                  </a:cubicBezTo>
                  <a:cubicBezTo>
                    <a:pt x="27322" y="57098"/>
                    <a:pt x="32526" y="56756"/>
                    <a:pt x="37731" y="56391"/>
                  </a:cubicBezTo>
                  <a:cubicBezTo>
                    <a:pt x="39808" y="56254"/>
                    <a:pt x="41885" y="56094"/>
                    <a:pt x="43962" y="55911"/>
                  </a:cubicBezTo>
                  <a:cubicBezTo>
                    <a:pt x="44167" y="55888"/>
                    <a:pt x="44327" y="55660"/>
                    <a:pt x="44510" y="55546"/>
                  </a:cubicBezTo>
                  <a:cubicBezTo>
                    <a:pt x="44327" y="55432"/>
                    <a:pt x="44122" y="55226"/>
                    <a:pt x="43939" y="55226"/>
                  </a:cubicBezTo>
                  <a:cubicBezTo>
                    <a:pt x="43780" y="55220"/>
                    <a:pt x="43623" y="55218"/>
                    <a:pt x="43466" y="55218"/>
                  </a:cubicBezTo>
                  <a:cubicBezTo>
                    <a:pt x="43038" y="55218"/>
                    <a:pt x="42616" y="55239"/>
                    <a:pt x="42182" y="55272"/>
                  </a:cubicBezTo>
                  <a:cubicBezTo>
                    <a:pt x="39808" y="55478"/>
                    <a:pt x="37434" y="55683"/>
                    <a:pt x="35060" y="55843"/>
                  </a:cubicBezTo>
                  <a:cubicBezTo>
                    <a:pt x="30495" y="56162"/>
                    <a:pt x="25907" y="56459"/>
                    <a:pt x="21342" y="56687"/>
                  </a:cubicBezTo>
                  <a:cubicBezTo>
                    <a:pt x="17051" y="56916"/>
                    <a:pt x="12760" y="57052"/>
                    <a:pt x="8469" y="57144"/>
                  </a:cubicBezTo>
                  <a:cubicBezTo>
                    <a:pt x="8417" y="57145"/>
                    <a:pt x="8365" y="57145"/>
                    <a:pt x="8314" y="57145"/>
                  </a:cubicBezTo>
                  <a:cubicBezTo>
                    <a:pt x="7152" y="57145"/>
                    <a:pt x="5953" y="56905"/>
                    <a:pt x="4817" y="56664"/>
                  </a:cubicBezTo>
                  <a:cubicBezTo>
                    <a:pt x="3173" y="56276"/>
                    <a:pt x="2488" y="55432"/>
                    <a:pt x="2374" y="53788"/>
                  </a:cubicBezTo>
                  <a:cubicBezTo>
                    <a:pt x="2100" y="50547"/>
                    <a:pt x="1804" y="47329"/>
                    <a:pt x="1644" y="44088"/>
                  </a:cubicBezTo>
                  <a:cubicBezTo>
                    <a:pt x="1324" y="37993"/>
                    <a:pt x="1096" y="31876"/>
                    <a:pt x="845" y="25782"/>
                  </a:cubicBezTo>
                  <a:cubicBezTo>
                    <a:pt x="1028" y="20760"/>
                    <a:pt x="891" y="15739"/>
                    <a:pt x="1621" y="10763"/>
                  </a:cubicBezTo>
                  <a:cubicBezTo>
                    <a:pt x="2214" y="6700"/>
                    <a:pt x="2397" y="6746"/>
                    <a:pt x="5935" y="5650"/>
                  </a:cubicBezTo>
                  <a:lnTo>
                    <a:pt x="6003" y="5650"/>
                  </a:lnTo>
                  <a:cubicBezTo>
                    <a:pt x="9336" y="4942"/>
                    <a:pt x="12646" y="4166"/>
                    <a:pt x="16001" y="3573"/>
                  </a:cubicBezTo>
                  <a:cubicBezTo>
                    <a:pt x="21068" y="2683"/>
                    <a:pt x="26135" y="1815"/>
                    <a:pt x="31271" y="1405"/>
                  </a:cubicBezTo>
                  <a:cubicBezTo>
                    <a:pt x="34960" y="1104"/>
                    <a:pt x="38631" y="768"/>
                    <a:pt x="42331" y="768"/>
                  </a:cubicBezTo>
                  <a:cubicBezTo>
                    <a:pt x="42843" y="768"/>
                    <a:pt x="43357" y="774"/>
                    <a:pt x="43871" y="788"/>
                  </a:cubicBezTo>
                  <a:cubicBezTo>
                    <a:pt x="46450" y="880"/>
                    <a:pt x="47249" y="1519"/>
                    <a:pt x="47728" y="3984"/>
                  </a:cubicBezTo>
                  <a:cubicBezTo>
                    <a:pt x="47728" y="4052"/>
                    <a:pt x="47751" y="4121"/>
                    <a:pt x="47751" y="4166"/>
                  </a:cubicBezTo>
                  <a:cubicBezTo>
                    <a:pt x="48070" y="6768"/>
                    <a:pt x="48367" y="9348"/>
                    <a:pt x="48755" y="11927"/>
                  </a:cubicBezTo>
                  <a:cubicBezTo>
                    <a:pt x="49394" y="16378"/>
                    <a:pt x="49897" y="20829"/>
                    <a:pt x="50033" y="25325"/>
                  </a:cubicBezTo>
                  <a:cubicBezTo>
                    <a:pt x="50056" y="25987"/>
                    <a:pt x="50056" y="26672"/>
                    <a:pt x="50125" y="27357"/>
                  </a:cubicBezTo>
                  <a:cubicBezTo>
                    <a:pt x="50148" y="27539"/>
                    <a:pt x="50353" y="27722"/>
                    <a:pt x="50490" y="27905"/>
                  </a:cubicBezTo>
                  <a:cubicBezTo>
                    <a:pt x="50604" y="27722"/>
                    <a:pt x="50741" y="27562"/>
                    <a:pt x="50855" y="27380"/>
                  </a:cubicBezTo>
                  <a:cubicBezTo>
                    <a:pt x="50878" y="27334"/>
                    <a:pt x="50855" y="27243"/>
                    <a:pt x="50855" y="27174"/>
                  </a:cubicBezTo>
                  <a:cubicBezTo>
                    <a:pt x="50650" y="24024"/>
                    <a:pt x="50513" y="20874"/>
                    <a:pt x="50216" y="17747"/>
                  </a:cubicBezTo>
                  <a:cubicBezTo>
                    <a:pt x="49919" y="14598"/>
                    <a:pt x="49508" y="11448"/>
                    <a:pt x="49098" y="8298"/>
                  </a:cubicBezTo>
                  <a:cubicBezTo>
                    <a:pt x="48869" y="6540"/>
                    <a:pt x="48618" y="4783"/>
                    <a:pt x="48276" y="3048"/>
                  </a:cubicBezTo>
                  <a:cubicBezTo>
                    <a:pt x="47934" y="1245"/>
                    <a:pt x="46792" y="309"/>
                    <a:pt x="44943" y="149"/>
                  </a:cubicBezTo>
                  <a:cubicBezTo>
                    <a:pt x="44198" y="75"/>
                    <a:pt x="43437" y="0"/>
                    <a:pt x="4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93"/>
            <p:cNvSpPr/>
            <p:nvPr/>
          </p:nvSpPr>
          <p:spPr>
            <a:xfrm>
              <a:off x="3964572" y="2712114"/>
              <a:ext cx="168373" cy="50503"/>
            </a:xfrm>
            <a:custGeom>
              <a:avLst/>
              <a:gdLst/>
              <a:ahLst/>
              <a:cxnLst/>
              <a:rect l="l" t="t" r="r" b="b"/>
              <a:pathLst>
                <a:path w="9405" h="2821" extrusionOk="0">
                  <a:moveTo>
                    <a:pt x="9039" y="1"/>
                  </a:moveTo>
                  <a:cubicBezTo>
                    <a:pt x="8491" y="92"/>
                    <a:pt x="8057" y="138"/>
                    <a:pt x="7647" y="206"/>
                  </a:cubicBezTo>
                  <a:cubicBezTo>
                    <a:pt x="5204" y="571"/>
                    <a:pt x="2808" y="1142"/>
                    <a:pt x="525" y="2146"/>
                  </a:cubicBezTo>
                  <a:cubicBezTo>
                    <a:pt x="297" y="2238"/>
                    <a:pt x="160" y="2534"/>
                    <a:pt x="0" y="2763"/>
                  </a:cubicBezTo>
                  <a:cubicBezTo>
                    <a:pt x="196" y="2763"/>
                    <a:pt x="403" y="2821"/>
                    <a:pt x="597" y="2821"/>
                  </a:cubicBezTo>
                  <a:cubicBezTo>
                    <a:pt x="675" y="2821"/>
                    <a:pt x="750" y="2811"/>
                    <a:pt x="822" y="2785"/>
                  </a:cubicBezTo>
                  <a:cubicBezTo>
                    <a:pt x="1986" y="2420"/>
                    <a:pt x="3127" y="1941"/>
                    <a:pt x="4337" y="1644"/>
                  </a:cubicBezTo>
                  <a:cubicBezTo>
                    <a:pt x="5843" y="1279"/>
                    <a:pt x="7396" y="1051"/>
                    <a:pt x="8948" y="731"/>
                  </a:cubicBezTo>
                  <a:cubicBezTo>
                    <a:pt x="9107" y="685"/>
                    <a:pt x="9244" y="480"/>
                    <a:pt x="9404" y="343"/>
                  </a:cubicBezTo>
                  <a:cubicBezTo>
                    <a:pt x="9267" y="229"/>
                    <a:pt x="9130" y="92"/>
                    <a:pt x="9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93"/>
            <p:cNvSpPr/>
            <p:nvPr/>
          </p:nvSpPr>
          <p:spPr>
            <a:xfrm>
              <a:off x="3886517" y="3511389"/>
              <a:ext cx="23309" cy="163879"/>
            </a:xfrm>
            <a:custGeom>
              <a:avLst/>
              <a:gdLst/>
              <a:ahLst/>
              <a:cxnLst/>
              <a:rect l="l" t="t" r="r" b="b"/>
              <a:pathLst>
                <a:path w="1302" h="9154" extrusionOk="0">
                  <a:moveTo>
                    <a:pt x="548" y="1"/>
                  </a:moveTo>
                  <a:cubicBezTo>
                    <a:pt x="434" y="184"/>
                    <a:pt x="206" y="389"/>
                    <a:pt x="206" y="572"/>
                  </a:cubicBezTo>
                  <a:cubicBezTo>
                    <a:pt x="160" y="1462"/>
                    <a:pt x="183" y="2329"/>
                    <a:pt x="183" y="3196"/>
                  </a:cubicBezTo>
                  <a:cubicBezTo>
                    <a:pt x="115" y="3196"/>
                    <a:pt x="46" y="3219"/>
                    <a:pt x="1" y="3219"/>
                  </a:cubicBezTo>
                  <a:cubicBezTo>
                    <a:pt x="183" y="5022"/>
                    <a:pt x="366" y="6826"/>
                    <a:pt x="594" y="8629"/>
                  </a:cubicBezTo>
                  <a:cubicBezTo>
                    <a:pt x="617" y="8811"/>
                    <a:pt x="891" y="8971"/>
                    <a:pt x="1050" y="9154"/>
                  </a:cubicBezTo>
                  <a:cubicBezTo>
                    <a:pt x="1119" y="8926"/>
                    <a:pt x="1302" y="8720"/>
                    <a:pt x="1279" y="8492"/>
                  </a:cubicBezTo>
                  <a:cubicBezTo>
                    <a:pt x="1233" y="7693"/>
                    <a:pt x="1050" y="6894"/>
                    <a:pt x="1005" y="6095"/>
                  </a:cubicBezTo>
                  <a:cubicBezTo>
                    <a:pt x="959" y="4246"/>
                    <a:pt x="959" y="2420"/>
                    <a:pt x="914" y="594"/>
                  </a:cubicBezTo>
                  <a:cubicBezTo>
                    <a:pt x="914" y="389"/>
                    <a:pt x="662" y="184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93"/>
            <p:cNvSpPr/>
            <p:nvPr/>
          </p:nvSpPr>
          <p:spPr>
            <a:xfrm>
              <a:off x="3848921" y="3528558"/>
              <a:ext cx="26585" cy="138136"/>
            </a:xfrm>
            <a:custGeom>
              <a:avLst/>
              <a:gdLst/>
              <a:ahLst/>
              <a:cxnLst/>
              <a:rect l="l" t="t" r="r" b="b"/>
              <a:pathLst>
                <a:path w="1485" h="7716" extrusionOk="0">
                  <a:moveTo>
                    <a:pt x="366" y="1"/>
                  </a:moveTo>
                  <a:cubicBezTo>
                    <a:pt x="229" y="206"/>
                    <a:pt x="1" y="411"/>
                    <a:pt x="1" y="617"/>
                  </a:cubicBezTo>
                  <a:cubicBezTo>
                    <a:pt x="23" y="1872"/>
                    <a:pt x="46" y="3150"/>
                    <a:pt x="183" y="4406"/>
                  </a:cubicBezTo>
                  <a:cubicBezTo>
                    <a:pt x="274" y="5387"/>
                    <a:pt x="503" y="6346"/>
                    <a:pt x="731" y="7305"/>
                  </a:cubicBezTo>
                  <a:cubicBezTo>
                    <a:pt x="754" y="7464"/>
                    <a:pt x="1028" y="7579"/>
                    <a:pt x="1210" y="7716"/>
                  </a:cubicBezTo>
                  <a:cubicBezTo>
                    <a:pt x="1324" y="7579"/>
                    <a:pt x="1416" y="7442"/>
                    <a:pt x="1484" y="7350"/>
                  </a:cubicBezTo>
                  <a:cubicBezTo>
                    <a:pt x="1461" y="7213"/>
                    <a:pt x="1461" y="7168"/>
                    <a:pt x="1439" y="7122"/>
                  </a:cubicBezTo>
                  <a:cubicBezTo>
                    <a:pt x="868" y="4999"/>
                    <a:pt x="754" y="2808"/>
                    <a:pt x="754" y="640"/>
                  </a:cubicBezTo>
                  <a:cubicBezTo>
                    <a:pt x="754" y="411"/>
                    <a:pt x="503" y="206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93"/>
            <p:cNvSpPr/>
            <p:nvPr/>
          </p:nvSpPr>
          <p:spPr>
            <a:xfrm>
              <a:off x="3976817" y="2683363"/>
              <a:ext cx="122614" cy="40209"/>
            </a:xfrm>
            <a:custGeom>
              <a:avLst/>
              <a:gdLst/>
              <a:ahLst/>
              <a:cxnLst/>
              <a:rect l="l" t="t" r="r" b="b"/>
              <a:pathLst>
                <a:path w="6849" h="2246" extrusionOk="0">
                  <a:moveTo>
                    <a:pt x="6278" y="1"/>
                  </a:moveTo>
                  <a:cubicBezTo>
                    <a:pt x="6255" y="1"/>
                    <a:pt x="6231" y="3"/>
                    <a:pt x="6209" y="9"/>
                  </a:cubicBezTo>
                  <a:cubicBezTo>
                    <a:pt x="4269" y="488"/>
                    <a:pt x="2329" y="1013"/>
                    <a:pt x="389" y="1538"/>
                  </a:cubicBezTo>
                  <a:cubicBezTo>
                    <a:pt x="229" y="1584"/>
                    <a:pt x="138" y="1789"/>
                    <a:pt x="1" y="1926"/>
                  </a:cubicBezTo>
                  <a:cubicBezTo>
                    <a:pt x="161" y="2040"/>
                    <a:pt x="298" y="2177"/>
                    <a:pt x="389" y="2246"/>
                  </a:cubicBezTo>
                  <a:cubicBezTo>
                    <a:pt x="594" y="2223"/>
                    <a:pt x="663" y="2223"/>
                    <a:pt x="708" y="2200"/>
                  </a:cubicBezTo>
                  <a:cubicBezTo>
                    <a:pt x="2626" y="1698"/>
                    <a:pt x="4520" y="1196"/>
                    <a:pt x="6415" y="671"/>
                  </a:cubicBezTo>
                  <a:cubicBezTo>
                    <a:pt x="6597" y="625"/>
                    <a:pt x="6712" y="374"/>
                    <a:pt x="6848" y="214"/>
                  </a:cubicBezTo>
                  <a:cubicBezTo>
                    <a:pt x="6668" y="134"/>
                    <a:pt x="6452" y="1"/>
                    <a:pt x="6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93"/>
            <p:cNvSpPr/>
            <p:nvPr/>
          </p:nvSpPr>
          <p:spPr>
            <a:xfrm>
              <a:off x="4655554" y="3248276"/>
              <a:ext cx="442568" cy="539778"/>
            </a:xfrm>
            <a:custGeom>
              <a:avLst/>
              <a:gdLst/>
              <a:ahLst/>
              <a:cxnLst/>
              <a:rect l="l" t="t" r="r" b="b"/>
              <a:pathLst>
                <a:path w="24721" h="30151" extrusionOk="0">
                  <a:moveTo>
                    <a:pt x="12801" y="736"/>
                  </a:moveTo>
                  <a:cubicBezTo>
                    <a:pt x="14560" y="736"/>
                    <a:pt x="16352" y="1151"/>
                    <a:pt x="18147" y="1961"/>
                  </a:cubicBezTo>
                  <a:cubicBezTo>
                    <a:pt x="22027" y="3696"/>
                    <a:pt x="23716" y="7873"/>
                    <a:pt x="22233" y="11890"/>
                  </a:cubicBezTo>
                  <a:cubicBezTo>
                    <a:pt x="21571" y="13694"/>
                    <a:pt x="20566" y="15360"/>
                    <a:pt x="19676" y="17095"/>
                  </a:cubicBezTo>
                  <a:cubicBezTo>
                    <a:pt x="18786" y="18829"/>
                    <a:pt x="17782" y="20541"/>
                    <a:pt x="17850" y="22618"/>
                  </a:cubicBezTo>
                  <a:lnTo>
                    <a:pt x="12966" y="22618"/>
                  </a:lnTo>
                  <a:cubicBezTo>
                    <a:pt x="12189" y="20130"/>
                    <a:pt x="11413" y="17620"/>
                    <a:pt x="10660" y="15200"/>
                  </a:cubicBezTo>
                  <a:cubicBezTo>
                    <a:pt x="11482" y="14789"/>
                    <a:pt x="12258" y="14378"/>
                    <a:pt x="13125" y="13945"/>
                  </a:cubicBezTo>
                  <a:cubicBezTo>
                    <a:pt x="13706" y="14697"/>
                    <a:pt x="14518" y="15039"/>
                    <a:pt x="15493" y="15039"/>
                  </a:cubicBezTo>
                  <a:cubicBezTo>
                    <a:pt x="15820" y="15039"/>
                    <a:pt x="16165" y="15001"/>
                    <a:pt x="16526" y="14926"/>
                  </a:cubicBezTo>
                  <a:lnTo>
                    <a:pt x="16526" y="14926"/>
                  </a:lnTo>
                  <a:cubicBezTo>
                    <a:pt x="16481" y="15771"/>
                    <a:pt x="16435" y="16570"/>
                    <a:pt x="16366" y="17368"/>
                  </a:cubicBezTo>
                  <a:cubicBezTo>
                    <a:pt x="16252" y="18829"/>
                    <a:pt x="16093" y="20290"/>
                    <a:pt x="16001" y="21751"/>
                  </a:cubicBezTo>
                  <a:cubicBezTo>
                    <a:pt x="16001" y="21956"/>
                    <a:pt x="16230" y="22185"/>
                    <a:pt x="16344" y="22413"/>
                  </a:cubicBezTo>
                  <a:cubicBezTo>
                    <a:pt x="16458" y="22207"/>
                    <a:pt x="16663" y="22002"/>
                    <a:pt x="16686" y="21797"/>
                  </a:cubicBezTo>
                  <a:cubicBezTo>
                    <a:pt x="16983" y="18670"/>
                    <a:pt x="17234" y="15520"/>
                    <a:pt x="17485" y="12370"/>
                  </a:cubicBezTo>
                  <a:cubicBezTo>
                    <a:pt x="17508" y="12096"/>
                    <a:pt x="17302" y="11776"/>
                    <a:pt x="17188" y="11480"/>
                  </a:cubicBezTo>
                  <a:cubicBezTo>
                    <a:pt x="17028" y="11753"/>
                    <a:pt x="16823" y="12027"/>
                    <a:pt x="16755" y="12324"/>
                  </a:cubicBezTo>
                  <a:cubicBezTo>
                    <a:pt x="16663" y="12735"/>
                    <a:pt x="16709" y="13191"/>
                    <a:pt x="16640" y="13625"/>
                  </a:cubicBezTo>
                  <a:cubicBezTo>
                    <a:pt x="16618" y="13831"/>
                    <a:pt x="16458" y="14127"/>
                    <a:pt x="16298" y="14150"/>
                  </a:cubicBezTo>
                  <a:cubicBezTo>
                    <a:pt x="16005" y="14235"/>
                    <a:pt x="15708" y="14285"/>
                    <a:pt x="15415" y="14285"/>
                  </a:cubicBezTo>
                  <a:cubicBezTo>
                    <a:pt x="15001" y="14285"/>
                    <a:pt x="14595" y="14185"/>
                    <a:pt x="14221" y="13945"/>
                  </a:cubicBezTo>
                  <a:cubicBezTo>
                    <a:pt x="13605" y="13534"/>
                    <a:pt x="13513" y="13191"/>
                    <a:pt x="13787" y="12507"/>
                  </a:cubicBezTo>
                  <a:cubicBezTo>
                    <a:pt x="14107" y="11731"/>
                    <a:pt x="14312" y="10932"/>
                    <a:pt x="13970" y="10156"/>
                  </a:cubicBezTo>
                  <a:cubicBezTo>
                    <a:pt x="13856" y="9905"/>
                    <a:pt x="13513" y="9608"/>
                    <a:pt x="13262" y="9562"/>
                  </a:cubicBezTo>
                  <a:cubicBezTo>
                    <a:pt x="13256" y="9562"/>
                    <a:pt x="13249" y="9561"/>
                    <a:pt x="13242" y="9561"/>
                  </a:cubicBezTo>
                  <a:cubicBezTo>
                    <a:pt x="13031" y="9561"/>
                    <a:pt x="12645" y="9889"/>
                    <a:pt x="12623" y="10110"/>
                  </a:cubicBezTo>
                  <a:cubicBezTo>
                    <a:pt x="12509" y="10909"/>
                    <a:pt x="12486" y="11753"/>
                    <a:pt x="12532" y="12552"/>
                  </a:cubicBezTo>
                  <a:cubicBezTo>
                    <a:pt x="12577" y="13146"/>
                    <a:pt x="12167" y="13785"/>
                    <a:pt x="11345" y="14127"/>
                  </a:cubicBezTo>
                  <a:cubicBezTo>
                    <a:pt x="11188" y="14195"/>
                    <a:pt x="11049" y="14225"/>
                    <a:pt x="10924" y="14225"/>
                  </a:cubicBezTo>
                  <a:cubicBezTo>
                    <a:pt x="10542" y="14225"/>
                    <a:pt x="10296" y="13941"/>
                    <a:pt x="10090" y="13579"/>
                  </a:cubicBezTo>
                  <a:cubicBezTo>
                    <a:pt x="10021" y="13465"/>
                    <a:pt x="9998" y="13306"/>
                    <a:pt x="9907" y="13237"/>
                  </a:cubicBezTo>
                  <a:cubicBezTo>
                    <a:pt x="9724" y="13100"/>
                    <a:pt x="9496" y="12986"/>
                    <a:pt x="9313" y="12849"/>
                  </a:cubicBezTo>
                  <a:cubicBezTo>
                    <a:pt x="9268" y="13100"/>
                    <a:pt x="9154" y="13351"/>
                    <a:pt x="9222" y="13557"/>
                  </a:cubicBezTo>
                  <a:cubicBezTo>
                    <a:pt x="10226" y="16592"/>
                    <a:pt x="11254" y="19628"/>
                    <a:pt x="12281" y="22732"/>
                  </a:cubicBezTo>
                  <a:cubicBezTo>
                    <a:pt x="11801" y="22801"/>
                    <a:pt x="11391" y="22869"/>
                    <a:pt x="10911" y="22938"/>
                  </a:cubicBezTo>
                  <a:cubicBezTo>
                    <a:pt x="10615" y="21066"/>
                    <a:pt x="9268" y="19993"/>
                    <a:pt x="7990" y="18806"/>
                  </a:cubicBezTo>
                  <a:cubicBezTo>
                    <a:pt x="6597" y="17528"/>
                    <a:pt x="5251" y="16204"/>
                    <a:pt x="4064" y="14744"/>
                  </a:cubicBezTo>
                  <a:cubicBezTo>
                    <a:pt x="822" y="10772"/>
                    <a:pt x="2375" y="5591"/>
                    <a:pt x="5844" y="3103"/>
                  </a:cubicBezTo>
                  <a:cubicBezTo>
                    <a:pt x="8057" y="1509"/>
                    <a:pt x="10400" y="736"/>
                    <a:pt x="12801" y="736"/>
                  </a:cubicBezTo>
                  <a:close/>
                  <a:moveTo>
                    <a:pt x="15648" y="23334"/>
                  </a:moveTo>
                  <a:cubicBezTo>
                    <a:pt x="16798" y="23334"/>
                    <a:pt x="17950" y="23378"/>
                    <a:pt x="19106" y="23440"/>
                  </a:cubicBezTo>
                  <a:cubicBezTo>
                    <a:pt x="19630" y="23463"/>
                    <a:pt x="19699" y="23645"/>
                    <a:pt x="19471" y="24581"/>
                  </a:cubicBezTo>
                  <a:cubicBezTo>
                    <a:pt x="16138" y="24718"/>
                    <a:pt x="12806" y="24855"/>
                    <a:pt x="9428" y="25015"/>
                  </a:cubicBezTo>
                  <a:cubicBezTo>
                    <a:pt x="9085" y="24033"/>
                    <a:pt x="9131" y="23988"/>
                    <a:pt x="10181" y="23782"/>
                  </a:cubicBezTo>
                  <a:cubicBezTo>
                    <a:pt x="12001" y="23446"/>
                    <a:pt x="13822" y="23334"/>
                    <a:pt x="15648" y="23334"/>
                  </a:cubicBezTo>
                  <a:close/>
                  <a:moveTo>
                    <a:pt x="17622" y="25426"/>
                  </a:moveTo>
                  <a:cubicBezTo>
                    <a:pt x="17759" y="25426"/>
                    <a:pt x="17896" y="25608"/>
                    <a:pt x="18033" y="25700"/>
                  </a:cubicBezTo>
                  <a:cubicBezTo>
                    <a:pt x="17896" y="25791"/>
                    <a:pt x="17782" y="25951"/>
                    <a:pt x="17645" y="25951"/>
                  </a:cubicBezTo>
                  <a:cubicBezTo>
                    <a:pt x="16001" y="26042"/>
                    <a:pt x="14335" y="26111"/>
                    <a:pt x="12692" y="26202"/>
                  </a:cubicBezTo>
                  <a:cubicBezTo>
                    <a:pt x="12167" y="26225"/>
                    <a:pt x="11664" y="26293"/>
                    <a:pt x="11139" y="26316"/>
                  </a:cubicBezTo>
                  <a:cubicBezTo>
                    <a:pt x="11062" y="26320"/>
                    <a:pt x="10996" y="26322"/>
                    <a:pt x="10941" y="26322"/>
                  </a:cubicBezTo>
                  <a:cubicBezTo>
                    <a:pt x="10638" y="26322"/>
                    <a:pt x="10641" y="26233"/>
                    <a:pt x="10660" y="25654"/>
                  </a:cubicBezTo>
                  <a:cubicBezTo>
                    <a:pt x="12966" y="25586"/>
                    <a:pt x="15294" y="25494"/>
                    <a:pt x="17622" y="25426"/>
                  </a:cubicBezTo>
                  <a:close/>
                  <a:moveTo>
                    <a:pt x="18186" y="26725"/>
                  </a:moveTo>
                  <a:cubicBezTo>
                    <a:pt x="18351" y="26725"/>
                    <a:pt x="18512" y="26737"/>
                    <a:pt x="18626" y="26818"/>
                  </a:cubicBezTo>
                  <a:cubicBezTo>
                    <a:pt x="18786" y="26909"/>
                    <a:pt x="18900" y="27138"/>
                    <a:pt x="18900" y="27320"/>
                  </a:cubicBezTo>
                  <a:cubicBezTo>
                    <a:pt x="18923" y="27412"/>
                    <a:pt x="18672" y="27594"/>
                    <a:pt x="18512" y="27617"/>
                  </a:cubicBezTo>
                  <a:cubicBezTo>
                    <a:pt x="15956" y="27777"/>
                    <a:pt x="13399" y="27914"/>
                    <a:pt x="10843" y="28051"/>
                  </a:cubicBezTo>
                  <a:cubicBezTo>
                    <a:pt x="10748" y="28057"/>
                    <a:pt x="10665" y="28060"/>
                    <a:pt x="10592" y="28060"/>
                  </a:cubicBezTo>
                  <a:cubicBezTo>
                    <a:pt x="10097" y="28060"/>
                    <a:pt x="10056" y="27896"/>
                    <a:pt x="10135" y="27161"/>
                  </a:cubicBezTo>
                  <a:cubicBezTo>
                    <a:pt x="11094" y="27069"/>
                    <a:pt x="12030" y="26932"/>
                    <a:pt x="12988" y="26887"/>
                  </a:cubicBezTo>
                  <a:cubicBezTo>
                    <a:pt x="14655" y="26795"/>
                    <a:pt x="16321" y="26773"/>
                    <a:pt x="17987" y="26727"/>
                  </a:cubicBezTo>
                  <a:cubicBezTo>
                    <a:pt x="18052" y="26727"/>
                    <a:pt x="18119" y="26725"/>
                    <a:pt x="18186" y="26725"/>
                  </a:cubicBezTo>
                  <a:close/>
                  <a:moveTo>
                    <a:pt x="16503" y="28484"/>
                  </a:moveTo>
                  <a:cubicBezTo>
                    <a:pt x="16035" y="29066"/>
                    <a:pt x="15104" y="29375"/>
                    <a:pt x="14177" y="29375"/>
                  </a:cubicBezTo>
                  <a:cubicBezTo>
                    <a:pt x="13431" y="29375"/>
                    <a:pt x="12688" y="29175"/>
                    <a:pt x="12189" y="28758"/>
                  </a:cubicBezTo>
                  <a:cubicBezTo>
                    <a:pt x="13650" y="28667"/>
                    <a:pt x="15043" y="28576"/>
                    <a:pt x="16503" y="28484"/>
                  </a:cubicBezTo>
                  <a:close/>
                  <a:moveTo>
                    <a:pt x="12764" y="0"/>
                  </a:moveTo>
                  <a:cubicBezTo>
                    <a:pt x="10133" y="0"/>
                    <a:pt x="7587" y="865"/>
                    <a:pt x="5182" y="2669"/>
                  </a:cubicBezTo>
                  <a:cubicBezTo>
                    <a:pt x="1667" y="5340"/>
                    <a:pt x="1" y="10749"/>
                    <a:pt x="3402" y="15177"/>
                  </a:cubicBezTo>
                  <a:cubicBezTo>
                    <a:pt x="4748" y="16935"/>
                    <a:pt x="6369" y="18396"/>
                    <a:pt x="8012" y="19856"/>
                  </a:cubicBezTo>
                  <a:cubicBezTo>
                    <a:pt x="8652" y="20427"/>
                    <a:pt x="9199" y="21089"/>
                    <a:pt x="9724" y="21774"/>
                  </a:cubicBezTo>
                  <a:cubicBezTo>
                    <a:pt x="9953" y="22116"/>
                    <a:pt x="9998" y="22573"/>
                    <a:pt x="10158" y="23006"/>
                  </a:cubicBezTo>
                  <a:cubicBezTo>
                    <a:pt x="9679" y="23098"/>
                    <a:pt x="9336" y="23120"/>
                    <a:pt x="9040" y="23235"/>
                  </a:cubicBezTo>
                  <a:cubicBezTo>
                    <a:pt x="8834" y="23326"/>
                    <a:pt x="8515" y="23508"/>
                    <a:pt x="8515" y="23645"/>
                  </a:cubicBezTo>
                  <a:cubicBezTo>
                    <a:pt x="8537" y="24285"/>
                    <a:pt x="8629" y="24901"/>
                    <a:pt x="8766" y="25517"/>
                  </a:cubicBezTo>
                  <a:cubicBezTo>
                    <a:pt x="8811" y="25677"/>
                    <a:pt x="9154" y="25768"/>
                    <a:pt x="9359" y="25859"/>
                  </a:cubicBezTo>
                  <a:cubicBezTo>
                    <a:pt x="9519" y="25951"/>
                    <a:pt x="9679" y="26019"/>
                    <a:pt x="9838" y="26088"/>
                  </a:cubicBezTo>
                  <a:cubicBezTo>
                    <a:pt x="9747" y="26248"/>
                    <a:pt x="9701" y="26453"/>
                    <a:pt x="9565" y="26567"/>
                  </a:cubicBezTo>
                  <a:cubicBezTo>
                    <a:pt x="8971" y="27138"/>
                    <a:pt x="9336" y="27754"/>
                    <a:pt x="9496" y="28279"/>
                  </a:cubicBezTo>
                  <a:cubicBezTo>
                    <a:pt x="9587" y="28530"/>
                    <a:pt x="10044" y="28667"/>
                    <a:pt x="10363" y="28827"/>
                  </a:cubicBezTo>
                  <a:cubicBezTo>
                    <a:pt x="10683" y="28987"/>
                    <a:pt x="11094" y="29009"/>
                    <a:pt x="11368" y="29238"/>
                  </a:cubicBezTo>
                  <a:cubicBezTo>
                    <a:pt x="12159" y="29837"/>
                    <a:pt x="13203" y="30151"/>
                    <a:pt x="14222" y="30151"/>
                  </a:cubicBezTo>
                  <a:cubicBezTo>
                    <a:pt x="15259" y="30151"/>
                    <a:pt x="16269" y="29826"/>
                    <a:pt x="16960" y="29146"/>
                  </a:cubicBezTo>
                  <a:cubicBezTo>
                    <a:pt x="17527" y="28600"/>
                    <a:pt x="18058" y="28286"/>
                    <a:pt x="18760" y="28286"/>
                  </a:cubicBezTo>
                  <a:cubicBezTo>
                    <a:pt x="18850" y="28286"/>
                    <a:pt x="18942" y="28291"/>
                    <a:pt x="19037" y="28302"/>
                  </a:cubicBezTo>
                  <a:cubicBezTo>
                    <a:pt x="19054" y="28304"/>
                    <a:pt x="19071" y="28305"/>
                    <a:pt x="19088" y="28305"/>
                  </a:cubicBezTo>
                  <a:cubicBezTo>
                    <a:pt x="19239" y="28305"/>
                    <a:pt x="19414" y="28221"/>
                    <a:pt x="19516" y="28119"/>
                  </a:cubicBezTo>
                  <a:cubicBezTo>
                    <a:pt x="19882" y="27754"/>
                    <a:pt x="19630" y="26499"/>
                    <a:pt x="19197" y="26179"/>
                  </a:cubicBezTo>
                  <a:cubicBezTo>
                    <a:pt x="18991" y="26042"/>
                    <a:pt x="18900" y="25768"/>
                    <a:pt x="18695" y="25494"/>
                  </a:cubicBezTo>
                  <a:cubicBezTo>
                    <a:pt x="20338" y="25312"/>
                    <a:pt x="20338" y="25312"/>
                    <a:pt x="20338" y="23965"/>
                  </a:cubicBezTo>
                  <a:cubicBezTo>
                    <a:pt x="20338" y="22824"/>
                    <a:pt x="20338" y="22824"/>
                    <a:pt x="18581" y="22595"/>
                  </a:cubicBezTo>
                  <a:cubicBezTo>
                    <a:pt x="18603" y="22276"/>
                    <a:pt x="18603" y="21956"/>
                    <a:pt x="18649" y="21660"/>
                  </a:cubicBezTo>
                  <a:cubicBezTo>
                    <a:pt x="18946" y="19834"/>
                    <a:pt x="19950" y="18282"/>
                    <a:pt x="20772" y="16661"/>
                  </a:cubicBezTo>
                  <a:cubicBezTo>
                    <a:pt x="21571" y="15086"/>
                    <a:pt x="22438" y="13534"/>
                    <a:pt x="23031" y="11890"/>
                  </a:cubicBezTo>
                  <a:cubicBezTo>
                    <a:pt x="24721" y="7166"/>
                    <a:pt x="22050" y="2829"/>
                    <a:pt x="18466" y="1277"/>
                  </a:cubicBezTo>
                  <a:cubicBezTo>
                    <a:pt x="16536" y="434"/>
                    <a:pt x="14628" y="0"/>
                    <a:pt x="12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93"/>
            <p:cNvSpPr/>
            <p:nvPr/>
          </p:nvSpPr>
          <p:spPr>
            <a:xfrm>
              <a:off x="4939148" y="3190219"/>
              <a:ext cx="171649" cy="134860"/>
            </a:xfrm>
            <a:custGeom>
              <a:avLst/>
              <a:gdLst/>
              <a:ahLst/>
              <a:cxnLst/>
              <a:rect l="l" t="t" r="r" b="b"/>
              <a:pathLst>
                <a:path w="9588" h="7533" extrusionOk="0">
                  <a:moveTo>
                    <a:pt x="252" y="0"/>
                  </a:moveTo>
                  <a:cubicBezTo>
                    <a:pt x="183" y="206"/>
                    <a:pt x="0" y="457"/>
                    <a:pt x="69" y="594"/>
                  </a:cubicBezTo>
                  <a:cubicBezTo>
                    <a:pt x="160" y="799"/>
                    <a:pt x="411" y="1005"/>
                    <a:pt x="640" y="1027"/>
                  </a:cubicBezTo>
                  <a:cubicBezTo>
                    <a:pt x="3630" y="1507"/>
                    <a:pt x="5844" y="3150"/>
                    <a:pt x="7647" y="5410"/>
                  </a:cubicBezTo>
                  <a:cubicBezTo>
                    <a:pt x="8103" y="5980"/>
                    <a:pt x="8446" y="6642"/>
                    <a:pt x="8880" y="7213"/>
                  </a:cubicBezTo>
                  <a:cubicBezTo>
                    <a:pt x="8994" y="7373"/>
                    <a:pt x="9245" y="7441"/>
                    <a:pt x="9450" y="7533"/>
                  </a:cubicBezTo>
                  <a:cubicBezTo>
                    <a:pt x="9473" y="7304"/>
                    <a:pt x="9587" y="7008"/>
                    <a:pt x="9496" y="6848"/>
                  </a:cubicBezTo>
                  <a:cubicBezTo>
                    <a:pt x="8332" y="4816"/>
                    <a:pt x="6848" y="3036"/>
                    <a:pt x="4771" y="1826"/>
                  </a:cubicBezTo>
                  <a:cubicBezTo>
                    <a:pt x="3447" y="1050"/>
                    <a:pt x="2123" y="343"/>
                    <a:pt x="503" y="32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93"/>
            <p:cNvSpPr/>
            <p:nvPr/>
          </p:nvSpPr>
          <p:spPr>
            <a:xfrm>
              <a:off x="5089529" y="3348763"/>
              <a:ext cx="39242" cy="148358"/>
            </a:xfrm>
            <a:custGeom>
              <a:avLst/>
              <a:gdLst/>
              <a:ahLst/>
              <a:cxnLst/>
              <a:rect l="l" t="t" r="r" b="b"/>
              <a:pathLst>
                <a:path w="2192" h="8287" extrusionOk="0">
                  <a:moveTo>
                    <a:pt x="1461" y="0"/>
                  </a:moveTo>
                  <a:cubicBezTo>
                    <a:pt x="1370" y="160"/>
                    <a:pt x="1210" y="343"/>
                    <a:pt x="1233" y="457"/>
                  </a:cubicBezTo>
                  <a:cubicBezTo>
                    <a:pt x="1598" y="1872"/>
                    <a:pt x="1415" y="3264"/>
                    <a:pt x="1073" y="4611"/>
                  </a:cubicBezTo>
                  <a:cubicBezTo>
                    <a:pt x="845" y="5638"/>
                    <a:pt x="388" y="6597"/>
                    <a:pt x="69" y="7601"/>
                  </a:cubicBezTo>
                  <a:cubicBezTo>
                    <a:pt x="0" y="7807"/>
                    <a:pt x="114" y="8058"/>
                    <a:pt x="137" y="8286"/>
                  </a:cubicBezTo>
                  <a:cubicBezTo>
                    <a:pt x="343" y="8149"/>
                    <a:pt x="548" y="8035"/>
                    <a:pt x="731" y="7898"/>
                  </a:cubicBezTo>
                  <a:cubicBezTo>
                    <a:pt x="799" y="7852"/>
                    <a:pt x="822" y="7738"/>
                    <a:pt x="868" y="7670"/>
                  </a:cubicBezTo>
                  <a:cubicBezTo>
                    <a:pt x="1758" y="5889"/>
                    <a:pt x="2100" y="3972"/>
                    <a:pt x="2191" y="1735"/>
                  </a:cubicBezTo>
                  <a:cubicBezTo>
                    <a:pt x="2146" y="1438"/>
                    <a:pt x="2100" y="891"/>
                    <a:pt x="1940" y="343"/>
                  </a:cubicBezTo>
                  <a:cubicBezTo>
                    <a:pt x="1918" y="183"/>
                    <a:pt x="1621" y="115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93"/>
            <p:cNvSpPr/>
            <p:nvPr/>
          </p:nvSpPr>
          <p:spPr>
            <a:xfrm>
              <a:off x="4703784" y="3564524"/>
              <a:ext cx="76426" cy="64252"/>
            </a:xfrm>
            <a:custGeom>
              <a:avLst/>
              <a:gdLst/>
              <a:ahLst/>
              <a:cxnLst/>
              <a:rect l="l" t="t" r="r" b="b"/>
              <a:pathLst>
                <a:path w="4269" h="3589" extrusionOk="0">
                  <a:moveTo>
                    <a:pt x="343" y="0"/>
                  </a:moveTo>
                  <a:cubicBezTo>
                    <a:pt x="183" y="114"/>
                    <a:pt x="23" y="183"/>
                    <a:pt x="0" y="251"/>
                  </a:cubicBezTo>
                  <a:cubicBezTo>
                    <a:pt x="0" y="434"/>
                    <a:pt x="23" y="639"/>
                    <a:pt x="114" y="799"/>
                  </a:cubicBezTo>
                  <a:cubicBezTo>
                    <a:pt x="936" y="2054"/>
                    <a:pt x="2123" y="2899"/>
                    <a:pt x="3470" y="3538"/>
                  </a:cubicBezTo>
                  <a:cubicBezTo>
                    <a:pt x="3536" y="3575"/>
                    <a:pt x="3614" y="3588"/>
                    <a:pt x="3699" y="3588"/>
                  </a:cubicBezTo>
                  <a:cubicBezTo>
                    <a:pt x="3877" y="3588"/>
                    <a:pt x="4083" y="3531"/>
                    <a:pt x="4268" y="3515"/>
                  </a:cubicBezTo>
                  <a:cubicBezTo>
                    <a:pt x="4132" y="3310"/>
                    <a:pt x="4017" y="3036"/>
                    <a:pt x="3812" y="2922"/>
                  </a:cubicBezTo>
                  <a:cubicBezTo>
                    <a:pt x="2602" y="2260"/>
                    <a:pt x="1484" y="1530"/>
                    <a:pt x="731" y="365"/>
                  </a:cubicBezTo>
                  <a:cubicBezTo>
                    <a:pt x="639" y="228"/>
                    <a:pt x="479" y="137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93"/>
            <p:cNvSpPr/>
            <p:nvPr/>
          </p:nvSpPr>
          <p:spPr>
            <a:xfrm>
              <a:off x="5133247" y="3282237"/>
              <a:ext cx="38831" cy="72272"/>
            </a:xfrm>
            <a:custGeom>
              <a:avLst/>
              <a:gdLst/>
              <a:ahLst/>
              <a:cxnLst/>
              <a:rect l="l" t="t" r="r" b="b"/>
              <a:pathLst>
                <a:path w="2169" h="4037" extrusionOk="0">
                  <a:moveTo>
                    <a:pt x="363" y="0"/>
                  </a:moveTo>
                  <a:cubicBezTo>
                    <a:pt x="267" y="0"/>
                    <a:pt x="168" y="25"/>
                    <a:pt x="115" y="64"/>
                  </a:cubicBezTo>
                  <a:cubicBezTo>
                    <a:pt x="23" y="133"/>
                    <a:pt x="1" y="338"/>
                    <a:pt x="46" y="475"/>
                  </a:cubicBezTo>
                  <a:cubicBezTo>
                    <a:pt x="457" y="1548"/>
                    <a:pt x="868" y="2621"/>
                    <a:pt x="1324" y="3671"/>
                  </a:cubicBezTo>
                  <a:cubicBezTo>
                    <a:pt x="1393" y="3831"/>
                    <a:pt x="1575" y="3922"/>
                    <a:pt x="1712" y="4036"/>
                  </a:cubicBezTo>
                  <a:cubicBezTo>
                    <a:pt x="1849" y="3899"/>
                    <a:pt x="1963" y="3739"/>
                    <a:pt x="2169" y="3534"/>
                  </a:cubicBezTo>
                  <a:cubicBezTo>
                    <a:pt x="1758" y="2507"/>
                    <a:pt x="1370" y="1502"/>
                    <a:pt x="959" y="521"/>
                  </a:cubicBezTo>
                  <a:cubicBezTo>
                    <a:pt x="891" y="316"/>
                    <a:pt x="708" y="156"/>
                    <a:pt x="548" y="42"/>
                  </a:cubicBezTo>
                  <a:cubicBezTo>
                    <a:pt x="501" y="13"/>
                    <a:pt x="433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93"/>
            <p:cNvSpPr/>
            <p:nvPr/>
          </p:nvSpPr>
          <p:spPr>
            <a:xfrm>
              <a:off x="4722975" y="3304526"/>
              <a:ext cx="133230" cy="159941"/>
            </a:xfrm>
            <a:custGeom>
              <a:avLst/>
              <a:gdLst/>
              <a:ahLst/>
              <a:cxnLst/>
              <a:rect l="l" t="t" r="r" b="b"/>
              <a:pathLst>
                <a:path w="7442" h="8934" extrusionOk="0">
                  <a:moveTo>
                    <a:pt x="4951" y="1"/>
                  </a:moveTo>
                  <a:cubicBezTo>
                    <a:pt x="3742" y="1"/>
                    <a:pt x="2881" y="773"/>
                    <a:pt x="2124" y="1650"/>
                  </a:cubicBezTo>
                  <a:cubicBezTo>
                    <a:pt x="1964" y="1810"/>
                    <a:pt x="2032" y="2129"/>
                    <a:pt x="1987" y="2380"/>
                  </a:cubicBezTo>
                  <a:cubicBezTo>
                    <a:pt x="2238" y="2289"/>
                    <a:pt x="2489" y="2220"/>
                    <a:pt x="2694" y="2083"/>
                  </a:cubicBezTo>
                  <a:cubicBezTo>
                    <a:pt x="3333" y="1673"/>
                    <a:pt x="3927" y="1148"/>
                    <a:pt x="4612" y="805"/>
                  </a:cubicBezTo>
                  <a:cubicBezTo>
                    <a:pt x="4772" y="721"/>
                    <a:pt x="4937" y="683"/>
                    <a:pt x="5099" y="683"/>
                  </a:cubicBezTo>
                  <a:cubicBezTo>
                    <a:pt x="5468" y="683"/>
                    <a:pt x="5826" y="883"/>
                    <a:pt x="6095" y="1216"/>
                  </a:cubicBezTo>
                  <a:cubicBezTo>
                    <a:pt x="6483" y="1718"/>
                    <a:pt x="6187" y="2129"/>
                    <a:pt x="5935" y="2540"/>
                  </a:cubicBezTo>
                  <a:cubicBezTo>
                    <a:pt x="5844" y="2677"/>
                    <a:pt x="5753" y="2791"/>
                    <a:pt x="5639" y="2905"/>
                  </a:cubicBezTo>
                  <a:cubicBezTo>
                    <a:pt x="4246" y="4275"/>
                    <a:pt x="3151" y="5804"/>
                    <a:pt x="2443" y="7630"/>
                  </a:cubicBezTo>
                  <a:cubicBezTo>
                    <a:pt x="2300" y="8011"/>
                    <a:pt x="2151" y="8193"/>
                    <a:pt x="1967" y="8193"/>
                  </a:cubicBezTo>
                  <a:cubicBezTo>
                    <a:pt x="1798" y="8193"/>
                    <a:pt x="1599" y="8039"/>
                    <a:pt x="1348" y="7744"/>
                  </a:cubicBezTo>
                  <a:cubicBezTo>
                    <a:pt x="777" y="7059"/>
                    <a:pt x="731" y="6283"/>
                    <a:pt x="960" y="5462"/>
                  </a:cubicBezTo>
                  <a:cubicBezTo>
                    <a:pt x="1005" y="5279"/>
                    <a:pt x="868" y="5051"/>
                    <a:pt x="823" y="4845"/>
                  </a:cubicBezTo>
                  <a:cubicBezTo>
                    <a:pt x="617" y="4982"/>
                    <a:pt x="343" y="5074"/>
                    <a:pt x="275" y="5279"/>
                  </a:cubicBezTo>
                  <a:cubicBezTo>
                    <a:pt x="115" y="5576"/>
                    <a:pt x="115" y="5941"/>
                    <a:pt x="1" y="6443"/>
                  </a:cubicBezTo>
                  <a:cubicBezTo>
                    <a:pt x="138" y="6854"/>
                    <a:pt x="252" y="7379"/>
                    <a:pt x="503" y="7858"/>
                  </a:cubicBezTo>
                  <a:cubicBezTo>
                    <a:pt x="832" y="8407"/>
                    <a:pt x="1287" y="8934"/>
                    <a:pt x="1991" y="8934"/>
                  </a:cubicBezTo>
                  <a:cubicBezTo>
                    <a:pt x="2019" y="8934"/>
                    <a:pt x="2048" y="8933"/>
                    <a:pt x="2078" y="8931"/>
                  </a:cubicBezTo>
                  <a:cubicBezTo>
                    <a:pt x="2808" y="8908"/>
                    <a:pt x="2991" y="8246"/>
                    <a:pt x="3242" y="7721"/>
                  </a:cubicBezTo>
                  <a:cubicBezTo>
                    <a:pt x="3311" y="7584"/>
                    <a:pt x="3379" y="7447"/>
                    <a:pt x="3448" y="7288"/>
                  </a:cubicBezTo>
                  <a:cubicBezTo>
                    <a:pt x="3904" y="6101"/>
                    <a:pt x="4634" y="5051"/>
                    <a:pt x="5525" y="4115"/>
                  </a:cubicBezTo>
                  <a:cubicBezTo>
                    <a:pt x="5981" y="3658"/>
                    <a:pt x="6415" y="3156"/>
                    <a:pt x="6734" y="2631"/>
                  </a:cubicBezTo>
                  <a:cubicBezTo>
                    <a:pt x="7442" y="1490"/>
                    <a:pt x="6849" y="280"/>
                    <a:pt x="5502" y="52"/>
                  </a:cubicBezTo>
                  <a:cubicBezTo>
                    <a:pt x="5310" y="17"/>
                    <a:pt x="5127" y="1"/>
                    <a:pt x="4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93"/>
            <p:cNvSpPr/>
            <p:nvPr/>
          </p:nvSpPr>
          <p:spPr>
            <a:xfrm>
              <a:off x="5027407" y="3342640"/>
              <a:ext cx="26173" cy="64574"/>
            </a:xfrm>
            <a:custGeom>
              <a:avLst/>
              <a:gdLst/>
              <a:ahLst/>
              <a:cxnLst/>
              <a:rect l="l" t="t" r="r" b="b"/>
              <a:pathLst>
                <a:path w="1462" h="3607" extrusionOk="0">
                  <a:moveTo>
                    <a:pt x="161" y="0"/>
                  </a:moveTo>
                  <a:cubicBezTo>
                    <a:pt x="115" y="183"/>
                    <a:pt x="1" y="388"/>
                    <a:pt x="24" y="571"/>
                  </a:cubicBezTo>
                  <a:cubicBezTo>
                    <a:pt x="183" y="1415"/>
                    <a:pt x="366" y="2260"/>
                    <a:pt x="571" y="3082"/>
                  </a:cubicBezTo>
                  <a:cubicBezTo>
                    <a:pt x="617" y="3287"/>
                    <a:pt x="822" y="3424"/>
                    <a:pt x="959" y="3606"/>
                  </a:cubicBezTo>
                  <a:cubicBezTo>
                    <a:pt x="1074" y="3424"/>
                    <a:pt x="1211" y="3241"/>
                    <a:pt x="1302" y="3059"/>
                  </a:cubicBezTo>
                  <a:cubicBezTo>
                    <a:pt x="1347" y="2967"/>
                    <a:pt x="1325" y="2830"/>
                    <a:pt x="1325" y="2739"/>
                  </a:cubicBezTo>
                  <a:cubicBezTo>
                    <a:pt x="1370" y="2716"/>
                    <a:pt x="1416" y="2693"/>
                    <a:pt x="1462" y="2693"/>
                  </a:cubicBezTo>
                  <a:cubicBezTo>
                    <a:pt x="1211" y="1895"/>
                    <a:pt x="982" y="1073"/>
                    <a:pt x="686" y="274"/>
                  </a:cubicBezTo>
                  <a:cubicBezTo>
                    <a:pt x="640" y="137"/>
                    <a:pt x="343" y="91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93"/>
            <p:cNvSpPr/>
            <p:nvPr/>
          </p:nvSpPr>
          <p:spPr>
            <a:xfrm>
              <a:off x="4996758" y="3347546"/>
              <a:ext cx="20051" cy="55587"/>
            </a:xfrm>
            <a:custGeom>
              <a:avLst/>
              <a:gdLst/>
              <a:ahLst/>
              <a:cxnLst/>
              <a:rect l="l" t="t" r="r" b="b"/>
              <a:pathLst>
                <a:path w="1120" h="3105" extrusionOk="0">
                  <a:moveTo>
                    <a:pt x="138" y="0"/>
                  </a:moveTo>
                  <a:cubicBezTo>
                    <a:pt x="92" y="160"/>
                    <a:pt x="1" y="342"/>
                    <a:pt x="24" y="502"/>
                  </a:cubicBezTo>
                  <a:cubicBezTo>
                    <a:pt x="47" y="776"/>
                    <a:pt x="183" y="1050"/>
                    <a:pt x="206" y="1324"/>
                  </a:cubicBezTo>
                  <a:cubicBezTo>
                    <a:pt x="252" y="1758"/>
                    <a:pt x="206" y="2214"/>
                    <a:pt x="275" y="2625"/>
                  </a:cubicBezTo>
                  <a:cubicBezTo>
                    <a:pt x="298" y="2808"/>
                    <a:pt x="480" y="2944"/>
                    <a:pt x="617" y="3104"/>
                  </a:cubicBezTo>
                  <a:cubicBezTo>
                    <a:pt x="731" y="2967"/>
                    <a:pt x="937" y="2830"/>
                    <a:pt x="982" y="2671"/>
                  </a:cubicBezTo>
                  <a:cubicBezTo>
                    <a:pt x="1051" y="2442"/>
                    <a:pt x="1005" y="2191"/>
                    <a:pt x="1005" y="1940"/>
                  </a:cubicBezTo>
                  <a:cubicBezTo>
                    <a:pt x="1028" y="1940"/>
                    <a:pt x="1074" y="1917"/>
                    <a:pt x="1119" y="1917"/>
                  </a:cubicBezTo>
                  <a:cubicBezTo>
                    <a:pt x="982" y="1347"/>
                    <a:pt x="868" y="776"/>
                    <a:pt x="686" y="228"/>
                  </a:cubicBezTo>
                  <a:cubicBezTo>
                    <a:pt x="640" y="114"/>
                    <a:pt x="320" y="68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93"/>
            <p:cNvSpPr/>
            <p:nvPr/>
          </p:nvSpPr>
          <p:spPr>
            <a:xfrm>
              <a:off x="4743008" y="3491339"/>
              <a:ext cx="32708" cy="45812"/>
            </a:xfrm>
            <a:custGeom>
              <a:avLst/>
              <a:gdLst/>
              <a:ahLst/>
              <a:cxnLst/>
              <a:rect l="l" t="t" r="r" b="b"/>
              <a:pathLst>
                <a:path w="1827" h="2559" extrusionOk="0">
                  <a:moveTo>
                    <a:pt x="539" y="1"/>
                  </a:moveTo>
                  <a:cubicBezTo>
                    <a:pt x="534" y="1"/>
                    <a:pt x="530" y="1"/>
                    <a:pt x="525" y="2"/>
                  </a:cubicBezTo>
                  <a:cubicBezTo>
                    <a:pt x="366" y="48"/>
                    <a:pt x="251" y="254"/>
                    <a:pt x="0" y="527"/>
                  </a:cubicBezTo>
                  <a:cubicBezTo>
                    <a:pt x="434" y="1189"/>
                    <a:pt x="822" y="1851"/>
                    <a:pt x="1256" y="2468"/>
                  </a:cubicBezTo>
                  <a:cubicBezTo>
                    <a:pt x="1324" y="2559"/>
                    <a:pt x="1598" y="2513"/>
                    <a:pt x="1781" y="2536"/>
                  </a:cubicBezTo>
                  <a:cubicBezTo>
                    <a:pt x="1781" y="2354"/>
                    <a:pt x="1826" y="2125"/>
                    <a:pt x="1758" y="1965"/>
                  </a:cubicBezTo>
                  <a:cubicBezTo>
                    <a:pt x="1507" y="1418"/>
                    <a:pt x="1210" y="893"/>
                    <a:pt x="913" y="345"/>
                  </a:cubicBezTo>
                  <a:cubicBezTo>
                    <a:pt x="848" y="214"/>
                    <a:pt x="6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93"/>
            <p:cNvSpPr/>
            <p:nvPr/>
          </p:nvSpPr>
          <p:spPr>
            <a:xfrm>
              <a:off x="4767517" y="3482566"/>
              <a:ext cx="24544" cy="37345"/>
            </a:xfrm>
            <a:custGeom>
              <a:avLst/>
              <a:gdLst/>
              <a:ahLst/>
              <a:cxnLst/>
              <a:rect l="l" t="t" r="r" b="b"/>
              <a:pathLst>
                <a:path w="1371" h="2086" extrusionOk="0">
                  <a:moveTo>
                    <a:pt x="351" y="1"/>
                  </a:moveTo>
                  <a:cubicBezTo>
                    <a:pt x="329" y="1"/>
                    <a:pt x="310" y="5"/>
                    <a:pt x="298" y="13"/>
                  </a:cubicBezTo>
                  <a:cubicBezTo>
                    <a:pt x="183" y="59"/>
                    <a:pt x="1" y="241"/>
                    <a:pt x="47" y="333"/>
                  </a:cubicBezTo>
                  <a:cubicBezTo>
                    <a:pt x="252" y="903"/>
                    <a:pt x="480" y="1451"/>
                    <a:pt x="754" y="1999"/>
                  </a:cubicBezTo>
                  <a:cubicBezTo>
                    <a:pt x="771" y="2048"/>
                    <a:pt x="906" y="2086"/>
                    <a:pt x="1031" y="2086"/>
                  </a:cubicBezTo>
                  <a:cubicBezTo>
                    <a:pt x="1080" y="2086"/>
                    <a:pt x="1127" y="2080"/>
                    <a:pt x="1165" y="2067"/>
                  </a:cubicBezTo>
                  <a:cubicBezTo>
                    <a:pt x="1256" y="2045"/>
                    <a:pt x="1302" y="1885"/>
                    <a:pt x="1370" y="1771"/>
                  </a:cubicBezTo>
                  <a:cubicBezTo>
                    <a:pt x="1119" y="1200"/>
                    <a:pt x="891" y="652"/>
                    <a:pt x="640" y="127"/>
                  </a:cubicBezTo>
                  <a:cubicBezTo>
                    <a:pt x="603" y="72"/>
                    <a:pt x="445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93"/>
            <p:cNvSpPr/>
            <p:nvPr/>
          </p:nvSpPr>
          <p:spPr>
            <a:xfrm>
              <a:off x="4982060" y="3492592"/>
              <a:ext cx="27391" cy="23381"/>
            </a:xfrm>
            <a:custGeom>
              <a:avLst/>
              <a:gdLst/>
              <a:ahLst/>
              <a:cxnLst/>
              <a:rect l="l" t="t" r="r" b="b"/>
              <a:pathLst>
                <a:path w="1530" h="1306" extrusionOk="0">
                  <a:moveTo>
                    <a:pt x="594" y="1"/>
                  </a:moveTo>
                  <a:cubicBezTo>
                    <a:pt x="388" y="1"/>
                    <a:pt x="0" y="412"/>
                    <a:pt x="23" y="617"/>
                  </a:cubicBezTo>
                  <a:cubicBezTo>
                    <a:pt x="46" y="868"/>
                    <a:pt x="365" y="1279"/>
                    <a:pt x="594" y="1302"/>
                  </a:cubicBezTo>
                  <a:cubicBezTo>
                    <a:pt x="607" y="1305"/>
                    <a:pt x="620" y="1306"/>
                    <a:pt x="633" y="1306"/>
                  </a:cubicBezTo>
                  <a:cubicBezTo>
                    <a:pt x="854" y="1306"/>
                    <a:pt x="1121" y="964"/>
                    <a:pt x="1529" y="663"/>
                  </a:cubicBezTo>
                  <a:cubicBezTo>
                    <a:pt x="1096" y="343"/>
                    <a:pt x="845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93"/>
            <p:cNvSpPr/>
            <p:nvPr/>
          </p:nvSpPr>
          <p:spPr>
            <a:xfrm>
              <a:off x="5015162" y="3474188"/>
              <a:ext cx="22486" cy="17706"/>
            </a:xfrm>
            <a:custGeom>
              <a:avLst/>
              <a:gdLst/>
              <a:ahLst/>
              <a:cxnLst/>
              <a:rect l="l" t="t" r="r" b="b"/>
              <a:pathLst>
                <a:path w="1256" h="989" extrusionOk="0">
                  <a:moveTo>
                    <a:pt x="463" y="0"/>
                  </a:moveTo>
                  <a:cubicBezTo>
                    <a:pt x="328" y="0"/>
                    <a:pt x="153" y="259"/>
                    <a:pt x="0" y="413"/>
                  </a:cubicBezTo>
                  <a:cubicBezTo>
                    <a:pt x="183" y="595"/>
                    <a:pt x="365" y="846"/>
                    <a:pt x="593" y="983"/>
                  </a:cubicBezTo>
                  <a:cubicBezTo>
                    <a:pt x="600" y="987"/>
                    <a:pt x="608" y="988"/>
                    <a:pt x="617" y="988"/>
                  </a:cubicBezTo>
                  <a:cubicBezTo>
                    <a:pt x="723" y="988"/>
                    <a:pt x="960" y="738"/>
                    <a:pt x="1255" y="527"/>
                  </a:cubicBezTo>
                  <a:cubicBezTo>
                    <a:pt x="913" y="276"/>
                    <a:pt x="708" y="47"/>
                    <a:pt x="479" y="2"/>
                  </a:cubicBezTo>
                  <a:cubicBezTo>
                    <a:pt x="474" y="1"/>
                    <a:pt x="468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93"/>
            <p:cNvSpPr/>
            <p:nvPr/>
          </p:nvSpPr>
          <p:spPr>
            <a:xfrm>
              <a:off x="4993088" y="3458255"/>
              <a:ext cx="15128" cy="19657"/>
            </a:xfrm>
            <a:custGeom>
              <a:avLst/>
              <a:gdLst/>
              <a:ahLst/>
              <a:cxnLst/>
              <a:rect l="l" t="t" r="r" b="b"/>
              <a:pathLst>
                <a:path w="845" h="1098" extrusionOk="0">
                  <a:moveTo>
                    <a:pt x="378" y="0"/>
                  </a:moveTo>
                  <a:cubicBezTo>
                    <a:pt x="293" y="0"/>
                    <a:pt x="0" y="236"/>
                    <a:pt x="0" y="367"/>
                  </a:cubicBezTo>
                  <a:cubicBezTo>
                    <a:pt x="0" y="549"/>
                    <a:pt x="183" y="755"/>
                    <a:pt x="366" y="1097"/>
                  </a:cubicBezTo>
                  <a:cubicBezTo>
                    <a:pt x="594" y="778"/>
                    <a:pt x="845" y="595"/>
                    <a:pt x="822" y="435"/>
                  </a:cubicBezTo>
                  <a:cubicBezTo>
                    <a:pt x="822" y="276"/>
                    <a:pt x="571" y="70"/>
                    <a:pt x="388" y="2"/>
                  </a:cubicBezTo>
                  <a:cubicBezTo>
                    <a:pt x="386" y="1"/>
                    <a:pt x="382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6" name="Google Shape;3226;p93"/>
          <p:cNvGrpSpPr/>
          <p:nvPr/>
        </p:nvGrpSpPr>
        <p:grpSpPr>
          <a:xfrm>
            <a:off x="6963017" y="2822130"/>
            <a:ext cx="1161656" cy="2064964"/>
            <a:chOff x="5912507" y="2604871"/>
            <a:chExt cx="1012601" cy="1974341"/>
          </a:xfrm>
        </p:grpSpPr>
        <p:sp>
          <p:nvSpPr>
            <p:cNvPr id="3227" name="Google Shape;3227;p93"/>
            <p:cNvSpPr/>
            <p:nvPr/>
          </p:nvSpPr>
          <p:spPr>
            <a:xfrm>
              <a:off x="6015894" y="3385761"/>
              <a:ext cx="69068" cy="163056"/>
            </a:xfrm>
            <a:custGeom>
              <a:avLst/>
              <a:gdLst/>
              <a:ahLst/>
              <a:cxnLst/>
              <a:rect l="l" t="t" r="r" b="b"/>
              <a:pathLst>
                <a:path w="3858" h="9108" extrusionOk="0">
                  <a:moveTo>
                    <a:pt x="3629" y="0"/>
                  </a:moveTo>
                  <a:cubicBezTo>
                    <a:pt x="3401" y="160"/>
                    <a:pt x="3173" y="320"/>
                    <a:pt x="2945" y="502"/>
                  </a:cubicBezTo>
                  <a:cubicBezTo>
                    <a:pt x="2899" y="548"/>
                    <a:pt x="2876" y="662"/>
                    <a:pt x="2853" y="730"/>
                  </a:cubicBezTo>
                  <a:cubicBezTo>
                    <a:pt x="1963" y="3173"/>
                    <a:pt x="1096" y="5615"/>
                    <a:pt x="206" y="8080"/>
                  </a:cubicBezTo>
                  <a:cubicBezTo>
                    <a:pt x="160" y="8240"/>
                    <a:pt x="91" y="8400"/>
                    <a:pt x="0" y="8674"/>
                  </a:cubicBezTo>
                  <a:cubicBezTo>
                    <a:pt x="91" y="8788"/>
                    <a:pt x="206" y="8948"/>
                    <a:pt x="320" y="9107"/>
                  </a:cubicBezTo>
                  <a:cubicBezTo>
                    <a:pt x="525" y="8970"/>
                    <a:pt x="868" y="8856"/>
                    <a:pt x="936" y="8651"/>
                  </a:cubicBezTo>
                  <a:cubicBezTo>
                    <a:pt x="1918" y="6026"/>
                    <a:pt x="2876" y="3401"/>
                    <a:pt x="3789" y="753"/>
                  </a:cubicBezTo>
                  <a:cubicBezTo>
                    <a:pt x="3858" y="548"/>
                    <a:pt x="3675" y="251"/>
                    <a:pt x="3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93"/>
            <p:cNvSpPr/>
            <p:nvPr/>
          </p:nvSpPr>
          <p:spPr>
            <a:xfrm>
              <a:off x="5993820" y="3561241"/>
              <a:ext cx="28626" cy="48229"/>
            </a:xfrm>
            <a:custGeom>
              <a:avLst/>
              <a:gdLst/>
              <a:ahLst/>
              <a:cxnLst/>
              <a:rect l="l" t="t" r="r" b="b"/>
              <a:pathLst>
                <a:path w="1599" h="2694" extrusionOk="0">
                  <a:moveTo>
                    <a:pt x="1142" y="1"/>
                  </a:moveTo>
                  <a:cubicBezTo>
                    <a:pt x="1014" y="1"/>
                    <a:pt x="795" y="79"/>
                    <a:pt x="777" y="173"/>
                  </a:cubicBezTo>
                  <a:cubicBezTo>
                    <a:pt x="480" y="835"/>
                    <a:pt x="229" y="1519"/>
                    <a:pt x="23" y="2227"/>
                  </a:cubicBezTo>
                  <a:cubicBezTo>
                    <a:pt x="1" y="2341"/>
                    <a:pt x="160" y="2592"/>
                    <a:pt x="297" y="2683"/>
                  </a:cubicBezTo>
                  <a:cubicBezTo>
                    <a:pt x="312" y="2691"/>
                    <a:pt x="331" y="2694"/>
                    <a:pt x="354" y="2694"/>
                  </a:cubicBezTo>
                  <a:cubicBezTo>
                    <a:pt x="476" y="2694"/>
                    <a:pt x="696" y="2601"/>
                    <a:pt x="754" y="2524"/>
                  </a:cubicBezTo>
                  <a:cubicBezTo>
                    <a:pt x="1051" y="1885"/>
                    <a:pt x="1302" y="1223"/>
                    <a:pt x="1598" y="515"/>
                  </a:cubicBezTo>
                  <a:cubicBezTo>
                    <a:pt x="1461" y="332"/>
                    <a:pt x="1370" y="104"/>
                    <a:pt x="1210" y="13"/>
                  </a:cubicBezTo>
                  <a:cubicBezTo>
                    <a:pt x="1194" y="5"/>
                    <a:pt x="1170" y="1"/>
                    <a:pt x="1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93"/>
            <p:cNvSpPr/>
            <p:nvPr/>
          </p:nvSpPr>
          <p:spPr>
            <a:xfrm>
              <a:off x="5941401" y="2980466"/>
              <a:ext cx="642503" cy="868414"/>
            </a:xfrm>
            <a:custGeom>
              <a:avLst/>
              <a:gdLst/>
              <a:ahLst/>
              <a:cxnLst/>
              <a:rect l="l" t="t" r="r" b="b"/>
              <a:pathLst>
                <a:path w="35889" h="48508" extrusionOk="0">
                  <a:moveTo>
                    <a:pt x="17541" y="1"/>
                  </a:moveTo>
                  <a:cubicBezTo>
                    <a:pt x="16991" y="1"/>
                    <a:pt x="16432" y="220"/>
                    <a:pt x="16122" y="658"/>
                  </a:cubicBezTo>
                  <a:cubicBezTo>
                    <a:pt x="16030" y="681"/>
                    <a:pt x="15939" y="750"/>
                    <a:pt x="15893" y="887"/>
                  </a:cubicBezTo>
                  <a:cubicBezTo>
                    <a:pt x="11762" y="11706"/>
                    <a:pt x="7653" y="22525"/>
                    <a:pt x="3522" y="33367"/>
                  </a:cubicBezTo>
                  <a:cubicBezTo>
                    <a:pt x="2381" y="36380"/>
                    <a:pt x="1240" y="39393"/>
                    <a:pt x="98" y="42429"/>
                  </a:cubicBezTo>
                  <a:cubicBezTo>
                    <a:pt x="0" y="42674"/>
                    <a:pt x="231" y="42873"/>
                    <a:pt x="462" y="42873"/>
                  </a:cubicBezTo>
                  <a:cubicBezTo>
                    <a:pt x="553" y="42873"/>
                    <a:pt x="644" y="42842"/>
                    <a:pt x="715" y="42771"/>
                  </a:cubicBezTo>
                  <a:cubicBezTo>
                    <a:pt x="1217" y="42292"/>
                    <a:pt x="1742" y="41835"/>
                    <a:pt x="2335" y="41424"/>
                  </a:cubicBezTo>
                  <a:cubicBezTo>
                    <a:pt x="2799" y="41108"/>
                    <a:pt x="3576" y="40499"/>
                    <a:pt x="4195" y="40499"/>
                  </a:cubicBezTo>
                  <a:cubicBezTo>
                    <a:pt x="4246" y="40499"/>
                    <a:pt x="4296" y="40503"/>
                    <a:pt x="4344" y="40511"/>
                  </a:cubicBezTo>
                  <a:cubicBezTo>
                    <a:pt x="4983" y="40625"/>
                    <a:pt x="5280" y="41356"/>
                    <a:pt x="5371" y="41926"/>
                  </a:cubicBezTo>
                  <a:cubicBezTo>
                    <a:pt x="5462" y="42634"/>
                    <a:pt x="5417" y="43364"/>
                    <a:pt x="5599" y="44072"/>
                  </a:cubicBezTo>
                  <a:cubicBezTo>
                    <a:pt x="5637" y="44222"/>
                    <a:pt x="5782" y="44341"/>
                    <a:pt x="5946" y="44341"/>
                  </a:cubicBezTo>
                  <a:cubicBezTo>
                    <a:pt x="5982" y="44341"/>
                    <a:pt x="6019" y="44335"/>
                    <a:pt x="6056" y="44323"/>
                  </a:cubicBezTo>
                  <a:cubicBezTo>
                    <a:pt x="6581" y="44186"/>
                    <a:pt x="6992" y="43889"/>
                    <a:pt x="7425" y="43570"/>
                  </a:cubicBezTo>
                  <a:cubicBezTo>
                    <a:pt x="7813" y="43250"/>
                    <a:pt x="8247" y="42794"/>
                    <a:pt x="8749" y="42702"/>
                  </a:cubicBezTo>
                  <a:cubicBezTo>
                    <a:pt x="8799" y="42694"/>
                    <a:pt x="8847" y="42690"/>
                    <a:pt x="8893" y="42690"/>
                  </a:cubicBezTo>
                  <a:cubicBezTo>
                    <a:pt x="9485" y="42690"/>
                    <a:pt x="9806" y="43336"/>
                    <a:pt x="9890" y="43844"/>
                  </a:cubicBezTo>
                  <a:cubicBezTo>
                    <a:pt x="10004" y="44597"/>
                    <a:pt x="9868" y="45350"/>
                    <a:pt x="10050" y="46103"/>
                  </a:cubicBezTo>
                  <a:cubicBezTo>
                    <a:pt x="10084" y="46271"/>
                    <a:pt x="10251" y="46376"/>
                    <a:pt x="10411" y="46376"/>
                  </a:cubicBezTo>
                  <a:cubicBezTo>
                    <a:pt x="10469" y="46376"/>
                    <a:pt x="10526" y="46362"/>
                    <a:pt x="10575" y="46332"/>
                  </a:cubicBezTo>
                  <a:cubicBezTo>
                    <a:pt x="11808" y="45624"/>
                    <a:pt x="12812" y="44163"/>
                    <a:pt x="14341" y="44118"/>
                  </a:cubicBezTo>
                  <a:cubicBezTo>
                    <a:pt x="14361" y="44117"/>
                    <a:pt x="14381" y="44117"/>
                    <a:pt x="14401" y="44117"/>
                  </a:cubicBezTo>
                  <a:cubicBezTo>
                    <a:pt x="16094" y="44117"/>
                    <a:pt x="15867" y="46048"/>
                    <a:pt x="15597" y="47176"/>
                  </a:cubicBezTo>
                  <a:cubicBezTo>
                    <a:pt x="15534" y="47426"/>
                    <a:pt x="15738" y="47639"/>
                    <a:pt x="15983" y="47639"/>
                  </a:cubicBezTo>
                  <a:cubicBezTo>
                    <a:pt x="16006" y="47639"/>
                    <a:pt x="16029" y="47637"/>
                    <a:pt x="16053" y="47633"/>
                  </a:cubicBezTo>
                  <a:cubicBezTo>
                    <a:pt x="17057" y="47382"/>
                    <a:pt x="17674" y="46400"/>
                    <a:pt x="18678" y="46172"/>
                  </a:cubicBezTo>
                  <a:cubicBezTo>
                    <a:pt x="18760" y="46152"/>
                    <a:pt x="18840" y="46142"/>
                    <a:pt x="18920" y="46142"/>
                  </a:cubicBezTo>
                  <a:cubicBezTo>
                    <a:pt x="19640" y="46142"/>
                    <a:pt x="20239" y="46934"/>
                    <a:pt x="20116" y="47633"/>
                  </a:cubicBezTo>
                  <a:cubicBezTo>
                    <a:pt x="20070" y="47770"/>
                    <a:pt x="20025" y="47907"/>
                    <a:pt x="19979" y="48066"/>
                  </a:cubicBezTo>
                  <a:cubicBezTo>
                    <a:pt x="19889" y="48322"/>
                    <a:pt x="20125" y="48508"/>
                    <a:pt x="20349" y="48508"/>
                  </a:cubicBezTo>
                  <a:cubicBezTo>
                    <a:pt x="20465" y="48508"/>
                    <a:pt x="20579" y="48457"/>
                    <a:pt x="20641" y="48340"/>
                  </a:cubicBezTo>
                  <a:cubicBezTo>
                    <a:pt x="20732" y="48181"/>
                    <a:pt x="20801" y="47998"/>
                    <a:pt x="20824" y="47838"/>
                  </a:cubicBezTo>
                  <a:cubicBezTo>
                    <a:pt x="23791" y="39416"/>
                    <a:pt x="26918" y="31039"/>
                    <a:pt x="30228" y="22730"/>
                  </a:cubicBezTo>
                  <a:cubicBezTo>
                    <a:pt x="31049" y="20653"/>
                    <a:pt x="31894" y="18576"/>
                    <a:pt x="32761" y="16499"/>
                  </a:cubicBezTo>
                  <a:cubicBezTo>
                    <a:pt x="33583" y="14490"/>
                    <a:pt x="34450" y="12482"/>
                    <a:pt x="35067" y="10405"/>
                  </a:cubicBezTo>
                  <a:cubicBezTo>
                    <a:pt x="35386" y="9378"/>
                    <a:pt x="35637" y="8350"/>
                    <a:pt x="35774" y="7278"/>
                  </a:cubicBezTo>
                  <a:cubicBezTo>
                    <a:pt x="35820" y="6912"/>
                    <a:pt x="35888" y="6524"/>
                    <a:pt x="35660" y="6205"/>
                  </a:cubicBezTo>
                  <a:cubicBezTo>
                    <a:pt x="35409" y="5863"/>
                    <a:pt x="34998" y="5771"/>
                    <a:pt x="34610" y="5680"/>
                  </a:cubicBezTo>
                  <a:cubicBezTo>
                    <a:pt x="32465" y="5155"/>
                    <a:pt x="30319" y="4561"/>
                    <a:pt x="28196" y="3900"/>
                  </a:cubicBezTo>
                  <a:cubicBezTo>
                    <a:pt x="25822" y="3146"/>
                    <a:pt x="23494" y="2302"/>
                    <a:pt x="21189" y="1343"/>
                  </a:cubicBezTo>
                  <a:cubicBezTo>
                    <a:pt x="20595" y="1092"/>
                    <a:pt x="20002" y="841"/>
                    <a:pt x="19408" y="590"/>
                  </a:cubicBezTo>
                  <a:cubicBezTo>
                    <a:pt x="18929" y="384"/>
                    <a:pt x="18473" y="133"/>
                    <a:pt x="17948" y="42"/>
                  </a:cubicBezTo>
                  <a:cubicBezTo>
                    <a:pt x="17815" y="15"/>
                    <a:pt x="17678" y="1"/>
                    <a:pt x="17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93"/>
            <p:cNvSpPr/>
            <p:nvPr/>
          </p:nvSpPr>
          <p:spPr>
            <a:xfrm>
              <a:off x="6388158" y="3115648"/>
              <a:ext cx="112374" cy="268538"/>
            </a:xfrm>
            <a:custGeom>
              <a:avLst/>
              <a:gdLst/>
              <a:ahLst/>
              <a:cxnLst/>
              <a:rect l="l" t="t" r="r" b="b"/>
              <a:pathLst>
                <a:path w="6277" h="15000" extrusionOk="0">
                  <a:moveTo>
                    <a:pt x="6003" y="1"/>
                  </a:moveTo>
                  <a:cubicBezTo>
                    <a:pt x="5820" y="1"/>
                    <a:pt x="5569" y="115"/>
                    <a:pt x="5455" y="252"/>
                  </a:cubicBezTo>
                  <a:cubicBezTo>
                    <a:pt x="5318" y="411"/>
                    <a:pt x="5273" y="640"/>
                    <a:pt x="5181" y="845"/>
                  </a:cubicBezTo>
                  <a:cubicBezTo>
                    <a:pt x="3629" y="5182"/>
                    <a:pt x="2054" y="9519"/>
                    <a:pt x="502" y="13856"/>
                  </a:cubicBezTo>
                  <a:cubicBezTo>
                    <a:pt x="365" y="14221"/>
                    <a:pt x="0" y="14746"/>
                    <a:pt x="571" y="14951"/>
                  </a:cubicBezTo>
                  <a:cubicBezTo>
                    <a:pt x="657" y="14984"/>
                    <a:pt x="731" y="14999"/>
                    <a:pt x="796" y="14999"/>
                  </a:cubicBezTo>
                  <a:cubicBezTo>
                    <a:pt x="1173" y="14999"/>
                    <a:pt x="1207" y="14487"/>
                    <a:pt x="1324" y="14175"/>
                  </a:cubicBezTo>
                  <a:cubicBezTo>
                    <a:pt x="2922" y="9793"/>
                    <a:pt x="4497" y="5387"/>
                    <a:pt x="6094" y="982"/>
                  </a:cubicBezTo>
                  <a:cubicBezTo>
                    <a:pt x="6140" y="822"/>
                    <a:pt x="6209" y="663"/>
                    <a:pt x="6277" y="411"/>
                  </a:cubicBezTo>
                  <a:cubicBezTo>
                    <a:pt x="6209" y="274"/>
                    <a:pt x="6117" y="23"/>
                    <a:pt x="6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93"/>
            <p:cNvSpPr/>
            <p:nvPr/>
          </p:nvSpPr>
          <p:spPr>
            <a:xfrm>
              <a:off x="6341164" y="3414190"/>
              <a:ext cx="48229" cy="106860"/>
            </a:xfrm>
            <a:custGeom>
              <a:avLst/>
              <a:gdLst/>
              <a:ahLst/>
              <a:cxnLst/>
              <a:rect l="l" t="t" r="r" b="b"/>
              <a:pathLst>
                <a:path w="2694" h="5969" extrusionOk="0">
                  <a:moveTo>
                    <a:pt x="2252" y="0"/>
                  </a:moveTo>
                  <a:cubicBezTo>
                    <a:pt x="1981" y="0"/>
                    <a:pt x="1873" y="321"/>
                    <a:pt x="1780" y="580"/>
                  </a:cubicBezTo>
                  <a:cubicBezTo>
                    <a:pt x="1233" y="2087"/>
                    <a:pt x="685" y="3616"/>
                    <a:pt x="137" y="5146"/>
                  </a:cubicBezTo>
                  <a:cubicBezTo>
                    <a:pt x="91" y="5260"/>
                    <a:pt x="69" y="5351"/>
                    <a:pt x="0" y="5579"/>
                  </a:cubicBezTo>
                  <a:cubicBezTo>
                    <a:pt x="88" y="5689"/>
                    <a:pt x="261" y="5968"/>
                    <a:pt x="314" y="5968"/>
                  </a:cubicBezTo>
                  <a:cubicBezTo>
                    <a:pt x="316" y="5968"/>
                    <a:pt x="318" y="5968"/>
                    <a:pt x="320" y="5967"/>
                  </a:cubicBezTo>
                  <a:cubicBezTo>
                    <a:pt x="548" y="5876"/>
                    <a:pt x="822" y="5739"/>
                    <a:pt x="913" y="5556"/>
                  </a:cubicBezTo>
                  <a:cubicBezTo>
                    <a:pt x="1507" y="3981"/>
                    <a:pt x="2077" y="2429"/>
                    <a:pt x="2602" y="832"/>
                  </a:cubicBezTo>
                  <a:cubicBezTo>
                    <a:pt x="2694" y="603"/>
                    <a:pt x="2602" y="124"/>
                    <a:pt x="2465" y="55"/>
                  </a:cubicBezTo>
                  <a:cubicBezTo>
                    <a:pt x="2384" y="17"/>
                    <a:pt x="2314" y="0"/>
                    <a:pt x="2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93"/>
            <p:cNvSpPr/>
            <p:nvPr/>
          </p:nvSpPr>
          <p:spPr>
            <a:xfrm>
              <a:off x="5912507" y="2604871"/>
              <a:ext cx="767838" cy="1463762"/>
            </a:xfrm>
            <a:custGeom>
              <a:avLst/>
              <a:gdLst/>
              <a:ahLst/>
              <a:cxnLst/>
              <a:rect l="l" t="t" r="r" b="b"/>
              <a:pathLst>
                <a:path w="42890" h="81763" extrusionOk="0">
                  <a:moveTo>
                    <a:pt x="26513" y="1100"/>
                  </a:moveTo>
                  <a:cubicBezTo>
                    <a:pt x="31960" y="1100"/>
                    <a:pt x="36744" y="3112"/>
                    <a:pt x="41109" y="6437"/>
                  </a:cubicBezTo>
                  <a:cubicBezTo>
                    <a:pt x="35334" y="5501"/>
                    <a:pt x="29856" y="3629"/>
                    <a:pt x="24538" y="1187"/>
                  </a:cubicBezTo>
                  <a:cubicBezTo>
                    <a:pt x="25206" y="1129"/>
                    <a:pt x="25864" y="1100"/>
                    <a:pt x="26513" y="1100"/>
                  </a:cubicBezTo>
                  <a:close/>
                  <a:moveTo>
                    <a:pt x="23237" y="1689"/>
                  </a:moveTo>
                  <a:cubicBezTo>
                    <a:pt x="29171" y="4382"/>
                    <a:pt x="35220" y="6482"/>
                    <a:pt x="41679" y="7532"/>
                  </a:cubicBezTo>
                  <a:cubicBezTo>
                    <a:pt x="41634" y="7669"/>
                    <a:pt x="41565" y="7898"/>
                    <a:pt x="41474" y="8126"/>
                  </a:cubicBezTo>
                  <a:cubicBezTo>
                    <a:pt x="40470" y="10933"/>
                    <a:pt x="39420" y="13764"/>
                    <a:pt x="38438" y="16594"/>
                  </a:cubicBezTo>
                  <a:cubicBezTo>
                    <a:pt x="38251" y="17155"/>
                    <a:pt x="37988" y="17379"/>
                    <a:pt x="37547" y="17379"/>
                  </a:cubicBezTo>
                  <a:cubicBezTo>
                    <a:pt x="37450" y="17379"/>
                    <a:pt x="37344" y="17368"/>
                    <a:pt x="37228" y="17347"/>
                  </a:cubicBezTo>
                  <a:cubicBezTo>
                    <a:pt x="35151" y="16936"/>
                    <a:pt x="33029" y="16708"/>
                    <a:pt x="31020" y="16115"/>
                  </a:cubicBezTo>
                  <a:cubicBezTo>
                    <a:pt x="27710" y="15133"/>
                    <a:pt x="24469" y="13946"/>
                    <a:pt x="21205" y="12782"/>
                  </a:cubicBezTo>
                  <a:cubicBezTo>
                    <a:pt x="19448" y="12143"/>
                    <a:pt x="19493" y="12052"/>
                    <a:pt x="20109" y="10340"/>
                  </a:cubicBezTo>
                  <a:cubicBezTo>
                    <a:pt x="21068" y="7646"/>
                    <a:pt x="22050" y="4930"/>
                    <a:pt x="23031" y="2237"/>
                  </a:cubicBezTo>
                  <a:cubicBezTo>
                    <a:pt x="23100" y="2031"/>
                    <a:pt x="23191" y="1826"/>
                    <a:pt x="23237" y="1689"/>
                  </a:cubicBezTo>
                  <a:close/>
                  <a:moveTo>
                    <a:pt x="19196" y="12896"/>
                  </a:moveTo>
                  <a:cubicBezTo>
                    <a:pt x="25222" y="15361"/>
                    <a:pt x="31203" y="17667"/>
                    <a:pt x="37776" y="18306"/>
                  </a:cubicBezTo>
                  <a:cubicBezTo>
                    <a:pt x="37616" y="18808"/>
                    <a:pt x="37502" y="19287"/>
                    <a:pt x="37251" y="19721"/>
                  </a:cubicBezTo>
                  <a:cubicBezTo>
                    <a:pt x="37191" y="19861"/>
                    <a:pt x="36887" y="19931"/>
                    <a:pt x="36674" y="19931"/>
                  </a:cubicBezTo>
                  <a:cubicBezTo>
                    <a:pt x="36644" y="19931"/>
                    <a:pt x="36615" y="19929"/>
                    <a:pt x="36589" y="19926"/>
                  </a:cubicBezTo>
                  <a:cubicBezTo>
                    <a:pt x="35060" y="19653"/>
                    <a:pt x="33531" y="19401"/>
                    <a:pt x="32024" y="19036"/>
                  </a:cubicBezTo>
                  <a:cubicBezTo>
                    <a:pt x="29536" y="18420"/>
                    <a:pt x="27048" y="17804"/>
                    <a:pt x="24629" y="17005"/>
                  </a:cubicBezTo>
                  <a:cubicBezTo>
                    <a:pt x="22803" y="16411"/>
                    <a:pt x="21091" y="15498"/>
                    <a:pt x="19333" y="14745"/>
                  </a:cubicBezTo>
                  <a:cubicBezTo>
                    <a:pt x="18763" y="14494"/>
                    <a:pt x="18626" y="14129"/>
                    <a:pt x="18923" y="13604"/>
                  </a:cubicBezTo>
                  <a:cubicBezTo>
                    <a:pt x="19037" y="13376"/>
                    <a:pt x="19105" y="13102"/>
                    <a:pt x="19196" y="12896"/>
                  </a:cubicBezTo>
                  <a:close/>
                  <a:moveTo>
                    <a:pt x="18352" y="15202"/>
                  </a:moveTo>
                  <a:cubicBezTo>
                    <a:pt x="21182" y="16959"/>
                    <a:pt x="24241" y="17963"/>
                    <a:pt x="27368" y="18785"/>
                  </a:cubicBezTo>
                  <a:cubicBezTo>
                    <a:pt x="30472" y="19584"/>
                    <a:pt x="33599" y="20269"/>
                    <a:pt x="36772" y="21022"/>
                  </a:cubicBezTo>
                  <a:cubicBezTo>
                    <a:pt x="36772" y="21068"/>
                    <a:pt x="36749" y="21227"/>
                    <a:pt x="36681" y="21387"/>
                  </a:cubicBezTo>
                  <a:cubicBezTo>
                    <a:pt x="36315" y="22460"/>
                    <a:pt x="35882" y="23510"/>
                    <a:pt x="35562" y="24606"/>
                  </a:cubicBezTo>
                  <a:cubicBezTo>
                    <a:pt x="35419" y="25036"/>
                    <a:pt x="35205" y="25184"/>
                    <a:pt x="34866" y="25184"/>
                  </a:cubicBezTo>
                  <a:cubicBezTo>
                    <a:pt x="34773" y="25184"/>
                    <a:pt x="34671" y="25173"/>
                    <a:pt x="34558" y="25153"/>
                  </a:cubicBezTo>
                  <a:cubicBezTo>
                    <a:pt x="29833" y="24332"/>
                    <a:pt x="25268" y="22962"/>
                    <a:pt x="20817" y="21159"/>
                  </a:cubicBezTo>
                  <a:cubicBezTo>
                    <a:pt x="19493" y="20611"/>
                    <a:pt x="18192" y="20041"/>
                    <a:pt x="16800" y="19470"/>
                  </a:cubicBezTo>
                  <a:cubicBezTo>
                    <a:pt x="17348" y="17986"/>
                    <a:pt x="17850" y="16617"/>
                    <a:pt x="18352" y="15202"/>
                  </a:cubicBezTo>
                  <a:close/>
                  <a:moveTo>
                    <a:pt x="16503" y="20292"/>
                  </a:moveTo>
                  <a:cubicBezTo>
                    <a:pt x="17713" y="20817"/>
                    <a:pt x="18808" y="21319"/>
                    <a:pt x="19973" y="21844"/>
                  </a:cubicBezTo>
                  <a:cubicBezTo>
                    <a:pt x="19881" y="22095"/>
                    <a:pt x="19790" y="22300"/>
                    <a:pt x="19721" y="22529"/>
                  </a:cubicBezTo>
                  <a:cubicBezTo>
                    <a:pt x="15499" y="34215"/>
                    <a:pt x="11276" y="45902"/>
                    <a:pt x="7076" y="57588"/>
                  </a:cubicBezTo>
                  <a:cubicBezTo>
                    <a:pt x="6711" y="58615"/>
                    <a:pt x="6483" y="59665"/>
                    <a:pt x="6163" y="60715"/>
                  </a:cubicBezTo>
                  <a:cubicBezTo>
                    <a:pt x="6140" y="60829"/>
                    <a:pt x="6072" y="60943"/>
                    <a:pt x="5889" y="61080"/>
                  </a:cubicBezTo>
                  <a:cubicBezTo>
                    <a:pt x="5844" y="60875"/>
                    <a:pt x="5821" y="60692"/>
                    <a:pt x="5775" y="60487"/>
                  </a:cubicBezTo>
                  <a:cubicBezTo>
                    <a:pt x="5620" y="59693"/>
                    <a:pt x="5177" y="59251"/>
                    <a:pt x="4536" y="59251"/>
                  </a:cubicBezTo>
                  <a:cubicBezTo>
                    <a:pt x="4329" y="59251"/>
                    <a:pt x="4102" y="59297"/>
                    <a:pt x="3858" y="59391"/>
                  </a:cubicBezTo>
                  <a:cubicBezTo>
                    <a:pt x="3264" y="59620"/>
                    <a:pt x="2717" y="60008"/>
                    <a:pt x="2055" y="60396"/>
                  </a:cubicBezTo>
                  <a:cubicBezTo>
                    <a:pt x="6871" y="46997"/>
                    <a:pt x="11664" y="33690"/>
                    <a:pt x="16503" y="20292"/>
                  </a:cubicBezTo>
                  <a:close/>
                  <a:moveTo>
                    <a:pt x="20817" y="22209"/>
                  </a:moveTo>
                  <a:cubicBezTo>
                    <a:pt x="22232" y="22711"/>
                    <a:pt x="23556" y="23190"/>
                    <a:pt x="24971" y="23670"/>
                  </a:cubicBezTo>
                  <a:cubicBezTo>
                    <a:pt x="20269" y="36703"/>
                    <a:pt x="15590" y="49691"/>
                    <a:pt x="10842" y="62792"/>
                  </a:cubicBezTo>
                  <a:cubicBezTo>
                    <a:pt x="10441" y="61620"/>
                    <a:pt x="9968" y="61105"/>
                    <a:pt x="9224" y="61105"/>
                  </a:cubicBezTo>
                  <a:cubicBezTo>
                    <a:pt x="8866" y="61105"/>
                    <a:pt x="8447" y="61223"/>
                    <a:pt x="7944" y="61446"/>
                  </a:cubicBezTo>
                  <a:cubicBezTo>
                    <a:pt x="7510" y="61628"/>
                    <a:pt x="7099" y="61879"/>
                    <a:pt x="6665" y="62108"/>
                  </a:cubicBezTo>
                  <a:cubicBezTo>
                    <a:pt x="6665" y="62039"/>
                    <a:pt x="6620" y="61971"/>
                    <a:pt x="6643" y="61925"/>
                  </a:cubicBezTo>
                  <a:cubicBezTo>
                    <a:pt x="8971" y="55328"/>
                    <a:pt x="11276" y="48732"/>
                    <a:pt x="13627" y="42135"/>
                  </a:cubicBezTo>
                  <a:cubicBezTo>
                    <a:pt x="15887" y="35767"/>
                    <a:pt x="18215" y="29399"/>
                    <a:pt x="20497" y="23054"/>
                  </a:cubicBezTo>
                  <a:cubicBezTo>
                    <a:pt x="20612" y="22780"/>
                    <a:pt x="20703" y="22506"/>
                    <a:pt x="20817" y="22209"/>
                  </a:cubicBezTo>
                  <a:close/>
                  <a:moveTo>
                    <a:pt x="25816" y="23944"/>
                  </a:moveTo>
                  <a:cubicBezTo>
                    <a:pt x="27345" y="24377"/>
                    <a:pt x="28783" y="24788"/>
                    <a:pt x="30290" y="25222"/>
                  </a:cubicBezTo>
                  <a:cubicBezTo>
                    <a:pt x="25633" y="38141"/>
                    <a:pt x="20977" y="51037"/>
                    <a:pt x="16320" y="63979"/>
                  </a:cubicBezTo>
                  <a:cubicBezTo>
                    <a:pt x="15865" y="63263"/>
                    <a:pt x="15479" y="62930"/>
                    <a:pt x="14898" y="62930"/>
                  </a:cubicBezTo>
                  <a:cubicBezTo>
                    <a:pt x="14664" y="62930"/>
                    <a:pt x="14398" y="62984"/>
                    <a:pt x="14084" y="63089"/>
                  </a:cubicBezTo>
                  <a:cubicBezTo>
                    <a:pt x="13308" y="63340"/>
                    <a:pt x="12600" y="63774"/>
                    <a:pt x="11870" y="64162"/>
                  </a:cubicBezTo>
                  <a:cubicBezTo>
                    <a:pt x="11641" y="64253"/>
                    <a:pt x="11459" y="64413"/>
                    <a:pt x="11139" y="64641"/>
                  </a:cubicBezTo>
                  <a:cubicBezTo>
                    <a:pt x="16069" y="50992"/>
                    <a:pt x="20931" y="37502"/>
                    <a:pt x="25816" y="23944"/>
                  </a:cubicBezTo>
                  <a:close/>
                  <a:moveTo>
                    <a:pt x="31180" y="25427"/>
                  </a:moveTo>
                  <a:cubicBezTo>
                    <a:pt x="32458" y="25656"/>
                    <a:pt x="33668" y="25884"/>
                    <a:pt x="34992" y="26135"/>
                  </a:cubicBezTo>
                  <a:cubicBezTo>
                    <a:pt x="30198" y="39351"/>
                    <a:pt x="25451" y="52521"/>
                    <a:pt x="20840" y="65303"/>
                  </a:cubicBezTo>
                  <a:cubicBezTo>
                    <a:pt x="20589" y="65166"/>
                    <a:pt x="20246" y="64915"/>
                    <a:pt x="19858" y="64847"/>
                  </a:cubicBezTo>
                  <a:cubicBezTo>
                    <a:pt x="19712" y="64825"/>
                    <a:pt x="19561" y="64814"/>
                    <a:pt x="19409" y="64814"/>
                  </a:cubicBezTo>
                  <a:cubicBezTo>
                    <a:pt x="19087" y="64814"/>
                    <a:pt x="18761" y="64860"/>
                    <a:pt x="18466" y="64938"/>
                  </a:cubicBezTo>
                  <a:cubicBezTo>
                    <a:pt x="17895" y="65098"/>
                    <a:pt x="17348" y="65372"/>
                    <a:pt x="16663" y="65645"/>
                  </a:cubicBezTo>
                  <a:cubicBezTo>
                    <a:pt x="21525" y="52179"/>
                    <a:pt x="26341" y="38826"/>
                    <a:pt x="31180" y="25427"/>
                  </a:cubicBezTo>
                  <a:close/>
                  <a:moveTo>
                    <a:pt x="4446" y="60150"/>
                  </a:moveTo>
                  <a:cubicBezTo>
                    <a:pt x="4772" y="60150"/>
                    <a:pt x="4916" y="60458"/>
                    <a:pt x="4931" y="61126"/>
                  </a:cubicBezTo>
                  <a:cubicBezTo>
                    <a:pt x="4953" y="61811"/>
                    <a:pt x="4862" y="62496"/>
                    <a:pt x="4817" y="63180"/>
                  </a:cubicBezTo>
                  <a:cubicBezTo>
                    <a:pt x="4794" y="63363"/>
                    <a:pt x="4702" y="63546"/>
                    <a:pt x="4725" y="63705"/>
                  </a:cubicBezTo>
                  <a:cubicBezTo>
                    <a:pt x="4794" y="64025"/>
                    <a:pt x="4885" y="64344"/>
                    <a:pt x="4976" y="64664"/>
                  </a:cubicBezTo>
                  <a:cubicBezTo>
                    <a:pt x="5273" y="64504"/>
                    <a:pt x="5638" y="64436"/>
                    <a:pt x="5844" y="64207"/>
                  </a:cubicBezTo>
                  <a:cubicBezTo>
                    <a:pt x="6597" y="63317"/>
                    <a:pt x="7441" y="62564"/>
                    <a:pt x="8560" y="62153"/>
                  </a:cubicBezTo>
                  <a:cubicBezTo>
                    <a:pt x="8833" y="62055"/>
                    <a:pt x="9059" y="62004"/>
                    <a:pt x="9240" y="62004"/>
                  </a:cubicBezTo>
                  <a:cubicBezTo>
                    <a:pt x="9693" y="62004"/>
                    <a:pt x="9871" y="62326"/>
                    <a:pt x="9838" y="63043"/>
                  </a:cubicBezTo>
                  <a:cubicBezTo>
                    <a:pt x="9815" y="63819"/>
                    <a:pt x="9610" y="64595"/>
                    <a:pt x="9587" y="65372"/>
                  </a:cubicBezTo>
                  <a:cubicBezTo>
                    <a:pt x="9587" y="65714"/>
                    <a:pt x="9792" y="66079"/>
                    <a:pt x="9907" y="66444"/>
                  </a:cubicBezTo>
                  <a:cubicBezTo>
                    <a:pt x="10249" y="66330"/>
                    <a:pt x="10614" y="66262"/>
                    <a:pt x="10911" y="66056"/>
                  </a:cubicBezTo>
                  <a:cubicBezTo>
                    <a:pt x="11892" y="65417"/>
                    <a:pt x="12828" y="64687"/>
                    <a:pt x="13855" y="64093"/>
                  </a:cubicBezTo>
                  <a:cubicBezTo>
                    <a:pt x="14040" y="63982"/>
                    <a:pt x="14286" y="63965"/>
                    <a:pt x="14540" y="63965"/>
                  </a:cubicBezTo>
                  <a:cubicBezTo>
                    <a:pt x="14659" y="63965"/>
                    <a:pt x="14780" y="63968"/>
                    <a:pt x="14898" y="63968"/>
                  </a:cubicBezTo>
                  <a:cubicBezTo>
                    <a:pt x="14994" y="63968"/>
                    <a:pt x="15089" y="63966"/>
                    <a:pt x="15179" y="63956"/>
                  </a:cubicBezTo>
                  <a:lnTo>
                    <a:pt x="15179" y="63956"/>
                  </a:lnTo>
                  <a:cubicBezTo>
                    <a:pt x="15179" y="64367"/>
                    <a:pt x="15225" y="64778"/>
                    <a:pt x="15156" y="65189"/>
                  </a:cubicBezTo>
                  <a:cubicBezTo>
                    <a:pt x="15042" y="65782"/>
                    <a:pt x="14837" y="66353"/>
                    <a:pt x="14746" y="66946"/>
                  </a:cubicBezTo>
                  <a:cubicBezTo>
                    <a:pt x="14700" y="67198"/>
                    <a:pt x="14882" y="67494"/>
                    <a:pt x="14951" y="67768"/>
                  </a:cubicBezTo>
                  <a:cubicBezTo>
                    <a:pt x="15225" y="67700"/>
                    <a:pt x="15522" y="67677"/>
                    <a:pt x="15750" y="67540"/>
                  </a:cubicBezTo>
                  <a:cubicBezTo>
                    <a:pt x="16731" y="66969"/>
                    <a:pt x="17644" y="66307"/>
                    <a:pt x="18671" y="65828"/>
                  </a:cubicBezTo>
                  <a:cubicBezTo>
                    <a:pt x="18939" y="65694"/>
                    <a:pt x="19144" y="65626"/>
                    <a:pt x="19296" y="65626"/>
                  </a:cubicBezTo>
                  <a:cubicBezTo>
                    <a:pt x="19613" y="65626"/>
                    <a:pt x="19707" y="65920"/>
                    <a:pt x="19676" y="66536"/>
                  </a:cubicBezTo>
                  <a:cubicBezTo>
                    <a:pt x="19653" y="67198"/>
                    <a:pt x="19584" y="67860"/>
                    <a:pt x="19516" y="68521"/>
                  </a:cubicBezTo>
                  <a:cubicBezTo>
                    <a:pt x="19448" y="69252"/>
                    <a:pt x="19219" y="69891"/>
                    <a:pt x="18671" y="70439"/>
                  </a:cubicBezTo>
                  <a:cubicBezTo>
                    <a:pt x="16366" y="72767"/>
                    <a:pt x="14061" y="75118"/>
                    <a:pt x="11755" y="77469"/>
                  </a:cubicBezTo>
                  <a:cubicBezTo>
                    <a:pt x="11664" y="77560"/>
                    <a:pt x="11573" y="77629"/>
                    <a:pt x="11390" y="77788"/>
                  </a:cubicBezTo>
                  <a:cubicBezTo>
                    <a:pt x="11185" y="77264"/>
                    <a:pt x="11048" y="76830"/>
                    <a:pt x="10820" y="76419"/>
                  </a:cubicBezTo>
                  <a:cubicBezTo>
                    <a:pt x="10140" y="75149"/>
                    <a:pt x="9054" y="74454"/>
                    <a:pt x="7748" y="74454"/>
                  </a:cubicBezTo>
                  <a:cubicBezTo>
                    <a:pt x="7388" y="74454"/>
                    <a:pt x="7010" y="74507"/>
                    <a:pt x="6620" y="74616"/>
                  </a:cubicBezTo>
                  <a:cubicBezTo>
                    <a:pt x="5661" y="74890"/>
                    <a:pt x="4748" y="75346"/>
                    <a:pt x="3812" y="75734"/>
                  </a:cubicBezTo>
                  <a:cubicBezTo>
                    <a:pt x="3607" y="75803"/>
                    <a:pt x="3424" y="75894"/>
                    <a:pt x="3127" y="76031"/>
                  </a:cubicBezTo>
                  <a:cubicBezTo>
                    <a:pt x="2899" y="74616"/>
                    <a:pt x="2648" y="73269"/>
                    <a:pt x="2420" y="71922"/>
                  </a:cubicBezTo>
                  <a:cubicBezTo>
                    <a:pt x="2009" y="69320"/>
                    <a:pt x="1621" y="66741"/>
                    <a:pt x="1233" y="64139"/>
                  </a:cubicBezTo>
                  <a:cubicBezTo>
                    <a:pt x="1187" y="63774"/>
                    <a:pt x="1233" y="63363"/>
                    <a:pt x="1370" y="63043"/>
                  </a:cubicBezTo>
                  <a:cubicBezTo>
                    <a:pt x="1826" y="61925"/>
                    <a:pt x="2625" y="61058"/>
                    <a:pt x="3698" y="60441"/>
                  </a:cubicBezTo>
                  <a:cubicBezTo>
                    <a:pt x="4013" y="60250"/>
                    <a:pt x="4259" y="60150"/>
                    <a:pt x="4446" y="60150"/>
                  </a:cubicBezTo>
                  <a:close/>
                  <a:moveTo>
                    <a:pt x="5319" y="76168"/>
                  </a:moveTo>
                  <a:cubicBezTo>
                    <a:pt x="4748" y="76807"/>
                    <a:pt x="4177" y="77469"/>
                    <a:pt x="3538" y="78177"/>
                  </a:cubicBezTo>
                  <a:cubicBezTo>
                    <a:pt x="3196" y="77035"/>
                    <a:pt x="3196" y="77035"/>
                    <a:pt x="4086" y="76602"/>
                  </a:cubicBezTo>
                  <a:cubicBezTo>
                    <a:pt x="4451" y="76396"/>
                    <a:pt x="4839" y="76236"/>
                    <a:pt x="5319" y="76168"/>
                  </a:cubicBezTo>
                  <a:close/>
                  <a:moveTo>
                    <a:pt x="8469" y="75369"/>
                  </a:moveTo>
                  <a:cubicBezTo>
                    <a:pt x="8514" y="75437"/>
                    <a:pt x="8537" y="75506"/>
                    <a:pt x="8583" y="75597"/>
                  </a:cubicBezTo>
                  <a:cubicBezTo>
                    <a:pt x="7099" y="77104"/>
                    <a:pt x="5638" y="78610"/>
                    <a:pt x="4155" y="80139"/>
                  </a:cubicBezTo>
                  <a:cubicBezTo>
                    <a:pt x="3698" y="79888"/>
                    <a:pt x="3561" y="79546"/>
                    <a:pt x="3881" y="79204"/>
                  </a:cubicBezTo>
                  <a:cubicBezTo>
                    <a:pt x="4999" y="77948"/>
                    <a:pt x="6118" y="76716"/>
                    <a:pt x="7304" y="75529"/>
                  </a:cubicBezTo>
                  <a:cubicBezTo>
                    <a:pt x="7437" y="75396"/>
                    <a:pt x="7677" y="75379"/>
                    <a:pt x="7931" y="75379"/>
                  </a:cubicBezTo>
                  <a:cubicBezTo>
                    <a:pt x="8020" y="75379"/>
                    <a:pt x="8111" y="75381"/>
                    <a:pt x="8199" y="75381"/>
                  </a:cubicBezTo>
                  <a:cubicBezTo>
                    <a:pt x="8293" y="75381"/>
                    <a:pt x="8385" y="75379"/>
                    <a:pt x="8469" y="75369"/>
                  </a:cubicBezTo>
                  <a:close/>
                  <a:moveTo>
                    <a:pt x="9336" y="76099"/>
                  </a:moveTo>
                  <a:cubicBezTo>
                    <a:pt x="10112" y="76647"/>
                    <a:pt x="10112" y="76784"/>
                    <a:pt x="9519" y="77378"/>
                  </a:cubicBezTo>
                  <a:cubicBezTo>
                    <a:pt x="8491" y="78428"/>
                    <a:pt x="7441" y="79455"/>
                    <a:pt x="6437" y="80528"/>
                  </a:cubicBezTo>
                  <a:cubicBezTo>
                    <a:pt x="6258" y="80716"/>
                    <a:pt x="6089" y="80781"/>
                    <a:pt x="5916" y="80781"/>
                  </a:cubicBezTo>
                  <a:cubicBezTo>
                    <a:pt x="5648" y="80781"/>
                    <a:pt x="5369" y="80625"/>
                    <a:pt x="5022" y="80528"/>
                  </a:cubicBezTo>
                  <a:cubicBezTo>
                    <a:pt x="6528" y="78998"/>
                    <a:pt x="7944" y="77537"/>
                    <a:pt x="9336" y="76099"/>
                  </a:cubicBezTo>
                  <a:close/>
                  <a:moveTo>
                    <a:pt x="10454" y="77971"/>
                  </a:moveTo>
                  <a:lnTo>
                    <a:pt x="10454" y="77971"/>
                  </a:lnTo>
                  <a:cubicBezTo>
                    <a:pt x="10705" y="78268"/>
                    <a:pt x="10705" y="78565"/>
                    <a:pt x="10340" y="78884"/>
                  </a:cubicBezTo>
                  <a:cubicBezTo>
                    <a:pt x="9770" y="79409"/>
                    <a:pt x="9245" y="79934"/>
                    <a:pt x="8742" y="80505"/>
                  </a:cubicBezTo>
                  <a:cubicBezTo>
                    <a:pt x="8522" y="80753"/>
                    <a:pt x="8284" y="80860"/>
                    <a:pt x="8005" y="80860"/>
                  </a:cubicBezTo>
                  <a:cubicBezTo>
                    <a:pt x="7822" y="80860"/>
                    <a:pt x="7621" y="80814"/>
                    <a:pt x="7396" y="80733"/>
                  </a:cubicBezTo>
                  <a:cubicBezTo>
                    <a:pt x="8400" y="79820"/>
                    <a:pt x="9404" y="78907"/>
                    <a:pt x="10454" y="77971"/>
                  </a:cubicBezTo>
                  <a:close/>
                  <a:moveTo>
                    <a:pt x="26341" y="0"/>
                  </a:moveTo>
                  <a:cubicBezTo>
                    <a:pt x="25336" y="137"/>
                    <a:pt x="24332" y="274"/>
                    <a:pt x="23328" y="365"/>
                  </a:cubicBezTo>
                  <a:cubicBezTo>
                    <a:pt x="22849" y="411"/>
                    <a:pt x="22643" y="662"/>
                    <a:pt x="22483" y="1096"/>
                  </a:cubicBezTo>
                  <a:cubicBezTo>
                    <a:pt x="20132" y="7646"/>
                    <a:pt x="17781" y="14197"/>
                    <a:pt x="15407" y="20748"/>
                  </a:cubicBezTo>
                  <a:cubicBezTo>
                    <a:pt x="11870" y="30563"/>
                    <a:pt x="8332" y="40378"/>
                    <a:pt x="4771" y="50193"/>
                  </a:cubicBezTo>
                  <a:cubicBezTo>
                    <a:pt x="3264" y="54370"/>
                    <a:pt x="1712" y="58547"/>
                    <a:pt x="183" y="62724"/>
                  </a:cubicBezTo>
                  <a:cubicBezTo>
                    <a:pt x="92" y="62975"/>
                    <a:pt x="0" y="63272"/>
                    <a:pt x="46" y="63500"/>
                  </a:cubicBezTo>
                  <a:cubicBezTo>
                    <a:pt x="229" y="64367"/>
                    <a:pt x="503" y="65212"/>
                    <a:pt x="639" y="66056"/>
                  </a:cubicBezTo>
                  <a:cubicBezTo>
                    <a:pt x="1347" y="70439"/>
                    <a:pt x="2055" y="74798"/>
                    <a:pt x="2694" y="79181"/>
                  </a:cubicBezTo>
                  <a:cubicBezTo>
                    <a:pt x="2854" y="80322"/>
                    <a:pt x="3401" y="81075"/>
                    <a:pt x="4520" y="81304"/>
                  </a:cubicBezTo>
                  <a:cubicBezTo>
                    <a:pt x="5661" y="81555"/>
                    <a:pt x="6848" y="81669"/>
                    <a:pt x="8035" y="81760"/>
                  </a:cubicBezTo>
                  <a:cubicBezTo>
                    <a:pt x="8057" y="81762"/>
                    <a:pt x="8079" y="81762"/>
                    <a:pt x="8102" y="81762"/>
                  </a:cubicBezTo>
                  <a:cubicBezTo>
                    <a:pt x="8437" y="81762"/>
                    <a:pt x="8873" y="81607"/>
                    <a:pt x="9108" y="81372"/>
                  </a:cubicBezTo>
                  <a:cubicBezTo>
                    <a:pt x="12372" y="78154"/>
                    <a:pt x="15590" y="74890"/>
                    <a:pt x="18808" y="71649"/>
                  </a:cubicBezTo>
                  <a:cubicBezTo>
                    <a:pt x="19288" y="71146"/>
                    <a:pt x="19813" y="70644"/>
                    <a:pt x="20132" y="70051"/>
                  </a:cubicBezTo>
                  <a:cubicBezTo>
                    <a:pt x="20475" y="69457"/>
                    <a:pt x="20566" y="68750"/>
                    <a:pt x="20817" y="68088"/>
                  </a:cubicBezTo>
                  <a:cubicBezTo>
                    <a:pt x="22712" y="62769"/>
                    <a:pt x="24652" y="57451"/>
                    <a:pt x="26569" y="52133"/>
                  </a:cubicBezTo>
                  <a:cubicBezTo>
                    <a:pt x="31910" y="37274"/>
                    <a:pt x="37251" y="22392"/>
                    <a:pt x="42638" y="7532"/>
                  </a:cubicBezTo>
                  <a:cubicBezTo>
                    <a:pt x="42889" y="6848"/>
                    <a:pt x="42661" y="6437"/>
                    <a:pt x="42227" y="6072"/>
                  </a:cubicBezTo>
                  <a:cubicBezTo>
                    <a:pt x="41542" y="5501"/>
                    <a:pt x="40789" y="4976"/>
                    <a:pt x="40013" y="4474"/>
                  </a:cubicBezTo>
                  <a:cubicBezTo>
                    <a:pt x="35882" y="1735"/>
                    <a:pt x="31362" y="183"/>
                    <a:pt x="26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93"/>
            <p:cNvSpPr/>
            <p:nvPr/>
          </p:nvSpPr>
          <p:spPr>
            <a:xfrm>
              <a:off x="6218980" y="3968505"/>
              <a:ext cx="674262" cy="572594"/>
            </a:xfrm>
            <a:custGeom>
              <a:avLst/>
              <a:gdLst/>
              <a:ahLst/>
              <a:cxnLst/>
              <a:rect l="l" t="t" r="r" b="b"/>
              <a:pathLst>
                <a:path w="37663" h="31984" extrusionOk="0">
                  <a:moveTo>
                    <a:pt x="32291" y="0"/>
                  </a:moveTo>
                  <a:cubicBezTo>
                    <a:pt x="31583" y="0"/>
                    <a:pt x="30868" y="21"/>
                    <a:pt x="30153" y="21"/>
                  </a:cubicBezTo>
                  <a:lnTo>
                    <a:pt x="26729" y="44"/>
                  </a:lnTo>
                  <a:cubicBezTo>
                    <a:pt x="22095" y="89"/>
                    <a:pt x="17485" y="112"/>
                    <a:pt x="12851" y="135"/>
                  </a:cubicBezTo>
                  <a:lnTo>
                    <a:pt x="5981" y="181"/>
                  </a:lnTo>
                  <a:cubicBezTo>
                    <a:pt x="4816" y="203"/>
                    <a:pt x="3652" y="203"/>
                    <a:pt x="2465" y="203"/>
                  </a:cubicBezTo>
                  <a:cubicBezTo>
                    <a:pt x="2418" y="203"/>
                    <a:pt x="2370" y="203"/>
                    <a:pt x="2321" y="203"/>
                  </a:cubicBezTo>
                  <a:cubicBezTo>
                    <a:pt x="1657" y="203"/>
                    <a:pt x="836" y="223"/>
                    <a:pt x="411" y="797"/>
                  </a:cubicBezTo>
                  <a:cubicBezTo>
                    <a:pt x="160" y="1139"/>
                    <a:pt x="160" y="1527"/>
                    <a:pt x="160" y="1938"/>
                  </a:cubicBezTo>
                  <a:cubicBezTo>
                    <a:pt x="69" y="1984"/>
                    <a:pt x="0" y="2075"/>
                    <a:pt x="23" y="2212"/>
                  </a:cubicBezTo>
                  <a:cubicBezTo>
                    <a:pt x="229" y="6686"/>
                    <a:pt x="480" y="11182"/>
                    <a:pt x="776" y="15633"/>
                  </a:cubicBezTo>
                  <a:cubicBezTo>
                    <a:pt x="913" y="17847"/>
                    <a:pt x="1073" y="20061"/>
                    <a:pt x="1233" y="22253"/>
                  </a:cubicBezTo>
                  <a:cubicBezTo>
                    <a:pt x="1393" y="24467"/>
                    <a:pt x="1507" y="26703"/>
                    <a:pt x="1781" y="28895"/>
                  </a:cubicBezTo>
                  <a:cubicBezTo>
                    <a:pt x="1849" y="29648"/>
                    <a:pt x="2055" y="30401"/>
                    <a:pt x="2717" y="30858"/>
                  </a:cubicBezTo>
                  <a:cubicBezTo>
                    <a:pt x="3447" y="31383"/>
                    <a:pt x="4497" y="31337"/>
                    <a:pt x="5387" y="31383"/>
                  </a:cubicBezTo>
                  <a:cubicBezTo>
                    <a:pt x="7670" y="31565"/>
                    <a:pt x="9975" y="31679"/>
                    <a:pt x="12280" y="31793"/>
                  </a:cubicBezTo>
                  <a:cubicBezTo>
                    <a:pt x="15515" y="31923"/>
                    <a:pt x="18749" y="31983"/>
                    <a:pt x="21991" y="31983"/>
                  </a:cubicBezTo>
                  <a:cubicBezTo>
                    <a:pt x="23326" y="31983"/>
                    <a:pt x="24661" y="31973"/>
                    <a:pt x="25998" y="31953"/>
                  </a:cubicBezTo>
                  <a:cubicBezTo>
                    <a:pt x="28281" y="31908"/>
                    <a:pt x="30586" y="31816"/>
                    <a:pt x="32892" y="31725"/>
                  </a:cubicBezTo>
                  <a:cubicBezTo>
                    <a:pt x="33439" y="31679"/>
                    <a:pt x="33987" y="31657"/>
                    <a:pt x="34558" y="31634"/>
                  </a:cubicBezTo>
                  <a:cubicBezTo>
                    <a:pt x="35060" y="31588"/>
                    <a:pt x="35608" y="31611"/>
                    <a:pt x="36110" y="31520"/>
                  </a:cubicBezTo>
                  <a:cubicBezTo>
                    <a:pt x="37114" y="31314"/>
                    <a:pt x="37183" y="30219"/>
                    <a:pt x="37320" y="29420"/>
                  </a:cubicBezTo>
                  <a:cubicBezTo>
                    <a:pt x="37662" y="27320"/>
                    <a:pt x="37662" y="25197"/>
                    <a:pt x="37616" y="23074"/>
                  </a:cubicBezTo>
                  <a:cubicBezTo>
                    <a:pt x="37571" y="20792"/>
                    <a:pt x="37502" y="18532"/>
                    <a:pt x="37365" y="16272"/>
                  </a:cubicBezTo>
                  <a:cubicBezTo>
                    <a:pt x="37114" y="11867"/>
                    <a:pt x="36795" y="7462"/>
                    <a:pt x="36384" y="3079"/>
                  </a:cubicBezTo>
                  <a:cubicBezTo>
                    <a:pt x="36315" y="2280"/>
                    <a:pt x="36178" y="1436"/>
                    <a:pt x="35608" y="820"/>
                  </a:cubicBezTo>
                  <a:cubicBezTo>
                    <a:pt x="35014" y="226"/>
                    <a:pt x="34147" y="66"/>
                    <a:pt x="33348" y="21"/>
                  </a:cubicBezTo>
                  <a:cubicBezTo>
                    <a:pt x="32998" y="6"/>
                    <a:pt x="32646" y="0"/>
                    <a:pt x="32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93"/>
            <p:cNvSpPr/>
            <p:nvPr/>
          </p:nvSpPr>
          <p:spPr>
            <a:xfrm>
              <a:off x="6096186" y="3918825"/>
              <a:ext cx="828922" cy="660387"/>
            </a:xfrm>
            <a:custGeom>
              <a:avLst/>
              <a:gdLst/>
              <a:ahLst/>
              <a:cxnLst/>
              <a:rect l="l" t="t" r="r" b="b"/>
              <a:pathLst>
                <a:path w="46302" h="36888" extrusionOk="0">
                  <a:moveTo>
                    <a:pt x="24913" y="0"/>
                  </a:moveTo>
                  <a:cubicBezTo>
                    <a:pt x="20911" y="0"/>
                    <a:pt x="16910" y="19"/>
                    <a:pt x="12908" y="57"/>
                  </a:cubicBezTo>
                  <a:cubicBezTo>
                    <a:pt x="11744" y="80"/>
                    <a:pt x="10557" y="102"/>
                    <a:pt x="9393" y="102"/>
                  </a:cubicBezTo>
                  <a:cubicBezTo>
                    <a:pt x="8914" y="125"/>
                    <a:pt x="8914" y="833"/>
                    <a:pt x="9393" y="833"/>
                  </a:cubicBezTo>
                  <a:cubicBezTo>
                    <a:pt x="14432" y="757"/>
                    <a:pt x="19477" y="723"/>
                    <a:pt x="24522" y="723"/>
                  </a:cubicBezTo>
                  <a:cubicBezTo>
                    <a:pt x="28642" y="723"/>
                    <a:pt x="32760" y="746"/>
                    <a:pt x="36875" y="787"/>
                  </a:cubicBezTo>
                  <a:cubicBezTo>
                    <a:pt x="39157" y="810"/>
                    <a:pt x="41440" y="833"/>
                    <a:pt x="43722" y="856"/>
                  </a:cubicBezTo>
                  <a:cubicBezTo>
                    <a:pt x="44224" y="878"/>
                    <a:pt x="44886" y="764"/>
                    <a:pt x="45023" y="1381"/>
                  </a:cubicBezTo>
                  <a:cubicBezTo>
                    <a:pt x="45160" y="1860"/>
                    <a:pt x="45092" y="2431"/>
                    <a:pt x="45115" y="2933"/>
                  </a:cubicBezTo>
                  <a:cubicBezTo>
                    <a:pt x="45160" y="4074"/>
                    <a:pt x="45206" y="5215"/>
                    <a:pt x="45229" y="6356"/>
                  </a:cubicBezTo>
                  <a:cubicBezTo>
                    <a:pt x="45366" y="10785"/>
                    <a:pt x="45457" y="15235"/>
                    <a:pt x="45525" y="19686"/>
                  </a:cubicBezTo>
                  <a:cubicBezTo>
                    <a:pt x="45571" y="24069"/>
                    <a:pt x="45640" y="28451"/>
                    <a:pt x="45320" y="32834"/>
                  </a:cubicBezTo>
                  <a:cubicBezTo>
                    <a:pt x="45274" y="33382"/>
                    <a:pt x="45229" y="33907"/>
                    <a:pt x="45183" y="34432"/>
                  </a:cubicBezTo>
                  <a:cubicBezTo>
                    <a:pt x="45137" y="34865"/>
                    <a:pt x="45183" y="35596"/>
                    <a:pt x="44818" y="35915"/>
                  </a:cubicBezTo>
                  <a:cubicBezTo>
                    <a:pt x="44521" y="36166"/>
                    <a:pt x="44042" y="36166"/>
                    <a:pt x="43677" y="36166"/>
                  </a:cubicBezTo>
                  <a:cubicBezTo>
                    <a:pt x="43106" y="36166"/>
                    <a:pt x="42535" y="36143"/>
                    <a:pt x="41965" y="36143"/>
                  </a:cubicBezTo>
                  <a:cubicBezTo>
                    <a:pt x="39682" y="36121"/>
                    <a:pt x="37400" y="36098"/>
                    <a:pt x="35117" y="36075"/>
                  </a:cubicBezTo>
                  <a:cubicBezTo>
                    <a:pt x="30552" y="36006"/>
                    <a:pt x="25987" y="35915"/>
                    <a:pt x="21445" y="35824"/>
                  </a:cubicBezTo>
                  <a:cubicBezTo>
                    <a:pt x="16880" y="35710"/>
                    <a:pt x="12315" y="35687"/>
                    <a:pt x="7772" y="35367"/>
                  </a:cubicBezTo>
                  <a:cubicBezTo>
                    <a:pt x="6631" y="35276"/>
                    <a:pt x="5490" y="35185"/>
                    <a:pt x="4371" y="35025"/>
                  </a:cubicBezTo>
                  <a:cubicBezTo>
                    <a:pt x="3892" y="34957"/>
                    <a:pt x="3344" y="34934"/>
                    <a:pt x="2911" y="34751"/>
                  </a:cubicBezTo>
                  <a:cubicBezTo>
                    <a:pt x="2317" y="34523"/>
                    <a:pt x="2317" y="33861"/>
                    <a:pt x="2249" y="33336"/>
                  </a:cubicBezTo>
                  <a:cubicBezTo>
                    <a:pt x="1998" y="31168"/>
                    <a:pt x="1883" y="28999"/>
                    <a:pt x="1746" y="26831"/>
                  </a:cubicBezTo>
                  <a:cubicBezTo>
                    <a:pt x="1473" y="22403"/>
                    <a:pt x="1222" y="17952"/>
                    <a:pt x="948" y="13524"/>
                  </a:cubicBezTo>
                  <a:cubicBezTo>
                    <a:pt x="879" y="12451"/>
                    <a:pt x="811" y="11378"/>
                    <a:pt x="742" y="10305"/>
                  </a:cubicBezTo>
                  <a:cubicBezTo>
                    <a:pt x="731" y="10077"/>
                    <a:pt x="542" y="9963"/>
                    <a:pt x="360" y="9963"/>
                  </a:cubicBezTo>
                  <a:cubicBezTo>
                    <a:pt x="177" y="9963"/>
                    <a:pt x="0" y="10077"/>
                    <a:pt x="12" y="10305"/>
                  </a:cubicBezTo>
                  <a:lnTo>
                    <a:pt x="856" y="24251"/>
                  </a:lnTo>
                  <a:cubicBezTo>
                    <a:pt x="993" y="26557"/>
                    <a:pt x="1107" y="28862"/>
                    <a:pt x="1290" y="31145"/>
                  </a:cubicBezTo>
                  <a:cubicBezTo>
                    <a:pt x="1381" y="32172"/>
                    <a:pt x="1404" y="33290"/>
                    <a:pt x="1655" y="34295"/>
                  </a:cubicBezTo>
                  <a:cubicBezTo>
                    <a:pt x="1929" y="35322"/>
                    <a:pt x="2774" y="35504"/>
                    <a:pt x="3732" y="35641"/>
                  </a:cubicBezTo>
                  <a:cubicBezTo>
                    <a:pt x="8343" y="36372"/>
                    <a:pt x="13068" y="36326"/>
                    <a:pt x="17747" y="36440"/>
                  </a:cubicBezTo>
                  <a:cubicBezTo>
                    <a:pt x="22540" y="36577"/>
                    <a:pt x="27356" y="36668"/>
                    <a:pt x="32150" y="36760"/>
                  </a:cubicBezTo>
                  <a:cubicBezTo>
                    <a:pt x="34569" y="36783"/>
                    <a:pt x="36966" y="36828"/>
                    <a:pt x="39363" y="36851"/>
                  </a:cubicBezTo>
                  <a:cubicBezTo>
                    <a:pt x="40550" y="36851"/>
                    <a:pt x="41714" y="36874"/>
                    <a:pt x="42878" y="36874"/>
                  </a:cubicBezTo>
                  <a:cubicBezTo>
                    <a:pt x="43130" y="36874"/>
                    <a:pt x="43405" y="36887"/>
                    <a:pt x="43683" y="36887"/>
                  </a:cubicBezTo>
                  <a:cubicBezTo>
                    <a:pt x="44287" y="36887"/>
                    <a:pt x="44906" y="36823"/>
                    <a:pt x="45343" y="36417"/>
                  </a:cubicBezTo>
                  <a:cubicBezTo>
                    <a:pt x="45662" y="36143"/>
                    <a:pt x="45754" y="35755"/>
                    <a:pt x="45822" y="35367"/>
                  </a:cubicBezTo>
                  <a:cubicBezTo>
                    <a:pt x="45891" y="34820"/>
                    <a:pt x="45936" y="34272"/>
                    <a:pt x="45982" y="33724"/>
                  </a:cubicBezTo>
                  <a:cubicBezTo>
                    <a:pt x="46073" y="32560"/>
                    <a:pt x="46142" y="31419"/>
                    <a:pt x="46187" y="30277"/>
                  </a:cubicBezTo>
                  <a:cubicBezTo>
                    <a:pt x="46301" y="27995"/>
                    <a:pt x="46301" y="25712"/>
                    <a:pt x="46301" y="23430"/>
                  </a:cubicBezTo>
                  <a:cubicBezTo>
                    <a:pt x="46279" y="18751"/>
                    <a:pt x="46187" y="14094"/>
                    <a:pt x="46073" y="9415"/>
                  </a:cubicBezTo>
                  <a:cubicBezTo>
                    <a:pt x="46005" y="7064"/>
                    <a:pt x="45936" y="4736"/>
                    <a:pt x="45845" y="2385"/>
                  </a:cubicBezTo>
                  <a:cubicBezTo>
                    <a:pt x="45822" y="1632"/>
                    <a:pt x="45868" y="627"/>
                    <a:pt x="45000" y="285"/>
                  </a:cubicBezTo>
                  <a:cubicBezTo>
                    <a:pt x="44711" y="163"/>
                    <a:pt x="44361" y="143"/>
                    <a:pt x="44018" y="143"/>
                  </a:cubicBezTo>
                  <a:cubicBezTo>
                    <a:pt x="43847" y="143"/>
                    <a:pt x="43677" y="148"/>
                    <a:pt x="43517" y="148"/>
                  </a:cubicBezTo>
                  <a:cubicBezTo>
                    <a:pt x="42901" y="125"/>
                    <a:pt x="42284" y="125"/>
                    <a:pt x="41668" y="102"/>
                  </a:cubicBezTo>
                  <a:cubicBezTo>
                    <a:pt x="36083" y="36"/>
                    <a:pt x="30498" y="0"/>
                    <a:pt x="24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5" name="Google Shape;3235;p93"/>
          <p:cNvGrpSpPr/>
          <p:nvPr/>
        </p:nvGrpSpPr>
        <p:grpSpPr>
          <a:xfrm rot="472265">
            <a:off x="3161285" y="1900919"/>
            <a:ext cx="1544321" cy="726490"/>
            <a:chOff x="3130435" y="1735616"/>
            <a:chExt cx="1348767" cy="693078"/>
          </a:xfrm>
        </p:grpSpPr>
        <p:sp>
          <p:nvSpPr>
            <p:cNvPr id="3236" name="Google Shape;3236;p93"/>
            <p:cNvSpPr/>
            <p:nvPr/>
          </p:nvSpPr>
          <p:spPr>
            <a:xfrm>
              <a:off x="3445614" y="1735616"/>
              <a:ext cx="504671" cy="458322"/>
            </a:xfrm>
            <a:custGeom>
              <a:avLst/>
              <a:gdLst/>
              <a:ahLst/>
              <a:cxnLst/>
              <a:rect l="l" t="t" r="r" b="b"/>
              <a:pathLst>
                <a:path w="28190" h="25601" extrusionOk="0">
                  <a:moveTo>
                    <a:pt x="14255" y="0"/>
                  </a:moveTo>
                  <a:cubicBezTo>
                    <a:pt x="13005" y="0"/>
                    <a:pt x="11754" y="146"/>
                    <a:pt x="10545" y="417"/>
                  </a:cubicBezTo>
                  <a:cubicBezTo>
                    <a:pt x="8902" y="805"/>
                    <a:pt x="7304" y="1466"/>
                    <a:pt x="5957" y="2471"/>
                  </a:cubicBezTo>
                  <a:cubicBezTo>
                    <a:pt x="5889" y="2494"/>
                    <a:pt x="5820" y="2516"/>
                    <a:pt x="5775" y="2562"/>
                  </a:cubicBezTo>
                  <a:cubicBezTo>
                    <a:pt x="5478" y="2813"/>
                    <a:pt x="5204" y="3087"/>
                    <a:pt x="4930" y="3361"/>
                  </a:cubicBezTo>
                  <a:cubicBezTo>
                    <a:pt x="4725" y="3566"/>
                    <a:pt x="4542" y="3772"/>
                    <a:pt x="4382" y="3977"/>
                  </a:cubicBezTo>
                  <a:cubicBezTo>
                    <a:pt x="1073" y="7789"/>
                    <a:pt x="0" y="13222"/>
                    <a:pt x="2168" y="17924"/>
                  </a:cubicBezTo>
                  <a:cubicBezTo>
                    <a:pt x="3378" y="20594"/>
                    <a:pt x="5547" y="22603"/>
                    <a:pt x="8171" y="23858"/>
                  </a:cubicBezTo>
                  <a:cubicBezTo>
                    <a:pt x="10365" y="24909"/>
                    <a:pt x="12803" y="25601"/>
                    <a:pt x="15234" y="25601"/>
                  </a:cubicBezTo>
                  <a:cubicBezTo>
                    <a:pt x="15865" y="25601"/>
                    <a:pt x="16494" y="25554"/>
                    <a:pt x="17119" y="25456"/>
                  </a:cubicBezTo>
                  <a:cubicBezTo>
                    <a:pt x="19835" y="25022"/>
                    <a:pt x="22414" y="23653"/>
                    <a:pt x="24286" y="21667"/>
                  </a:cubicBezTo>
                  <a:cubicBezTo>
                    <a:pt x="26249" y="19613"/>
                    <a:pt x="27413" y="16896"/>
                    <a:pt x="27664" y="14089"/>
                  </a:cubicBezTo>
                  <a:cubicBezTo>
                    <a:pt x="28189" y="8588"/>
                    <a:pt x="24902" y="3247"/>
                    <a:pt x="19835" y="1101"/>
                  </a:cubicBezTo>
                  <a:cubicBezTo>
                    <a:pt x="18082" y="342"/>
                    <a:pt x="16170" y="0"/>
                    <a:pt x="14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93"/>
            <p:cNvSpPr/>
            <p:nvPr/>
          </p:nvSpPr>
          <p:spPr>
            <a:xfrm>
              <a:off x="3130435" y="2118783"/>
              <a:ext cx="300726" cy="309910"/>
            </a:xfrm>
            <a:custGeom>
              <a:avLst/>
              <a:gdLst/>
              <a:ahLst/>
              <a:cxnLst/>
              <a:rect l="l" t="t" r="r" b="b"/>
              <a:pathLst>
                <a:path w="16798" h="17311" extrusionOk="0">
                  <a:moveTo>
                    <a:pt x="16108" y="1"/>
                  </a:moveTo>
                  <a:cubicBezTo>
                    <a:pt x="16046" y="1"/>
                    <a:pt x="15978" y="18"/>
                    <a:pt x="15908" y="57"/>
                  </a:cubicBezTo>
                  <a:cubicBezTo>
                    <a:pt x="15908" y="80"/>
                    <a:pt x="15908" y="80"/>
                    <a:pt x="15908" y="80"/>
                  </a:cubicBezTo>
                  <a:cubicBezTo>
                    <a:pt x="15748" y="80"/>
                    <a:pt x="15611" y="80"/>
                    <a:pt x="15474" y="103"/>
                  </a:cubicBezTo>
                  <a:cubicBezTo>
                    <a:pt x="15155" y="103"/>
                    <a:pt x="14812" y="126"/>
                    <a:pt x="14470" y="149"/>
                  </a:cubicBezTo>
                  <a:cubicBezTo>
                    <a:pt x="13785" y="217"/>
                    <a:pt x="13100" y="308"/>
                    <a:pt x="12416" y="423"/>
                  </a:cubicBezTo>
                  <a:cubicBezTo>
                    <a:pt x="12210" y="468"/>
                    <a:pt x="12096" y="696"/>
                    <a:pt x="12142" y="879"/>
                  </a:cubicBezTo>
                  <a:cubicBezTo>
                    <a:pt x="12199" y="1069"/>
                    <a:pt x="12351" y="1164"/>
                    <a:pt x="12519" y="1164"/>
                  </a:cubicBezTo>
                  <a:cubicBezTo>
                    <a:pt x="12552" y="1164"/>
                    <a:pt x="12587" y="1161"/>
                    <a:pt x="12621" y="1153"/>
                  </a:cubicBezTo>
                  <a:cubicBezTo>
                    <a:pt x="13169" y="1062"/>
                    <a:pt x="13739" y="993"/>
                    <a:pt x="14287" y="925"/>
                  </a:cubicBezTo>
                  <a:cubicBezTo>
                    <a:pt x="14424" y="925"/>
                    <a:pt x="14561" y="902"/>
                    <a:pt x="14698" y="902"/>
                  </a:cubicBezTo>
                  <a:cubicBezTo>
                    <a:pt x="10179" y="4052"/>
                    <a:pt x="6207" y="7932"/>
                    <a:pt x="2989" y="12383"/>
                  </a:cubicBezTo>
                  <a:cubicBezTo>
                    <a:pt x="1962" y="13798"/>
                    <a:pt x="1026" y="15236"/>
                    <a:pt x="158" y="16743"/>
                  </a:cubicBezTo>
                  <a:cubicBezTo>
                    <a:pt x="0" y="17043"/>
                    <a:pt x="269" y="17310"/>
                    <a:pt x="525" y="17310"/>
                  </a:cubicBezTo>
                  <a:cubicBezTo>
                    <a:pt x="639" y="17310"/>
                    <a:pt x="750" y="17257"/>
                    <a:pt x="820" y="17131"/>
                  </a:cubicBezTo>
                  <a:cubicBezTo>
                    <a:pt x="3765" y="12018"/>
                    <a:pt x="7622" y="7453"/>
                    <a:pt x="12187" y="3732"/>
                  </a:cubicBezTo>
                  <a:cubicBezTo>
                    <a:pt x="13397" y="2728"/>
                    <a:pt x="14675" y="1792"/>
                    <a:pt x="15976" y="925"/>
                  </a:cubicBezTo>
                  <a:cubicBezTo>
                    <a:pt x="15976" y="970"/>
                    <a:pt x="15976" y="1016"/>
                    <a:pt x="15976" y="1039"/>
                  </a:cubicBezTo>
                  <a:lnTo>
                    <a:pt x="15931" y="1244"/>
                  </a:lnTo>
                  <a:cubicBezTo>
                    <a:pt x="15885" y="1541"/>
                    <a:pt x="15816" y="1838"/>
                    <a:pt x="15771" y="2134"/>
                  </a:cubicBezTo>
                  <a:cubicBezTo>
                    <a:pt x="15657" y="2728"/>
                    <a:pt x="15565" y="3321"/>
                    <a:pt x="15451" y="3915"/>
                  </a:cubicBezTo>
                  <a:cubicBezTo>
                    <a:pt x="15406" y="4120"/>
                    <a:pt x="15520" y="4326"/>
                    <a:pt x="15725" y="4371"/>
                  </a:cubicBezTo>
                  <a:cubicBezTo>
                    <a:pt x="15752" y="4378"/>
                    <a:pt x="15781" y="4381"/>
                    <a:pt x="15810" y="4381"/>
                  </a:cubicBezTo>
                  <a:cubicBezTo>
                    <a:pt x="15977" y="4381"/>
                    <a:pt x="16162" y="4273"/>
                    <a:pt x="16182" y="4097"/>
                  </a:cubicBezTo>
                  <a:cubicBezTo>
                    <a:pt x="16319" y="3413"/>
                    <a:pt x="16433" y="2728"/>
                    <a:pt x="16570" y="2043"/>
                  </a:cubicBezTo>
                  <a:cubicBezTo>
                    <a:pt x="16615" y="1701"/>
                    <a:pt x="16707" y="1358"/>
                    <a:pt x="16752" y="1016"/>
                  </a:cubicBezTo>
                  <a:cubicBezTo>
                    <a:pt x="16798" y="674"/>
                    <a:pt x="16729" y="354"/>
                    <a:pt x="16410" y="171"/>
                  </a:cubicBezTo>
                  <a:lnTo>
                    <a:pt x="16387" y="171"/>
                  </a:lnTo>
                  <a:cubicBezTo>
                    <a:pt x="16327" y="66"/>
                    <a:pt x="16227" y="1"/>
                    <a:pt x="16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93"/>
            <p:cNvSpPr/>
            <p:nvPr/>
          </p:nvSpPr>
          <p:spPr>
            <a:xfrm>
              <a:off x="4037046" y="1818772"/>
              <a:ext cx="442156" cy="83497"/>
            </a:xfrm>
            <a:custGeom>
              <a:avLst/>
              <a:gdLst/>
              <a:ahLst/>
              <a:cxnLst/>
              <a:rect l="l" t="t" r="r" b="b"/>
              <a:pathLst>
                <a:path w="24698" h="4664" extrusionOk="0">
                  <a:moveTo>
                    <a:pt x="18294" y="0"/>
                  </a:moveTo>
                  <a:cubicBezTo>
                    <a:pt x="13953" y="0"/>
                    <a:pt x="9611" y="380"/>
                    <a:pt x="5410" y="1525"/>
                  </a:cubicBezTo>
                  <a:cubicBezTo>
                    <a:pt x="3903" y="1958"/>
                    <a:pt x="2420" y="2483"/>
                    <a:pt x="982" y="3100"/>
                  </a:cubicBezTo>
                  <a:cubicBezTo>
                    <a:pt x="1050" y="2963"/>
                    <a:pt x="1096" y="2826"/>
                    <a:pt x="1142" y="2689"/>
                  </a:cubicBezTo>
                  <a:cubicBezTo>
                    <a:pt x="1279" y="2346"/>
                    <a:pt x="1416" y="1981"/>
                    <a:pt x="1552" y="1639"/>
                  </a:cubicBezTo>
                  <a:cubicBezTo>
                    <a:pt x="1644" y="1456"/>
                    <a:pt x="1461" y="1228"/>
                    <a:pt x="1279" y="1182"/>
                  </a:cubicBezTo>
                  <a:cubicBezTo>
                    <a:pt x="1252" y="1176"/>
                    <a:pt x="1225" y="1173"/>
                    <a:pt x="1199" y="1173"/>
                  </a:cubicBezTo>
                  <a:cubicBezTo>
                    <a:pt x="1027" y="1173"/>
                    <a:pt x="882" y="1298"/>
                    <a:pt x="822" y="1456"/>
                  </a:cubicBezTo>
                  <a:cubicBezTo>
                    <a:pt x="639" y="1935"/>
                    <a:pt x="457" y="2392"/>
                    <a:pt x="251" y="2871"/>
                  </a:cubicBezTo>
                  <a:cubicBezTo>
                    <a:pt x="183" y="3100"/>
                    <a:pt x="23" y="3351"/>
                    <a:pt x="0" y="3602"/>
                  </a:cubicBezTo>
                  <a:cubicBezTo>
                    <a:pt x="0" y="3898"/>
                    <a:pt x="229" y="4081"/>
                    <a:pt x="503" y="4150"/>
                  </a:cubicBezTo>
                  <a:cubicBezTo>
                    <a:pt x="982" y="4241"/>
                    <a:pt x="1484" y="4309"/>
                    <a:pt x="1986" y="4401"/>
                  </a:cubicBezTo>
                  <a:cubicBezTo>
                    <a:pt x="2488" y="4492"/>
                    <a:pt x="3013" y="4560"/>
                    <a:pt x="3515" y="4652"/>
                  </a:cubicBezTo>
                  <a:cubicBezTo>
                    <a:pt x="3550" y="4659"/>
                    <a:pt x="3584" y="4663"/>
                    <a:pt x="3617" y="4663"/>
                  </a:cubicBezTo>
                  <a:cubicBezTo>
                    <a:pt x="3785" y="4663"/>
                    <a:pt x="3934" y="4568"/>
                    <a:pt x="3972" y="4378"/>
                  </a:cubicBezTo>
                  <a:cubicBezTo>
                    <a:pt x="4040" y="4195"/>
                    <a:pt x="3903" y="3967"/>
                    <a:pt x="3698" y="3921"/>
                  </a:cubicBezTo>
                  <a:lnTo>
                    <a:pt x="2077" y="3647"/>
                  </a:lnTo>
                  <a:cubicBezTo>
                    <a:pt x="1963" y="3625"/>
                    <a:pt x="1849" y="3602"/>
                    <a:pt x="1758" y="3579"/>
                  </a:cubicBezTo>
                  <a:cubicBezTo>
                    <a:pt x="6991" y="1437"/>
                    <a:pt x="12715" y="769"/>
                    <a:pt x="18352" y="769"/>
                  </a:cubicBezTo>
                  <a:cubicBezTo>
                    <a:pt x="18542" y="769"/>
                    <a:pt x="18733" y="770"/>
                    <a:pt x="18923" y="771"/>
                  </a:cubicBezTo>
                  <a:cubicBezTo>
                    <a:pt x="20680" y="771"/>
                    <a:pt x="22460" y="840"/>
                    <a:pt x="24218" y="954"/>
                  </a:cubicBezTo>
                  <a:cubicBezTo>
                    <a:pt x="24225" y="954"/>
                    <a:pt x="24232" y="954"/>
                    <a:pt x="24239" y="954"/>
                  </a:cubicBezTo>
                  <a:cubicBezTo>
                    <a:pt x="24697" y="954"/>
                    <a:pt x="24690" y="223"/>
                    <a:pt x="24218" y="201"/>
                  </a:cubicBezTo>
                  <a:cubicBezTo>
                    <a:pt x="22252" y="79"/>
                    <a:pt x="20273" y="0"/>
                    <a:pt x="18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3" name="Google Shape;3243;p93"/>
          <p:cNvSpPr txBox="1"/>
          <p:nvPr/>
        </p:nvSpPr>
        <p:spPr>
          <a:xfrm>
            <a:off x="1160989" y="2939128"/>
            <a:ext cx="1579646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000" b="1" dirty="0">
              <a:solidFill>
                <a:schemeClr val="bg2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244" name="Google Shape;3244;p93"/>
          <p:cNvSpPr txBox="1"/>
          <p:nvPr/>
        </p:nvSpPr>
        <p:spPr>
          <a:xfrm>
            <a:off x="3449262" y="2909862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16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600" b="1" dirty="0">
              <a:solidFill>
                <a:schemeClr val="bg2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245" name="Google Shape;3245;p93"/>
          <p:cNvSpPr txBox="1"/>
          <p:nvPr/>
        </p:nvSpPr>
        <p:spPr>
          <a:xfrm>
            <a:off x="7043254" y="4265805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2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1200" b="1" dirty="0">
              <a:solidFill>
                <a:schemeClr val="bg2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247" name="Google Shape;3247;p93"/>
          <p:cNvSpPr txBox="1"/>
          <p:nvPr/>
        </p:nvSpPr>
        <p:spPr>
          <a:xfrm>
            <a:off x="3227680" y="1844536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A</a:t>
            </a:r>
            <a:endParaRPr sz="21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248" name="Google Shape;3248;p93"/>
          <p:cNvGrpSpPr/>
          <p:nvPr/>
        </p:nvGrpSpPr>
        <p:grpSpPr>
          <a:xfrm rot="2695203">
            <a:off x="7520178" y="680946"/>
            <a:ext cx="953555" cy="553085"/>
            <a:chOff x="-583650" y="3109250"/>
            <a:chExt cx="570275" cy="272025"/>
          </a:xfrm>
        </p:grpSpPr>
        <p:sp>
          <p:nvSpPr>
            <p:cNvPr id="3249" name="Google Shape;3249;p93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93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93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93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93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93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93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93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93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93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93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93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93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2" name="Google Shape;3262;p93"/>
          <p:cNvGrpSpPr/>
          <p:nvPr/>
        </p:nvGrpSpPr>
        <p:grpSpPr>
          <a:xfrm>
            <a:off x="1967840" y="4496865"/>
            <a:ext cx="1745583" cy="230173"/>
            <a:chOff x="1394800" y="3522000"/>
            <a:chExt cx="1048650" cy="138275"/>
          </a:xfrm>
        </p:grpSpPr>
        <p:sp>
          <p:nvSpPr>
            <p:cNvPr id="3263" name="Google Shape;3263;p9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9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9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9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9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9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9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59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1541" name="Google Shape;1541;p5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3" name="Google Shape;1543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  <a:b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</a:p>
        </p:txBody>
      </p:sp>
      <p:sp>
        <p:nvSpPr>
          <p:cNvPr id="1544" name="Google Shape;1544;p59"/>
          <p:cNvSpPr txBox="1">
            <a:spLocks noGrp="1"/>
          </p:cNvSpPr>
          <p:nvPr>
            <p:ph type="body" idx="1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Testing, 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juga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dikenal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sebagai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jenis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dilakukan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internal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suatu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6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semua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aturan-aturan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diikuti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testing,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dilakukan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pemahaman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mendalam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tentang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bagaimana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diimplementasikan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US" altLang="zh-CN" sz="1600" b="1" dirty="0" err="1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grpSp>
        <p:nvGrpSpPr>
          <p:cNvPr id="1545" name="Google Shape;1545;p59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1546" name="Google Shape;1546;p59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9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9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9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9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9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9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9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9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9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9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543;p59">
            <a:extLst>
              <a:ext uri="{FF2B5EF4-FFF2-40B4-BE49-F238E27FC236}">
                <a16:creationId xmlns:a16="http://schemas.microsoft.com/office/drawing/2014/main" id="{2D3F5983-E248-46D2-9B6D-73CC71A2B3C2}"/>
              </a:ext>
            </a:extLst>
          </p:cNvPr>
          <p:cNvSpPr txBox="1">
            <a:spLocks/>
          </p:cNvSpPr>
          <p:nvPr/>
        </p:nvSpPr>
        <p:spPr>
          <a:xfrm>
            <a:off x="445506" y="88725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PENGERTIAN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3"/>
          <p:cNvSpPr txBox="1">
            <a:spLocks noGrp="1"/>
          </p:cNvSpPr>
          <p:nvPr>
            <p:ph type="title"/>
          </p:nvPr>
        </p:nvSpPr>
        <p:spPr>
          <a:xfrm>
            <a:off x="1687873" y="270022"/>
            <a:ext cx="5976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  <a:b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</a:p>
        </p:txBody>
      </p:sp>
      <p:sp>
        <p:nvSpPr>
          <p:cNvPr id="1698" name="Google Shape;1698;p63"/>
          <p:cNvSpPr txBox="1">
            <a:spLocks noGrp="1"/>
          </p:cNvSpPr>
          <p:nvPr>
            <p:ph type="body" idx="1"/>
          </p:nvPr>
        </p:nvSpPr>
        <p:spPr>
          <a:xfrm>
            <a:off x="1345580" y="626027"/>
            <a:ext cx="7435456" cy="3474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Beberapa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Kode: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Whitebox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langsung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terhadap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blok-blok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perulangan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 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Kode: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artinya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besar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seluruh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mencakup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berbeda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Data Intern: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data internal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parameter,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variabel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grpSp>
        <p:nvGrpSpPr>
          <p:cNvPr id="1699" name="Google Shape;1699;p63"/>
          <p:cNvGrpSpPr/>
          <p:nvPr/>
        </p:nvGrpSpPr>
        <p:grpSpPr>
          <a:xfrm rot="-2245815">
            <a:off x="-161962" y="3895051"/>
            <a:ext cx="1749439" cy="557955"/>
            <a:chOff x="3697288" y="914400"/>
            <a:chExt cx="1749426" cy="557950"/>
          </a:xfrm>
        </p:grpSpPr>
        <p:sp>
          <p:nvSpPr>
            <p:cNvPr id="1700" name="Google Shape;1700;p63"/>
            <p:cNvSpPr/>
            <p:nvPr/>
          </p:nvSpPr>
          <p:spPr>
            <a:xfrm>
              <a:off x="4940265" y="918872"/>
              <a:ext cx="506448" cy="506746"/>
            </a:xfrm>
            <a:custGeom>
              <a:avLst/>
              <a:gdLst/>
              <a:ahLst/>
              <a:cxnLst/>
              <a:rect l="l" t="t" r="r" b="b"/>
              <a:pathLst>
                <a:path w="6795" h="6799" extrusionOk="0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3"/>
            <p:cNvSpPr/>
            <p:nvPr/>
          </p:nvSpPr>
          <p:spPr>
            <a:xfrm>
              <a:off x="5271114" y="1084259"/>
              <a:ext cx="160841" cy="155177"/>
            </a:xfrm>
            <a:custGeom>
              <a:avLst/>
              <a:gdLst/>
              <a:ahLst/>
              <a:cxnLst/>
              <a:rect l="l" t="t" r="r" b="b"/>
              <a:pathLst>
                <a:path w="2158" h="2082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3"/>
            <p:cNvSpPr/>
            <p:nvPr/>
          </p:nvSpPr>
          <p:spPr>
            <a:xfrm>
              <a:off x="5257549" y="1070695"/>
              <a:ext cx="189163" cy="181859"/>
            </a:xfrm>
            <a:custGeom>
              <a:avLst/>
              <a:gdLst/>
              <a:ahLst/>
              <a:cxnLst/>
              <a:rect l="l" t="t" r="r" b="b"/>
              <a:pathLst>
                <a:path w="2538" h="2440" extrusionOk="0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3"/>
            <p:cNvSpPr/>
            <p:nvPr/>
          </p:nvSpPr>
          <p:spPr>
            <a:xfrm>
              <a:off x="3710852" y="927294"/>
              <a:ext cx="1299921" cy="531938"/>
            </a:xfrm>
            <a:custGeom>
              <a:avLst/>
              <a:gdLst/>
              <a:ahLst/>
              <a:cxnLst/>
              <a:rect l="l" t="t" r="r" b="b"/>
              <a:pathLst>
                <a:path w="17441" h="7137" extrusionOk="0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3"/>
            <p:cNvSpPr/>
            <p:nvPr/>
          </p:nvSpPr>
          <p:spPr>
            <a:xfrm>
              <a:off x="3697288" y="914400"/>
              <a:ext cx="1314604" cy="557950"/>
            </a:xfrm>
            <a:custGeom>
              <a:avLst/>
              <a:gdLst/>
              <a:ahLst/>
              <a:cxnLst/>
              <a:rect l="l" t="t" r="r" b="b"/>
              <a:pathLst>
                <a:path w="17638" h="7486" extrusionOk="0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3"/>
            <p:cNvSpPr/>
            <p:nvPr/>
          </p:nvSpPr>
          <p:spPr>
            <a:xfrm>
              <a:off x="3718827" y="1182791"/>
              <a:ext cx="1273835" cy="13639"/>
            </a:xfrm>
            <a:custGeom>
              <a:avLst/>
              <a:gdLst/>
              <a:ahLst/>
              <a:cxnLst/>
              <a:rect l="l" t="t" r="r" b="b"/>
              <a:pathLst>
                <a:path w="17091" h="183" fill="none" extrusionOk="0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chemeClr val="dk2"/>
            </a:solidFill>
            <a:ln w="61900" cap="flat" cmpd="sng">
              <a:solidFill>
                <a:schemeClr val="dk2"/>
              </a:solidFill>
              <a:prstDash val="solid"/>
              <a:miter lim="15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06" name="Google Shape;1706;p63"/>
          <p:cNvGrpSpPr/>
          <p:nvPr/>
        </p:nvGrpSpPr>
        <p:grpSpPr>
          <a:xfrm>
            <a:off x="365925" y="252625"/>
            <a:ext cx="1199746" cy="1130279"/>
            <a:chOff x="365925" y="252625"/>
            <a:chExt cx="1199746" cy="1130279"/>
          </a:xfrm>
        </p:grpSpPr>
        <p:sp>
          <p:nvSpPr>
            <p:cNvPr id="1707" name="Google Shape;1707;p63"/>
            <p:cNvSpPr/>
            <p:nvPr/>
          </p:nvSpPr>
          <p:spPr>
            <a:xfrm>
              <a:off x="1114864" y="885316"/>
              <a:ext cx="167704" cy="158851"/>
            </a:xfrm>
            <a:custGeom>
              <a:avLst/>
              <a:gdLst/>
              <a:ahLst/>
              <a:cxnLst/>
              <a:rect l="l" t="t" r="r" b="b"/>
              <a:pathLst>
                <a:path w="2728" h="2584" extrusionOk="0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3"/>
            <p:cNvSpPr/>
            <p:nvPr/>
          </p:nvSpPr>
          <p:spPr>
            <a:xfrm>
              <a:off x="597375" y="406433"/>
              <a:ext cx="151044" cy="131126"/>
            </a:xfrm>
            <a:custGeom>
              <a:avLst/>
              <a:gdLst/>
              <a:ahLst/>
              <a:cxnLst/>
              <a:rect l="l" t="t" r="r" b="b"/>
              <a:pathLst>
                <a:path w="2457" h="2133" extrusionOk="0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3"/>
            <p:cNvSpPr/>
            <p:nvPr/>
          </p:nvSpPr>
          <p:spPr>
            <a:xfrm>
              <a:off x="1089045" y="567372"/>
              <a:ext cx="157929" cy="130266"/>
            </a:xfrm>
            <a:custGeom>
              <a:avLst/>
              <a:gdLst/>
              <a:ahLst/>
              <a:cxnLst/>
              <a:rect l="l" t="t" r="r" b="b"/>
              <a:pathLst>
                <a:path w="2569" h="2119" extrusionOk="0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3"/>
            <p:cNvSpPr/>
            <p:nvPr/>
          </p:nvSpPr>
          <p:spPr>
            <a:xfrm>
              <a:off x="566208" y="672001"/>
              <a:ext cx="109364" cy="95901"/>
            </a:xfrm>
            <a:custGeom>
              <a:avLst/>
              <a:gdLst/>
              <a:ahLst/>
              <a:cxnLst/>
              <a:rect l="l" t="t" r="r" b="b"/>
              <a:pathLst>
                <a:path w="1779" h="1560" extrusionOk="0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3"/>
            <p:cNvSpPr/>
            <p:nvPr/>
          </p:nvSpPr>
          <p:spPr>
            <a:xfrm>
              <a:off x="392482" y="277461"/>
              <a:ext cx="1123886" cy="1079132"/>
            </a:xfrm>
            <a:custGeom>
              <a:avLst/>
              <a:gdLst/>
              <a:ahLst/>
              <a:cxnLst/>
              <a:rect l="l" t="t" r="r" b="b"/>
              <a:pathLst>
                <a:path w="18282" h="17554" extrusionOk="0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3"/>
            <p:cNvSpPr/>
            <p:nvPr/>
          </p:nvSpPr>
          <p:spPr>
            <a:xfrm>
              <a:off x="836386" y="375881"/>
              <a:ext cx="189036" cy="160019"/>
            </a:xfrm>
            <a:custGeom>
              <a:avLst/>
              <a:gdLst/>
              <a:ahLst/>
              <a:cxnLst/>
              <a:rect l="l" t="t" r="r" b="b"/>
              <a:pathLst>
                <a:path w="3075" h="2603" extrusionOk="0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3"/>
            <p:cNvSpPr/>
            <p:nvPr/>
          </p:nvSpPr>
          <p:spPr>
            <a:xfrm>
              <a:off x="542724" y="648641"/>
              <a:ext cx="156392" cy="143237"/>
            </a:xfrm>
            <a:custGeom>
              <a:avLst/>
              <a:gdLst/>
              <a:ahLst/>
              <a:cxnLst/>
              <a:rect l="l" t="t" r="r" b="b"/>
              <a:pathLst>
                <a:path w="2544" h="2330" extrusionOk="0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3"/>
            <p:cNvSpPr/>
            <p:nvPr/>
          </p:nvSpPr>
          <p:spPr>
            <a:xfrm>
              <a:off x="365925" y="252625"/>
              <a:ext cx="1199746" cy="1130279"/>
            </a:xfrm>
            <a:custGeom>
              <a:avLst/>
              <a:gdLst/>
              <a:ahLst/>
              <a:cxnLst/>
              <a:rect l="l" t="t" r="r" b="b"/>
              <a:pathLst>
                <a:path w="19516" h="18386" extrusionOk="0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3"/>
            <p:cNvSpPr/>
            <p:nvPr/>
          </p:nvSpPr>
          <p:spPr>
            <a:xfrm>
              <a:off x="815116" y="350861"/>
              <a:ext cx="233052" cy="209261"/>
            </a:xfrm>
            <a:custGeom>
              <a:avLst/>
              <a:gdLst/>
              <a:ahLst/>
              <a:cxnLst/>
              <a:rect l="l" t="t" r="r" b="b"/>
              <a:pathLst>
                <a:path w="3791" h="3404" extrusionOk="0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3"/>
            <p:cNvSpPr/>
            <p:nvPr/>
          </p:nvSpPr>
          <p:spPr>
            <a:xfrm>
              <a:off x="1076197" y="860788"/>
              <a:ext cx="230716" cy="207478"/>
            </a:xfrm>
            <a:custGeom>
              <a:avLst/>
              <a:gdLst/>
              <a:ahLst/>
              <a:cxnLst/>
              <a:rect l="l" t="t" r="r" b="b"/>
              <a:pathLst>
                <a:path w="3753" h="3375" extrusionOk="0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3"/>
            <p:cNvSpPr/>
            <p:nvPr/>
          </p:nvSpPr>
          <p:spPr>
            <a:xfrm>
              <a:off x="579117" y="382397"/>
              <a:ext cx="193585" cy="179814"/>
            </a:xfrm>
            <a:custGeom>
              <a:avLst/>
              <a:gdLst/>
              <a:ahLst/>
              <a:cxnLst/>
              <a:rect l="l" t="t" r="r" b="b"/>
              <a:pathLst>
                <a:path w="3149" h="2925" extrusionOk="0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3"/>
            <p:cNvSpPr/>
            <p:nvPr/>
          </p:nvSpPr>
          <p:spPr>
            <a:xfrm>
              <a:off x="1057939" y="542352"/>
              <a:ext cx="218605" cy="180614"/>
            </a:xfrm>
            <a:custGeom>
              <a:avLst/>
              <a:gdLst/>
              <a:ahLst/>
              <a:cxnLst/>
              <a:rect l="l" t="t" r="r" b="b"/>
              <a:pathLst>
                <a:path w="3556" h="2938" extrusionOk="0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3"/>
            <p:cNvSpPr/>
            <p:nvPr/>
          </p:nvSpPr>
          <p:spPr>
            <a:xfrm>
              <a:off x="393219" y="557967"/>
              <a:ext cx="404506" cy="479751"/>
            </a:xfrm>
            <a:custGeom>
              <a:avLst/>
              <a:gdLst/>
              <a:ahLst/>
              <a:cxnLst/>
              <a:rect l="l" t="t" r="r" b="b"/>
              <a:pathLst>
                <a:path w="6580" h="7804" extrusionOk="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3"/>
            <p:cNvSpPr/>
            <p:nvPr/>
          </p:nvSpPr>
          <p:spPr>
            <a:xfrm>
              <a:off x="904684" y="591347"/>
              <a:ext cx="611676" cy="765548"/>
            </a:xfrm>
            <a:custGeom>
              <a:avLst/>
              <a:gdLst/>
              <a:ahLst/>
              <a:cxnLst/>
              <a:rect l="l" t="t" r="r" b="b"/>
              <a:pathLst>
                <a:path w="9950" h="12453" extrusionOk="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63"/>
          <p:cNvGrpSpPr/>
          <p:nvPr/>
        </p:nvGrpSpPr>
        <p:grpSpPr>
          <a:xfrm flipH="1">
            <a:off x="7586986" y="12289"/>
            <a:ext cx="1875030" cy="1511226"/>
            <a:chOff x="6562292" y="3785209"/>
            <a:chExt cx="1875030" cy="1511226"/>
          </a:xfrm>
        </p:grpSpPr>
        <p:grpSp>
          <p:nvGrpSpPr>
            <p:cNvPr id="1722" name="Google Shape;1722;p63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723" name="Google Shape;1723;p63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63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5" name="Google Shape;1725;p63"/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63"/>
          <p:cNvSpPr/>
          <p:nvPr/>
        </p:nvSpPr>
        <p:spPr>
          <a:xfrm rot="-9763176" flipH="1">
            <a:off x="348948" y="1723713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7" name="Google Shape;1727;p63"/>
          <p:cNvSpPr/>
          <p:nvPr/>
        </p:nvSpPr>
        <p:spPr>
          <a:xfrm>
            <a:off x="308235" y="2752015"/>
            <a:ext cx="838500" cy="62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543;p59">
            <a:extLst>
              <a:ext uri="{FF2B5EF4-FFF2-40B4-BE49-F238E27FC236}">
                <a16:creationId xmlns:a16="http://schemas.microsoft.com/office/drawing/2014/main" id="{F35914AC-4C17-4175-A8BC-C8D2979CBC7A}"/>
              </a:ext>
            </a:extLst>
          </p:cNvPr>
          <p:cNvSpPr txBox="1">
            <a:spLocks/>
          </p:cNvSpPr>
          <p:nvPr/>
        </p:nvSpPr>
        <p:spPr>
          <a:xfrm>
            <a:off x="470981" y="572299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97;p63">
            <a:extLst>
              <a:ext uri="{FF2B5EF4-FFF2-40B4-BE49-F238E27FC236}">
                <a16:creationId xmlns:a16="http://schemas.microsoft.com/office/drawing/2014/main" id="{D5E0C638-4BC0-4A3B-928A-4256D42479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7873" y="270022"/>
            <a:ext cx="5976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  <a:b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</a:p>
        </p:txBody>
      </p:sp>
      <p:sp>
        <p:nvSpPr>
          <p:cNvPr id="5" name="Google Shape;1698;p63">
            <a:extLst>
              <a:ext uri="{FF2B5EF4-FFF2-40B4-BE49-F238E27FC236}">
                <a16:creationId xmlns:a16="http://schemas.microsoft.com/office/drawing/2014/main" id="{504FB93D-2401-4EF8-80A5-3D8A08739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82568" y="916518"/>
            <a:ext cx="7435456" cy="3474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 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Program: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fokus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dan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algoritma-algoritma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 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Whitebox testing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mana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 </a:t>
            </a:r>
            <a:r>
              <a:rPr lang="en-US" altLang="zh-CN" sz="13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Test: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Salah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bentuk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test, yang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unit-unit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Debugging: Whitebox testing juga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membantu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proses debugging,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yaitu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mengidentifikasi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memperbaiki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masalah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3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3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grpSp>
        <p:nvGrpSpPr>
          <p:cNvPr id="6" name="Google Shape;1699;p63">
            <a:extLst>
              <a:ext uri="{FF2B5EF4-FFF2-40B4-BE49-F238E27FC236}">
                <a16:creationId xmlns:a16="http://schemas.microsoft.com/office/drawing/2014/main" id="{D37D8D44-4BF1-48D0-BC76-AB1DE939700C}"/>
              </a:ext>
            </a:extLst>
          </p:cNvPr>
          <p:cNvGrpSpPr/>
          <p:nvPr/>
        </p:nvGrpSpPr>
        <p:grpSpPr>
          <a:xfrm rot="-2245815">
            <a:off x="-161962" y="3895051"/>
            <a:ext cx="1749439" cy="557955"/>
            <a:chOff x="3697288" y="914400"/>
            <a:chExt cx="1749426" cy="557950"/>
          </a:xfrm>
        </p:grpSpPr>
        <p:sp>
          <p:nvSpPr>
            <p:cNvPr id="7" name="Google Shape;1700;p63">
              <a:extLst>
                <a:ext uri="{FF2B5EF4-FFF2-40B4-BE49-F238E27FC236}">
                  <a16:creationId xmlns:a16="http://schemas.microsoft.com/office/drawing/2014/main" id="{5EEA13C1-7501-4264-B6E2-3FB91DDE2653}"/>
                </a:ext>
              </a:extLst>
            </p:cNvPr>
            <p:cNvSpPr/>
            <p:nvPr/>
          </p:nvSpPr>
          <p:spPr>
            <a:xfrm>
              <a:off x="4940265" y="918872"/>
              <a:ext cx="506448" cy="506746"/>
            </a:xfrm>
            <a:custGeom>
              <a:avLst/>
              <a:gdLst/>
              <a:ahLst/>
              <a:cxnLst/>
              <a:rect l="l" t="t" r="r" b="b"/>
              <a:pathLst>
                <a:path w="6795" h="6799" extrusionOk="0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01;p63">
              <a:extLst>
                <a:ext uri="{FF2B5EF4-FFF2-40B4-BE49-F238E27FC236}">
                  <a16:creationId xmlns:a16="http://schemas.microsoft.com/office/drawing/2014/main" id="{0A7154FC-E8CD-418E-A780-CCB16743DD06}"/>
                </a:ext>
              </a:extLst>
            </p:cNvPr>
            <p:cNvSpPr/>
            <p:nvPr/>
          </p:nvSpPr>
          <p:spPr>
            <a:xfrm>
              <a:off x="5271114" y="1084259"/>
              <a:ext cx="160841" cy="155177"/>
            </a:xfrm>
            <a:custGeom>
              <a:avLst/>
              <a:gdLst/>
              <a:ahLst/>
              <a:cxnLst/>
              <a:rect l="l" t="t" r="r" b="b"/>
              <a:pathLst>
                <a:path w="2158" h="2082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2;p63">
              <a:extLst>
                <a:ext uri="{FF2B5EF4-FFF2-40B4-BE49-F238E27FC236}">
                  <a16:creationId xmlns:a16="http://schemas.microsoft.com/office/drawing/2014/main" id="{6964485E-B6F3-4F0C-89CB-5AB700C6F361}"/>
                </a:ext>
              </a:extLst>
            </p:cNvPr>
            <p:cNvSpPr/>
            <p:nvPr/>
          </p:nvSpPr>
          <p:spPr>
            <a:xfrm>
              <a:off x="5257549" y="1070695"/>
              <a:ext cx="189163" cy="181859"/>
            </a:xfrm>
            <a:custGeom>
              <a:avLst/>
              <a:gdLst/>
              <a:ahLst/>
              <a:cxnLst/>
              <a:rect l="l" t="t" r="r" b="b"/>
              <a:pathLst>
                <a:path w="2538" h="2440" extrusionOk="0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03;p63">
              <a:extLst>
                <a:ext uri="{FF2B5EF4-FFF2-40B4-BE49-F238E27FC236}">
                  <a16:creationId xmlns:a16="http://schemas.microsoft.com/office/drawing/2014/main" id="{A9A15D0F-A51C-4232-B7F0-62C117C7400F}"/>
                </a:ext>
              </a:extLst>
            </p:cNvPr>
            <p:cNvSpPr/>
            <p:nvPr/>
          </p:nvSpPr>
          <p:spPr>
            <a:xfrm>
              <a:off x="3710852" y="927294"/>
              <a:ext cx="1299921" cy="531938"/>
            </a:xfrm>
            <a:custGeom>
              <a:avLst/>
              <a:gdLst/>
              <a:ahLst/>
              <a:cxnLst/>
              <a:rect l="l" t="t" r="r" b="b"/>
              <a:pathLst>
                <a:path w="17441" h="7137" extrusionOk="0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04;p63">
              <a:extLst>
                <a:ext uri="{FF2B5EF4-FFF2-40B4-BE49-F238E27FC236}">
                  <a16:creationId xmlns:a16="http://schemas.microsoft.com/office/drawing/2014/main" id="{BD48EDE1-70B5-4405-8489-9EF156F61D0C}"/>
                </a:ext>
              </a:extLst>
            </p:cNvPr>
            <p:cNvSpPr/>
            <p:nvPr/>
          </p:nvSpPr>
          <p:spPr>
            <a:xfrm>
              <a:off x="3697288" y="914400"/>
              <a:ext cx="1314604" cy="557950"/>
            </a:xfrm>
            <a:custGeom>
              <a:avLst/>
              <a:gdLst/>
              <a:ahLst/>
              <a:cxnLst/>
              <a:rect l="l" t="t" r="r" b="b"/>
              <a:pathLst>
                <a:path w="17638" h="7486" extrusionOk="0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5;p63">
              <a:extLst>
                <a:ext uri="{FF2B5EF4-FFF2-40B4-BE49-F238E27FC236}">
                  <a16:creationId xmlns:a16="http://schemas.microsoft.com/office/drawing/2014/main" id="{D8F82F80-0C7B-4B6E-AD57-27E61400B6C6}"/>
                </a:ext>
              </a:extLst>
            </p:cNvPr>
            <p:cNvSpPr/>
            <p:nvPr/>
          </p:nvSpPr>
          <p:spPr>
            <a:xfrm>
              <a:off x="3718827" y="1182791"/>
              <a:ext cx="1273835" cy="13639"/>
            </a:xfrm>
            <a:custGeom>
              <a:avLst/>
              <a:gdLst/>
              <a:ahLst/>
              <a:cxnLst/>
              <a:rect l="l" t="t" r="r" b="b"/>
              <a:pathLst>
                <a:path w="17091" h="183" fill="none" extrusionOk="0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chemeClr val="dk2"/>
            </a:solidFill>
            <a:ln w="61900" cap="flat" cmpd="sng">
              <a:solidFill>
                <a:schemeClr val="dk2"/>
              </a:solidFill>
              <a:prstDash val="solid"/>
              <a:miter lim="15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706;p63">
            <a:extLst>
              <a:ext uri="{FF2B5EF4-FFF2-40B4-BE49-F238E27FC236}">
                <a16:creationId xmlns:a16="http://schemas.microsoft.com/office/drawing/2014/main" id="{5A8EB46C-BA8C-43DD-81A5-2D3E0BF5E455}"/>
              </a:ext>
            </a:extLst>
          </p:cNvPr>
          <p:cNvGrpSpPr/>
          <p:nvPr/>
        </p:nvGrpSpPr>
        <p:grpSpPr>
          <a:xfrm>
            <a:off x="365925" y="252625"/>
            <a:ext cx="1199746" cy="1130279"/>
            <a:chOff x="365925" y="252625"/>
            <a:chExt cx="1199746" cy="1130279"/>
          </a:xfrm>
        </p:grpSpPr>
        <p:sp>
          <p:nvSpPr>
            <p:cNvPr id="14" name="Google Shape;1707;p63">
              <a:extLst>
                <a:ext uri="{FF2B5EF4-FFF2-40B4-BE49-F238E27FC236}">
                  <a16:creationId xmlns:a16="http://schemas.microsoft.com/office/drawing/2014/main" id="{3251DD9C-74E5-417F-A335-DF3AD1667FE6}"/>
                </a:ext>
              </a:extLst>
            </p:cNvPr>
            <p:cNvSpPr/>
            <p:nvPr/>
          </p:nvSpPr>
          <p:spPr>
            <a:xfrm>
              <a:off x="1114864" y="885316"/>
              <a:ext cx="167704" cy="158851"/>
            </a:xfrm>
            <a:custGeom>
              <a:avLst/>
              <a:gdLst/>
              <a:ahLst/>
              <a:cxnLst/>
              <a:rect l="l" t="t" r="r" b="b"/>
              <a:pathLst>
                <a:path w="2728" h="2584" extrusionOk="0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8;p63">
              <a:extLst>
                <a:ext uri="{FF2B5EF4-FFF2-40B4-BE49-F238E27FC236}">
                  <a16:creationId xmlns:a16="http://schemas.microsoft.com/office/drawing/2014/main" id="{E014AC84-3455-4A43-A531-91F311236E2B}"/>
                </a:ext>
              </a:extLst>
            </p:cNvPr>
            <p:cNvSpPr/>
            <p:nvPr/>
          </p:nvSpPr>
          <p:spPr>
            <a:xfrm>
              <a:off x="597375" y="406433"/>
              <a:ext cx="151044" cy="131126"/>
            </a:xfrm>
            <a:custGeom>
              <a:avLst/>
              <a:gdLst/>
              <a:ahLst/>
              <a:cxnLst/>
              <a:rect l="l" t="t" r="r" b="b"/>
              <a:pathLst>
                <a:path w="2457" h="2133" extrusionOk="0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9;p63">
              <a:extLst>
                <a:ext uri="{FF2B5EF4-FFF2-40B4-BE49-F238E27FC236}">
                  <a16:creationId xmlns:a16="http://schemas.microsoft.com/office/drawing/2014/main" id="{1C609331-F0B3-487B-804B-CBFEB1FF637A}"/>
                </a:ext>
              </a:extLst>
            </p:cNvPr>
            <p:cNvSpPr/>
            <p:nvPr/>
          </p:nvSpPr>
          <p:spPr>
            <a:xfrm>
              <a:off x="1089045" y="567372"/>
              <a:ext cx="157929" cy="130266"/>
            </a:xfrm>
            <a:custGeom>
              <a:avLst/>
              <a:gdLst/>
              <a:ahLst/>
              <a:cxnLst/>
              <a:rect l="l" t="t" r="r" b="b"/>
              <a:pathLst>
                <a:path w="2569" h="2119" extrusionOk="0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0;p63">
              <a:extLst>
                <a:ext uri="{FF2B5EF4-FFF2-40B4-BE49-F238E27FC236}">
                  <a16:creationId xmlns:a16="http://schemas.microsoft.com/office/drawing/2014/main" id="{69BC6FCF-B389-4266-9BF3-6C17BB4650BE}"/>
                </a:ext>
              </a:extLst>
            </p:cNvPr>
            <p:cNvSpPr/>
            <p:nvPr/>
          </p:nvSpPr>
          <p:spPr>
            <a:xfrm>
              <a:off x="566208" y="672001"/>
              <a:ext cx="109364" cy="95901"/>
            </a:xfrm>
            <a:custGeom>
              <a:avLst/>
              <a:gdLst/>
              <a:ahLst/>
              <a:cxnLst/>
              <a:rect l="l" t="t" r="r" b="b"/>
              <a:pathLst>
                <a:path w="1779" h="1560" extrusionOk="0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1;p63">
              <a:extLst>
                <a:ext uri="{FF2B5EF4-FFF2-40B4-BE49-F238E27FC236}">
                  <a16:creationId xmlns:a16="http://schemas.microsoft.com/office/drawing/2014/main" id="{03323F9C-6922-4098-B12D-0A1AB8901E49}"/>
                </a:ext>
              </a:extLst>
            </p:cNvPr>
            <p:cNvSpPr/>
            <p:nvPr/>
          </p:nvSpPr>
          <p:spPr>
            <a:xfrm>
              <a:off x="392482" y="277461"/>
              <a:ext cx="1123886" cy="1079132"/>
            </a:xfrm>
            <a:custGeom>
              <a:avLst/>
              <a:gdLst/>
              <a:ahLst/>
              <a:cxnLst/>
              <a:rect l="l" t="t" r="r" b="b"/>
              <a:pathLst>
                <a:path w="18282" h="17554" extrusionOk="0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2;p63">
              <a:extLst>
                <a:ext uri="{FF2B5EF4-FFF2-40B4-BE49-F238E27FC236}">
                  <a16:creationId xmlns:a16="http://schemas.microsoft.com/office/drawing/2014/main" id="{9778C77E-11A7-4367-8276-A0ECF49FC4C7}"/>
                </a:ext>
              </a:extLst>
            </p:cNvPr>
            <p:cNvSpPr/>
            <p:nvPr/>
          </p:nvSpPr>
          <p:spPr>
            <a:xfrm>
              <a:off x="836386" y="375881"/>
              <a:ext cx="189036" cy="160019"/>
            </a:xfrm>
            <a:custGeom>
              <a:avLst/>
              <a:gdLst/>
              <a:ahLst/>
              <a:cxnLst/>
              <a:rect l="l" t="t" r="r" b="b"/>
              <a:pathLst>
                <a:path w="3075" h="2603" extrusionOk="0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13;p63">
              <a:extLst>
                <a:ext uri="{FF2B5EF4-FFF2-40B4-BE49-F238E27FC236}">
                  <a16:creationId xmlns:a16="http://schemas.microsoft.com/office/drawing/2014/main" id="{9E576205-689D-46CE-BAC3-A4F3C26EFF2E}"/>
                </a:ext>
              </a:extLst>
            </p:cNvPr>
            <p:cNvSpPr/>
            <p:nvPr/>
          </p:nvSpPr>
          <p:spPr>
            <a:xfrm>
              <a:off x="542724" y="648641"/>
              <a:ext cx="156392" cy="143237"/>
            </a:xfrm>
            <a:custGeom>
              <a:avLst/>
              <a:gdLst/>
              <a:ahLst/>
              <a:cxnLst/>
              <a:rect l="l" t="t" r="r" b="b"/>
              <a:pathLst>
                <a:path w="2544" h="2330" extrusionOk="0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14;p63">
              <a:extLst>
                <a:ext uri="{FF2B5EF4-FFF2-40B4-BE49-F238E27FC236}">
                  <a16:creationId xmlns:a16="http://schemas.microsoft.com/office/drawing/2014/main" id="{C87E479A-0DFA-4B10-86DC-056EFCFC08AA}"/>
                </a:ext>
              </a:extLst>
            </p:cNvPr>
            <p:cNvSpPr/>
            <p:nvPr/>
          </p:nvSpPr>
          <p:spPr>
            <a:xfrm>
              <a:off x="365925" y="252625"/>
              <a:ext cx="1199746" cy="1130279"/>
            </a:xfrm>
            <a:custGeom>
              <a:avLst/>
              <a:gdLst/>
              <a:ahLst/>
              <a:cxnLst/>
              <a:rect l="l" t="t" r="r" b="b"/>
              <a:pathLst>
                <a:path w="19516" h="18386" extrusionOk="0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15;p63">
              <a:extLst>
                <a:ext uri="{FF2B5EF4-FFF2-40B4-BE49-F238E27FC236}">
                  <a16:creationId xmlns:a16="http://schemas.microsoft.com/office/drawing/2014/main" id="{12B62EAE-1BF0-4912-9264-A5B45E361823}"/>
                </a:ext>
              </a:extLst>
            </p:cNvPr>
            <p:cNvSpPr/>
            <p:nvPr/>
          </p:nvSpPr>
          <p:spPr>
            <a:xfrm>
              <a:off x="815116" y="350861"/>
              <a:ext cx="233052" cy="209261"/>
            </a:xfrm>
            <a:custGeom>
              <a:avLst/>
              <a:gdLst/>
              <a:ahLst/>
              <a:cxnLst/>
              <a:rect l="l" t="t" r="r" b="b"/>
              <a:pathLst>
                <a:path w="3791" h="3404" extrusionOk="0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16;p63">
              <a:extLst>
                <a:ext uri="{FF2B5EF4-FFF2-40B4-BE49-F238E27FC236}">
                  <a16:creationId xmlns:a16="http://schemas.microsoft.com/office/drawing/2014/main" id="{67C87AB0-8F27-4D0E-88D1-5B49779B5516}"/>
                </a:ext>
              </a:extLst>
            </p:cNvPr>
            <p:cNvSpPr/>
            <p:nvPr/>
          </p:nvSpPr>
          <p:spPr>
            <a:xfrm>
              <a:off x="1076197" y="860788"/>
              <a:ext cx="230716" cy="207478"/>
            </a:xfrm>
            <a:custGeom>
              <a:avLst/>
              <a:gdLst/>
              <a:ahLst/>
              <a:cxnLst/>
              <a:rect l="l" t="t" r="r" b="b"/>
              <a:pathLst>
                <a:path w="3753" h="3375" extrusionOk="0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7;p63">
              <a:extLst>
                <a:ext uri="{FF2B5EF4-FFF2-40B4-BE49-F238E27FC236}">
                  <a16:creationId xmlns:a16="http://schemas.microsoft.com/office/drawing/2014/main" id="{70121369-6F33-4015-84B2-0BE014C05AA2}"/>
                </a:ext>
              </a:extLst>
            </p:cNvPr>
            <p:cNvSpPr/>
            <p:nvPr/>
          </p:nvSpPr>
          <p:spPr>
            <a:xfrm>
              <a:off x="579117" y="382397"/>
              <a:ext cx="193585" cy="179814"/>
            </a:xfrm>
            <a:custGeom>
              <a:avLst/>
              <a:gdLst/>
              <a:ahLst/>
              <a:cxnLst/>
              <a:rect l="l" t="t" r="r" b="b"/>
              <a:pathLst>
                <a:path w="3149" h="2925" extrusionOk="0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8;p63">
              <a:extLst>
                <a:ext uri="{FF2B5EF4-FFF2-40B4-BE49-F238E27FC236}">
                  <a16:creationId xmlns:a16="http://schemas.microsoft.com/office/drawing/2014/main" id="{06B8E33E-2819-4688-A711-E4A843B32B78}"/>
                </a:ext>
              </a:extLst>
            </p:cNvPr>
            <p:cNvSpPr/>
            <p:nvPr/>
          </p:nvSpPr>
          <p:spPr>
            <a:xfrm>
              <a:off x="1057939" y="542352"/>
              <a:ext cx="218605" cy="180614"/>
            </a:xfrm>
            <a:custGeom>
              <a:avLst/>
              <a:gdLst/>
              <a:ahLst/>
              <a:cxnLst/>
              <a:rect l="l" t="t" r="r" b="b"/>
              <a:pathLst>
                <a:path w="3556" h="2938" extrusionOk="0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9;p63">
              <a:extLst>
                <a:ext uri="{FF2B5EF4-FFF2-40B4-BE49-F238E27FC236}">
                  <a16:creationId xmlns:a16="http://schemas.microsoft.com/office/drawing/2014/main" id="{145676FD-7190-45EB-8912-4A20EFB20024}"/>
                </a:ext>
              </a:extLst>
            </p:cNvPr>
            <p:cNvSpPr/>
            <p:nvPr/>
          </p:nvSpPr>
          <p:spPr>
            <a:xfrm>
              <a:off x="393219" y="557967"/>
              <a:ext cx="404506" cy="479751"/>
            </a:xfrm>
            <a:custGeom>
              <a:avLst/>
              <a:gdLst/>
              <a:ahLst/>
              <a:cxnLst/>
              <a:rect l="l" t="t" r="r" b="b"/>
              <a:pathLst>
                <a:path w="6580" h="7804" extrusionOk="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0;p63">
              <a:extLst>
                <a:ext uri="{FF2B5EF4-FFF2-40B4-BE49-F238E27FC236}">
                  <a16:creationId xmlns:a16="http://schemas.microsoft.com/office/drawing/2014/main" id="{416D2B34-5E9E-40D6-BFD6-981D729444B2}"/>
                </a:ext>
              </a:extLst>
            </p:cNvPr>
            <p:cNvSpPr/>
            <p:nvPr/>
          </p:nvSpPr>
          <p:spPr>
            <a:xfrm>
              <a:off x="904684" y="591347"/>
              <a:ext cx="611676" cy="765548"/>
            </a:xfrm>
            <a:custGeom>
              <a:avLst/>
              <a:gdLst/>
              <a:ahLst/>
              <a:cxnLst/>
              <a:rect l="l" t="t" r="r" b="b"/>
              <a:pathLst>
                <a:path w="9950" h="12453" extrusionOk="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721;p63">
            <a:extLst>
              <a:ext uri="{FF2B5EF4-FFF2-40B4-BE49-F238E27FC236}">
                <a16:creationId xmlns:a16="http://schemas.microsoft.com/office/drawing/2014/main" id="{48AE56E2-0AA0-44CB-81DE-15EACDE0B0EA}"/>
              </a:ext>
            </a:extLst>
          </p:cNvPr>
          <p:cNvGrpSpPr/>
          <p:nvPr/>
        </p:nvGrpSpPr>
        <p:grpSpPr>
          <a:xfrm flipH="1">
            <a:off x="7586986" y="12289"/>
            <a:ext cx="1875030" cy="1511226"/>
            <a:chOff x="6562292" y="3785209"/>
            <a:chExt cx="1875030" cy="1511226"/>
          </a:xfrm>
        </p:grpSpPr>
        <p:grpSp>
          <p:nvGrpSpPr>
            <p:cNvPr id="29" name="Google Shape;1722;p63">
              <a:extLst>
                <a:ext uri="{FF2B5EF4-FFF2-40B4-BE49-F238E27FC236}">
                  <a16:creationId xmlns:a16="http://schemas.microsoft.com/office/drawing/2014/main" id="{CD162C48-856A-49FA-86E0-DA1B764FA36A}"/>
                </a:ext>
              </a:extLst>
            </p:cNvPr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31" name="Google Shape;1723;p63">
                <a:extLst>
                  <a:ext uri="{FF2B5EF4-FFF2-40B4-BE49-F238E27FC236}">
                    <a16:creationId xmlns:a16="http://schemas.microsoft.com/office/drawing/2014/main" id="{A4ABD8F8-1E21-44DF-8DD7-87063022F0DD}"/>
                  </a:ext>
                </a:extLst>
              </p:cNvPr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1724;p63">
                <a:extLst>
                  <a:ext uri="{FF2B5EF4-FFF2-40B4-BE49-F238E27FC236}">
                    <a16:creationId xmlns:a16="http://schemas.microsoft.com/office/drawing/2014/main" id="{A60C94E4-24F8-439A-936D-1113B532B35A}"/>
                  </a:ext>
                </a:extLst>
              </p:cNvPr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725;p63">
              <a:extLst>
                <a:ext uri="{FF2B5EF4-FFF2-40B4-BE49-F238E27FC236}">
                  <a16:creationId xmlns:a16="http://schemas.microsoft.com/office/drawing/2014/main" id="{CE86AF0A-A82C-49CE-8C8A-433CF0699EEB}"/>
                </a:ext>
              </a:extLst>
            </p:cNvPr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726;p63">
            <a:extLst>
              <a:ext uri="{FF2B5EF4-FFF2-40B4-BE49-F238E27FC236}">
                <a16:creationId xmlns:a16="http://schemas.microsoft.com/office/drawing/2014/main" id="{C6216C0A-40EB-49AB-9443-46557E75898B}"/>
              </a:ext>
            </a:extLst>
          </p:cNvPr>
          <p:cNvSpPr/>
          <p:nvPr/>
        </p:nvSpPr>
        <p:spPr>
          <a:xfrm rot="-9763176" flipH="1">
            <a:off x="3060250" y="4545374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1727;p63">
            <a:extLst>
              <a:ext uri="{FF2B5EF4-FFF2-40B4-BE49-F238E27FC236}">
                <a16:creationId xmlns:a16="http://schemas.microsoft.com/office/drawing/2014/main" id="{705708F3-855C-41DC-9922-38E91776B365}"/>
              </a:ext>
            </a:extLst>
          </p:cNvPr>
          <p:cNvSpPr/>
          <p:nvPr/>
        </p:nvSpPr>
        <p:spPr>
          <a:xfrm>
            <a:off x="308235" y="2752015"/>
            <a:ext cx="838500" cy="62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3;p59">
            <a:extLst>
              <a:ext uri="{FF2B5EF4-FFF2-40B4-BE49-F238E27FC236}">
                <a16:creationId xmlns:a16="http://schemas.microsoft.com/office/drawing/2014/main" id="{3FB16027-8138-4404-BA72-6F27AC00D28F}"/>
              </a:ext>
            </a:extLst>
          </p:cNvPr>
          <p:cNvSpPr txBox="1">
            <a:spLocks/>
          </p:cNvSpPr>
          <p:nvPr/>
        </p:nvSpPr>
        <p:spPr>
          <a:xfrm>
            <a:off x="535316" y="638893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1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62"/>
          <p:cNvSpPr txBox="1">
            <a:spLocks noGrp="1"/>
          </p:cNvSpPr>
          <p:nvPr>
            <p:ph type="title"/>
          </p:nvPr>
        </p:nvSpPr>
        <p:spPr>
          <a:xfrm>
            <a:off x="673152" y="101929"/>
            <a:ext cx="5968283" cy="3855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  <a:b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sz="1600" dirty="0"/>
          </a:p>
        </p:txBody>
      </p:sp>
      <p:sp>
        <p:nvSpPr>
          <p:cNvPr id="1652" name="Google Shape;1652;p62"/>
          <p:cNvSpPr txBox="1">
            <a:spLocks noGrp="1"/>
          </p:cNvSpPr>
          <p:nvPr>
            <p:ph type="body" idx="1"/>
          </p:nvPr>
        </p:nvSpPr>
        <p:spPr>
          <a:xfrm>
            <a:off x="405179" y="432197"/>
            <a:ext cx="7113921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pada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dan logout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sederhana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modul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mengelola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operasi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dan logout.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Pertama-tama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</p:txBody>
      </p:sp>
      <p:grpSp>
        <p:nvGrpSpPr>
          <p:cNvPr id="1653" name="Google Shape;1653;p62"/>
          <p:cNvGrpSpPr/>
          <p:nvPr/>
        </p:nvGrpSpPr>
        <p:grpSpPr>
          <a:xfrm flipH="1">
            <a:off x="1273862" y="2255362"/>
            <a:ext cx="2383432" cy="176025"/>
            <a:chOff x="4345425" y="2175475"/>
            <a:chExt cx="800750" cy="176025"/>
          </a:xfrm>
        </p:grpSpPr>
        <p:sp>
          <p:nvSpPr>
            <p:cNvPr id="1654" name="Google Shape;1654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62"/>
          <p:cNvGrpSpPr/>
          <p:nvPr/>
        </p:nvGrpSpPr>
        <p:grpSpPr>
          <a:xfrm rot="807122">
            <a:off x="6616691" y="2467552"/>
            <a:ext cx="2497551" cy="2401906"/>
            <a:chOff x="1857000" y="3245400"/>
            <a:chExt cx="1233825" cy="1186575"/>
          </a:xfrm>
        </p:grpSpPr>
        <p:sp>
          <p:nvSpPr>
            <p:cNvPr id="1657" name="Google Shape;1657;p6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62"/>
          <p:cNvGrpSpPr/>
          <p:nvPr/>
        </p:nvGrpSpPr>
        <p:grpSpPr>
          <a:xfrm rot="2556023">
            <a:off x="7167182" y="2760451"/>
            <a:ext cx="1144723" cy="1961055"/>
            <a:chOff x="2946668" y="3613769"/>
            <a:chExt cx="640047" cy="1096481"/>
          </a:xfrm>
        </p:grpSpPr>
        <p:sp>
          <p:nvSpPr>
            <p:cNvPr id="1664" name="Google Shape;1664;p6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6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1672" name="Google Shape;1672;p6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62"/>
          <p:cNvGrpSpPr/>
          <p:nvPr/>
        </p:nvGrpSpPr>
        <p:grpSpPr>
          <a:xfrm rot="1386640">
            <a:off x="7784817" y="236980"/>
            <a:ext cx="806665" cy="421749"/>
            <a:chOff x="1822875" y="1377000"/>
            <a:chExt cx="548075" cy="286550"/>
          </a:xfrm>
        </p:grpSpPr>
        <p:sp>
          <p:nvSpPr>
            <p:cNvPr id="1684" name="Google Shape;1684;p6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68FA9A1-50CB-4416-8F76-57F9629E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4" y="2733046"/>
            <a:ext cx="3551862" cy="2366087"/>
          </a:xfrm>
          <a:prstGeom prst="rect">
            <a:avLst/>
          </a:prstGeom>
        </p:spPr>
      </p:pic>
      <p:sp>
        <p:nvSpPr>
          <p:cNvPr id="45" name="Google Shape;1543;p59">
            <a:extLst>
              <a:ext uri="{FF2B5EF4-FFF2-40B4-BE49-F238E27FC236}">
                <a16:creationId xmlns:a16="http://schemas.microsoft.com/office/drawing/2014/main" id="{11106BD9-A126-4B86-9244-22F862F55F76}"/>
              </a:ext>
            </a:extLst>
          </p:cNvPr>
          <p:cNvSpPr txBox="1">
            <a:spLocks/>
          </p:cNvSpPr>
          <p:nvPr/>
        </p:nvSpPr>
        <p:spPr>
          <a:xfrm>
            <a:off x="207571" y="351583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51;p62">
            <a:extLst>
              <a:ext uri="{FF2B5EF4-FFF2-40B4-BE49-F238E27FC236}">
                <a16:creationId xmlns:a16="http://schemas.microsoft.com/office/drawing/2014/main" id="{B62B5A04-7C1B-4876-9FF0-08B82DD09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152" y="101929"/>
            <a:ext cx="5968283" cy="3855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  <a:b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endParaRPr sz="1600" dirty="0"/>
          </a:p>
        </p:txBody>
      </p:sp>
      <p:sp>
        <p:nvSpPr>
          <p:cNvPr id="5" name="Google Shape;1652;p62">
            <a:extLst>
              <a:ext uri="{FF2B5EF4-FFF2-40B4-BE49-F238E27FC236}">
                <a16:creationId xmlns:a16="http://schemas.microsoft.com/office/drawing/2014/main" id="{6C8AED21-9700-4515-B224-E42B11FE0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179" y="432197"/>
            <a:ext cx="7113921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Selanjutnya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</p:txBody>
      </p:sp>
      <p:grpSp>
        <p:nvGrpSpPr>
          <p:cNvPr id="6" name="Google Shape;1653;p62">
            <a:extLst>
              <a:ext uri="{FF2B5EF4-FFF2-40B4-BE49-F238E27FC236}">
                <a16:creationId xmlns:a16="http://schemas.microsoft.com/office/drawing/2014/main" id="{558D3256-AB60-4843-99BF-EA201082D8C9}"/>
              </a:ext>
            </a:extLst>
          </p:cNvPr>
          <p:cNvGrpSpPr/>
          <p:nvPr/>
        </p:nvGrpSpPr>
        <p:grpSpPr>
          <a:xfrm flipH="1">
            <a:off x="816464" y="2129605"/>
            <a:ext cx="2383432" cy="176025"/>
            <a:chOff x="4345425" y="2175475"/>
            <a:chExt cx="800750" cy="176025"/>
          </a:xfrm>
        </p:grpSpPr>
        <p:sp>
          <p:nvSpPr>
            <p:cNvPr id="7" name="Google Shape;1654;p62">
              <a:extLst>
                <a:ext uri="{FF2B5EF4-FFF2-40B4-BE49-F238E27FC236}">
                  <a16:creationId xmlns:a16="http://schemas.microsoft.com/office/drawing/2014/main" id="{4E4CCC09-4E27-4B7E-AF81-CA082EA00751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5;p62">
              <a:extLst>
                <a:ext uri="{FF2B5EF4-FFF2-40B4-BE49-F238E27FC236}">
                  <a16:creationId xmlns:a16="http://schemas.microsoft.com/office/drawing/2014/main" id="{484ECC52-4FC2-4261-9928-B174391F34C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656;p62">
            <a:extLst>
              <a:ext uri="{FF2B5EF4-FFF2-40B4-BE49-F238E27FC236}">
                <a16:creationId xmlns:a16="http://schemas.microsoft.com/office/drawing/2014/main" id="{F787683A-71C5-41A0-96AB-8BB777EC5171}"/>
              </a:ext>
            </a:extLst>
          </p:cNvPr>
          <p:cNvGrpSpPr/>
          <p:nvPr/>
        </p:nvGrpSpPr>
        <p:grpSpPr>
          <a:xfrm rot="807122">
            <a:off x="6616691" y="2467552"/>
            <a:ext cx="2497551" cy="2401906"/>
            <a:chOff x="1857000" y="3245400"/>
            <a:chExt cx="1233825" cy="1186575"/>
          </a:xfrm>
        </p:grpSpPr>
        <p:sp>
          <p:nvSpPr>
            <p:cNvPr id="10" name="Google Shape;1657;p62">
              <a:extLst>
                <a:ext uri="{FF2B5EF4-FFF2-40B4-BE49-F238E27FC236}">
                  <a16:creationId xmlns:a16="http://schemas.microsoft.com/office/drawing/2014/main" id="{DDD61513-CD24-4808-80BE-83F695BFB92D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58;p62">
              <a:extLst>
                <a:ext uri="{FF2B5EF4-FFF2-40B4-BE49-F238E27FC236}">
                  <a16:creationId xmlns:a16="http://schemas.microsoft.com/office/drawing/2014/main" id="{ED6CAA45-D922-470C-9E3E-8E291EEE40BB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59;p62">
              <a:extLst>
                <a:ext uri="{FF2B5EF4-FFF2-40B4-BE49-F238E27FC236}">
                  <a16:creationId xmlns:a16="http://schemas.microsoft.com/office/drawing/2014/main" id="{B8F0243F-595E-4B7A-A265-E8BC38695636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0;p62">
              <a:extLst>
                <a:ext uri="{FF2B5EF4-FFF2-40B4-BE49-F238E27FC236}">
                  <a16:creationId xmlns:a16="http://schemas.microsoft.com/office/drawing/2014/main" id="{048C0F9A-4DA0-4267-9C2D-AB7416C63108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1;p62">
              <a:extLst>
                <a:ext uri="{FF2B5EF4-FFF2-40B4-BE49-F238E27FC236}">
                  <a16:creationId xmlns:a16="http://schemas.microsoft.com/office/drawing/2014/main" id="{35FBAD0E-7251-43A8-BC60-8656B4C356DD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2;p62">
              <a:extLst>
                <a:ext uri="{FF2B5EF4-FFF2-40B4-BE49-F238E27FC236}">
                  <a16:creationId xmlns:a16="http://schemas.microsoft.com/office/drawing/2014/main" id="{41FA0655-4874-4AE0-B8B1-C248102AE174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63;p62">
            <a:extLst>
              <a:ext uri="{FF2B5EF4-FFF2-40B4-BE49-F238E27FC236}">
                <a16:creationId xmlns:a16="http://schemas.microsoft.com/office/drawing/2014/main" id="{AEB6E491-E2DF-42A7-BB59-968C4BE981BF}"/>
              </a:ext>
            </a:extLst>
          </p:cNvPr>
          <p:cNvGrpSpPr/>
          <p:nvPr/>
        </p:nvGrpSpPr>
        <p:grpSpPr>
          <a:xfrm rot="2556023">
            <a:off x="7167182" y="2760451"/>
            <a:ext cx="1144723" cy="1961055"/>
            <a:chOff x="2946668" y="3613769"/>
            <a:chExt cx="640047" cy="1096481"/>
          </a:xfrm>
        </p:grpSpPr>
        <p:sp>
          <p:nvSpPr>
            <p:cNvPr id="17" name="Google Shape;1664;p62">
              <a:extLst>
                <a:ext uri="{FF2B5EF4-FFF2-40B4-BE49-F238E27FC236}">
                  <a16:creationId xmlns:a16="http://schemas.microsoft.com/office/drawing/2014/main" id="{772278CC-C48B-4CAE-A9CF-649E842F0F5A}"/>
                </a:ext>
              </a:extLst>
            </p:cNvPr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5;p62">
              <a:extLst>
                <a:ext uri="{FF2B5EF4-FFF2-40B4-BE49-F238E27FC236}">
                  <a16:creationId xmlns:a16="http://schemas.microsoft.com/office/drawing/2014/main" id="{76E9D4F2-4B4D-4837-9BE9-F0C9B254979C}"/>
                </a:ext>
              </a:extLst>
            </p:cNvPr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6;p62">
              <a:extLst>
                <a:ext uri="{FF2B5EF4-FFF2-40B4-BE49-F238E27FC236}">
                  <a16:creationId xmlns:a16="http://schemas.microsoft.com/office/drawing/2014/main" id="{B3206BBE-D5BC-4390-BDBC-99E050CCC4CE}"/>
                </a:ext>
              </a:extLst>
            </p:cNvPr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67;p62">
              <a:extLst>
                <a:ext uri="{FF2B5EF4-FFF2-40B4-BE49-F238E27FC236}">
                  <a16:creationId xmlns:a16="http://schemas.microsoft.com/office/drawing/2014/main" id="{62B3C3F6-1A70-4290-A6B3-07D1AFFF16CC}"/>
                </a:ext>
              </a:extLst>
            </p:cNvPr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68;p62">
              <a:extLst>
                <a:ext uri="{FF2B5EF4-FFF2-40B4-BE49-F238E27FC236}">
                  <a16:creationId xmlns:a16="http://schemas.microsoft.com/office/drawing/2014/main" id="{EC0FC8AC-D76B-48C9-8E89-8621E6C1B526}"/>
                </a:ext>
              </a:extLst>
            </p:cNvPr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69;p62">
              <a:extLst>
                <a:ext uri="{FF2B5EF4-FFF2-40B4-BE49-F238E27FC236}">
                  <a16:creationId xmlns:a16="http://schemas.microsoft.com/office/drawing/2014/main" id="{FA9C331B-F994-482A-BC4F-0C5681ECBBC7}"/>
                </a:ext>
              </a:extLst>
            </p:cNvPr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0;p62">
              <a:extLst>
                <a:ext uri="{FF2B5EF4-FFF2-40B4-BE49-F238E27FC236}">
                  <a16:creationId xmlns:a16="http://schemas.microsoft.com/office/drawing/2014/main" id="{89044413-A49D-438A-9D66-255DB7375331}"/>
                </a:ext>
              </a:extLst>
            </p:cNvPr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671;p62">
            <a:extLst>
              <a:ext uri="{FF2B5EF4-FFF2-40B4-BE49-F238E27FC236}">
                <a16:creationId xmlns:a16="http://schemas.microsoft.com/office/drawing/2014/main" id="{F56CE0C2-C045-4ADD-81B7-896F8B1609DF}"/>
              </a:ext>
            </a:extLst>
          </p:cNvPr>
          <p:cNvGrpSpPr/>
          <p:nvPr/>
        </p:nvGrpSpPr>
        <p:grpSpPr>
          <a:xfrm rot="674490">
            <a:off x="-60501" y="4009765"/>
            <a:ext cx="3474315" cy="888859"/>
            <a:chOff x="3809875" y="1963175"/>
            <a:chExt cx="1923600" cy="492150"/>
          </a:xfrm>
        </p:grpSpPr>
        <p:sp>
          <p:nvSpPr>
            <p:cNvPr id="25" name="Google Shape;1672;p62">
              <a:extLst>
                <a:ext uri="{FF2B5EF4-FFF2-40B4-BE49-F238E27FC236}">
                  <a16:creationId xmlns:a16="http://schemas.microsoft.com/office/drawing/2014/main" id="{49373294-9CA5-436E-A6A7-4E12F2F27FDC}"/>
                </a:ext>
              </a:extLst>
            </p:cNvPr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3;p62">
              <a:extLst>
                <a:ext uri="{FF2B5EF4-FFF2-40B4-BE49-F238E27FC236}">
                  <a16:creationId xmlns:a16="http://schemas.microsoft.com/office/drawing/2014/main" id="{36C5F11A-BD80-44FA-B77E-520E060E31DA}"/>
                </a:ext>
              </a:extLst>
            </p:cNvPr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4;p62">
              <a:extLst>
                <a:ext uri="{FF2B5EF4-FFF2-40B4-BE49-F238E27FC236}">
                  <a16:creationId xmlns:a16="http://schemas.microsoft.com/office/drawing/2014/main" id="{3ECAF337-56A0-4326-A25D-E204318252F1}"/>
                </a:ext>
              </a:extLst>
            </p:cNvPr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5;p62">
              <a:extLst>
                <a:ext uri="{FF2B5EF4-FFF2-40B4-BE49-F238E27FC236}">
                  <a16:creationId xmlns:a16="http://schemas.microsoft.com/office/drawing/2014/main" id="{D6FA48AB-6347-4FB0-B0BD-68B848EB42E1}"/>
                </a:ext>
              </a:extLst>
            </p:cNvPr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6;p62">
              <a:extLst>
                <a:ext uri="{FF2B5EF4-FFF2-40B4-BE49-F238E27FC236}">
                  <a16:creationId xmlns:a16="http://schemas.microsoft.com/office/drawing/2014/main" id="{DC6BA5C3-3101-464B-8DF4-F7895117E033}"/>
                </a:ext>
              </a:extLst>
            </p:cNvPr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7;p62">
              <a:extLst>
                <a:ext uri="{FF2B5EF4-FFF2-40B4-BE49-F238E27FC236}">
                  <a16:creationId xmlns:a16="http://schemas.microsoft.com/office/drawing/2014/main" id="{4EFDEF3B-E87D-42DC-8244-C9168B5EFC80}"/>
                </a:ext>
              </a:extLst>
            </p:cNvPr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8;p62">
              <a:extLst>
                <a:ext uri="{FF2B5EF4-FFF2-40B4-BE49-F238E27FC236}">
                  <a16:creationId xmlns:a16="http://schemas.microsoft.com/office/drawing/2014/main" id="{55ED4260-3A92-4954-AE6D-81646A38DEF1}"/>
                </a:ext>
              </a:extLst>
            </p:cNvPr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79;p62">
              <a:extLst>
                <a:ext uri="{FF2B5EF4-FFF2-40B4-BE49-F238E27FC236}">
                  <a16:creationId xmlns:a16="http://schemas.microsoft.com/office/drawing/2014/main" id="{A2D8CD4D-DE27-4F41-BA0A-A44E16652419}"/>
                </a:ext>
              </a:extLst>
            </p:cNvPr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0;p62">
              <a:extLst>
                <a:ext uri="{FF2B5EF4-FFF2-40B4-BE49-F238E27FC236}">
                  <a16:creationId xmlns:a16="http://schemas.microsoft.com/office/drawing/2014/main" id="{2BA9390B-51DF-4BE2-952F-EA0EAA999112}"/>
                </a:ext>
              </a:extLst>
            </p:cNvPr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1;p62">
              <a:extLst>
                <a:ext uri="{FF2B5EF4-FFF2-40B4-BE49-F238E27FC236}">
                  <a16:creationId xmlns:a16="http://schemas.microsoft.com/office/drawing/2014/main" id="{FF38E764-5C77-42D8-B8E9-EB247A66AE38}"/>
                </a:ext>
              </a:extLst>
            </p:cNvPr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2;p62">
              <a:extLst>
                <a:ext uri="{FF2B5EF4-FFF2-40B4-BE49-F238E27FC236}">
                  <a16:creationId xmlns:a16="http://schemas.microsoft.com/office/drawing/2014/main" id="{DC523E4B-2B82-4AF5-B913-23DD29FEBFAE}"/>
                </a:ext>
              </a:extLst>
            </p:cNvPr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683;p62">
            <a:extLst>
              <a:ext uri="{FF2B5EF4-FFF2-40B4-BE49-F238E27FC236}">
                <a16:creationId xmlns:a16="http://schemas.microsoft.com/office/drawing/2014/main" id="{36DDE0BE-B9C6-4F41-ABAE-9F54009EE8B0}"/>
              </a:ext>
            </a:extLst>
          </p:cNvPr>
          <p:cNvGrpSpPr/>
          <p:nvPr/>
        </p:nvGrpSpPr>
        <p:grpSpPr>
          <a:xfrm rot="1386640">
            <a:off x="7784817" y="236980"/>
            <a:ext cx="806665" cy="421749"/>
            <a:chOff x="1822875" y="1377000"/>
            <a:chExt cx="548075" cy="286550"/>
          </a:xfrm>
        </p:grpSpPr>
        <p:sp>
          <p:nvSpPr>
            <p:cNvPr id="37" name="Google Shape;1684;p62">
              <a:extLst>
                <a:ext uri="{FF2B5EF4-FFF2-40B4-BE49-F238E27FC236}">
                  <a16:creationId xmlns:a16="http://schemas.microsoft.com/office/drawing/2014/main" id="{F8D2DE07-9936-46D0-82BD-67D136E5EA10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5;p62">
              <a:extLst>
                <a:ext uri="{FF2B5EF4-FFF2-40B4-BE49-F238E27FC236}">
                  <a16:creationId xmlns:a16="http://schemas.microsoft.com/office/drawing/2014/main" id="{9099173D-FA24-4112-ADD7-AD4FEEB5230E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6;p62">
              <a:extLst>
                <a:ext uri="{FF2B5EF4-FFF2-40B4-BE49-F238E27FC236}">
                  <a16:creationId xmlns:a16="http://schemas.microsoft.com/office/drawing/2014/main" id="{FF483C16-CD75-4AD8-B040-F5E70F3F259C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7;p62">
              <a:extLst>
                <a:ext uri="{FF2B5EF4-FFF2-40B4-BE49-F238E27FC236}">
                  <a16:creationId xmlns:a16="http://schemas.microsoft.com/office/drawing/2014/main" id="{78AD4024-6203-410F-A873-D0E1B2A5188D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88;p62">
              <a:extLst>
                <a:ext uri="{FF2B5EF4-FFF2-40B4-BE49-F238E27FC236}">
                  <a16:creationId xmlns:a16="http://schemas.microsoft.com/office/drawing/2014/main" id="{AE79F46B-282C-4BB7-94B1-6D77C4FFB39D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89;p62">
              <a:extLst>
                <a:ext uri="{FF2B5EF4-FFF2-40B4-BE49-F238E27FC236}">
                  <a16:creationId xmlns:a16="http://schemas.microsoft.com/office/drawing/2014/main" id="{EDAAAB40-9B41-44AC-8CD9-478F35BB6B6A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90;p62">
              <a:extLst>
                <a:ext uri="{FF2B5EF4-FFF2-40B4-BE49-F238E27FC236}">
                  <a16:creationId xmlns:a16="http://schemas.microsoft.com/office/drawing/2014/main" id="{31AFE852-5917-4C4A-ACFB-8A126D35E128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91;p62">
              <a:extLst>
                <a:ext uri="{FF2B5EF4-FFF2-40B4-BE49-F238E27FC236}">
                  <a16:creationId xmlns:a16="http://schemas.microsoft.com/office/drawing/2014/main" id="{4969091F-C052-4B30-9FF7-08B684325BCE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92;p62">
              <a:extLst>
                <a:ext uri="{FF2B5EF4-FFF2-40B4-BE49-F238E27FC236}">
                  <a16:creationId xmlns:a16="http://schemas.microsoft.com/office/drawing/2014/main" id="{2D870C8C-5B59-40B8-82A7-E23DA49EED7B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1543;p59">
            <a:extLst>
              <a:ext uri="{FF2B5EF4-FFF2-40B4-BE49-F238E27FC236}">
                <a16:creationId xmlns:a16="http://schemas.microsoft.com/office/drawing/2014/main" id="{7B765A37-4043-4871-8579-379F7CEA4714}"/>
              </a:ext>
            </a:extLst>
          </p:cNvPr>
          <p:cNvSpPr txBox="1">
            <a:spLocks/>
          </p:cNvSpPr>
          <p:nvPr/>
        </p:nvSpPr>
        <p:spPr>
          <a:xfrm>
            <a:off x="207571" y="351583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F1105CF-8133-447F-A431-D54A9B1D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81" y="961237"/>
            <a:ext cx="3627868" cy="37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40;p59">
            <a:extLst>
              <a:ext uri="{FF2B5EF4-FFF2-40B4-BE49-F238E27FC236}">
                <a16:creationId xmlns:a16="http://schemas.microsoft.com/office/drawing/2014/main" id="{8552CB2F-CB1C-4019-A8FC-008673A3AD2F}"/>
              </a:ext>
            </a:extLst>
          </p:cNvPr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5" name="Google Shape;1541;p59">
              <a:extLst>
                <a:ext uri="{FF2B5EF4-FFF2-40B4-BE49-F238E27FC236}">
                  <a16:creationId xmlns:a16="http://schemas.microsoft.com/office/drawing/2014/main" id="{4717BC1B-D249-4487-87D8-40312AA8465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42;p59">
              <a:extLst>
                <a:ext uri="{FF2B5EF4-FFF2-40B4-BE49-F238E27FC236}">
                  <a16:creationId xmlns:a16="http://schemas.microsoft.com/office/drawing/2014/main" id="{B0BA4EAF-F8AF-4559-B384-18B5C5ECD3E0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543;p59">
            <a:extLst>
              <a:ext uri="{FF2B5EF4-FFF2-40B4-BE49-F238E27FC236}">
                <a16:creationId xmlns:a16="http://schemas.microsoft.com/office/drawing/2014/main" id="{B55DCF8E-3DF3-4640-88A5-2A06AB95F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  <a:b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</a:p>
        </p:txBody>
      </p:sp>
      <p:sp>
        <p:nvSpPr>
          <p:cNvPr id="8" name="Google Shape;1544;p59">
            <a:extLst>
              <a:ext uri="{FF2B5EF4-FFF2-40B4-BE49-F238E27FC236}">
                <a16:creationId xmlns:a16="http://schemas.microsoft.com/office/drawing/2014/main" id="{9F1F1B2B-E179-4843-98D1-ECCE2808C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di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tiga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5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test_login_successful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username dan password yang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Hasil yang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5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test_login_failed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password yang salah. Hasil yang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5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test_logout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Hasil yang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logout,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5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lagi</a:t>
            </a:r>
            <a:r>
              <a:rPr lang="en-US" altLang="zh-CN" sz="15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grpSp>
        <p:nvGrpSpPr>
          <p:cNvPr id="9" name="Google Shape;1545;p59">
            <a:extLst>
              <a:ext uri="{FF2B5EF4-FFF2-40B4-BE49-F238E27FC236}">
                <a16:creationId xmlns:a16="http://schemas.microsoft.com/office/drawing/2014/main" id="{FADC7C6C-C79D-47D9-8DC8-4E3B31A0330E}"/>
              </a:ext>
            </a:extLst>
          </p:cNvPr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10" name="Google Shape;1546;p59">
              <a:extLst>
                <a:ext uri="{FF2B5EF4-FFF2-40B4-BE49-F238E27FC236}">
                  <a16:creationId xmlns:a16="http://schemas.microsoft.com/office/drawing/2014/main" id="{A28CCB43-B4D5-499A-8E12-3EF35024E71C}"/>
                </a:ext>
              </a:extLst>
            </p:cNvPr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47;p59">
              <a:extLst>
                <a:ext uri="{FF2B5EF4-FFF2-40B4-BE49-F238E27FC236}">
                  <a16:creationId xmlns:a16="http://schemas.microsoft.com/office/drawing/2014/main" id="{AA666178-4A49-4CE3-A360-677DBB48F24B}"/>
                </a:ext>
              </a:extLst>
            </p:cNvPr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8;p59">
              <a:extLst>
                <a:ext uri="{FF2B5EF4-FFF2-40B4-BE49-F238E27FC236}">
                  <a16:creationId xmlns:a16="http://schemas.microsoft.com/office/drawing/2014/main" id="{EA5C2C0B-FA81-474A-9571-9CDB7B23A598}"/>
                </a:ext>
              </a:extLst>
            </p:cNvPr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9;p59">
              <a:extLst>
                <a:ext uri="{FF2B5EF4-FFF2-40B4-BE49-F238E27FC236}">
                  <a16:creationId xmlns:a16="http://schemas.microsoft.com/office/drawing/2014/main" id="{F056D3B6-C235-46A6-8D03-8A4987F7C4B5}"/>
                </a:ext>
              </a:extLst>
            </p:cNvPr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50;p59">
              <a:extLst>
                <a:ext uri="{FF2B5EF4-FFF2-40B4-BE49-F238E27FC236}">
                  <a16:creationId xmlns:a16="http://schemas.microsoft.com/office/drawing/2014/main" id="{BE7EAA3F-0647-47BC-B0D6-64D046CFC9F8}"/>
                </a:ext>
              </a:extLst>
            </p:cNvPr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51;p59">
              <a:extLst>
                <a:ext uri="{FF2B5EF4-FFF2-40B4-BE49-F238E27FC236}">
                  <a16:creationId xmlns:a16="http://schemas.microsoft.com/office/drawing/2014/main" id="{0AAF59E8-7E40-4CAF-B4BC-F5DE3770488C}"/>
                </a:ext>
              </a:extLst>
            </p:cNvPr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2;p59">
              <a:extLst>
                <a:ext uri="{FF2B5EF4-FFF2-40B4-BE49-F238E27FC236}">
                  <a16:creationId xmlns:a16="http://schemas.microsoft.com/office/drawing/2014/main" id="{117B7482-EE19-46BE-A65F-DB9BF3B396F6}"/>
                </a:ext>
              </a:extLst>
            </p:cNvPr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53;p59">
              <a:extLst>
                <a:ext uri="{FF2B5EF4-FFF2-40B4-BE49-F238E27FC236}">
                  <a16:creationId xmlns:a16="http://schemas.microsoft.com/office/drawing/2014/main" id="{C806D8AE-7D68-4D4B-AA10-A0B914971EF2}"/>
                </a:ext>
              </a:extLst>
            </p:cNvPr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54;p59">
              <a:extLst>
                <a:ext uri="{FF2B5EF4-FFF2-40B4-BE49-F238E27FC236}">
                  <a16:creationId xmlns:a16="http://schemas.microsoft.com/office/drawing/2014/main" id="{2452D73B-D772-4AED-8CD0-B50195131F7E}"/>
                </a:ext>
              </a:extLst>
            </p:cNvPr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55;p59">
              <a:extLst>
                <a:ext uri="{FF2B5EF4-FFF2-40B4-BE49-F238E27FC236}">
                  <a16:creationId xmlns:a16="http://schemas.microsoft.com/office/drawing/2014/main" id="{944555D9-E215-41D7-93E4-D8E2F4C3518C}"/>
                </a:ext>
              </a:extLst>
            </p:cNvPr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56;p59">
              <a:extLst>
                <a:ext uri="{FF2B5EF4-FFF2-40B4-BE49-F238E27FC236}">
                  <a16:creationId xmlns:a16="http://schemas.microsoft.com/office/drawing/2014/main" id="{7F1A17B4-8049-4012-9470-DDB13CFF5024}"/>
                </a:ext>
              </a:extLst>
            </p:cNvPr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57;p59">
              <a:extLst>
                <a:ext uri="{FF2B5EF4-FFF2-40B4-BE49-F238E27FC236}">
                  <a16:creationId xmlns:a16="http://schemas.microsoft.com/office/drawing/2014/main" id="{040E9854-ED68-4537-9E4E-D778D3000841}"/>
                </a:ext>
              </a:extLst>
            </p:cNvPr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58;p59">
              <a:extLst>
                <a:ext uri="{FF2B5EF4-FFF2-40B4-BE49-F238E27FC236}">
                  <a16:creationId xmlns:a16="http://schemas.microsoft.com/office/drawing/2014/main" id="{B1875DF3-D1FA-4A0B-8BA4-0E6BCEFB43FF}"/>
                </a:ext>
              </a:extLst>
            </p:cNvPr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59;p59">
              <a:extLst>
                <a:ext uri="{FF2B5EF4-FFF2-40B4-BE49-F238E27FC236}">
                  <a16:creationId xmlns:a16="http://schemas.microsoft.com/office/drawing/2014/main" id="{E364B8BA-2363-4675-835C-6EE2B2A58F14}"/>
                </a:ext>
              </a:extLst>
            </p:cNvPr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60;p59">
              <a:extLst>
                <a:ext uri="{FF2B5EF4-FFF2-40B4-BE49-F238E27FC236}">
                  <a16:creationId xmlns:a16="http://schemas.microsoft.com/office/drawing/2014/main" id="{5BD9AE5D-E2FF-41FC-99BE-EF3630022609}"/>
                </a:ext>
              </a:extLst>
            </p:cNvPr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61;p59">
              <a:extLst>
                <a:ext uri="{FF2B5EF4-FFF2-40B4-BE49-F238E27FC236}">
                  <a16:creationId xmlns:a16="http://schemas.microsoft.com/office/drawing/2014/main" id="{68FEA77C-1D4B-4388-91B3-8A9E1325067B}"/>
                </a:ext>
              </a:extLst>
            </p:cNvPr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62;p59">
              <a:extLst>
                <a:ext uri="{FF2B5EF4-FFF2-40B4-BE49-F238E27FC236}">
                  <a16:creationId xmlns:a16="http://schemas.microsoft.com/office/drawing/2014/main" id="{657A2014-6C86-4DE6-B745-2501975021A2}"/>
                </a:ext>
              </a:extLst>
            </p:cNvPr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3;p59">
              <a:extLst>
                <a:ext uri="{FF2B5EF4-FFF2-40B4-BE49-F238E27FC236}">
                  <a16:creationId xmlns:a16="http://schemas.microsoft.com/office/drawing/2014/main" id="{2E0A1E9C-98B5-4C09-925F-F5B40EC8047E}"/>
                </a:ext>
              </a:extLst>
            </p:cNvPr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4;p59">
              <a:extLst>
                <a:ext uri="{FF2B5EF4-FFF2-40B4-BE49-F238E27FC236}">
                  <a16:creationId xmlns:a16="http://schemas.microsoft.com/office/drawing/2014/main" id="{1291252F-01B9-4228-AC94-1374FADE5729}"/>
                </a:ext>
              </a:extLst>
            </p:cNvPr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543;p59">
            <a:extLst>
              <a:ext uri="{FF2B5EF4-FFF2-40B4-BE49-F238E27FC236}">
                <a16:creationId xmlns:a16="http://schemas.microsoft.com/office/drawing/2014/main" id="{369F7091-7A68-4EE6-87C4-A244D12B491A}"/>
              </a:ext>
            </a:extLst>
          </p:cNvPr>
          <p:cNvSpPr txBox="1">
            <a:spLocks/>
          </p:cNvSpPr>
          <p:nvPr/>
        </p:nvSpPr>
        <p:spPr>
          <a:xfrm>
            <a:off x="445506" y="88725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6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2373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1417</Words>
  <Application>Microsoft Office PowerPoint</Application>
  <PresentationFormat>On-screen Show (16:9)</PresentationFormat>
  <Paragraphs>116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Poppins</vt:lpstr>
      <vt:lpstr>Itim</vt:lpstr>
      <vt:lpstr>Arial</vt:lpstr>
      <vt:lpstr>Muli</vt:lpstr>
      <vt:lpstr>Online Notebook XL by Slidesgo</vt:lpstr>
      <vt:lpstr>PowerPoint Presentation</vt:lpstr>
      <vt:lpstr>UTS  TESTING DAN QA PERANGKAT LUNAK  NAMA: Sahrul Gunawan NIM: 201011400069</vt:lpstr>
      <vt:lpstr>BAB 1</vt:lpstr>
      <vt:lpstr>WHITEBOX TESTING DAN UNIT TEST DENGAN PYTHON  </vt:lpstr>
      <vt:lpstr>WHITEBOX TESTING DAN UNIT TEST DENGAN PYTHON  </vt:lpstr>
      <vt:lpstr>WHITEBOX TESTING DAN UNIT TEST DENGAN PYTHON  </vt:lpstr>
      <vt:lpstr>WHITEBOX TESTING DAN UNIT TEST DENGAN PYTHON  </vt:lpstr>
      <vt:lpstr>WHITEBOX TESTING DAN UNIT TEST DENGAN PYTHON  </vt:lpstr>
      <vt:lpstr>WHITEBOX TESTING DAN UNIT TEST DENGAN PYTHON  </vt:lpstr>
      <vt:lpstr>BAB 2</vt:lpstr>
      <vt:lpstr>CI/CD DENGAN PYTHON</vt:lpstr>
      <vt:lpstr>CI/CD DENGAN PYTHON</vt:lpstr>
      <vt:lpstr>CI/CD DENGAN PYTHON</vt:lpstr>
      <vt:lpstr>CI/CD DENGAN PYTHON</vt:lpstr>
      <vt:lpstr>CI/CD DENGAN PYTHON</vt:lpstr>
      <vt:lpstr>CI/CD DENGAN PYTHON</vt:lpstr>
      <vt:lpstr>CI/CD DENGAN PYTHON</vt:lpstr>
      <vt:lpstr>CI/CD DENGAN PYTHON</vt:lpstr>
      <vt:lpstr>BAB 3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modified xsi:type="dcterms:W3CDTF">2023-11-03T13:11:32Z</dcterms:modified>
</cp:coreProperties>
</file>