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9144000" cy="5143500" type="screen16x9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7a0ca91b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7a0ca91b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7a0ca91b0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7a0ca91b0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7a0ca91b0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7a0ca91b0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7a0ca91b0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7a0ca91b0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7a0ca91b0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7a0ca91b0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7a0ca91b0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7a0ca91b0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7a0ca91b0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7a0ca91b0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a23b719d7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a23b719d7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7a0ca91b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7a0ca91b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7a0ca91b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7a0ca91b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7a0ca91b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7a0ca91b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83624c5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83624c5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7a0ca91b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7a0ca91b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7a0ca91b0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7a0ca91b0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7a0ca91b0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7a0ca91b0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35750" y="1566125"/>
            <a:ext cx="4045200" cy="13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Редактор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СДО</a:t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4929375" y="520500"/>
            <a:ext cx="3850500" cy="4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Сотрудник центра, отвечающий за актуализацию информации по дополнительным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общеразвивающим программам – поддерживает информационное наполнение описания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программ, размещает фото, расписание.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598100" y="1430725"/>
            <a:ext cx="8222100" cy="16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 дополнительного образования(СДО)</a:t>
            </a:r>
            <a:endParaRPr b="1"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598100" y="2859875"/>
            <a:ext cx="82221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Макеты страниц подписания договора </a:t>
            </a:r>
            <a:endParaRPr sz="3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311700" y="-47200"/>
            <a:ext cx="85206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Шаг 1 - Ознакомление</a:t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925" y="695600"/>
            <a:ext cx="3037068" cy="42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3" y="695600"/>
            <a:ext cx="3037068" cy="42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Шаг 2 - Согласие</a:t>
            </a:r>
            <a:endParaRPr b="1"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750" y="725350"/>
            <a:ext cx="2999242" cy="42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725350"/>
            <a:ext cx="2999242" cy="424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Шаг 2 - Согласие</a:t>
            </a:r>
            <a:endParaRPr b="1"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96700"/>
            <a:ext cx="2999242" cy="42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750" y="749100"/>
            <a:ext cx="2999242" cy="424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311700" y="40500"/>
            <a:ext cx="85206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Шаг 3 - Подтверждение</a:t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725" y="641675"/>
            <a:ext cx="6332025" cy="74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title"/>
          </p:nvPr>
        </p:nvSpPr>
        <p:spPr>
          <a:xfrm>
            <a:off x="311700" y="20700"/>
            <a:ext cx="85206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Договор подписан</a:t>
            </a:r>
            <a:endParaRPr b="1"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875" y="1020650"/>
            <a:ext cx="6494249" cy="760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Редактора СДО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4294967295"/>
          </p:nvPr>
        </p:nvSpPr>
        <p:spPr>
          <a:xfrm>
            <a:off x="400650" y="1246400"/>
            <a:ext cx="8342700" cy="30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 b="1"/>
              <a:t>Добавление/изменение/просмотр образовательных категорий</a:t>
            </a:r>
            <a:endParaRPr sz="2400" b="1"/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 b="1"/>
              <a:t>Добавление/изменение/просмотр центров</a:t>
            </a:r>
            <a:endParaRPr sz="2400" b="1"/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 b="1"/>
              <a:t>Добавление/изменение/просмотр программ</a:t>
            </a:r>
            <a:endParaRPr sz="2400" b="1"/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 b="1"/>
              <a:t>Добавление/изменение/просмотр педагогов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Сценарий работы Редактора СДО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4294967295"/>
          </p:nvPr>
        </p:nvSpPr>
        <p:spPr>
          <a:xfrm>
            <a:off x="400650" y="1170200"/>
            <a:ext cx="8342700" cy="3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 b="1"/>
              <a:t>Войти в Личный кабинет.</a:t>
            </a:r>
            <a:endParaRPr sz="2200" b="1"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 b="1"/>
              <a:t>Выбрать раздел “Образовательные категории”(“Центры”, “Программы”, “Педагоги”).</a:t>
            </a:r>
            <a:endParaRPr sz="2200" b="1"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 b="1"/>
              <a:t>Для просмотра/изменения выбрать элемент из списка элементов выбранного раздела.</a:t>
            </a:r>
            <a:endParaRPr sz="2200" b="1"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 b="1"/>
              <a:t>Для добавления нажать кнопку “Добавить”. </a:t>
            </a:r>
            <a:endParaRPr sz="2200" b="1"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 b="1"/>
              <a:t>Заполнить поля формы.</a:t>
            </a:r>
            <a:endParaRPr sz="2200" b="1"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 b="1"/>
              <a:t>Нажать кнопку “Сохранить”.</a:t>
            </a:r>
            <a:endParaRPr sz="22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335750" y="1566125"/>
            <a:ext cx="4045200" cy="13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ЕСЗ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4929375" y="520500"/>
            <a:ext cx="3850500" cy="4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Сотрудник центра, ответственный за работу в Едином сервисе записи (ЕСЗ).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Вносит информацию в разрабатываемую систему из заявлений, поступивших в ЕСЗ.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Оператора ЕСЗ</a:t>
            </a: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4294967295"/>
          </p:nvPr>
        </p:nvSpPr>
        <p:spPr>
          <a:xfrm>
            <a:off x="400650" y="1246400"/>
            <a:ext cx="8342700" cy="3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 b="1"/>
              <a:t>Добавление/изменение/просмотр договоров</a:t>
            </a:r>
            <a:endParaRPr sz="2400" b="1"/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 b="1"/>
              <a:t>Добавление/изменение/просмотр заявителей</a:t>
            </a:r>
            <a:endParaRPr sz="2400" b="1"/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 b="1"/>
              <a:t>Добавление/изменение/просмотр обучающихся</a:t>
            </a:r>
            <a:endParaRPr sz="2400" b="1"/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 b="1"/>
              <a:t>Добавление/изменение/просмотр педагогов</a:t>
            </a:r>
            <a:endParaRPr sz="2400" b="1"/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 b="1"/>
              <a:t>Отправление Родителю ссылки на форму подписания договора</a:t>
            </a:r>
            <a:endParaRPr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311700" y="-22225"/>
            <a:ext cx="8520600" cy="9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Сценарий работы с данными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 ЕСЗ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4294967295"/>
          </p:nvPr>
        </p:nvSpPr>
        <p:spPr>
          <a:xfrm>
            <a:off x="400650" y="1170200"/>
            <a:ext cx="8342700" cy="3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 b="1"/>
              <a:t>Войти в Личный кабинет.</a:t>
            </a:r>
            <a:endParaRPr sz="2200" b="1"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 b="1"/>
              <a:t>Выбрать раздел “Договоры”(“Заявители”, “Обучающиеся”, “Педагоги”).</a:t>
            </a:r>
            <a:endParaRPr sz="2200" b="1"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 b="1"/>
              <a:t>Для просмотра/изменения выбрать элемент из списка элементов выбранного раздела.</a:t>
            </a:r>
            <a:endParaRPr sz="2200" b="1"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 b="1"/>
              <a:t>Для добавления нажать кнопку “Добавить”. </a:t>
            </a:r>
            <a:endParaRPr sz="2200" b="1"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 b="1"/>
              <a:t>Заполнить поля формы.</a:t>
            </a:r>
            <a:endParaRPr sz="2200" b="1"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 b="1"/>
              <a:t>Нажать кнопку “Сохранить”.</a:t>
            </a:r>
            <a:endParaRPr sz="22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311700" y="-47200"/>
            <a:ext cx="85206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Сценарий подписания договора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 ЕСЗ</a:t>
            </a:r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4294967295"/>
          </p:nvPr>
        </p:nvSpPr>
        <p:spPr>
          <a:xfrm>
            <a:off x="400650" y="1017800"/>
            <a:ext cx="8342700" cy="39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 b="1"/>
              <a:t>Оператор ЕСЗ переносит данные договора в нашу систему:</a:t>
            </a:r>
            <a:endParaRPr sz="2200" b="1"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ru" sz="2200" b="1"/>
              <a:t>из ЕСЗ;</a:t>
            </a:r>
            <a:endParaRPr sz="2200" b="1"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ru" sz="2200" b="1"/>
              <a:t>из старых данных договоров.</a:t>
            </a:r>
            <a:endParaRPr sz="2200" b="1"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 b="1"/>
              <a:t>Проверяет корректность данных.</a:t>
            </a:r>
            <a:endParaRPr sz="2200" b="1"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 b="1"/>
              <a:t>Отправляет ссылку Родителю на почту, нажав на кнопку “Отправить”.</a:t>
            </a:r>
            <a:endParaRPr sz="2200" b="1"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 b="1"/>
              <a:t>Ждет изменение статуса договора на “Подписан по СМС” в личном кабинете Оператора ЕСЗ.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335750" y="1566125"/>
            <a:ext cx="4045200" cy="13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Родитель</a:t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4929375" y="520500"/>
            <a:ext cx="3850500" cy="4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Сотрудник центра, ответственный за работу в Едином сервисе записи (ЕСЗ).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Вносит информацию в разрабатываемую систему из заявлений, поступивших в ЕСЗ.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311700" y="181400"/>
            <a:ext cx="8520600" cy="1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Сценарий подписания договора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Родитель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4294967295"/>
          </p:nvPr>
        </p:nvSpPr>
        <p:spPr>
          <a:xfrm>
            <a:off x="400650" y="1246400"/>
            <a:ext cx="8342700" cy="3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AutoNum type="arabicPeriod"/>
            </a:pPr>
            <a:r>
              <a:rPr lang="ru" sz="2200" b="1"/>
              <a:t>Родитель заходит в свою электронную почту.</a:t>
            </a:r>
            <a:endParaRPr sz="2200" b="1"/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 b="1"/>
              <a:t>Открывает письмо с ссылкой на форму подписания договора.</a:t>
            </a:r>
            <a:endParaRPr sz="2200" b="1"/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AutoNum type="arabicPeriod"/>
            </a:pPr>
            <a:r>
              <a:rPr lang="ru" sz="2200" b="1">
                <a:solidFill>
                  <a:srgbClr val="FF0000"/>
                </a:solidFill>
              </a:rPr>
              <a:t>Родитель проверяет и дозаполняет данные договора. </a:t>
            </a:r>
            <a:endParaRPr sz="2200" b="1">
              <a:solidFill>
                <a:srgbClr val="FF0000"/>
              </a:solidFill>
            </a:endParaRPr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 b="1"/>
              <a:t>Нажимает кнопку “Отправить код по СМС”.</a:t>
            </a:r>
            <a:endParaRPr sz="2200" b="1"/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 b="1"/>
              <a:t>Получает код по СМС.</a:t>
            </a:r>
            <a:endParaRPr sz="2200" b="1"/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 b="1"/>
              <a:t>Вводит код в поле ввода на странице сайта.</a:t>
            </a:r>
            <a:endParaRPr sz="2200" b="1"/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 b="1"/>
              <a:t>Нажимает кнопку “Подписать”.</a:t>
            </a:r>
            <a:endParaRPr sz="2200" b="1"/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 b="1"/>
              <a:t>Договор подписан.</a:t>
            </a:r>
            <a:endParaRPr sz="22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Экран (16:9)</PresentationFormat>
  <Paragraphs>68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Roboto</vt:lpstr>
      <vt:lpstr>Arial</vt:lpstr>
      <vt:lpstr>Geometric</vt:lpstr>
      <vt:lpstr>Редактор СДО</vt:lpstr>
      <vt:lpstr>Функции Редактора СДО</vt:lpstr>
      <vt:lpstr>Сценарий работы Редактора СДО</vt:lpstr>
      <vt:lpstr>Оператор ЕСЗ</vt:lpstr>
      <vt:lpstr>Функции Оператора ЕСЗ</vt:lpstr>
      <vt:lpstr>Сценарий работы с данными Оператор ЕСЗ</vt:lpstr>
      <vt:lpstr>Сценарий подписания договора Оператор ЕСЗ</vt:lpstr>
      <vt:lpstr>Родитель</vt:lpstr>
      <vt:lpstr>Сценарий подписания договора Родитель</vt:lpstr>
      <vt:lpstr>Сайт дополнительного образования(СДО)</vt:lpstr>
      <vt:lpstr>Шаг 1 - Ознакомление</vt:lpstr>
      <vt:lpstr>Шаг 2 - Согласие</vt:lpstr>
      <vt:lpstr>Шаг 2 - Согласие</vt:lpstr>
      <vt:lpstr>Шаг 3 - Подтверждение</vt:lpstr>
      <vt:lpstr>Договор подписан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Редактор СДО</dc:title>
  <cp:lastModifiedBy>Александр Акимов</cp:lastModifiedBy>
  <cp:revision>1</cp:revision>
  <dcterms:modified xsi:type="dcterms:W3CDTF">2020-10-18T15:15:07Z</dcterms:modified>
</cp:coreProperties>
</file>