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5" r:id="rId1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21435-7D12-4E04-8E96-B96D44148AE6}" v="49" dt="2021-02-11T07:18:45.525"/>
    <p1510:client id="{88C0F18C-9910-4966-956C-FF416C6FFD76}" v="259" dt="2021-02-11T10:00:55.201"/>
    <p1510:client id="{A8E838A2-1899-4057-8B35-2189D8B80074}" v="46" dt="2021-02-11T06:24:20.231"/>
    <p1510:client id="{C181577C-44DA-4A1E-B3F6-DE2C5F95C52B}" v="141" dt="2021-02-10T16:35:53.820"/>
    <p1510:client id="{CB414A03-8387-4F2C-925C-7F518244FCB0}" v="185" dt="2021-02-11T08:13:16.244"/>
    <p1510:client id="{F425DAB3-2C5E-4785-9037-B4E75188D893}" v="71" dt="2021-02-11T09:17:21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487667c507f1f04f" providerId="Windows Live" clId="Web-{12021435-7D12-4E04-8E96-B96D44148AE6}"/>
    <pc:docChg chg="modSld">
      <pc:chgData name="Гость" userId="487667c507f1f04f" providerId="Windows Live" clId="Web-{12021435-7D12-4E04-8E96-B96D44148AE6}" dt="2021-02-11T07:18:43.478" v="44" actId="20577"/>
      <pc:docMkLst>
        <pc:docMk/>
      </pc:docMkLst>
      <pc:sldChg chg="modSp">
        <pc:chgData name="Гость" userId="487667c507f1f04f" providerId="Windows Live" clId="Web-{12021435-7D12-4E04-8E96-B96D44148AE6}" dt="2021-02-11T07:15:23.942" v="7" actId="20577"/>
        <pc:sldMkLst>
          <pc:docMk/>
          <pc:sldMk cId="0" sldId="256"/>
        </pc:sldMkLst>
        <pc:spChg chg="mod">
          <ac:chgData name="Гость" userId="487667c507f1f04f" providerId="Windows Live" clId="Web-{12021435-7D12-4E04-8E96-B96D44148AE6}" dt="2021-02-11T07:15:23.942" v="7" actId="20577"/>
          <ac:spMkLst>
            <pc:docMk/>
            <pc:sldMk cId="0" sldId="256"/>
            <ac:spMk id="118" creationId="{00000000-0000-0000-0000-000000000000}"/>
          </ac:spMkLst>
        </pc:spChg>
      </pc:sldChg>
      <pc:sldChg chg="modSp">
        <pc:chgData name="Гость" userId="487667c507f1f04f" providerId="Windows Live" clId="Web-{12021435-7D12-4E04-8E96-B96D44148AE6}" dt="2021-02-11T07:17:14.304" v="34" actId="1076"/>
        <pc:sldMkLst>
          <pc:docMk/>
          <pc:sldMk cId="0" sldId="257"/>
        </pc:sldMkLst>
        <pc:spChg chg="mod">
          <ac:chgData name="Гость" userId="487667c507f1f04f" providerId="Windows Live" clId="Web-{12021435-7D12-4E04-8E96-B96D44148AE6}" dt="2021-02-11T07:17:14.304" v="34" actId="1076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Гость" userId="487667c507f1f04f" providerId="Windows Live" clId="Web-{12021435-7D12-4E04-8E96-B96D44148AE6}" dt="2021-02-11T07:17:11.788" v="33" actId="1076"/>
          <ac:spMkLst>
            <pc:docMk/>
            <pc:sldMk cId="0" sldId="257"/>
            <ac:spMk id="121" creationId="{00000000-0000-0000-0000-000000000000}"/>
          </ac:spMkLst>
        </pc:spChg>
      </pc:sldChg>
      <pc:sldChg chg="modSp">
        <pc:chgData name="Гость" userId="487667c507f1f04f" providerId="Windows Live" clId="Web-{12021435-7D12-4E04-8E96-B96D44148AE6}" dt="2021-02-11T07:15:11.113" v="4" actId="20577"/>
        <pc:sldMkLst>
          <pc:docMk/>
          <pc:sldMk cId="0" sldId="258"/>
        </pc:sldMkLst>
        <pc:spChg chg="mod">
          <ac:chgData name="Гость" userId="487667c507f1f04f" providerId="Windows Live" clId="Web-{12021435-7D12-4E04-8E96-B96D44148AE6}" dt="2021-02-11T07:15:11.113" v="4" actId="20577"/>
          <ac:spMkLst>
            <pc:docMk/>
            <pc:sldMk cId="0" sldId="258"/>
            <ac:spMk id="123" creationId="{00000000-0000-0000-0000-000000000000}"/>
          </ac:spMkLst>
        </pc:spChg>
      </pc:sldChg>
      <pc:sldChg chg="modSp">
        <pc:chgData name="Гость" userId="487667c507f1f04f" providerId="Windows Live" clId="Web-{12021435-7D12-4E04-8E96-B96D44148AE6}" dt="2021-02-11T07:18:16.993" v="36" actId="14100"/>
        <pc:sldMkLst>
          <pc:docMk/>
          <pc:sldMk cId="0" sldId="260"/>
        </pc:sldMkLst>
        <pc:spChg chg="mod">
          <ac:chgData name="Гость" userId="487667c507f1f04f" providerId="Windows Live" clId="Web-{12021435-7D12-4E04-8E96-B96D44148AE6}" dt="2021-02-11T07:18:16.993" v="36" actId="14100"/>
          <ac:spMkLst>
            <pc:docMk/>
            <pc:sldMk cId="0" sldId="260"/>
            <ac:spMk id="127" creationId="{00000000-0000-0000-0000-000000000000}"/>
          </ac:spMkLst>
        </pc:spChg>
        <pc:graphicFrameChg chg="mod">
          <ac:chgData name="Гость" userId="487667c507f1f04f" providerId="Windows Live" clId="Web-{12021435-7D12-4E04-8E96-B96D44148AE6}" dt="2021-02-11T07:18:16.868" v="35" actId="1076"/>
          <ac:graphicFrameMkLst>
            <pc:docMk/>
            <pc:sldMk cId="0" sldId="260"/>
            <ac:graphicFrameMk id="128" creationId="{00000000-0000-0000-0000-000000000000}"/>
          </ac:graphicFrameMkLst>
        </pc:graphicFrameChg>
      </pc:sldChg>
      <pc:sldChg chg="modSp">
        <pc:chgData name="Гость" userId="487667c507f1f04f" providerId="Windows Live" clId="Web-{12021435-7D12-4E04-8E96-B96D44148AE6}" dt="2021-02-11T07:18:34.712" v="42" actId="1076"/>
        <pc:sldMkLst>
          <pc:docMk/>
          <pc:sldMk cId="0" sldId="262"/>
        </pc:sldMkLst>
        <pc:spChg chg="mod">
          <ac:chgData name="Гость" userId="487667c507f1f04f" providerId="Windows Live" clId="Web-{12021435-7D12-4E04-8E96-B96D44148AE6}" dt="2021-02-11T07:18:34.712" v="42" actId="1076"/>
          <ac:spMkLst>
            <pc:docMk/>
            <pc:sldMk cId="0" sldId="262"/>
            <ac:spMk id="131" creationId="{00000000-0000-0000-0000-000000000000}"/>
          </ac:spMkLst>
        </pc:spChg>
      </pc:sldChg>
      <pc:sldChg chg="modSp">
        <pc:chgData name="Гость" userId="487667c507f1f04f" providerId="Windows Live" clId="Web-{12021435-7D12-4E04-8E96-B96D44148AE6}" dt="2021-02-11T07:18:43.478" v="44" actId="20577"/>
        <pc:sldMkLst>
          <pc:docMk/>
          <pc:sldMk cId="0" sldId="263"/>
        </pc:sldMkLst>
        <pc:spChg chg="mod">
          <ac:chgData name="Гость" userId="487667c507f1f04f" providerId="Windows Live" clId="Web-{12021435-7D12-4E04-8E96-B96D44148AE6}" dt="2021-02-11T07:18:43.478" v="44" actId="20577"/>
          <ac:spMkLst>
            <pc:docMk/>
            <pc:sldMk cId="0" sldId="263"/>
            <ac:spMk id="136" creationId="{00000000-0000-0000-0000-000000000000}"/>
          </ac:spMkLst>
        </pc:spChg>
      </pc:sldChg>
    </pc:docChg>
  </pc:docChgLst>
  <pc:docChgLst>
    <pc:chgData name="Гость" userId="487667c507f1f04f" providerId="Windows Live" clId="Web-{F425DAB3-2C5E-4785-9037-B4E75188D893}"/>
    <pc:docChg chg="modSld">
      <pc:chgData name="Гость" userId="487667c507f1f04f" providerId="Windows Live" clId="Web-{F425DAB3-2C5E-4785-9037-B4E75188D893}" dt="2021-02-11T09:17:21.094" v="54" actId="20577"/>
      <pc:docMkLst>
        <pc:docMk/>
      </pc:docMkLst>
      <pc:sldChg chg="modSp">
        <pc:chgData name="Гость" userId="487667c507f1f04f" providerId="Windows Live" clId="Web-{F425DAB3-2C5E-4785-9037-B4E75188D893}" dt="2021-02-11T09:17:09.485" v="53" actId="20577"/>
        <pc:sldMkLst>
          <pc:docMk/>
          <pc:sldMk cId="0" sldId="257"/>
        </pc:sldMkLst>
        <pc:spChg chg="mod">
          <ac:chgData name="Гость" userId="487667c507f1f04f" providerId="Windows Live" clId="Web-{F425DAB3-2C5E-4785-9037-B4E75188D893}" dt="2021-02-11T09:13:06.510" v="22" actId="20577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Гость" userId="487667c507f1f04f" providerId="Windows Live" clId="Web-{F425DAB3-2C5E-4785-9037-B4E75188D893}" dt="2021-02-11T09:17:09.485" v="53" actId="20577"/>
          <ac:spMkLst>
            <pc:docMk/>
            <pc:sldMk cId="0" sldId="257"/>
            <ac:spMk id="121" creationId="{00000000-0000-0000-0000-000000000000}"/>
          </ac:spMkLst>
        </pc:spChg>
      </pc:sldChg>
      <pc:sldChg chg="modSp">
        <pc:chgData name="Гость" userId="487667c507f1f04f" providerId="Windows Live" clId="Web-{F425DAB3-2C5E-4785-9037-B4E75188D893}" dt="2021-02-11T09:17:21.094" v="54" actId="20577"/>
        <pc:sldMkLst>
          <pc:docMk/>
          <pc:sldMk cId="0" sldId="258"/>
        </pc:sldMkLst>
        <pc:spChg chg="mod">
          <ac:chgData name="Гость" userId="487667c507f1f04f" providerId="Windows Live" clId="Web-{F425DAB3-2C5E-4785-9037-B4E75188D893}" dt="2021-02-11T09:13:12.276" v="23" actId="20577"/>
          <ac:spMkLst>
            <pc:docMk/>
            <pc:sldMk cId="0" sldId="258"/>
            <ac:spMk id="122" creationId="{00000000-0000-0000-0000-000000000000}"/>
          </ac:spMkLst>
        </pc:spChg>
        <pc:spChg chg="mod">
          <ac:chgData name="Гость" userId="487667c507f1f04f" providerId="Windows Live" clId="Web-{F425DAB3-2C5E-4785-9037-B4E75188D893}" dt="2021-02-11T09:17:21.094" v="54" actId="20577"/>
          <ac:spMkLst>
            <pc:docMk/>
            <pc:sldMk cId="0" sldId="258"/>
            <ac:spMk id="123" creationId="{00000000-0000-0000-0000-000000000000}"/>
          </ac:spMkLst>
        </pc:spChg>
      </pc:sldChg>
      <pc:sldChg chg="modSp">
        <pc:chgData name="Гость" userId="487667c507f1f04f" providerId="Windows Live" clId="Web-{F425DAB3-2C5E-4785-9037-B4E75188D893}" dt="2021-02-11T09:13:23.948" v="24" actId="20577"/>
        <pc:sldMkLst>
          <pc:docMk/>
          <pc:sldMk cId="0" sldId="259"/>
        </pc:sldMkLst>
        <pc:spChg chg="mod">
          <ac:chgData name="Гость" userId="487667c507f1f04f" providerId="Windows Live" clId="Web-{F425DAB3-2C5E-4785-9037-B4E75188D893}" dt="2021-02-11T09:13:23.948" v="24" actId="20577"/>
          <ac:spMkLst>
            <pc:docMk/>
            <pc:sldMk cId="0" sldId="259"/>
            <ac:spMk id="124" creationId="{00000000-0000-0000-0000-000000000000}"/>
          </ac:spMkLst>
        </pc:spChg>
        <pc:spChg chg="mod">
          <ac:chgData name="Гость" userId="487667c507f1f04f" providerId="Windows Live" clId="Web-{F425DAB3-2C5E-4785-9037-B4E75188D893}" dt="2021-02-11T09:11:13.648" v="18" actId="20577"/>
          <ac:spMkLst>
            <pc:docMk/>
            <pc:sldMk cId="0" sldId="259"/>
            <ac:spMk id="125" creationId="{00000000-0000-0000-0000-000000000000}"/>
          </ac:spMkLst>
        </pc:spChg>
      </pc:sldChg>
      <pc:sldChg chg="modSp">
        <pc:chgData name="Гость" userId="487667c507f1f04f" providerId="Windows Live" clId="Web-{F425DAB3-2C5E-4785-9037-B4E75188D893}" dt="2021-02-11T09:13:32.573" v="25" actId="20577"/>
        <pc:sldMkLst>
          <pc:docMk/>
          <pc:sldMk cId="0" sldId="260"/>
        </pc:sldMkLst>
        <pc:spChg chg="mod">
          <ac:chgData name="Гость" userId="487667c507f1f04f" providerId="Windows Live" clId="Web-{F425DAB3-2C5E-4785-9037-B4E75188D893}" dt="2021-02-11T09:13:32.573" v="25" actId="20577"/>
          <ac:spMkLst>
            <pc:docMk/>
            <pc:sldMk cId="0" sldId="260"/>
            <ac:spMk id="127" creationId="{00000000-0000-0000-0000-000000000000}"/>
          </ac:spMkLst>
        </pc:spChg>
      </pc:sldChg>
      <pc:sldChg chg="modSp">
        <pc:chgData name="Гость" userId="487667c507f1f04f" providerId="Windows Live" clId="Web-{F425DAB3-2C5E-4785-9037-B4E75188D893}" dt="2021-02-11T09:16:35.015" v="49" actId="14100"/>
        <pc:sldMkLst>
          <pc:docMk/>
          <pc:sldMk cId="0" sldId="261"/>
        </pc:sldMkLst>
        <pc:spChg chg="mod">
          <ac:chgData name="Гость" userId="487667c507f1f04f" providerId="Windows Live" clId="Web-{F425DAB3-2C5E-4785-9037-B4E75188D893}" dt="2021-02-11T09:16:31.562" v="48" actId="1076"/>
          <ac:spMkLst>
            <pc:docMk/>
            <pc:sldMk cId="0" sldId="261"/>
            <ac:spMk id="129" creationId="{00000000-0000-0000-0000-000000000000}"/>
          </ac:spMkLst>
        </pc:spChg>
        <pc:spChg chg="mod">
          <ac:chgData name="Гость" userId="487667c507f1f04f" providerId="Windows Live" clId="Web-{F425DAB3-2C5E-4785-9037-B4E75188D893}" dt="2021-02-11T09:16:35.015" v="49" actId="14100"/>
          <ac:spMkLst>
            <pc:docMk/>
            <pc:sldMk cId="0" sldId="261"/>
            <ac:spMk id="130" creationId="{00000000-0000-0000-0000-000000000000}"/>
          </ac:spMkLst>
        </pc:spChg>
      </pc:sldChg>
      <pc:sldChg chg="modSp">
        <pc:chgData name="Гость" userId="487667c507f1f04f" providerId="Windows Live" clId="Web-{F425DAB3-2C5E-4785-9037-B4E75188D893}" dt="2021-02-11T09:13:56.917" v="30" actId="1076"/>
        <pc:sldMkLst>
          <pc:docMk/>
          <pc:sldMk cId="0" sldId="262"/>
        </pc:sldMkLst>
        <pc:spChg chg="mod">
          <ac:chgData name="Гость" userId="487667c507f1f04f" providerId="Windows Live" clId="Web-{F425DAB3-2C5E-4785-9037-B4E75188D893}" dt="2021-02-11T09:13:56.917" v="30" actId="1076"/>
          <ac:spMkLst>
            <pc:docMk/>
            <pc:sldMk cId="0" sldId="262"/>
            <ac:spMk id="131" creationId="{00000000-0000-0000-0000-000000000000}"/>
          </ac:spMkLst>
        </pc:spChg>
      </pc:sldChg>
      <pc:sldChg chg="modSp">
        <pc:chgData name="Гость" userId="487667c507f1f04f" providerId="Windows Live" clId="Web-{F425DAB3-2C5E-4785-9037-B4E75188D893}" dt="2021-02-11T09:14:03.371" v="31" actId="20577"/>
        <pc:sldMkLst>
          <pc:docMk/>
          <pc:sldMk cId="0" sldId="263"/>
        </pc:sldMkLst>
        <pc:spChg chg="mod">
          <ac:chgData name="Гость" userId="487667c507f1f04f" providerId="Windows Live" clId="Web-{F425DAB3-2C5E-4785-9037-B4E75188D893}" dt="2021-02-11T09:14:03.371" v="31" actId="20577"/>
          <ac:spMkLst>
            <pc:docMk/>
            <pc:sldMk cId="0" sldId="263"/>
            <ac:spMk id="136" creationId="{00000000-0000-0000-0000-000000000000}"/>
          </ac:spMkLst>
        </pc:spChg>
      </pc:sldChg>
      <pc:sldChg chg="modSp">
        <pc:chgData name="Гость" userId="487667c507f1f04f" providerId="Windows Live" clId="Web-{F425DAB3-2C5E-4785-9037-B4E75188D893}" dt="2021-02-11T09:16:50.140" v="52" actId="14100"/>
        <pc:sldMkLst>
          <pc:docMk/>
          <pc:sldMk cId="0" sldId="265"/>
        </pc:sldMkLst>
        <pc:spChg chg="mod">
          <ac:chgData name="Гость" userId="487667c507f1f04f" providerId="Windows Live" clId="Web-{F425DAB3-2C5E-4785-9037-B4E75188D893}" dt="2021-02-11T09:15:25.294" v="45" actId="20577"/>
          <ac:spMkLst>
            <pc:docMk/>
            <pc:sldMk cId="0" sldId="265"/>
            <ac:spMk id="142" creationId="{00000000-0000-0000-0000-000000000000}"/>
          </ac:spMkLst>
        </pc:spChg>
        <pc:spChg chg="mod">
          <ac:chgData name="Гость" userId="487667c507f1f04f" providerId="Windows Live" clId="Web-{F425DAB3-2C5E-4785-9037-B4E75188D893}" dt="2021-02-11T09:16:50.140" v="52" actId="14100"/>
          <ac:spMkLst>
            <pc:docMk/>
            <pc:sldMk cId="0" sldId="265"/>
            <ac:spMk id="143" creationId="{00000000-0000-0000-0000-000000000000}"/>
          </ac:spMkLst>
        </pc:spChg>
      </pc:sldChg>
      <pc:sldChg chg="modSp">
        <pc:chgData name="Гость" userId="487667c507f1f04f" providerId="Windows Live" clId="Web-{F425DAB3-2C5E-4785-9037-B4E75188D893}" dt="2021-02-11T09:15:13.560" v="40" actId="20577"/>
        <pc:sldMkLst>
          <pc:docMk/>
          <pc:sldMk cId="889944833" sldId="266"/>
        </pc:sldMkLst>
        <pc:spChg chg="mod">
          <ac:chgData name="Гость" userId="487667c507f1f04f" providerId="Windows Live" clId="Web-{F425DAB3-2C5E-4785-9037-B4E75188D893}" dt="2021-02-11T09:15:13.560" v="40" actId="20577"/>
          <ac:spMkLst>
            <pc:docMk/>
            <pc:sldMk cId="889944833" sldId="266"/>
            <ac:spMk id="2" creationId="{B9ABCB9A-86BC-4661-8965-F3C30696D95F}"/>
          </ac:spMkLst>
        </pc:spChg>
        <pc:spChg chg="mod">
          <ac:chgData name="Гость" userId="487667c507f1f04f" providerId="Windows Live" clId="Web-{F425DAB3-2C5E-4785-9037-B4E75188D893}" dt="2021-02-11T09:14:57.450" v="39" actId="1076"/>
          <ac:spMkLst>
            <pc:docMk/>
            <pc:sldMk cId="889944833" sldId="266"/>
            <ac:spMk id="3" creationId="{985E4ED8-D713-4BC1-A399-3B3434481D00}"/>
          </ac:spMkLst>
        </pc:spChg>
        <pc:graphicFrameChg chg="mod">
          <ac:chgData name="Гость" userId="487667c507f1f04f" providerId="Windows Live" clId="Web-{F425DAB3-2C5E-4785-9037-B4E75188D893}" dt="2021-02-11T09:14:53.575" v="38" actId="1076"/>
          <ac:graphicFrameMkLst>
            <pc:docMk/>
            <pc:sldMk cId="889944833" sldId="266"/>
            <ac:graphicFrameMk id="4" creationId="{C6E2926D-7A32-4446-9109-AD317A68B873}"/>
          </ac:graphicFrameMkLst>
        </pc:graphicFrameChg>
      </pc:sldChg>
    </pc:docChg>
  </pc:docChgLst>
  <pc:docChgLst>
    <pc:chgData name="Гость" userId="487667c507f1f04f" providerId="Windows Live" clId="Web-{A8E838A2-1899-4057-8B35-2189D8B80074}"/>
    <pc:docChg chg="modSld">
      <pc:chgData name="Гость" userId="487667c507f1f04f" providerId="Windows Live" clId="Web-{A8E838A2-1899-4057-8B35-2189D8B80074}" dt="2021-02-11T06:24:20.231" v="44" actId="20577"/>
      <pc:docMkLst>
        <pc:docMk/>
      </pc:docMkLst>
      <pc:sldChg chg="modSp">
        <pc:chgData name="Гость" userId="487667c507f1f04f" providerId="Windows Live" clId="Web-{A8E838A2-1899-4057-8B35-2189D8B80074}" dt="2021-02-11T06:24:00.762" v="42" actId="20577"/>
        <pc:sldMkLst>
          <pc:docMk/>
          <pc:sldMk cId="0" sldId="257"/>
        </pc:sldMkLst>
        <pc:spChg chg="mod">
          <ac:chgData name="Гость" userId="487667c507f1f04f" providerId="Windows Live" clId="Web-{A8E838A2-1899-4057-8B35-2189D8B80074}" dt="2021-02-11T06:24:00.762" v="42" actId="20577"/>
          <ac:spMkLst>
            <pc:docMk/>
            <pc:sldMk cId="0" sldId="257"/>
            <ac:spMk id="121" creationId="{00000000-0000-0000-0000-000000000000}"/>
          </ac:spMkLst>
        </pc:spChg>
      </pc:sldChg>
      <pc:sldChg chg="modSp">
        <pc:chgData name="Гость" userId="487667c507f1f04f" providerId="Windows Live" clId="Web-{A8E838A2-1899-4057-8B35-2189D8B80074}" dt="2021-02-11T06:23:32.791" v="33" actId="20577"/>
        <pc:sldMkLst>
          <pc:docMk/>
          <pc:sldMk cId="0" sldId="258"/>
        </pc:sldMkLst>
        <pc:spChg chg="mod">
          <ac:chgData name="Гость" userId="487667c507f1f04f" providerId="Windows Live" clId="Web-{A8E838A2-1899-4057-8B35-2189D8B80074}" dt="2021-02-11T06:23:32.791" v="33" actId="20577"/>
          <ac:spMkLst>
            <pc:docMk/>
            <pc:sldMk cId="0" sldId="258"/>
            <ac:spMk id="123" creationId="{00000000-0000-0000-0000-000000000000}"/>
          </ac:spMkLst>
        </pc:spChg>
      </pc:sldChg>
      <pc:sldChg chg="modSp">
        <pc:chgData name="Гость" userId="487667c507f1f04f" providerId="Windows Live" clId="Web-{A8E838A2-1899-4057-8B35-2189D8B80074}" dt="2021-02-11T06:24:20.231" v="44" actId="20577"/>
        <pc:sldMkLst>
          <pc:docMk/>
          <pc:sldMk cId="0" sldId="259"/>
        </pc:sldMkLst>
        <pc:spChg chg="mod">
          <ac:chgData name="Гость" userId="487667c507f1f04f" providerId="Windows Live" clId="Web-{A8E838A2-1899-4057-8B35-2189D8B80074}" dt="2021-02-11T06:24:20.231" v="44" actId="20577"/>
          <ac:spMkLst>
            <pc:docMk/>
            <pc:sldMk cId="0" sldId="259"/>
            <ac:spMk id="125" creationId="{00000000-0000-0000-0000-000000000000}"/>
          </ac:spMkLst>
        </pc:spChg>
      </pc:sldChg>
    </pc:docChg>
  </pc:docChgLst>
  <pc:docChgLst>
    <pc:chgData name="Гость" userId="487667c507f1f04f" providerId="Windows Live" clId="Web-{CB414A03-8387-4F2C-925C-7F518244FCB0}"/>
    <pc:docChg chg="addSld delSld modSld">
      <pc:chgData name="Гость" userId="487667c507f1f04f" providerId="Windows Live" clId="Web-{CB414A03-8387-4F2C-925C-7F518244FCB0}" dt="2021-02-11T08:13:16.244" v="176" actId="1076"/>
      <pc:docMkLst>
        <pc:docMk/>
      </pc:docMkLst>
      <pc:sldChg chg="modSp">
        <pc:chgData name="Гость" userId="487667c507f1f04f" providerId="Windows Live" clId="Web-{CB414A03-8387-4F2C-925C-7F518244FCB0}" dt="2021-02-11T08:04:43.121" v="4" actId="14100"/>
        <pc:sldMkLst>
          <pc:docMk/>
          <pc:sldMk cId="0" sldId="256"/>
        </pc:sldMkLst>
        <pc:spChg chg="mod">
          <ac:chgData name="Гость" userId="487667c507f1f04f" providerId="Windows Live" clId="Web-{CB414A03-8387-4F2C-925C-7F518244FCB0}" dt="2021-02-11T08:04:43.121" v="4" actId="14100"/>
          <ac:spMkLst>
            <pc:docMk/>
            <pc:sldMk cId="0" sldId="256"/>
            <ac:spMk id="118" creationId="{00000000-0000-0000-0000-000000000000}"/>
          </ac:spMkLst>
        </pc:spChg>
      </pc:sldChg>
      <pc:sldChg chg="modSp">
        <pc:chgData name="Гость" userId="487667c507f1f04f" providerId="Windows Live" clId="Web-{CB414A03-8387-4F2C-925C-7F518244FCB0}" dt="2021-02-11T08:05:02.903" v="6" actId="20577"/>
        <pc:sldMkLst>
          <pc:docMk/>
          <pc:sldMk cId="0" sldId="258"/>
        </pc:sldMkLst>
        <pc:spChg chg="mod">
          <ac:chgData name="Гость" userId="487667c507f1f04f" providerId="Windows Live" clId="Web-{CB414A03-8387-4F2C-925C-7F518244FCB0}" dt="2021-02-11T08:05:02.903" v="6" actId="20577"/>
          <ac:spMkLst>
            <pc:docMk/>
            <pc:sldMk cId="0" sldId="258"/>
            <ac:spMk id="122" creationId="{00000000-0000-0000-0000-000000000000}"/>
          </ac:spMkLst>
        </pc:spChg>
      </pc:sldChg>
      <pc:sldChg chg="modSp">
        <pc:chgData name="Гость" userId="487667c507f1f04f" providerId="Windows Live" clId="Web-{CB414A03-8387-4F2C-925C-7F518244FCB0}" dt="2021-02-11T08:12:06.477" v="164" actId="20577"/>
        <pc:sldMkLst>
          <pc:docMk/>
          <pc:sldMk cId="0" sldId="259"/>
        </pc:sldMkLst>
        <pc:spChg chg="mod">
          <ac:chgData name="Гость" userId="487667c507f1f04f" providerId="Windows Live" clId="Web-{CB414A03-8387-4F2C-925C-7F518244FCB0}" dt="2021-02-11T08:05:17.372" v="9" actId="20577"/>
          <ac:spMkLst>
            <pc:docMk/>
            <pc:sldMk cId="0" sldId="259"/>
            <ac:spMk id="124" creationId="{00000000-0000-0000-0000-000000000000}"/>
          </ac:spMkLst>
        </pc:spChg>
        <pc:spChg chg="mod">
          <ac:chgData name="Гость" userId="487667c507f1f04f" providerId="Windows Live" clId="Web-{CB414A03-8387-4F2C-925C-7F518244FCB0}" dt="2021-02-11T08:12:06.477" v="164" actId="20577"/>
          <ac:spMkLst>
            <pc:docMk/>
            <pc:sldMk cId="0" sldId="259"/>
            <ac:spMk id="125" creationId="{00000000-0000-0000-0000-000000000000}"/>
          </ac:spMkLst>
        </pc:spChg>
      </pc:sldChg>
      <pc:sldChg chg="modSp">
        <pc:chgData name="Гость" userId="487667c507f1f04f" providerId="Windows Live" clId="Web-{CB414A03-8387-4F2C-925C-7F518244FCB0}" dt="2021-02-11T08:05:40.326" v="12" actId="1076"/>
        <pc:sldMkLst>
          <pc:docMk/>
          <pc:sldMk cId="0" sldId="260"/>
        </pc:sldMkLst>
        <pc:spChg chg="mod">
          <ac:chgData name="Гость" userId="487667c507f1f04f" providerId="Windows Live" clId="Web-{CB414A03-8387-4F2C-925C-7F518244FCB0}" dt="2021-02-11T08:05:40.326" v="12" actId="1076"/>
          <ac:spMkLst>
            <pc:docMk/>
            <pc:sldMk cId="0" sldId="260"/>
            <ac:spMk id="127" creationId="{00000000-0000-0000-0000-000000000000}"/>
          </ac:spMkLst>
        </pc:spChg>
      </pc:sldChg>
      <pc:sldChg chg="modSp">
        <pc:chgData name="Гость" userId="487667c507f1f04f" providerId="Windows Live" clId="Web-{CB414A03-8387-4F2C-925C-7F518244FCB0}" dt="2021-02-11T08:12:44.650" v="169" actId="20577"/>
        <pc:sldMkLst>
          <pc:docMk/>
          <pc:sldMk cId="0" sldId="261"/>
        </pc:sldMkLst>
        <pc:spChg chg="mod">
          <ac:chgData name="Гость" userId="487667c507f1f04f" providerId="Windows Live" clId="Web-{CB414A03-8387-4F2C-925C-7F518244FCB0}" dt="2021-02-11T08:05:57.014" v="14" actId="20577"/>
          <ac:spMkLst>
            <pc:docMk/>
            <pc:sldMk cId="0" sldId="261"/>
            <ac:spMk id="129" creationId="{00000000-0000-0000-0000-000000000000}"/>
          </ac:spMkLst>
        </pc:spChg>
        <pc:spChg chg="mod">
          <ac:chgData name="Гость" userId="487667c507f1f04f" providerId="Windows Live" clId="Web-{CB414A03-8387-4F2C-925C-7F518244FCB0}" dt="2021-02-11T08:12:44.650" v="169" actId="20577"/>
          <ac:spMkLst>
            <pc:docMk/>
            <pc:sldMk cId="0" sldId="261"/>
            <ac:spMk id="130" creationId="{00000000-0000-0000-0000-000000000000}"/>
          </ac:spMkLst>
        </pc:spChg>
      </pc:sldChg>
      <pc:sldChg chg="modSp">
        <pc:chgData name="Гость" userId="487667c507f1f04f" providerId="Windows Live" clId="Web-{CB414A03-8387-4F2C-925C-7F518244FCB0}" dt="2021-02-11T08:13:16.244" v="176" actId="1076"/>
        <pc:sldMkLst>
          <pc:docMk/>
          <pc:sldMk cId="0" sldId="262"/>
        </pc:sldMkLst>
        <pc:spChg chg="mod">
          <ac:chgData name="Гость" userId="487667c507f1f04f" providerId="Windows Live" clId="Web-{CB414A03-8387-4F2C-925C-7F518244FCB0}" dt="2021-02-11T08:13:16.244" v="176" actId="1076"/>
          <ac:spMkLst>
            <pc:docMk/>
            <pc:sldMk cId="0" sldId="262"/>
            <ac:spMk id="131" creationId="{00000000-0000-0000-0000-000000000000}"/>
          </ac:spMkLst>
        </pc:spChg>
      </pc:sldChg>
      <pc:sldChg chg="modSp del">
        <pc:chgData name="Гость" userId="487667c507f1f04f" providerId="Windows Live" clId="Web-{CB414A03-8387-4F2C-925C-7F518244FCB0}" dt="2021-02-11T08:13:02.119" v="174"/>
        <pc:sldMkLst>
          <pc:docMk/>
          <pc:sldMk cId="0" sldId="264"/>
        </pc:sldMkLst>
        <pc:graphicFrameChg chg="mod modGraphic">
          <ac:chgData name="Гость" userId="487667c507f1f04f" providerId="Windows Live" clId="Web-{CB414A03-8387-4F2C-925C-7F518244FCB0}" dt="2021-02-11T08:12:52.900" v="173"/>
          <ac:graphicFrameMkLst>
            <pc:docMk/>
            <pc:sldMk cId="0" sldId="264"/>
            <ac:graphicFrameMk id="141" creationId="{00000000-0000-0000-0000-000000000000}"/>
          </ac:graphicFrameMkLst>
        </pc:graphicFrameChg>
      </pc:sldChg>
      <pc:sldChg chg="addSp modSp new">
        <pc:chgData name="Гость" userId="487667c507f1f04f" providerId="Windows Live" clId="Web-{CB414A03-8387-4F2C-925C-7F518244FCB0}" dt="2021-02-11T08:11:11.507" v="161" actId="1076"/>
        <pc:sldMkLst>
          <pc:docMk/>
          <pc:sldMk cId="889944833" sldId="266"/>
        </pc:sldMkLst>
        <pc:spChg chg="mod">
          <ac:chgData name="Гость" userId="487667c507f1f04f" providerId="Windows Live" clId="Web-{CB414A03-8387-4F2C-925C-7F518244FCB0}" dt="2021-02-11T08:09:22.598" v="40" actId="1076"/>
          <ac:spMkLst>
            <pc:docMk/>
            <pc:sldMk cId="889944833" sldId="266"/>
            <ac:spMk id="2" creationId="{B9ABCB9A-86BC-4661-8965-F3C30696D95F}"/>
          </ac:spMkLst>
        </pc:spChg>
        <pc:graphicFrameChg chg="add mod modGraphic">
          <ac:chgData name="Гость" userId="487667c507f1f04f" providerId="Windows Live" clId="Web-{CB414A03-8387-4F2C-925C-7F518244FCB0}" dt="2021-02-11T08:11:11.507" v="161" actId="1076"/>
          <ac:graphicFrameMkLst>
            <pc:docMk/>
            <pc:sldMk cId="889944833" sldId="266"/>
            <ac:graphicFrameMk id="4" creationId="{C6E2926D-7A32-4446-9109-AD317A68B873}"/>
          </ac:graphicFrameMkLst>
        </pc:graphicFrameChg>
      </pc:sldChg>
    </pc:docChg>
  </pc:docChgLst>
  <pc:docChgLst>
    <pc:chgData name="Гость" userId="487667c507f1f04f" providerId="Windows Live" clId="Web-{88C0F18C-9910-4966-956C-FF416C6FFD76}"/>
    <pc:docChg chg="modSld">
      <pc:chgData name="Гость" userId="487667c507f1f04f" providerId="Windows Live" clId="Web-{88C0F18C-9910-4966-956C-FF416C6FFD76}" dt="2021-02-11T10:00:50.982" v="207" actId="20577"/>
      <pc:docMkLst>
        <pc:docMk/>
      </pc:docMkLst>
      <pc:sldChg chg="modSp">
        <pc:chgData name="Гость" userId="487667c507f1f04f" providerId="Windows Live" clId="Web-{88C0F18C-9910-4966-956C-FF416C6FFD76}" dt="2021-02-11T09:58:50.928" v="192" actId="20577"/>
        <pc:sldMkLst>
          <pc:docMk/>
          <pc:sldMk cId="0" sldId="257"/>
        </pc:sldMkLst>
        <pc:spChg chg="mod">
          <ac:chgData name="Гость" userId="487667c507f1f04f" providerId="Windows Live" clId="Web-{88C0F18C-9910-4966-956C-FF416C6FFD76}" dt="2021-02-11T09:58:50.928" v="192" actId="20577"/>
          <ac:spMkLst>
            <pc:docMk/>
            <pc:sldMk cId="0" sldId="257"/>
            <ac:spMk id="120" creationId="{00000000-0000-0000-0000-000000000000}"/>
          </ac:spMkLst>
        </pc:spChg>
      </pc:sldChg>
      <pc:sldChg chg="modSp">
        <pc:chgData name="Гость" userId="487667c507f1f04f" providerId="Windows Live" clId="Web-{88C0F18C-9910-4966-956C-FF416C6FFD76}" dt="2021-02-11T09:59:02.070" v="194" actId="20577"/>
        <pc:sldMkLst>
          <pc:docMk/>
          <pc:sldMk cId="0" sldId="258"/>
        </pc:sldMkLst>
        <pc:spChg chg="mod">
          <ac:chgData name="Гость" userId="487667c507f1f04f" providerId="Windows Live" clId="Web-{88C0F18C-9910-4966-956C-FF416C6FFD76}" dt="2021-02-11T09:59:02.070" v="194" actId="20577"/>
          <ac:spMkLst>
            <pc:docMk/>
            <pc:sldMk cId="0" sldId="258"/>
            <ac:spMk id="122" creationId="{00000000-0000-0000-0000-000000000000}"/>
          </ac:spMkLst>
        </pc:spChg>
      </pc:sldChg>
      <pc:sldChg chg="modSp">
        <pc:chgData name="Гость" userId="487667c507f1f04f" providerId="Windows Live" clId="Web-{88C0F18C-9910-4966-956C-FF416C6FFD76}" dt="2021-02-11T09:59:17.383" v="196" actId="20577"/>
        <pc:sldMkLst>
          <pc:docMk/>
          <pc:sldMk cId="0" sldId="259"/>
        </pc:sldMkLst>
        <pc:spChg chg="mod">
          <ac:chgData name="Гость" userId="487667c507f1f04f" providerId="Windows Live" clId="Web-{88C0F18C-9910-4966-956C-FF416C6FFD76}" dt="2021-02-11T09:59:17.383" v="196" actId="20577"/>
          <ac:spMkLst>
            <pc:docMk/>
            <pc:sldMk cId="0" sldId="259"/>
            <ac:spMk id="124" creationId="{00000000-0000-0000-0000-000000000000}"/>
          </ac:spMkLst>
        </pc:spChg>
        <pc:spChg chg="mod">
          <ac:chgData name="Гость" userId="487667c507f1f04f" providerId="Windows Live" clId="Web-{88C0F18C-9910-4966-956C-FF416C6FFD76}" dt="2021-02-11T09:57:06.922" v="0" actId="20577"/>
          <ac:spMkLst>
            <pc:docMk/>
            <pc:sldMk cId="0" sldId="259"/>
            <ac:spMk id="125" creationId="{00000000-0000-0000-0000-000000000000}"/>
          </ac:spMkLst>
        </pc:spChg>
        <pc:graphicFrameChg chg="mod modGraphic">
          <ac:chgData name="Гость" userId="487667c507f1f04f" providerId="Windows Live" clId="Web-{88C0F18C-9910-4966-956C-FF416C6FFD76}" dt="2021-02-11T09:57:23.861" v="37"/>
          <ac:graphicFrameMkLst>
            <pc:docMk/>
            <pc:sldMk cId="0" sldId="259"/>
            <ac:graphicFrameMk id="126" creationId="{00000000-0000-0000-0000-000000000000}"/>
          </ac:graphicFrameMkLst>
        </pc:graphicFrameChg>
      </pc:sldChg>
      <pc:sldChg chg="modSp">
        <pc:chgData name="Гость" userId="487667c507f1f04f" providerId="Windows Live" clId="Web-{88C0F18C-9910-4966-956C-FF416C6FFD76}" dt="2021-02-11T09:59:30.509" v="198" actId="20577"/>
        <pc:sldMkLst>
          <pc:docMk/>
          <pc:sldMk cId="0" sldId="260"/>
        </pc:sldMkLst>
        <pc:spChg chg="mod">
          <ac:chgData name="Гость" userId="487667c507f1f04f" providerId="Windows Live" clId="Web-{88C0F18C-9910-4966-956C-FF416C6FFD76}" dt="2021-02-11T09:59:30.509" v="198" actId="20577"/>
          <ac:spMkLst>
            <pc:docMk/>
            <pc:sldMk cId="0" sldId="260"/>
            <ac:spMk id="127" creationId="{00000000-0000-0000-0000-000000000000}"/>
          </ac:spMkLst>
        </pc:spChg>
        <pc:graphicFrameChg chg="mod modGraphic">
          <ac:chgData name="Гость" userId="487667c507f1f04f" providerId="Windows Live" clId="Web-{88C0F18C-9910-4966-956C-FF416C6FFD76}" dt="2021-02-11T09:57:43.940" v="98"/>
          <ac:graphicFrameMkLst>
            <pc:docMk/>
            <pc:sldMk cId="0" sldId="260"/>
            <ac:graphicFrameMk id="128" creationId="{00000000-0000-0000-0000-000000000000}"/>
          </ac:graphicFrameMkLst>
        </pc:graphicFrameChg>
      </pc:sldChg>
      <pc:sldChg chg="modSp">
        <pc:chgData name="Гость" userId="487667c507f1f04f" providerId="Windows Live" clId="Web-{88C0F18C-9910-4966-956C-FF416C6FFD76}" dt="2021-02-11T09:59:45.744" v="200" actId="20577"/>
        <pc:sldMkLst>
          <pc:docMk/>
          <pc:sldMk cId="0" sldId="261"/>
        </pc:sldMkLst>
        <pc:spChg chg="mod">
          <ac:chgData name="Гость" userId="487667c507f1f04f" providerId="Windows Live" clId="Web-{88C0F18C-9910-4966-956C-FF416C6FFD76}" dt="2021-02-11T09:59:45.744" v="200" actId="20577"/>
          <ac:spMkLst>
            <pc:docMk/>
            <pc:sldMk cId="0" sldId="261"/>
            <ac:spMk id="129" creationId="{00000000-0000-0000-0000-000000000000}"/>
          </ac:spMkLst>
        </pc:spChg>
        <pc:spChg chg="mod">
          <ac:chgData name="Гость" userId="487667c507f1f04f" providerId="Windows Live" clId="Web-{88C0F18C-9910-4966-956C-FF416C6FFD76}" dt="2021-02-11T09:58:00.347" v="99" actId="20577"/>
          <ac:spMkLst>
            <pc:docMk/>
            <pc:sldMk cId="0" sldId="261"/>
            <ac:spMk id="130" creationId="{00000000-0000-0000-0000-000000000000}"/>
          </ac:spMkLst>
        </pc:spChg>
      </pc:sldChg>
      <pc:sldChg chg="modSp">
        <pc:chgData name="Гость" userId="487667c507f1f04f" providerId="Windows Live" clId="Web-{88C0F18C-9910-4966-956C-FF416C6FFD76}" dt="2021-02-11T10:00:12.980" v="202" actId="20577"/>
        <pc:sldMkLst>
          <pc:docMk/>
          <pc:sldMk cId="0" sldId="262"/>
        </pc:sldMkLst>
        <pc:spChg chg="mod">
          <ac:chgData name="Гость" userId="487667c507f1f04f" providerId="Windows Live" clId="Web-{88C0F18C-9910-4966-956C-FF416C6FFD76}" dt="2021-02-11T10:00:12.980" v="202" actId="20577"/>
          <ac:spMkLst>
            <pc:docMk/>
            <pc:sldMk cId="0" sldId="262"/>
            <ac:spMk id="131" creationId="{00000000-0000-0000-0000-000000000000}"/>
          </ac:spMkLst>
        </pc:spChg>
      </pc:sldChg>
      <pc:sldChg chg="modSp">
        <pc:chgData name="Гость" userId="487667c507f1f04f" providerId="Windows Live" clId="Web-{88C0F18C-9910-4966-956C-FF416C6FFD76}" dt="2021-02-11T10:00:29.184" v="204" actId="20577"/>
        <pc:sldMkLst>
          <pc:docMk/>
          <pc:sldMk cId="0" sldId="263"/>
        </pc:sldMkLst>
        <pc:spChg chg="mod">
          <ac:chgData name="Гость" userId="487667c507f1f04f" providerId="Windows Live" clId="Web-{88C0F18C-9910-4966-956C-FF416C6FFD76}" dt="2021-02-11T10:00:29.184" v="204" actId="20577"/>
          <ac:spMkLst>
            <pc:docMk/>
            <pc:sldMk cId="0" sldId="263"/>
            <ac:spMk id="136" creationId="{00000000-0000-0000-0000-000000000000}"/>
          </ac:spMkLst>
        </pc:spChg>
      </pc:sldChg>
      <pc:sldChg chg="modSp">
        <pc:chgData name="Гость" userId="487667c507f1f04f" providerId="Windows Live" clId="Web-{88C0F18C-9910-4966-956C-FF416C6FFD76}" dt="2021-02-11T10:00:50.982" v="207" actId="20577"/>
        <pc:sldMkLst>
          <pc:docMk/>
          <pc:sldMk cId="0" sldId="265"/>
        </pc:sldMkLst>
        <pc:spChg chg="mod">
          <ac:chgData name="Гость" userId="487667c507f1f04f" providerId="Windows Live" clId="Web-{88C0F18C-9910-4966-956C-FF416C6FFD76}" dt="2021-02-11T10:00:50.982" v="207" actId="20577"/>
          <ac:spMkLst>
            <pc:docMk/>
            <pc:sldMk cId="0" sldId="265"/>
            <ac:spMk id="142" creationId="{00000000-0000-0000-0000-000000000000}"/>
          </ac:spMkLst>
        </pc:spChg>
        <pc:spChg chg="mod">
          <ac:chgData name="Гость" userId="487667c507f1f04f" providerId="Windows Live" clId="Web-{88C0F18C-9910-4966-956C-FF416C6FFD76}" dt="2021-02-11T09:58:33.912" v="189" actId="20577"/>
          <ac:spMkLst>
            <pc:docMk/>
            <pc:sldMk cId="0" sldId="265"/>
            <ac:spMk id="143" creationId="{00000000-0000-0000-0000-000000000000}"/>
          </ac:spMkLst>
        </pc:spChg>
      </pc:sldChg>
      <pc:sldChg chg="modSp">
        <pc:chgData name="Гость" userId="487667c507f1f04f" providerId="Windows Live" clId="Web-{88C0F18C-9910-4966-956C-FF416C6FFD76}" dt="2021-02-11T10:00:36.809" v="205" actId="20577"/>
        <pc:sldMkLst>
          <pc:docMk/>
          <pc:sldMk cId="889944833" sldId="266"/>
        </pc:sldMkLst>
        <pc:spChg chg="mod">
          <ac:chgData name="Гость" userId="487667c507f1f04f" providerId="Windows Live" clId="Web-{88C0F18C-9910-4966-956C-FF416C6FFD76}" dt="2021-02-11T10:00:36.809" v="205" actId="20577"/>
          <ac:spMkLst>
            <pc:docMk/>
            <pc:sldMk cId="889944833" sldId="266"/>
            <ac:spMk id="2" creationId="{B9ABCB9A-86BC-4661-8965-F3C30696D95F}"/>
          </ac:spMkLst>
        </pc:spChg>
        <pc:graphicFrameChg chg="mod modGraphic">
          <ac:chgData name="Гость" userId="487667c507f1f04f" providerId="Windows Live" clId="Web-{88C0F18C-9910-4966-956C-FF416C6FFD76}" dt="2021-02-11T09:58:26.177" v="188"/>
          <ac:graphicFrameMkLst>
            <pc:docMk/>
            <pc:sldMk cId="889944833" sldId="266"/>
            <ac:graphicFrameMk id="4" creationId="{C6E2926D-7A32-4446-9109-AD317A68B873}"/>
          </ac:graphicFrameMkLst>
        </pc:graphicFrameChg>
      </pc:sldChg>
    </pc:docChg>
  </pc:docChgLst>
  <pc:docChgLst>
    <pc:chgData name="Гость" userId="487667c507f1f04f" providerId="Windows Live" clId="Web-{C181577C-44DA-4A1E-B3F6-DE2C5F95C52B}"/>
    <pc:docChg chg="modSld">
      <pc:chgData name="Гость" userId="487667c507f1f04f" providerId="Windows Live" clId="Web-{C181577C-44DA-4A1E-B3F6-DE2C5F95C52B}" dt="2021-02-10T16:35:00.475" v="48"/>
      <pc:docMkLst>
        <pc:docMk/>
      </pc:docMkLst>
      <pc:sldChg chg="modSp">
        <pc:chgData name="Гость" userId="487667c507f1f04f" providerId="Windows Live" clId="Web-{C181577C-44DA-4A1E-B3F6-DE2C5F95C52B}" dt="2021-02-10T16:35:00.475" v="48"/>
        <pc:sldMkLst>
          <pc:docMk/>
          <pc:sldMk cId="0" sldId="264"/>
        </pc:sldMkLst>
        <pc:graphicFrameChg chg="mod modGraphic">
          <ac:chgData name="Гость" userId="487667c507f1f04f" providerId="Windows Live" clId="Web-{C181577C-44DA-4A1E-B3F6-DE2C5F95C52B}" dt="2021-02-10T16:35:00.475" v="48"/>
          <ac:graphicFrameMkLst>
            <pc:docMk/>
            <pc:sldMk cId="0" sldId="264"/>
            <ac:graphicFrameMk id="141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Title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Celestia-R1---OverlayContent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 descr="Celestia-R1---OverlayContent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520" cy="36482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520" cy="36482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306986" y="3039445"/>
            <a:ext cx="5088428" cy="990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9000"/>
          </a:bodyPr>
          <a:lstStyle/>
          <a:p>
            <a:pPr algn="r">
              <a:lnSpc>
                <a:spcPct val="100000"/>
              </a:lnSpc>
            </a:pPr>
            <a:r>
              <a:rPr lang="ru-RU" sz="4800" b="0" strike="noStrike" cap="all" spc="-1" dirty="0">
                <a:solidFill>
                  <a:srgbClr val="FFFFFF"/>
                </a:solidFill>
                <a:latin typeface="Calibri Light"/>
              </a:rPr>
              <a:t> </a:t>
            </a:r>
            <a:r>
              <a:rPr lang="ru-RU" sz="4800" b="0" strike="noStrike" cap="all" spc="-1" dirty="0" err="1">
                <a:solidFill>
                  <a:srgbClr val="FFFFFF"/>
                </a:solidFill>
                <a:latin typeface="Bitstream Vera Sans"/>
              </a:rPr>
              <a:t>battle</a:t>
            </a:r>
            <a:r>
              <a:rPr lang="ru-RU" sz="4800" b="0" strike="noStrike" cap="all" spc="-1" dirty="0">
                <a:solidFill>
                  <a:srgbClr val="FFFFFF"/>
                </a:solidFill>
                <a:latin typeface="Bitstream Vera Sans"/>
              </a:rPr>
              <a:t> `n` </a:t>
            </a:r>
            <a:r>
              <a:rPr lang="ru-RU" sz="4800" b="0" strike="noStrike" cap="all" spc="-1" dirty="0" err="1">
                <a:solidFill>
                  <a:srgbClr val="FFFFFF"/>
                </a:solidFill>
                <a:latin typeface="Bitstream Vera Sans"/>
              </a:rPr>
              <a:t>jam</a:t>
            </a:r>
            <a:endParaRPr lang="ru-RU" sz="4800" b="0" strike="noStrike" spc="-1" dirty="0" err="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962520" y="4385880"/>
            <a:ext cx="7197120" cy="14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/>
          </a:bodyPr>
          <a:lstStyle/>
          <a:p>
            <a:pPr algn="r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ru-RU" sz="1800" b="0" i="1" strike="noStrike" cap="all" spc="-1">
                <a:solidFill>
                  <a:srgbClr val="FFFFFF"/>
                </a:solidFill>
                <a:latin typeface="Times New Roman"/>
              </a:rPr>
              <a:t>Авторы: </a:t>
            </a:r>
            <a:endParaRPr lang="ru-RU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ru-RU" sz="1800" b="0" i="1" strike="noStrike" cap="all" spc="-1">
                <a:solidFill>
                  <a:srgbClr val="FFFFFF"/>
                </a:solidFill>
                <a:latin typeface="Times New Roman"/>
              </a:rPr>
              <a:t>             Чепрасов Александр,</a:t>
            </a:r>
            <a:endParaRPr lang="ru-RU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ru-RU" sz="1800" b="0" i="1" strike="noStrike" cap="all" spc="-1">
                <a:solidFill>
                  <a:srgbClr val="FFFFFF"/>
                </a:solidFill>
                <a:latin typeface="Times New Roman"/>
              </a:rPr>
              <a:t>             Стрела Артемий</a:t>
            </a:r>
            <a:endParaRPr lang="ru-RU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ru-RU" sz="1800" b="0" i="1" strike="noStrike" cap="all" spc="-1">
                <a:solidFill>
                  <a:srgbClr val="FFFFFF"/>
                </a:solidFill>
                <a:latin typeface="Times New Roman"/>
              </a:rPr>
              <a:t>Лицей №1535, Москва 2021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65840" y="145800"/>
            <a:ext cx="5848920" cy="56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95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600" strike="noStrike" cap="all" spc="-1" dirty="0">
                <a:solidFill>
                  <a:srgbClr val="FFFFFF"/>
                </a:solidFill>
                <a:latin typeface="Arial"/>
              </a:rPr>
              <a:t>Дальнейшие шаги</a:t>
            </a:r>
            <a:endParaRPr lang="ru-RU" sz="3600" strike="noStrike" spc="-1" dirty="0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39720" y="896760"/>
            <a:ext cx="10901160" cy="40794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Завершение ранговой системы музыкантов и как следствие полная интеграция в предлагаемое решение алгоритма поиска музыкантов с учетом уровня владения музыкальным инструментом</a:t>
            </a:r>
            <a:endParaRPr lang="ru-RU" b="0" strike="noStrike" spc="-1">
              <a:latin typeface="Times New Roman"/>
            </a:endParaRPr>
          </a:p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Оптимизация алгоритма стриминга аудио</a:t>
            </a:r>
            <a:endParaRPr lang="ru-RU" b="0" strike="noStrike" spc="-1">
              <a:latin typeface="Times New Roman"/>
            </a:endParaRPr>
          </a:p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Добавление инструментов и справочных материалов в репетиционную комнату</a:t>
            </a:r>
            <a:endParaRPr lang="ru-RU" b="0" strike="noStrike" spc="-1">
              <a:latin typeface="Times New Roman"/>
            </a:endParaRPr>
          </a:p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Добавления функции дистанционной групповой записи треков</a:t>
            </a:r>
            <a:endParaRPr lang="ru-RU" b="0" strike="noStrike" spc="-1">
              <a:latin typeface="Times New Roman"/>
            </a:endParaRPr>
          </a:p>
          <a:p>
            <a:pPr marL="285750" indent="-285115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Интеграция приложения в музыкальные школы</a:t>
            </a:r>
            <a:endParaRPr lang="ru-RU" b="0" strike="noStrike" spc="-1">
              <a:latin typeface="Times New Roman"/>
            </a:endParaRPr>
          </a:p>
          <a:p>
            <a:pPr marL="285750" indent="-285115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Усовершенствование системы защиты авторских прав и персональных данных</a:t>
            </a:r>
            <a:endParaRPr lang="ru-RU" b="0" strike="noStrike" spc="-1">
              <a:latin typeface="Times New Roman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В перспективе команда проекта будет стремиться к созданию социальной сети, не уступающей по удобству ВКонтакте, </a:t>
            </a:r>
            <a:r>
              <a:rPr lang="ru-RU" b="0" strike="noStrike" spc="-1" dirty="0" err="1">
                <a:solidFill>
                  <a:srgbClr val="FFFFFF"/>
                </a:solidFill>
                <a:latin typeface="Times New Roman"/>
                <a:ea typeface="Calibri"/>
              </a:rPr>
              <a:t>Facebook</a:t>
            </a: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 и т.п., ориентированной на музыкантов, которая будет служить не только безопасным хранилищем авторского материала, но и поможет образовательно-музыкальным  организациям проводить занятия.</a:t>
            </a:r>
            <a:endParaRPr lang="ru-RU" b="0" strike="noStrike" spc="-1" dirty="0">
              <a:latin typeface="Times New Roman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60600" y="302405"/>
            <a:ext cx="10869840" cy="427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ru-RU" sz="2400" strike="noStrike" cap="all" spc="-1" dirty="0">
                <a:solidFill>
                  <a:srgbClr val="FFFFFF"/>
                </a:solidFill>
                <a:latin typeface="Arial"/>
                <a:ea typeface="Calibri Light"/>
              </a:rPr>
              <a:t>Ключевые выводы анализа ситуации с постановкой проблемы.</a:t>
            </a:r>
            <a:endParaRPr lang="ru-RU" sz="240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58438" y="916639"/>
            <a:ext cx="10880278" cy="56226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</a:rPr>
              <a:t>1. Ключевые выводы анализа ситуации:</a:t>
            </a:r>
            <a:endParaRPr lang="ru-RU" b="0" strike="noStrike" spc="-1">
              <a:latin typeface="Times New Roman"/>
            </a:endParaRPr>
          </a:p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</a:rPr>
              <a:t>Ни одно существующее решение не способно полностью заменить "</a:t>
            </a:r>
            <a:r>
              <a:rPr lang="ru-RU" spc="-1" dirty="0" err="1">
                <a:solidFill>
                  <a:srgbClr val="FFFFFF"/>
                </a:solidFill>
                <a:latin typeface="Times New Roman"/>
              </a:rPr>
              <a:t>Battle</a:t>
            </a:r>
            <a:r>
              <a:rPr lang="ru-RU" b="0" strike="noStrike" spc="-1" dirty="0">
                <a:solidFill>
                  <a:srgbClr val="FFFFFF"/>
                </a:solidFill>
                <a:latin typeface="Times New Roman"/>
              </a:rPr>
              <a:t> `n` </a:t>
            </a:r>
            <a:r>
              <a:rPr lang="ru-RU" spc="-1" dirty="0" err="1">
                <a:solidFill>
                  <a:srgbClr val="FFFFFF"/>
                </a:solidFill>
                <a:latin typeface="Times New Roman"/>
              </a:rPr>
              <a:t>Jam</a:t>
            </a:r>
            <a:r>
              <a:rPr lang="ru-RU" b="0" strike="noStrike" spc="-1" dirty="0">
                <a:solidFill>
                  <a:srgbClr val="FFFFFF"/>
                </a:solidFill>
                <a:latin typeface="Times New Roman"/>
              </a:rPr>
              <a:t>"(</a:t>
            </a:r>
            <a:r>
              <a:rPr lang="ru-RU" spc="-1" dirty="0" err="1">
                <a:solidFill>
                  <a:srgbClr val="FFFFFF"/>
                </a:solidFill>
                <a:latin typeface="Times New Roman"/>
              </a:rPr>
              <a:t>B</a:t>
            </a:r>
            <a:r>
              <a:rPr lang="ru-RU" b="0" strike="noStrike" spc="-1" dirty="0" err="1">
                <a:solidFill>
                  <a:srgbClr val="FFFFFF"/>
                </a:solidFill>
                <a:latin typeface="Times New Roman"/>
              </a:rPr>
              <a:t>`n</a:t>
            </a:r>
            <a:r>
              <a:rPr lang="ru-RU" spc="-1" dirty="0" err="1">
                <a:solidFill>
                  <a:srgbClr val="FFFFFF"/>
                </a:solidFill>
                <a:latin typeface="Times New Roman"/>
              </a:rPr>
              <a:t>`J</a:t>
            </a:r>
            <a:r>
              <a:rPr lang="ru-RU" spc="-1" dirty="0">
                <a:solidFill>
                  <a:srgbClr val="FFFFFF"/>
                </a:solidFill>
                <a:latin typeface="Times New Roman"/>
              </a:rPr>
              <a:t>)</a:t>
            </a:r>
            <a:r>
              <a:rPr lang="ru-RU" b="0" strike="noStrike" spc="-1" dirty="0">
                <a:solidFill>
                  <a:srgbClr val="FFFFFF"/>
                </a:solidFill>
                <a:latin typeface="Times New Roman"/>
              </a:rPr>
              <a:t> по </a:t>
            </a:r>
            <a:r>
              <a:rPr lang="ru-RU" spc="-1" dirty="0">
                <a:solidFill>
                  <a:srgbClr val="FFFFFF"/>
                </a:solidFill>
                <a:latin typeface="Times New Roman"/>
              </a:rPr>
              <a:t>отдельности</a:t>
            </a:r>
            <a:r>
              <a:rPr lang="ru-RU" b="0" strike="noStrike" spc="-1" dirty="0">
                <a:solidFill>
                  <a:srgbClr val="FFFFFF"/>
                </a:solidFill>
                <a:latin typeface="Times New Roman"/>
              </a:rPr>
              <a:t>. Даже при использовании их в комплексе</a:t>
            </a:r>
            <a:r>
              <a:rPr lang="ru-RU" spc="-1" dirty="0">
                <a:solidFill>
                  <a:srgbClr val="FFFFFF"/>
                </a:solidFill>
                <a:latin typeface="Times New Roman"/>
              </a:rPr>
              <a:t>,</a:t>
            </a:r>
            <a:r>
              <a:rPr lang="ru-RU" b="0" strike="noStrike" spc="-1" dirty="0">
                <a:solidFill>
                  <a:srgbClr val="FFFFFF"/>
                </a:solidFill>
                <a:latin typeface="Times New Roman"/>
              </a:rPr>
              <a:t> все равно не будет функции чат-рулетки для музыкантов, к тому же данный сет не будет позволять находить участников группы быстро. Предлагаемое решение способно решить все в рамках одного </a:t>
            </a:r>
            <a:r>
              <a:rPr lang="ru-RU" spc="-1" dirty="0">
                <a:solidFill>
                  <a:srgbClr val="FFFFFF"/>
                </a:solidFill>
                <a:latin typeface="Times New Roman"/>
              </a:rPr>
              <a:t>сайта</a:t>
            </a:r>
            <a:r>
              <a:rPr lang="ru-RU" b="0" strike="noStrike" spc="-1" dirty="0">
                <a:solidFill>
                  <a:srgbClr val="FFFFFF"/>
                </a:solidFill>
                <a:latin typeface="Times New Roman"/>
              </a:rPr>
              <a:t>, а в перспективе и в одном приложении, что гораздо удобнее чем использование минимум 2-ух существующих решений одновременно.</a:t>
            </a:r>
            <a:endParaRPr lang="ru-RU" b="0" strike="noStrike" spc="-1">
              <a:latin typeface="Times New Roman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</a:rPr>
              <a:t>2. Решаемые проблемы:  </a:t>
            </a:r>
            <a:endParaRPr lang="ru-RU" b="0" strike="noStrike" spc="-1">
              <a:latin typeface="Times New Roman"/>
            </a:endParaRPr>
          </a:p>
          <a:p>
            <a:pPr marL="285750" indent="-285115"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Необходимость в приложении для быстрого и удобного создания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музыкальной группы</a:t>
            </a:r>
            <a:endParaRPr lang="ru-RU" spc="-1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286385" indent="-285750"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Отсутствие возможности репетировать 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офлайн</a:t>
            </a:r>
          </a:p>
          <a:p>
            <a:pPr marL="285750" indent="-285115"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Отсутствие площадки для проведения 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джем-сессий 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и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b="0" strike="noStrike" spc="-1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батлов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со случайными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пользователями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</a:t>
            </a:r>
            <a:endParaRPr lang="ru-RU" spc="-1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285750" indent="-285115"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Существенные звуковые задержки, мешающие комфортной репетиции,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проведению 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джем-сессий 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и </a:t>
            </a:r>
            <a:r>
              <a:rPr lang="ru-RU" b="0" strike="noStrike" spc="-1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батлов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</a:t>
            </a:r>
            <a:endParaRPr lang="ru-RU" spc="-1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285750" indent="-285115"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Опасность хранения музыкального материала в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b="0" strike="noStrike" spc="-1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интеренете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</a:t>
            </a:r>
          </a:p>
          <a:p>
            <a:pPr marL="285750" indent="-285115"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Отсутствие площадки для проведения групповых занятий или репетиций для общеобразовательных </a:t>
            </a:r>
            <a:r>
              <a:rPr lang="ru-RU" spc="-1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учереждений</a:t>
            </a:r>
            <a:endParaRPr lang="ru-RU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238920" y="156240"/>
            <a:ext cx="5702760" cy="80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ru-RU" sz="2400" strike="noStrike" cap="all" spc="-1" dirty="0">
                <a:solidFill>
                  <a:srgbClr val="FFFFFF"/>
                </a:solidFill>
                <a:latin typeface="Arial"/>
              </a:rPr>
              <a:t>Цель и главные задачи проекта</a:t>
            </a:r>
            <a:endParaRPr lang="ru-RU" sz="240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32800" y="1085040"/>
            <a:ext cx="11035800" cy="558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1. Цель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ru-RU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Разработать общедоступное защищенное веб-приложение, которое бы позволило не только быстро и удобно находить музыкантов для создания музыкальной группы, но и проводить репетиции, 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джем-сессии 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и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b="0" strike="noStrike" spc="-1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батлы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онлайн, а также служило безопасным хранилищем авторского материала.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Реализовать предлагаемое решение на базе музыкальных школ, для тестирования большей части функциональности системы и обеспечения школ необходимой онлайн площадкой для репетиций.</a:t>
            </a:r>
          </a:p>
          <a:p>
            <a:pPr>
              <a:tabLst>
                <a:tab pos="0" algn="l"/>
              </a:tabLst>
            </a:pPr>
            <a:endParaRPr lang="ru-RU" spc="-1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2. 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Задачи проекта:</a:t>
            </a:r>
            <a:endParaRPr lang="ru-RU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Создать алгоритм стриминга аудио с минимальными задержками</a:t>
            </a:r>
            <a:endParaRPr lang="ru-RU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Разработать алгоритм случайного поиска музыкантов, с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учетом уровня владения инструмента</a:t>
            </a:r>
            <a:endParaRPr lang="ru-RU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tabLst>
                <a:tab pos="0" algn="l"/>
              </a:tabLst>
            </a:pP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Создать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ранговую систему для определения уровня владения инструментом музыкантов</a:t>
            </a:r>
            <a:endParaRPr lang="ru-RU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Разработать систему подтверждения авторства, использующую для этого фиксацию даты записи</a:t>
            </a:r>
            <a:endParaRPr lang="ru-RU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tabLst>
                <a:tab pos="0" algn="l"/>
              </a:tabLst>
            </a:pP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Обеспечить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защиту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персональных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данных пользователей</a:t>
            </a:r>
            <a:endParaRPr lang="ru">
              <a:solidFill>
                <a:schemeClr val="bg1"/>
              </a:solidFill>
              <a:latin typeface="Times New Roman"/>
            </a:endParaRPr>
          </a:p>
          <a:p>
            <a:pPr marL="285750" indent="-285750">
              <a:buFont typeface="Arial"/>
              <a:buChar char="•"/>
              <a:tabLst>
                <a:tab pos="0" algn="l"/>
              </a:tabLst>
            </a:pP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Создать базу 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данных пользователей</a:t>
            </a:r>
            <a:endParaRPr lang="ru-RU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Развернуть веб-сервер</a:t>
            </a:r>
            <a:endParaRPr lang="ru-RU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tabLst>
                <a:tab pos="0" algn="l"/>
              </a:tabLst>
            </a:pP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Создать</a:t>
            </a:r>
            <a:r>
              <a:rPr lang="ru-RU" b="0" strike="noStrike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pc="-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UI (пользовательский интерфейс) веб-приложения</a:t>
            </a:r>
            <a:endParaRPr lang="ru-RU" dirty="0">
              <a:solidFill>
                <a:schemeClr val="bg1"/>
              </a:solidFill>
              <a:latin typeface="Times New Roman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endParaRPr lang="ru-RU" sz="1600" b="0" strike="noStrike" spc="-1" dirty="0">
              <a:solidFill>
                <a:srgbClr val="FFFFFF"/>
              </a:solidFill>
              <a:latin typeface="Bitstream Ve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610520" y="119160"/>
            <a:ext cx="2970000" cy="6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lang="ru-RU" sz="2400" strike="noStrike" cap="all" spc="-1" dirty="0">
                <a:solidFill>
                  <a:srgbClr val="FFFFFF"/>
                </a:solidFill>
                <a:latin typeface="Arial"/>
                <a:ea typeface="Calibri Light"/>
              </a:rPr>
              <a:t>Дорожная карта</a:t>
            </a:r>
            <a:endParaRPr lang="ru-RU" sz="2800" b="1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02280" y="545040"/>
            <a:ext cx="4357800" cy="23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ru-RU" sz="1600" b="0" strike="noStrike" spc="-1" dirty="0">
                <a:solidFill>
                  <a:srgbClr val="FFFFFF"/>
                </a:solidFill>
                <a:latin typeface="Times New Roman"/>
              </a:rPr>
              <a:t>Условные обозначения:</a:t>
            </a:r>
            <a:endParaRPr lang="ru-RU" sz="1400" b="0" strike="noStrike" spc="-1">
              <a:latin typeface="Times New Roman"/>
            </a:endParaRPr>
          </a:p>
          <a:p>
            <a:pPr marL="285750" indent="-285115">
              <a:spcAft>
                <a:spcPts val="1001"/>
              </a:spcAft>
              <a:buClr>
                <a:srgbClr val="FFFFFF"/>
              </a:buClr>
              <a:buFont typeface="Arial,Sans-Serif"/>
              <a:buChar char="•"/>
              <a:tabLst>
                <a:tab pos="0" algn="l"/>
              </a:tabLst>
            </a:pPr>
            <a:r>
              <a:rPr lang="ru-RU" sz="1200" b="0" strike="noStrike" cap="all" spc="-1" dirty="0">
                <a:solidFill>
                  <a:srgbClr val="FFFFFF"/>
                </a:solidFill>
                <a:latin typeface="Times New Roman"/>
              </a:rPr>
              <a:t>IX - UI/UX ДИЗАЙНЕР </a:t>
            </a:r>
            <a:endParaRPr lang="ru-RU" sz="1200" spc="-1">
              <a:latin typeface="Times New Roman"/>
            </a:endParaRPr>
          </a:p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,Sans-Serif"/>
              <a:buChar char="•"/>
              <a:tabLst>
                <a:tab pos="0" algn="l"/>
              </a:tabLst>
            </a:pPr>
            <a:r>
              <a:rPr lang="ru-RU" sz="1200" b="0" strike="noStrike" cap="all" spc="-1" dirty="0">
                <a:solidFill>
                  <a:srgbClr val="FFFFFF"/>
                </a:solidFill>
                <a:latin typeface="Times New Roman"/>
              </a:rPr>
              <a:t>FD – </a:t>
            </a:r>
            <a:r>
              <a:rPr lang="ru-RU" sz="1200" cap="all" spc="-1" dirty="0">
                <a:solidFill>
                  <a:srgbClr val="FFFFFF"/>
                </a:solidFill>
                <a:latin typeface="Times New Roman"/>
              </a:rPr>
              <a:t>FRONT-END</a:t>
            </a:r>
            <a:r>
              <a:rPr lang="ru-RU" sz="1200" b="0" strike="noStrike" cap="all" spc="-1" dirty="0">
                <a:solidFill>
                  <a:srgbClr val="FFFFFF"/>
                </a:solidFill>
                <a:latin typeface="Times New Roman"/>
              </a:rPr>
              <a:t> РАЗРАБОТЧИК </a:t>
            </a:r>
            <a:endParaRPr lang="ru-RU" sz="1200" b="0" strike="noStrike" spc="-1">
              <a:latin typeface="Times New Roman"/>
            </a:endParaRPr>
          </a:p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,Sans-Serif"/>
              <a:buChar char="•"/>
              <a:tabLst>
                <a:tab pos="0" algn="l"/>
              </a:tabLst>
            </a:pPr>
            <a:r>
              <a:rPr lang="ru-RU" sz="1200" b="0" strike="noStrike" cap="all" spc="-1" dirty="0">
                <a:solidFill>
                  <a:srgbClr val="FFFFFF"/>
                </a:solidFill>
                <a:latin typeface="Times New Roman"/>
              </a:rPr>
              <a:t>BD - </a:t>
            </a:r>
            <a:r>
              <a:rPr lang="ru-RU" sz="1200" cap="all" spc="-1" dirty="0">
                <a:solidFill>
                  <a:srgbClr val="FFFFFF"/>
                </a:solidFill>
                <a:latin typeface="Times New Roman"/>
              </a:rPr>
              <a:t>BACK-END</a:t>
            </a:r>
            <a:r>
              <a:rPr lang="ru-RU" sz="1200" b="0" strike="noStrike" cap="all" spc="-1" dirty="0">
                <a:solidFill>
                  <a:srgbClr val="FFFFFF"/>
                </a:solidFill>
                <a:latin typeface="Times New Roman"/>
              </a:rPr>
              <a:t> РАЗРАБОТЧИК</a:t>
            </a:r>
          </a:p>
          <a:p>
            <a:pPr marL="285750" indent="-285115">
              <a:spcAft>
                <a:spcPts val="1001"/>
              </a:spcAft>
              <a:buClr>
                <a:srgbClr val="FFFFFF"/>
              </a:buClr>
              <a:buFont typeface="Arial,Sans-Serif"/>
              <a:buChar char="•"/>
              <a:tabLst>
                <a:tab pos="0" algn="l"/>
              </a:tabLst>
            </a:pPr>
            <a:r>
              <a:rPr lang="ru-RU" sz="1200" cap="all" spc="-1" dirty="0">
                <a:solidFill>
                  <a:srgbClr val="FFFFFF"/>
                </a:solidFill>
                <a:latin typeface="Times New Roman"/>
              </a:rPr>
              <a:t>НР – НАУЧНЫЙ РУКОВОДИТЕЛЬ </a:t>
            </a:r>
            <a:endParaRPr lang="ru-RU" sz="1200" spc="-1">
              <a:solidFill>
                <a:srgbClr val="000000"/>
              </a:solidFill>
              <a:latin typeface="Times New Roman"/>
            </a:endParaRPr>
          </a:p>
          <a:p>
            <a:pPr marL="285750" indent="-285115">
              <a:spcAft>
                <a:spcPts val="1001"/>
              </a:spcAft>
              <a:buClr>
                <a:srgbClr val="FFFFFF"/>
              </a:buClr>
              <a:buFont typeface="Arial,Sans-Serif"/>
              <a:buChar char="•"/>
              <a:tabLst>
                <a:tab pos="0" algn="l"/>
              </a:tabLst>
            </a:pPr>
            <a:r>
              <a:rPr lang="ru-RU" sz="1200" cap="all" spc="-1" dirty="0">
                <a:solidFill>
                  <a:srgbClr val="FFFFFF"/>
                </a:solidFill>
                <a:latin typeface="Times New Roman"/>
              </a:rPr>
              <a:t>T - ТЕСТИРОВЩИК</a:t>
            </a:r>
            <a:endParaRPr lang="ru-RU" sz="1200" spc="-1">
              <a:solidFill>
                <a:srgbClr val="000000"/>
              </a:solidFill>
              <a:latin typeface="Times New Roman"/>
            </a:endParaRPr>
          </a:p>
          <a:p>
            <a:pPr marL="285750" indent="-285115">
              <a:spcAft>
                <a:spcPts val="1001"/>
              </a:spcAft>
              <a:buClr>
                <a:srgbClr val="FFFFFF"/>
              </a:buClr>
              <a:buFont typeface="Arial,Sans-Serif"/>
              <a:buChar char="•"/>
              <a:tabLst>
                <a:tab pos="0" algn="l"/>
              </a:tabLst>
            </a:pPr>
            <a:r>
              <a:rPr lang="ru-RU" sz="1200" cap="all" spc="-1" dirty="0">
                <a:solidFill>
                  <a:srgbClr val="FFFFFF"/>
                </a:solidFill>
                <a:latin typeface="Times New Roman"/>
              </a:rPr>
              <a:t>ТЗ - ТЕХНИЧЕСКОЕ ЗАДАНИЕ</a:t>
            </a:r>
            <a:endParaRPr lang="ru-RU" sz="1200" spc="-1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26" name="Table 3"/>
          <p:cNvGraphicFramePr/>
          <p:nvPr>
            <p:extLst>
              <p:ext uri="{D42A27DB-BD31-4B8C-83A1-F6EECF244321}">
                <p14:modId xmlns:p14="http://schemas.microsoft.com/office/powerpoint/2010/main" val="3932790324"/>
              </p:ext>
            </p:extLst>
          </p:nvPr>
        </p:nvGraphicFramePr>
        <p:xfrm>
          <a:off x="591120" y="2952000"/>
          <a:ext cx="10899360" cy="3779160"/>
        </p:xfrm>
        <a:graphic>
          <a:graphicData uri="http://schemas.openxmlformats.org/drawingml/2006/table">
            <a:tbl>
              <a:tblPr/>
              <a:tblGrid>
                <a:gridCol w="751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№ п/п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Название этап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Сроки реализации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Участники, ответственный(*)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Подготовка и планирование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14.09-30.10.2020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1.1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Постановка задач, обсуждение концепции, планирование, распределение ролей участников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14-25.09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IX,FD,BD,НР*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1.2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Утверждение концепции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25.09 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IX,FD,BD,НР*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1.3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Дополнительное обучение участников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25.09-26.10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IX,FD,BD,НР*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1.4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Консультации с педагогами школы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26-30.10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IX,FD,BD,НР*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30.10-30.12.2020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2.1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дизайна веб-приложения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30.10-8.11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IX*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2.2.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алгоритма стриминга аудио с минимальными задержками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30.10-15.11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BD*,HP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952853" y="98286"/>
            <a:ext cx="4285336" cy="401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2800" strike="noStrike" cap="all" spc="-1" dirty="0">
                <a:solidFill>
                  <a:srgbClr val="FFFFFF"/>
                </a:solidFill>
                <a:latin typeface="Arial"/>
              </a:rPr>
              <a:t>Дорожная карта</a:t>
            </a:r>
            <a:endParaRPr lang="ru-RU" sz="2800" strike="noStrike" spc="-1" dirty="0">
              <a:latin typeface="Arial"/>
            </a:endParaRPr>
          </a:p>
        </p:txBody>
      </p:sp>
      <p:graphicFrame>
        <p:nvGraphicFramePr>
          <p:cNvPr id="128" name="Table 2"/>
          <p:cNvGraphicFramePr/>
          <p:nvPr>
            <p:extLst>
              <p:ext uri="{D42A27DB-BD31-4B8C-83A1-F6EECF244321}">
                <p14:modId xmlns:p14="http://schemas.microsoft.com/office/powerpoint/2010/main" val="3179681996"/>
              </p:ext>
            </p:extLst>
          </p:nvPr>
        </p:nvGraphicFramePr>
        <p:xfrm>
          <a:off x="678602" y="574230"/>
          <a:ext cx="10837440" cy="6095640"/>
        </p:xfrm>
        <a:graphic>
          <a:graphicData uri="http://schemas.openxmlformats.org/drawingml/2006/table">
            <a:tbl>
              <a:tblPr/>
              <a:tblGrid>
                <a:gridCol w="8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№ п/п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Название этап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Сроки реализации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Участники, ответственный(*)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2.3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системы защиты персональных данных и авторского права пользователей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15.11-30.11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IX*,HP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2.4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Утверждение дизайна веб-приложения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9.11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af-ZA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BD*,HP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2.5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Создание HTML CSS шаблонов для Десктопной версии сайта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9.11-26.11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FD*,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2.6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Создание базы данных, административных и пользовательских прав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30.11-15.12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BD,HP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2.7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Создание интерфейса с помощью языка </a:t>
                      </a:r>
                      <a:r>
                        <a:rPr lang="ru-RU" sz="1400" b="0" strike="noStrike" spc="-1" err="1">
                          <a:solidFill>
                            <a:srgbClr val="000000"/>
                          </a:solidFill>
                          <a:latin typeface="Times New Roman"/>
                        </a:rPr>
                        <a:t>JavaScript</a:t>
                      </a: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26.11-10.12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FD*,HP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2.8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Утверждение работы </a:t>
                      </a:r>
                      <a:r>
                        <a:rPr lang="ru-RU" sz="1400" b="0" strike="noStrike" spc="-1" err="1">
                          <a:solidFill>
                            <a:srgbClr val="000000"/>
                          </a:solidFill>
                          <a:latin typeface="Times New Roman"/>
                        </a:rPr>
                        <a:t>Frontend</a:t>
                      </a: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разработчика и внесение корректировок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10.12-24.12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Т*,FD, IX,HP*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2.9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Подведение промежуточных результатов и утверждение проведенных работ всей команды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24.12-30.12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IX,FD,BD,НР*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2.10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Проведение тестов и бета запуск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12.01.2021-19.01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T*,FD,BD,НР*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2.11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Дебаггинг</a:t>
                      </a: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и повторное тестирование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19.01.2021-30.01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T*,FD,BD,НР*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2.12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Утверждение проведенной работы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01.02-02.02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IX,FD,BD,НР*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Подведение итогов, развитие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02.02-11.02.2021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3.1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Совещание участников проекта: подведение итогов, определение путей развития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02.02-03.02.2021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T,IX,FD,BD,НР*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3.2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Документирование проекта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03.02-10.02.2021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FD*,BD*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3.3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Утверждение проекта и его документации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11.02.2021 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HP* </a:t>
                      </a:r>
                      <a:endParaRPr lang="ru-RU" sz="1400" b="0" strike="noStrike" spc="-1" dirty="0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270240" y="124940"/>
            <a:ext cx="5379120" cy="6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400" strike="noStrike" cap="all" spc="-1" dirty="0">
                <a:solidFill>
                  <a:srgbClr val="FFFFFF"/>
                </a:solidFill>
                <a:latin typeface="Arial"/>
              </a:rPr>
              <a:t>Результаты проекта </a:t>
            </a:r>
            <a:endParaRPr lang="ru-RU" sz="2400" strike="noStrike" spc="-1" dirty="0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23240" y="761075"/>
            <a:ext cx="10473120" cy="59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5115">
              <a:spcAft>
                <a:spcPts val="1001"/>
              </a:spcAft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1.</a:t>
            </a:r>
            <a:r>
              <a:rPr lang="ru-RU" spc="-1" dirty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Цель проекта выполнена почти полностью:</a:t>
            </a:r>
            <a:endParaRPr lang="ru-RU" b="0" strike="noStrike" spc="-1">
              <a:latin typeface="Times New Roman"/>
            </a:endParaRPr>
          </a:p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Разработан прототип социальной сети для музыкантов “</a:t>
            </a:r>
            <a:r>
              <a:rPr lang="ru-RU" spc="-1" dirty="0" err="1">
                <a:solidFill>
                  <a:srgbClr val="FFFFFF"/>
                </a:solidFill>
                <a:latin typeface="Times New Roman"/>
                <a:ea typeface="Calibri"/>
              </a:rPr>
              <a:t>Battle</a:t>
            </a: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 `n` </a:t>
            </a:r>
            <a:r>
              <a:rPr lang="ru-RU" spc="-1" dirty="0" err="1">
                <a:solidFill>
                  <a:srgbClr val="FFFFFF"/>
                </a:solidFill>
                <a:latin typeface="Times New Roman"/>
                <a:ea typeface="Calibri"/>
              </a:rPr>
              <a:t>Jam</a:t>
            </a: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”.</a:t>
            </a:r>
            <a:endParaRPr lang="ru-RU" b="0" strike="noStrike" spc="-1">
              <a:latin typeface="Times New Roman"/>
            </a:endParaRPr>
          </a:p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Разработан алгоритм поиска музыкантов с учетом уровня владения музыкальным инструментом, однако еще не до конца реализован в силу незавершенности ранговой системы.</a:t>
            </a:r>
            <a:endParaRPr lang="ru-RU" b="0" strike="noStrike" spc="-1">
              <a:latin typeface="Times New Roman"/>
            </a:endParaRPr>
          </a:p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Создан алгоритм с минимальными задержками звука</a:t>
            </a:r>
            <a:endParaRPr lang="ru-RU" b="0" strike="noStrike" spc="-1">
              <a:latin typeface="Times New Roman"/>
            </a:endParaRPr>
          </a:p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Создана база данных пользователей</a:t>
            </a:r>
            <a:endParaRPr lang="ru-RU" b="0" strike="noStrike" spc="-1">
              <a:latin typeface="Times New Roman"/>
            </a:endParaRPr>
          </a:p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Создан UI на основе языка </a:t>
            </a:r>
            <a:r>
              <a:rPr lang="ru-RU" b="0" strike="noStrike" spc="-1" err="1">
                <a:solidFill>
                  <a:srgbClr val="FFFFFF"/>
                </a:solidFill>
                <a:latin typeface="Times New Roman"/>
                <a:ea typeface="Calibri"/>
              </a:rPr>
              <a:t>JavaScript</a:t>
            </a:r>
            <a:endParaRPr lang="ru-RU" b="0" strike="noStrike" spc="-1">
              <a:latin typeface="Times New Roman"/>
            </a:endParaRPr>
          </a:p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Развернут веб-сервер для демонстрации и тестирование предлагаемого решения</a:t>
            </a:r>
            <a:endParaRPr lang="ru-RU" b="0" strike="noStrike" spc="-1">
              <a:latin typeface="Times New Roman"/>
            </a:endParaRPr>
          </a:p>
          <a:p>
            <a:pPr marL="285750" indent="-285115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Реализована система защиты персональных данных</a:t>
            </a:r>
            <a:endParaRPr lang="ru-RU" b="0" strike="noStrike" spc="-1">
              <a:latin typeface="Times New Roman"/>
            </a:endParaRPr>
          </a:p>
          <a:p>
            <a:pPr marL="285750" indent="-285115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Реализована система фиксации даты записи музыкального материала пользователем, помогающая установить авторство</a:t>
            </a:r>
            <a:endParaRPr lang="ru-RU" b="0" strike="noStrike" spc="-1">
              <a:latin typeface="Times New Roman"/>
            </a:endParaRPr>
          </a:p>
          <a:p>
            <a:pPr marL="285750" indent="-285115">
              <a:spcAft>
                <a:spcPts val="1001"/>
              </a:spcAft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2.</a:t>
            </a:r>
            <a:r>
              <a:rPr lang="ru-RU" spc="-1" dirty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Вывод:</a:t>
            </a:r>
            <a:endParaRPr lang="ru-RU" b="0" strike="noStrike" spc="-1">
              <a:latin typeface="Times New Roman"/>
            </a:endParaRPr>
          </a:p>
          <a:p>
            <a:pPr marL="285750" indent="-285115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Подытоживая, можно сказать, что на базе прототипа уже возможно проводить гитарные </a:t>
            </a:r>
            <a:r>
              <a:rPr lang="ru-RU" b="0" strike="noStrike" spc="-1" err="1">
                <a:solidFill>
                  <a:srgbClr val="FFFFFF"/>
                </a:solidFill>
                <a:latin typeface="Times New Roman"/>
                <a:ea typeface="Calibri"/>
              </a:rPr>
              <a:t>батлы</a:t>
            </a:r>
            <a:r>
              <a:rPr lang="ru-RU" b="0" strike="noStrike" spc="-1" dirty="0">
                <a:solidFill>
                  <a:srgbClr val="FFFFFF"/>
                </a:solidFill>
                <a:latin typeface="Times New Roman"/>
                <a:ea typeface="Calibri"/>
              </a:rPr>
              <a:t> и джем сессии как с выбранными вручную, так и со случайными пользователями. Организовывать онлайн репетиции с минимальными задержками звука, общаться с пользователями в групповых и индивидуальных текстовых чатах, а так же безопасно хранить авторский материал</a:t>
            </a:r>
            <a:endParaRPr lang="ru-RU" b="0" strike="noStrike" spc="-1">
              <a:latin typeface="Times New Roman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1847" y="4351"/>
            <a:ext cx="10078497" cy="818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trike="noStrike" cap="all" spc="-1" dirty="0">
                <a:solidFill>
                  <a:srgbClr val="FFFFFF"/>
                </a:solidFill>
                <a:latin typeface="Arial"/>
              </a:rPr>
              <a:t>Изображения интерфейса "</a:t>
            </a:r>
            <a:r>
              <a:rPr lang="ru-RU" sz="2000" strike="noStrike" cap="all" spc="-1" dirty="0" err="1">
                <a:solidFill>
                  <a:srgbClr val="FFFFFF"/>
                </a:solidFill>
                <a:latin typeface="Arial"/>
              </a:rPr>
              <a:t>battle</a:t>
            </a:r>
            <a:r>
              <a:rPr lang="ru-RU" sz="2000" strike="noStrike" cap="all" spc="-1" dirty="0">
                <a:solidFill>
                  <a:srgbClr val="FFFFFF"/>
                </a:solidFill>
                <a:latin typeface="Arial"/>
              </a:rPr>
              <a:t> `n` </a:t>
            </a:r>
            <a:r>
              <a:rPr lang="ru-RU" sz="2000" strike="noStrike" cap="all" spc="-1" dirty="0" err="1">
                <a:solidFill>
                  <a:srgbClr val="FFFFFF"/>
                </a:solidFill>
                <a:latin typeface="Arial"/>
              </a:rPr>
              <a:t>jam</a:t>
            </a:r>
            <a:r>
              <a:rPr lang="ru-RU" sz="2000" strike="noStrike" cap="all" spc="-1" dirty="0">
                <a:solidFill>
                  <a:srgbClr val="FFFFFF"/>
                </a:solidFill>
                <a:latin typeface="Arial"/>
              </a:rPr>
              <a:t>"</a:t>
            </a:r>
            <a:br>
              <a:rPr sz="2000" dirty="0"/>
            </a:br>
            <a:r>
              <a:rPr lang="ru-RU" sz="2000" strike="noStrike" cap="all" spc="-1" dirty="0">
                <a:solidFill>
                  <a:srgbClr val="FFFFFF"/>
                </a:solidFill>
                <a:latin typeface="Arial"/>
              </a:rPr>
              <a:t>(личный кабинет, календарь репетиций, репетиционная комната)</a:t>
            </a:r>
            <a:endParaRPr lang="ru-RU" sz="2000" strike="noStrike" spc="-1" dirty="0">
              <a:latin typeface="Arial"/>
            </a:endParaRPr>
          </a:p>
        </p:txBody>
      </p:sp>
      <p:pic>
        <p:nvPicPr>
          <p:cNvPr id="132" name="Рисунок 4"/>
          <p:cNvPicPr/>
          <p:nvPr/>
        </p:nvPicPr>
        <p:blipFill>
          <a:blip r:embed="rId2"/>
          <a:stretch/>
        </p:blipFill>
        <p:spPr>
          <a:xfrm>
            <a:off x="299880" y="1077480"/>
            <a:ext cx="5568120" cy="2771640"/>
          </a:xfrm>
          <a:prstGeom prst="rect">
            <a:avLst/>
          </a:prstGeom>
          <a:ln>
            <a:noFill/>
          </a:ln>
        </p:spPr>
      </p:pic>
      <p:pic>
        <p:nvPicPr>
          <p:cNvPr id="133" name="Рисунок 6" descr="Изображение выглядит как текст&#10;&#10;Автоматически созданное описание"/>
          <p:cNvPicPr/>
          <p:nvPr/>
        </p:nvPicPr>
        <p:blipFill>
          <a:blip r:embed="rId3"/>
          <a:stretch/>
        </p:blipFill>
        <p:spPr>
          <a:xfrm>
            <a:off x="298440" y="4002120"/>
            <a:ext cx="5571360" cy="2735640"/>
          </a:xfrm>
          <a:prstGeom prst="rect">
            <a:avLst/>
          </a:prstGeom>
          <a:ln>
            <a:noFill/>
          </a:ln>
        </p:spPr>
      </p:pic>
      <p:pic>
        <p:nvPicPr>
          <p:cNvPr id="134" name="Рисунок 8"/>
          <p:cNvPicPr/>
          <p:nvPr/>
        </p:nvPicPr>
        <p:blipFill>
          <a:blip r:embed="rId4"/>
          <a:stretch/>
        </p:blipFill>
        <p:spPr>
          <a:xfrm>
            <a:off x="6394680" y="1073520"/>
            <a:ext cx="5571360" cy="2768400"/>
          </a:xfrm>
          <a:prstGeom prst="rect">
            <a:avLst/>
          </a:prstGeom>
          <a:ln>
            <a:noFill/>
          </a:ln>
        </p:spPr>
      </p:pic>
      <p:pic>
        <p:nvPicPr>
          <p:cNvPr id="135" name="Рисунок 10" descr="Изображение выглядит как стол&#10;&#10;Автоматически созданное описание"/>
          <p:cNvPicPr/>
          <p:nvPr/>
        </p:nvPicPr>
        <p:blipFill>
          <a:blip r:embed="rId5"/>
          <a:stretch/>
        </p:blipFill>
        <p:spPr>
          <a:xfrm>
            <a:off x="6394680" y="4005720"/>
            <a:ext cx="5571360" cy="274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564640" y="119160"/>
            <a:ext cx="7072200" cy="9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8000"/>
          </a:bodyPr>
          <a:lstStyle/>
          <a:p>
            <a:pPr algn="ctr">
              <a:lnSpc>
                <a:spcPct val="100000"/>
              </a:lnSpc>
            </a:pPr>
            <a:r>
              <a:rPr lang="ru-RU" sz="2000" strike="noStrike" cap="all" spc="-1" dirty="0">
                <a:solidFill>
                  <a:srgbClr val="FFFFFF"/>
                </a:solidFill>
                <a:latin typeface="Arial"/>
                <a:ea typeface="Calibri Light"/>
              </a:rPr>
              <a:t>Изображения  ИНТЕРФЕЙСА "BATTLE `N` JAM"</a:t>
            </a:r>
            <a:br>
              <a:rPr sz="2000" dirty="0"/>
            </a:br>
            <a:r>
              <a:rPr lang="ru-RU" sz="2000" strike="noStrike" cap="all" spc="-1" dirty="0">
                <a:solidFill>
                  <a:srgbClr val="FFFFFF"/>
                </a:solidFill>
                <a:latin typeface="Arial"/>
                <a:ea typeface="Calibri Light"/>
              </a:rPr>
              <a:t>(Чат и чат-рулетка)</a:t>
            </a:r>
            <a:endParaRPr lang="ru-RU" sz="2000" strike="noStrike" spc="-1">
              <a:latin typeface="Arial"/>
            </a:endParaRPr>
          </a:p>
        </p:txBody>
      </p:sp>
      <p:pic>
        <p:nvPicPr>
          <p:cNvPr id="137" name="Рисунок 4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640080" y="1359360"/>
            <a:ext cx="4345560" cy="2280960"/>
          </a:xfrm>
          <a:prstGeom prst="rect">
            <a:avLst/>
          </a:prstGeom>
          <a:ln>
            <a:noFill/>
          </a:ln>
        </p:spPr>
      </p:pic>
      <p:pic>
        <p:nvPicPr>
          <p:cNvPr id="138" name="Рисунок 6" descr="Изображение выглядит как текст&#10;&#10;Автоматически созданное описание"/>
          <p:cNvPicPr/>
          <p:nvPr/>
        </p:nvPicPr>
        <p:blipFill>
          <a:blip r:embed="rId3"/>
          <a:stretch/>
        </p:blipFill>
        <p:spPr>
          <a:xfrm>
            <a:off x="7010280" y="1358280"/>
            <a:ext cx="4370760" cy="2282400"/>
          </a:xfrm>
          <a:prstGeom prst="rect">
            <a:avLst/>
          </a:prstGeom>
          <a:ln>
            <a:noFill/>
          </a:ln>
        </p:spPr>
      </p:pic>
      <p:pic>
        <p:nvPicPr>
          <p:cNvPr id="139" name="Рисунок 10"/>
          <p:cNvPicPr/>
          <p:nvPr/>
        </p:nvPicPr>
        <p:blipFill>
          <a:blip r:embed="rId4"/>
          <a:stretch/>
        </p:blipFill>
        <p:spPr>
          <a:xfrm>
            <a:off x="3576240" y="3939480"/>
            <a:ext cx="5686200" cy="270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BCB9A-86BC-4661-8965-F3C30696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630" y="116656"/>
            <a:ext cx="7287701" cy="665733"/>
          </a:xfrm>
        </p:spPr>
        <p:txBody>
          <a:bodyPr/>
          <a:lstStyle/>
          <a:p>
            <a:pPr algn="ctr"/>
            <a:r>
              <a:rPr lang="ru-RU" sz="2400" cap="all" dirty="0">
                <a:solidFill>
                  <a:schemeClr val="bg1"/>
                </a:solidFill>
                <a:ea typeface="+mj-lt"/>
                <a:cs typeface="+mj-lt"/>
              </a:rPr>
              <a:t>СРАВНЕНИЕ С ОСНОВНЫМИ АНАЛОГАМИ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5E4ED8-D713-4BC1-A399-3B3434481D0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30356" y="5617670"/>
            <a:ext cx="10794988" cy="404774"/>
          </a:xfrm>
        </p:spPr>
        <p:txBody>
          <a:bodyPr/>
          <a:lstStyle/>
          <a:p>
            <a:r>
              <a:rPr lang="ru-RU"/>
              <a:t>ит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6E2926D-7A32-4446-9109-AD317A68B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51337"/>
              </p:ext>
            </p:extLst>
          </p:nvPr>
        </p:nvGraphicFramePr>
        <p:xfrm>
          <a:off x="612940" y="878951"/>
          <a:ext cx="11010782" cy="532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602">
                  <a:extLst>
                    <a:ext uri="{9D8B030D-6E8A-4147-A177-3AD203B41FA5}">
                      <a16:colId xmlns:a16="http://schemas.microsoft.com/office/drawing/2014/main" val="3896635019"/>
                    </a:ext>
                  </a:extLst>
                </a:gridCol>
                <a:gridCol w="1033395">
                  <a:extLst>
                    <a:ext uri="{9D8B030D-6E8A-4147-A177-3AD203B41FA5}">
                      <a16:colId xmlns:a16="http://schemas.microsoft.com/office/drawing/2014/main" val="1103200999"/>
                    </a:ext>
                  </a:extLst>
                </a:gridCol>
                <a:gridCol w="955103">
                  <a:extLst>
                    <a:ext uri="{9D8B030D-6E8A-4147-A177-3AD203B41FA5}">
                      <a16:colId xmlns:a16="http://schemas.microsoft.com/office/drawing/2014/main" val="823264252"/>
                    </a:ext>
                  </a:extLst>
                </a:gridCol>
                <a:gridCol w="1107148">
                  <a:extLst>
                    <a:ext uri="{9D8B030D-6E8A-4147-A177-3AD203B41FA5}">
                      <a16:colId xmlns:a16="http://schemas.microsoft.com/office/drawing/2014/main" val="3168774097"/>
                    </a:ext>
                  </a:extLst>
                </a:gridCol>
                <a:gridCol w="984908">
                  <a:extLst>
                    <a:ext uri="{9D8B030D-6E8A-4147-A177-3AD203B41FA5}">
                      <a16:colId xmlns:a16="http://schemas.microsoft.com/office/drawing/2014/main" val="3357978008"/>
                    </a:ext>
                  </a:extLst>
                </a:gridCol>
                <a:gridCol w="750046">
                  <a:extLst>
                    <a:ext uri="{9D8B030D-6E8A-4147-A177-3AD203B41FA5}">
                      <a16:colId xmlns:a16="http://schemas.microsoft.com/office/drawing/2014/main" val="1697592479"/>
                    </a:ext>
                  </a:extLst>
                </a:gridCol>
                <a:gridCol w="1265230">
                  <a:extLst>
                    <a:ext uri="{9D8B030D-6E8A-4147-A177-3AD203B41FA5}">
                      <a16:colId xmlns:a16="http://schemas.microsoft.com/office/drawing/2014/main" val="2691861200"/>
                    </a:ext>
                  </a:extLst>
                </a:gridCol>
                <a:gridCol w="1376350">
                  <a:extLst>
                    <a:ext uri="{9D8B030D-6E8A-4147-A177-3AD203B41FA5}">
                      <a16:colId xmlns:a16="http://schemas.microsoft.com/office/drawing/2014/main" val="3351233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Функциональность и задачи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Chatspin,Camsurf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Amino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Вконтакте,Facebook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Netduetto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Ninjam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VST </a:t>
                      </a:r>
                      <a:r>
                        <a:rPr lang="ru-RU" sz="1400" b="0" strike="noStrike" spc="-1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Connect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Battle`n`jam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0757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Проведение запланированных репетиций, джем сессий и </a:t>
                      </a:r>
                      <a:r>
                        <a:rPr lang="ru-RU" sz="14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батлов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6118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Проведение </a:t>
                      </a:r>
                      <a:r>
                        <a:rPr lang="ru-RU" sz="14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батлов</a:t>
                      </a: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 и джем</a:t>
                      </a:r>
                      <a:endParaRPr lang="ru-RU" sz="1400" b="0" strike="noStrike" spc="-1">
                        <a:latin typeface="Times New Roman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сессий со случайными пользователями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7094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Средство для быстрого и удобного создания группы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325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Наличие репетиционной комнаты или ее аналога, имеющего схожую функциональность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032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Личный кабинет c возможностью</a:t>
                      </a:r>
                      <a:endParaRPr lang="ru-RU" sz="1400" b="0" strike="noStrike" spc="-1">
                        <a:latin typeface="Times New Roman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публикации постов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1181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Доступность на любых ПК системах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9299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Календарь репетиций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3563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Групповые и индивидуальные чаты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698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Удаленная запись групповых</a:t>
                      </a:r>
                      <a:endParaRPr lang="ru-RU" sz="1400" b="0" strike="noStrike" spc="-1">
                        <a:latin typeface="Times New Roman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треков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814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Итого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ru-RU" sz="1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ru-RU" sz="1400" b="0" strike="noStrike" spc="-1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78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94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Microsoft Office PowerPoint</Application>
  <PresentationFormat>Широкоэкранный</PresentationFormat>
  <Slides>10</Slides>
  <Notes>0</Notes>
  <HiddenSlides>0</HiddenSlide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С ОСНОВНЫМИ АНАЛОГАМИ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/>
  <cp:revision>1686</cp:revision>
  <dcterms:created xsi:type="dcterms:W3CDTF">2020-12-22T14:24:59Z</dcterms:created>
  <dcterms:modified xsi:type="dcterms:W3CDTF">2021-02-11T10:01:01Z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