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8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1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67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1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96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1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0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2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9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50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3EAC80-9373-4D2F-956D-C588553590A3}" type="datetimeFigureOut">
              <a:rPr lang="tr-TR" smtClean="0"/>
              <a:t>13.08.2021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9E9592-AF84-4B16-9E6A-B921B5C010C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5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BLOG PROJESİ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EMİNE ŞAHSANEM DEMİREL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236" y="234766"/>
            <a:ext cx="5584420" cy="2048434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Düzenleme işlemini sadece giriş yapan kullanıcı yapabilir.</a:t>
            </a:r>
            <a:endParaRPr lang="tr-TR" sz="18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29" y="2283200"/>
            <a:ext cx="5736833" cy="212159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b="65777"/>
          <a:stretch/>
        </p:blipFill>
        <p:spPr>
          <a:xfrm>
            <a:off x="5200236" y="4615642"/>
            <a:ext cx="5761219" cy="10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601" y="2392416"/>
            <a:ext cx="5755123" cy="1770152"/>
          </a:xfrm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Silme işleminden önce bir uyarı yapılmaktadır. Uyarı onayından sonra silinir.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56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Şifre Değiştirme Sayfası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703" y="2322807"/>
            <a:ext cx="5755123" cy="1475360"/>
          </a:xfrm>
          <a:prstGeom prst="rect">
            <a:avLst/>
          </a:prstGeo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84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54" y="2773295"/>
            <a:ext cx="7015770" cy="1174249"/>
          </a:xfrm>
          <a:prstGeom prst="rect">
            <a:avLst/>
          </a:prstGeom>
        </p:spPr>
      </p:pic>
      <p:sp>
        <p:nvSpPr>
          <p:cNvPr id="12" name="Unvan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3" name="İçerik Yer Tutucus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4" name="Metin Yer Tutucusu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err="1"/>
              <a:t>MySql</a:t>
            </a:r>
            <a:r>
              <a:rPr lang="tr-TR" dirty="0"/>
              <a:t> veri tabanı kullanıldı. 3 tablo bulunmaktadır.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29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sayfa</a:t>
            </a:r>
            <a:endParaRPr lang="tr-TR" dirty="0"/>
          </a:p>
        </p:txBody>
      </p:sp>
      <p:sp>
        <p:nvSpPr>
          <p:cNvPr id="9" name="Metin Yer Tutucusu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Ana sayfada bir menü kısmı bulunmaktadır. Menü kısmında </a:t>
            </a:r>
            <a:r>
              <a:rPr lang="tr-TR" dirty="0" err="1" smtClean="0"/>
              <a:t>admin</a:t>
            </a:r>
            <a:r>
              <a:rPr lang="tr-TR" dirty="0" smtClean="0"/>
              <a:t> girişi yapılabilmesi için giriş, hakkımızda ve iletişim butonları bulunmaktadır.</a:t>
            </a:r>
          </a:p>
          <a:p>
            <a:endParaRPr lang="tr-TR" dirty="0"/>
          </a:p>
          <a:p>
            <a:r>
              <a:rPr lang="tr-TR" dirty="0" smtClean="0"/>
              <a:t>Ayrıca ana sayfada veri tabanı içerisinde bulunan tüm </a:t>
            </a:r>
            <a:r>
              <a:rPr lang="tr-TR" dirty="0" err="1" smtClean="0"/>
              <a:t>blogların</a:t>
            </a:r>
            <a:r>
              <a:rPr lang="tr-TR" dirty="0" smtClean="0"/>
              <a:t> başlıkları listelenmektedir ve bu başlıklara tıklayınca bu başlıkların detaylarına gidilmektedir.</a:t>
            </a:r>
            <a:endParaRPr lang="tr-TR" dirty="0"/>
          </a:p>
        </p:txBody>
      </p:sp>
      <p:pic>
        <p:nvPicPr>
          <p:cNvPr id="10" name="İçerik Yer Tutucusu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82" y="420065"/>
            <a:ext cx="6492875" cy="263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81" y="3291809"/>
            <a:ext cx="6492875" cy="26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Blog</a:t>
            </a:r>
            <a:r>
              <a:rPr lang="tr-TR" dirty="0" smtClean="0"/>
              <a:t> Detay Sayfası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err="1" smtClean="0"/>
              <a:t>Blog</a:t>
            </a:r>
            <a:r>
              <a:rPr lang="tr-TR" dirty="0" smtClean="0"/>
              <a:t> içeriği bulunmaktadır.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9" name="Resi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35" y="1933516"/>
            <a:ext cx="6257769" cy="268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9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Hakkımızda Sayfası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İçerik Yer Tutucusu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24065"/>
            <a:ext cx="6492875" cy="2273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8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Sayfası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Misafir kullanıcıların mesaj bırakmak isteme durumları için bir iletişim sayfası bulunmaktadır. Bu kısımda alınan veriler veri tabanına eklenmektedir.</a:t>
            </a:r>
            <a:endParaRPr lang="tr-TR" dirty="0"/>
          </a:p>
        </p:txBody>
      </p:sp>
      <p:pic>
        <p:nvPicPr>
          <p:cNvPr id="7" name="İçerik Yer Tutucusu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149"/>
            <a:ext cx="6492875" cy="227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94508"/>
            <a:ext cx="649287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9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Girişi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Sayfaya </a:t>
            </a:r>
            <a:r>
              <a:rPr lang="tr-TR" dirty="0" err="1" smtClean="0"/>
              <a:t>blog</a:t>
            </a:r>
            <a:r>
              <a:rPr lang="tr-TR" dirty="0" smtClean="0"/>
              <a:t> ekleme, silme ve düzenleme işlemlerini gerçekleştirebilecek </a:t>
            </a:r>
            <a:r>
              <a:rPr lang="tr-TR" dirty="0" err="1" smtClean="0"/>
              <a:t>adminler</a:t>
            </a:r>
            <a:r>
              <a:rPr lang="tr-TR" dirty="0" smtClean="0"/>
              <a:t> bulunmaktadır. Bu sayfayla giriş yapabilirler.</a:t>
            </a:r>
          </a:p>
          <a:p>
            <a:endParaRPr lang="tr-TR" dirty="0"/>
          </a:p>
          <a:p>
            <a:r>
              <a:rPr lang="tr-TR" dirty="0" smtClean="0"/>
              <a:t>Her kullanıcı kendi eklediği veriler üzerinde işlem yapabilmektedir.</a:t>
            </a:r>
          </a:p>
        </p:txBody>
      </p:sp>
      <p:pic>
        <p:nvPicPr>
          <p:cNvPr id="7" name="Resi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31520"/>
            <a:ext cx="37242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47" y="3349843"/>
            <a:ext cx="3877392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Paneli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Kullanıcıların ekleme, silme ve düzenleme işlemlerini gerçekleştirdiği sayfadır. Yapılan değişiklikler bu sayfa içerisinde gözlemlenebilir.</a:t>
            </a:r>
          </a:p>
          <a:p>
            <a:endParaRPr lang="tr-TR" dirty="0"/>
          </a:p>
          <a:p>
            <a:r>
              <a:rPr lang="tr-TR" dirty="0" smtClean="0"/>
              <a:t>Kullanıcı ana sayfa butonuyla ana sayfaya gidebilir, çıkış butonunu kullanarak çıkış yapabilmektedir.</a:t>
            </a:r>
            <a:endParaRPr lang="tr-TR" dirty="0"/>
          </a:p>
        </p:txBody>
      </p:sp>
      <p:pic>
        <p:nvPicPr>
          <p:cNvPr id="7" name="Resi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11" y="2003107"/>
            <a:ext cx="575310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8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378" y="492757"/>
            <a:ext cx="2810500" cy="1969179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Ekleme sadece ekleyen kullanıcı da gözlemlenir.</a:t>
            </a:r>
            <a:endParaRPr lang="tr-TR" sz="18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45" y="2774859"/>
            <a:ext cx="5761219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189</Words>
  <Application>Microsoft Office PowerPoint</Application>
  <PresentationFormat>Geniş ekran</PresentationFormat>
  <Paragraphs>34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Geçmişe bakış</vt:lpstr>
      <vt:lpstr>BLOG PROJESİ</vt:lpstr>
      <vt:lpstr> </vt:lpstr>
      <vt:lpstr>Ana sayfa</vt:lpstr>
      <vt:lpstr>Blog Detay Sayfası</vt:lpstr>
      <vt:lpstr>Hakkımızda Sayfası</vt:lpstr>
      <vt:lpstr>İletişim Sayfası</vt:lpstr>
      <vt:lpstr>Admin Girişi</vt:lpstr>
      <vt:lpstr>Admin Paneli</vt:lpstr>
      <vt:lpstr> </vt:lpstr>
      <vt:lpstr> </vt:lpstr>
      <vt:lpstr> </vt:lpstr>
      <vt:lpstr>Şifre Değiştirme Sayfası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PROJESİ</dc:title>
  <dc:creator>Microsoft hesabı</dc:creator>
  <cp:lastModifiedBy>Microsoft hesabı</cp:lastModifiedBy>
  <cp:revision>8</cp:revision>
  <dcterms:created xsi:type="dcterms:W3CDTF">2021-08-13T08:40:06Z</dcterms:created>
  <dcterms:modified xsi:type="dcterms:W3CDTF">2021-08-13T10:03:32Z</dcterms:modified>
</cp:coreProperties>
</file>