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6" r:id="rId8"/>
    <p:sldId id="267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48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00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57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957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17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79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57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05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84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9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00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44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79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17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04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80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9426-15F4-4FCD-8643-186C20C7BD69}" type="datetimeFigureOut">
              <a:rPr lang="tr-TR" smtClean="0"/>
              <a:t>6.10.2021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3C11D6-4C7B-4B57-9ECF-070B0C09AF2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5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Veteriner Klinik </a:t>
            </a:r>
            <a:r>
              <a:rPr lang="tr-TR" dirty="0" err="1" smtClean="0"/>
              <a:t>RestApi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EMİNE ŞAHSANEM DEMİREL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834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Elasticsearch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60" y="1419415"/>
            <a:ext cx="4619625" cy="2809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17" y="1282487"/>
            <a:ext cx="3438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Şifre Güncelleme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29308"/>
            <a:ext cx="4375697" cy="46394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31" y="2577152"/>
            <a:ext cx="5781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err="1" smtClean="0"/>
              <a:t>Swagger</a:t>
            </a:r>
            <a:r>
              <a:rPr lang="tr-TR" sz="4400" dirty="0" smtClean="0"/>
              <a:t> Giriş Ekranı</a:t>
            </a:r>
            <a:endParaRPr lang="tr-TR" sz="44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40444"/>
            <a:ext cx="8596312" cy="29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59682" y="609600"/>
            <a:ext cx="8596668" cy="1320800"/>
          </a:xfrm>
        </p:spPr>
        <p:txBody>
          <a:bodyPr/>
          <a:lstStyle/>
          <a:p>
            <a:r>
              <a:rPr lang="tr-TR" dirty="0" smtClean="0"/>
              <a:t>Ürün Ekleme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18" y="1270000"/>
            <a:ext cx="4130556" cy="52142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16" y="1270000"/>
            <a:ext cx="3858438" cy="529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4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Ürün Stok Ekleme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15" y="1666674"/>
            <a:ext cx="3533775" cy="32861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70" y="1666673"/>
            <a:ext cx="4024867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1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Ürün Stok Güncelleme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17781"/>
            <a:ext cx="4048125" cy="3238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17781"/>
            <a:ext cx="4234962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Ürün Listesi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17" y="1505495"/>
            <a:ext cx="2775815" cy="38814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79" y="1505495"/>
            <a:ext cx="2448887" cy="388143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113" y="2103188"/>
            <a:ext cx="24669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4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Ürün Stok Silme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50" y="1930400"/>
            <a:ext cx="5049959" cy="254494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09" y="1930400"/>
            <a:ext cx="3980547" cy="25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6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Ürün Silme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61" y="1831514"/>
            <a:ext cx="4810125" cy="26289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99" y="1831514"/>
            <a:ext cx="4200676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8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613086"/>
          </a:xfrm>
        </p:spPr>
        <p:txBody>
          <a:bodyPr>
            <a:normAutofit/>
          </a:bodyPr>
          <a:lstStyle/>
          <a:p>
            <a:r>
              <a:rPr lang="tr-TR" sz="6000" dirty="0" err="1" smtClean="0"/>
              <a:t>Redis</a:t>
            </a:r>
            <a:endParaRPr lang="tr-TR" sz="6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665" y="741978"/>
            <a:ext cx="2962275" cy="5181600"/>
          </a:xfrm>
          <a:prstGeom prst="rect">
            <a:avLst/>
          </a:prstGeom>
        </p:spPr>
      </p:pic>
      <p:sp>
        <p:nvSpPr>
          <p:cNvPr id="3" name="Metin Yer Tutucusu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41832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29</Words>
  <Application>Microsoft Office PowerPoint</Application>
  <PresentationFormat>Geniş ekran</PresentationFormat>
  <Paragraphs>13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Kristal</vt:lpstr>
      <vt:lpstr>Veteriner Klinik RestApi</vt:lpstr>
      <vt:lpstr>Swagger Giriş Ekranı</vt:lpstr>
      <vt:lpstr>Ürün Ekleme</vt:lpstr>
      <vt:lpstr>Ürün Stok Ekleme</vt:lpstr>
      <vt:lpstr>Ürün Stok Güncelleme</vt:lpstr>
      <vt:lpstr>Ürün Listesi</vt:lpstr>
      <vt:lpstr>Ürün Stok Silme</vt:lpstr>
      <vt:lpstr>Ürün Silme</vt:lpstr>
      <vt:lpstr>Redis</vt:lpstr>
      <vt:lpstr>Elasticsearch</vt:lpstr>
      <vt:lpstr>Şifre Güncelleme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hesabı</dc:creator>
  <cp:lastModifiedBy>Microsoft hesabı</cp:lastModifiedBy>
  <cp:revision>7</cp:revision>
  <dcterms:created xsi:type="dcterms:W3CDTF">2021-10-05T20:13:19Z</dcterms:created>
  <dcterms:modified xsi:type="dcterms:W3CDTF">2021-10-06T13:40:34Z</dcterms:modified>
</cp:coreProperties>
</file>