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1" r:id="rId8"/>
    <p:sldId id="262" r:id="rId9"/>
    <p:sldId id="264" r:id="rId10"/>
    <p:sldId id="263"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929E8E1-5C70-42CD-8F41-8BBA47DBDAEC}" type="datetimeFigureOut">
              <a:rPr lang="tr-TR" smtClean="0"/>
              <a:t>5.08.2021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E5863B-E4FD-4CDB-9D1A-9D4728A2CF04}"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43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29E8E1-5C70-42CD-8F41-8BBA47DBDAEC}" type="datetimeFigureOut">
              <a:rPr lang="tr-TR" smtClean="0"/>
              <a:t>5.08.2021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E5863B-E4FD-4CDB-9D1A-9D4728A2CF04}" type="slidenum">
              <a:rPr lang="tr-TR" smtClean="0"/>
              <a:t>‹#›</a:t>
            </a:fld>
            <a:endParaRPr lang="tr-TR"/>
          </a:p>
        </p:txBody>
      </p:sp>
    </p:spTree>
    <p:extLst>
      <p:ext uri="{BB962C8B-B14F-4D97-AF65-F5344CB8AC3E}">
        <p14:creationId xmlns:p14="http://schemas.microsoft.com/office/powerpoint/2010/main" val="15072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29E8E1-5C70-42CD-8F41-8BBA47DBDAEC}" type="datetimeFigureOut">
              <a:rPr lang="tr-TR" smtClean="0"/>
              <a:t>5.08.2021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E5863B-E4FD-4CDB-9D1A-9D4728A2CF04}" type="slidenum">
              <a:rPr lang="tr-TR" smtClean="0"/>
              <a:t>‹#›</a:t>
            </a:fld>
            <a:endParaRPr lang="tr-TR"/>
          </a:p>
        </p:txBody>
      </p:sp>
    </p:spTree>
    <p:extLst>
      <p:ext uri="{BB962C8B-B14F-4D97-AF65-F5344CB8AC3E}">
        <p14:creationId xmlns:p14="http://schemas.microsoft.com/office/powerpoint/2010/main" val="26419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29E8E1-5C70-42CD-8F41-8BBA47DBDAEC}" type="datetimeFigureOut">
              <a:rPr lang="tr-TR" smtClean="0"/>
              <a:t>5.08.2021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E5863B-E4FD-4CDB-9D1A-9D4728A2CF04}" type="slidenum">
              <a:rPr lang="tr-TR" smtClean="0"/>
              <a:t>‹#›</a:t>
            </a:fld>
            <a:endParaRPr lang="tr-TR"/>
          </a:p>
        </p:txBody>
      </p:sp>
    </p:spTree>
    <p:extLst>
      <p:ext uri="{BB962C8B-B14F-4D97-AF65-F5344CB8AC3E}">
        <p14:creationId xmlns:p14="http://schemas.microsoft.com/office/powerpoint/2010/main" val="189084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929E8E1-5C70-42CD-8F41-8BBA47DBDAEC}" type="datetimeFigureOut">
              <a:rPr lang="tr-TR" smtClean="0"/>
              <a:t>5.08.2021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E5863B-E4FD-4CDB-9D1A-9D4728A2CF04}"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80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929E8E1-5C70-42CD-8F41-8BBA47DBDAEC}" type="datetimeFigureOut">
              <a:rPr lang="tr-TR" smtClean="0"/>
              <a:t>5.08.2021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FE5863B-E4FD-4CDB-9D1A-9D4728A2CF04}" type="slidenum">
              <a:rPr lang="tr-TR" smtClean="0"/>
              <a:t>‹#›</a:t>
            </a:fld>
            <a:endParaRPr lang="tr-TR"/>
          </a:p>
        </p:txBody>
      </p:sp>
    </p:spTree>
    <p:extLst>
      <p:ext uri="{BB962C8B-B14F-4D97-AF65-F5344CB8AC3E}">
        <p14:creationId xmlns:p14="http://schemas.microsoft.com/office/powerpoint/2010/main" val="225400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97280" y="2582335"/>
            <a:ext cx="493776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17920" y="2582334"/>
            <a:ext cx="493776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929E8E1-5C70-42CD-8F41-8BBA47DBDAEC}" type="datetimeFigureOut">
              <a:rPr lang="tr-TR" smtClean="0"/>
              <a:t>5.08.2021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FE5863B-E4FD-4CDB-9D1A-9D4728A2CF04}" type="slidenum">
              <a:rPr lang="tr-TR" smtClean="0"/>
              <a:t>‹#›</a:t>
            </a:fld>
            <a:endParaRPr lang="tr-TR"/>
          </a:p>
        </p:txBody>
      </p:sp>
    </p:spTree>
    <p:extLst>
      <p:ext uri="{BB962C8B-B14F-4D97-AF65-F5344CB8AC3E}">
        <p14:creationId xmlns:p14="http://schemas.microsoft.com/office/powerpoint/2010/main" val="27575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929E8E1-5C70-42CD-8F41-8BBA47DBDAEC}" type="datetimeFigureOut">
              <a:rPr lang="tr-TR" smtClean="0"/>
              <a:t>5.08.2021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FE5863B-E4FD-4CDB-9D1A-9D4728A2CF04}" type="slidenum">
              <a:rPr lang="tr-TR" smtClean="0"/>
              <a:t>‹#›</a:t>
            </a:fld>
            <a:endParaRPr lang="tr-TR"/>
          </a:p>
        </p:txBody>
      </p:sp>
    </p:spTree>
    <p:extLst>
      <p:ext uri="{BB962C8B-B14F-4D97-AF65-F5344CB8AC3E}">
        <p14:creationId xmlns:p14="http://schemas.microsoft.com/office/powerpoint/2010/main" val="301771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29E8E1-5C70-42CD-8F41-8BBA47DBDAEC}" type="datetimeFigureOut">
              <a:rPr lang="tr-TR" smtClean="0"/>
              <a:t>5.08.2021</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AFE5863B-E4FD-4CDB-9D1A-9D4728A2CF04}" type="slidenum">
              <a:rPr lang="tr-TR" smtClean="0"/>
              <a:t>‹#›</a:t>
            </a:fld>
            <a:endParaRPr lang="tr-TR"/>
          </a:p>
        </p:txBody>
      </p:sp>
    </p:spTree>
    <p:extLst>
      <p:ext uri="{BB962C8B-B14F-4D97-AF65-F5344CB8AC3E}">
        <p14:creationId xmlns:p14="http://schemas.microsoft.com/office/powerpoint/2010/main" val="4108092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29E8E1-5C70-42CD-8F41-8BBA47DBDAEC}" type="datetimeFigureOut">
              <a:rPr lang="tr-TR" smtClean="0"/>
              <a:t>5.08.2021</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E5863B-E4FD-4CDB-9D1A-9D4728A2CF04}" type="slidenum">
              <a:rPr lang="tr-TR" smtClean="0"/>
              <a:t>‹#›</a:t>
            </a:fld>
            <a:endParaRPr lang="tr-TR"/>
          </a:p>
        </p:txBody>
      </p:sp>
    </p:spTree>
    <p:extLst>
      <p:ext uri="{BB962C8B-B14F-4D97-AF65-F5344CB8AC3E}">
        <p14:creationId xmlns:p14="http://schemas.microsoft.com/office/powerpoint/2010/main" val="1517358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929E8E1-5C70-42CD-8F41-8BBA47DBDAEC}" type="datetimeFigureOut">
              <a:rPr lang="tr-TR" smtClean="0"/>
              <a:t>5.08.2021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FE5863B-E4FD-4CDB-9D1A-9D4728A2CF04}" type="slidenum">
              <a:rPr lang="tr-TR" smtClean="0"/>
              <a:t>‹#›</a:t>
            </a:fld>
            <a:endParaRPr lang="tr-TR"/>
          </a:p>
        </p:txBody>
      </p:sp>
    </p:spTree>
    <p:extLst>
      <p:ext uri="{BB962C8B-B14F-4D97-AF65-F5344CB8AC3E}">
        <p14:creationId xmlns:p14="http://schemas.microsoft.com/office/powerpoint/2010/main" val="100251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29E8E1-5C70-42CD-8F41-8BBA47DBDAEC}" type="datetimeFigureOut">
              <a:rPr lang="tr-TR" smtClean="0"/>
              <a:t>5.08.2021</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E5863B-E4FD-4CDB-9D1A-9D4728A2CF04}"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2049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Su Satış Otomasyonu</a:t>
            </a:r>
            <a:endParaRPr lang="tr-TR" dirty="0"/>
          </a:p>
        </p:txBody>
      </p:sp>
      <p:sp>
        <p:nvSpPr>
          <p:cNvPr id="3" name="Alt Başlık 2"/>
          <p:cNvSpPr>
            <a:spLocks noGrp="1"/>
          </p:cNvSpPr>
          <p:nvPr>
            <p:ph type="subTitle" idx="1"/>
          </p:nvPr>
        </p:nvSpPr>
        <p:spPr/>
        <p:txBody>
          <a:bodyPr/>
          <a:lstStyle/>
          <a:p>
            <a:r>
              <a:rPr lang="tr-TR" dirty="0" smtClean="0"/>
              <a:t>Emine </a:t>
            </a:r>
            <a:r>
              <a:rPr lang="tr-TR" dirty="0" err="1" smtClean="0"/>
              <a:t>şahsanem</a:t>
            </a:r>
            <a:r>
              <a:rPr lang="tr-TR" dirty="0" smtClean="0"/>
              <a:t> </a:t>
            </a:r>
            <a:r>
              <a:rPr lang="tr-TR" dirty="0" err="1" smtClean="0"/>
              <a:t>demirel</a:t>
            </a:r>
            <a:endParaRPr lang="tr-TR" dirty="0"/>
          </a:p>
        </p:txBody>
      </p:sp>
    </p:spTree>
    <p:extLst>
      <p:ext uri="{BB962C8B-B14F-4D97-AF65-F5344CB8AC3E}">
        <p14:creationId xmlns:p14="http://schemas.microsoft.com/office/powerpoint/2010/main" val="293010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 </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2487" y="1317625"/>
            <a:ext cx="4229100" cy="4086225"/>
          </a:xfrm>
        </p:spPr>
      </p:pic>
      <p:sp>
        <p:nvSpPr>
          <p:cNvPr id="6" name="Metin Yer Tutucusu 5"/>
          <p:cNvSpPr>
            <a:spLocks noGrp="1"/>
          </p:cNvSpPr>
          <p:nvPr>
            <p:ph type="body" sz="half" idx="2"/>
          </p:nvPr>
        </p:nvSpPr>
        <p:spPr/>
        <p:txBody>
          <a:bodyPr>
            <a:normAutofit/>
          </a:bodyPr>
          <a:lstStyle/>
          <a:p>
            <a:r>
              <a:rPr lang="tr-TR" sz="2000" dirty="0" smtClean="0"/>
              <a:t>Tümünü sil butonuyla siparişlerin tümü veri tabanından silinmektedir.</a:t>
            </a:r>
            <a:endParaRPr lang="tr-TR" sz="2000" dirty="0"/>
          </a:p>
        </p:txBody>
      </p:sp>
    </p:spTree>
    <p:extLst>
      <p:ext uri="{BB962C8B-B14F-4D97-AF65-F5344CB8AC3E}">
        <p14:creationId xmlns:p14="http://schemas.microsoft.com/office/powerpoint/2010/main" val="2439737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 </a:t>
            </a:r>
            <a:endParaRPr lang="tr-TR"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578" y="411613"/>
            <a:ext cx="3248025" cy="3305175"/>
          </a:xfrm>
        </p:spPr>
      </p:pic>
      <p:sp>
        <p:nvSpPr>
          <p:cNvPr id="5" name="Metin Yer Tutucusu 4"/>
          <p:cNvSpPr>
            <a:spLocks noGrp="1"/>
          </p:cNvSpPr>
          <p:nvPr>
            <p:ph type="body" sz="half" idx="2"/>
          </p:nvPr>
        </p:nvSpPr>
        <p:spPr/>
        <p:txBody>
          <a:bodyPr>
            <a:normAutofit/>
          </a:bodyPr>
          <a:lstStyle/>
          <a:p>
            <a:r>
              <a:rPr lang="tr-TR" sz="2000" dirty="0" smtClean="0"/>
              <a:t>Veri tabanı olarak </a:t>
            </a:r>
            <a:r>
              <a:rPr lang="tr-TR" sz="2000" dirty="0" err="1" smtClean="0"/>
              <a:t>SQLite</a:t>
            </a:r>
            <a:r>
              <a:rPr lang="tr-TR" sz="2000" dirty="0" smtClean="0"/>
              <a:t> kullanıldı. Müşteriler ve siparişler için tablolar oluşturuldu.</a:t>
            </a:r>
            <a:endParaRPr lang="tr-TR" sz="2000" dirty="0"/>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7" y="3819667"/>
            <a:ext cx="3505200" cy="2057400"/>
          </a:xfrm>
          <a:prstGeom prst="rect">
            <a:avLst/>
          </a:prstGeom>
        </p:spPr>
      </p:pic>
    </p:spTree>
    <p:extLst>
      <p:ext uri="{BB962C8B-B14F-4D97-AF65-F5344CB8AC3E}">
        <p14:creationId xmlns:p14="http://schemas.microsoft.com/office/powerpoint/2010/main" val="330417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van 8"/>
          <p:cNvSpPr>
            <a:spLocks noGrp="1"/>
          </p:cNvSpPr>
          <p:nvPr>
            <p:ph type="title"/>
          </p:nvPr>
        </p:nvSpPr>
        <p:spPr>
          <a:xfrm>
            <a:off x="1097280" y="423081"/>
            <a:ext cx="10058400" cy="764274"/>
          </a:xfrm>
        </p:spPr>
        <p:txBody>
          <a:bodyPr>
            <a:normAutofit fontScale="90000"/>
          </a:bodyPr>
          <a:lstStyle/>
          <a:p>
            <a:r>
              <a:rPr lang="tr-TR" sz="1800" dirty="0" smtClean="0"/>
              <a:t>Giriş sayfasında arama, müşteri ekleme, düzenleme ve silme işlemleri için butonlar bulunmaktadır. Siparişler içinde ekleme ve durum kısmında düzenleme yapılabilecek butonlar bulunmaktadır. Tablo işlemleri yapılmaktadır ve müşteri ve sipariş listeleri bulunmaktadır.</a:t>
            </a:r>
            <a:endParaRPr lang="tr-TR" sz="1800" dirty="0"/>
          </a:p>
        </p:txBody>
      </p:sp>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1296537"/>
            <a:ext cx="10058399" cy="4942552"/>
          </a:xfrm>
          <a:prstGeom prst="rect">
            <a:avLst/>
          </a:prstGeom>
        </p:spPr>
      </p:pic>
    </p:spTree>
    <p:extLst>
      <p:ext uri="{BB962C8B-B14F-4D97-AF65-F5344CB8AC3E}">
        <p14:creationId xmlns:p14="http://schemas.microsoft.com/office/powerpoint/2010/main" val="646337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p:txBody>
          <a:bodyPr/>
          <a:lstStyle/>
          <a:p>
            <a:r>
              <a:rPr lang="tr-TR" dirty="0" smtClean="0"/>
              <a:t> </a:t>
            </a:r>
            <a:endParaRPr lang="tr-TR" dirty="0"/>
          </a:p>
        </p:txBody>
      </p:sp>
      <p:pic>
        <p:nvPicPr>
          <p:cNvPr id="6" name="İçerik Yer Tutucusu 5"/>
          <p:cNvPicPr>
            <a:picLocks noGrp="1" noChangeAspect="1"/>
          </p:cNvPicPr>
          <p:nvPr>
            <p:ph idx="1"/>
          </p:nvPr>
        </p:nvPicPr>
        <p:blipFill rotWithShape="1">
          <a:blip r:embed="rId2">
            <a:extLst>
              <a:ext uri="{28A0092B-C50C-407E-A947-70E740481C1C}">
                <a14:useLocalDpi xmlns:a14="http://schemas.microsoft.com/office/drawing/2010/main" val="0"/>
              </a:ext>
            </a:extLst>
          </a:blip>
          <a:srcRect r="55176"/>
          <a:stretch/>
        </p:blipFill>
        <p:spPr>
          <a:xfrm>
            <a:off x="6247262" y="752665"/>
            <a:ext cx="3879376" cy="5242804"/>
          </a:xfrm>
        </p:spPr>
      </p:pic>
      <p:sp>
        <p:nvSpPr>
          <p:cNvPr id="5" name="Metin Yer Tutucusu 4"/>
          <p:cNvSpPr>
            <a:spLocks noGrp="1"/>
          </p:cNvSpPr>
          <p:nvPr>
            <p:ph type="body" sz="half" idx="2"/>
          </p:nvPr>
        </p:nvSpPr>
        <p:spPr/>
        <p:txBody>
          <a:bodyPr>
            <a:normAutofit/>
          </a:bodyPr>
          <a:lstStyle/>
          <a:p>
            <a:r>
              <a:rPr lang="tr-TR" sz="2000" dirty="0" smtClean="0"/>
              <a:t>Müşteri arama işleminin sonucunda sadece aradığımız müşterinin değerleri listelenmektedir.</a:t>
            </a:r>
            <a:endParaRPr lang="tr-TR" sz="2000" dirty="0"/>
          </a:p>
        </p:txBody>
      </p:sp>
    </p:spTree>
    <p:extLst>
      <p:ext uri="{BB962C8B-B14F-4D97-AF65-F5344CB8AC3E}">
        <p14:creationId xmlns:p14="http://schemas.microsoft.com/office/powerpoint/2010/main" val="266508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 </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5179" y="810668"/>
            <a:ext cx="2667000" cy="4581525"/>
          </a:xfrm>
        </p:spPr>
      </p:pic>
      <p:sp>
        <p:nvSpPr>
          <p:cNvPr id="6" name="Metin Yer Tutucusu 5"/>
          <p:cNvSpPr>
            <a:spLocks noGrp="1"/>
          </p:cNvSpPr>
          <p:nvPr>
            <p:ph type="body" sz="half" idx="2"/>
          </p:nvPr>
        </p:nvSpPr>
        <p:spPr/>
        <p:txBody>
          <a:bodyPr>
            <a:normAutofit/>
          </a:bodyPr>
          <a:lstStyle/>
          <a:p>
            <a:r>
              <a:rPr lang="tr-TR" sz="2000" dirty="0" smtClean="0"/>
              <a:t>Müşteri ekleme için yeni bir sayfa açılır eklendikten sonra asıl giriş sayfasına geri dönülmektedir.</a:t>
            </a:r>
            <a:endParaRPr lang="tr-TR" sz="2000" dirty="0"/>
          </a:p>
        </p:txBody>
      </p:sp>
      <p:pic>
        <p:nvPicPr>
          <p:cNvPr id="8" name="Resim 7"/>
          <p:cNvPicPr>
            <a:picLocks noChangeAspect="1"/>
          </p:cNvPicPr>
          <p:nvPr/>
        </p:nvPicPr>
        <p:blipFill rotWithShape="1">
          <a:blip r:embed="rId3">
            <a:extLst>
              <a:ext uri="{28A0092B-C50C-407E-A947-70E740481C1C}">
                <a14:useLocalDpi xmlns:a14="http://schemas.microsoft.com/office/drawing/2010/main" val="0"/>
              </a:ext>
            </a:extLst>
          </a:blip>
          <a:srcRect r="56150"/>
          <a:stretch/>
        </p:blipFill>
        <p:spPr>
          <a:xfrm>
            <a:off x="7417779" y="449834"/>
            <a:ext cx="3625359" cy="4991100"/>
          </a:xfrm>
          <a:prstGeom prst="rect">
            <a:avLst/>
          </a:prstGeom>
        </p:spPr>
      </p:pic>
    </p:spTree>
    <p:extLst>
      <p:ext uri="{BB962C8B-B14F-4D97-AF65-F5344CB8AC3E}">
        <p14:creationId xmlns:p14="http://schemas.microsoft.com/office/powerpoint/2010/main" val="19942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 </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600" y="1390357"/>
            <a:ext cx="6492875" cy="3940762"/>
          </a:xfrm>
        </p:spPr>
      </p:pic>
      <p:sp>
        <p:nvSpPr>
          <p:cNvPr id="6" name="Metin Yer Tutucusu 5"/>
          <p:cNvSpPr>
            <a:spLocks noGrp="1"/>
          </p:cNvSpPr>
          <p:nvPr>
            <p:ph type="body" sz="half" idx="2"/>
          </p:nvPr>
        </p:nvSpPr>
        <p:spPr/>
        <p:txBody>
          <a:bodyPr>
            <a:normAutofit/>
          </a:bodyPr>
          <a:lstStyle/>
          <a:p>
            <a:r>
              <a:rPr lang="tr-TR" sz="2000" dirty="0" smtClean="0"/>
              <a:t>Düzenleme işlemi için seçim yapılması gerekmektedir. Bunun uyarısı verilir.</a:t>
            </a:r>
            <a:endParaRPr lang="tr-TR" sz="2000" dirty="0"/>
          </a:p>
        </p:txBody>
      </p:sp>
    </p:spTree>
    <p:extLst>
      <p:ext uri="{BB962C8B-B14F-4D97-AF65-F5344CB8AC3E}">
        <p14:creationId xmlns:p14="http://schemas.microsoft.com/office/powerpoint/2010/main" val="336314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 </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1781" y="168501"/>
            <a:ext cx="6076357" cy="3137715"/>
          </a:xfrm>
        </p:spPr>
      </p:pic>
      <p:sp>
        <p:nvSpPr>
          <p:cNvPr id="6" name="Metin Yer Tutucusu 5"/>
          <p:cNvSpPr>
            <a:spLocks noGrp="1"/>
          </p:cNvSpPr>
          <p:nvPr>
            <p:ph type="body" sz="half" idx="2"/>
          </p:nvPr>
        </p:nvSpPr>
        <p:spPr/>
        <p:txBody>
          <a:bodyPr>
            <a:normAutofit/>
          </a:bodyPr>
          <a:lstStyle/>
          <a:p>
            <a:r>
              <a:rPr lang="tr-TR" sz="2000" dirty="0" smtClean="0"/>
              <a:t>Silme işleminden önce silmek istediğinizden emin misiniz uyarısı verilir, kullanıcı tercihine göre işlemden sonra silindi mesajı verilmektedir.</a:t>
            </a:r>
            <a:endParaRPr lang="tr-TR" sz="2000" dirty="0"/>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782" y="3305908"/>
            <a:ext cx="6076357" cy="3426286"/>
          </a:xfrm>
          <a:prstGeom prst="rect">
            <a:avLst/>
          </a:prstGeom>
        </p:spPr>
      </p:pic>
    </p:spTree>
    <p:extLst>
      <p:ext uri="{BB962C8B-B14F-4D97-AF65-F5344CB8AC3E}">
        <p14:creationId xmlns:p14="http://schemas.microsoft.com/office/powerpoint/2010/main" val="422076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 </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3999" y="1276043"/>
            <a:ext cx="2847975" cy="4114800"/>
          </a:xfrm>
        </p:spPr>
      </p:pic>
      <p:sp>
        <p:nvSpPr>
          <p:cNvPr id="6" name="Metin Yer Tutucusu 5"/>
          <p:cNvSpPr>
            <a:spLocks noGrp="1"/>
          </p:cNvSpPr>
          <p:nvPr>
            <p:ph type="body" sz="half" idx="2"/>
          </p:nvPr>
        </p:nvSpPr>
        <p:spPr/>
        <p:txBody>
          <a:bodyPr>
            <a:normAutofit/>
          </a:bodyPr>
          <a:lstStyle/>
          <a:p>
            <a:r>
              <a:rPr lang="tr-TR" sz="2000" dirty="0" smtClean="0"/>
              <a:t>Sipariş ekleme butonuyla ayrı bir sayfada sipariş ekleme işlemi yapılmaktadır. Sipariş ekleme işlemi yapıldığında sipariş direk hazırlanıyor durumuyla veri tabanına kayıt edilmektedir.</a:t>
            </a:r>
            <a:endParaRPr lang="tr-TR" sz="2000" dirty="0"/>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591" y="1625363"/>
            <a:ext cx="4067175" cy="3143250"/>
          </a:xfrm>
          <a:prstGeom prst="rect">
            <a:avLst/>
          </a:prstGeom>
        </p:spPr>
      </p:pic>
    </p:spTree>
    <p:extLst>
      <p:ext uri="{BB962C8B-B14F-4D97-AF65-F5344CB8AC3E}">
        <p14:creationId xmlns:p14="http://schemas.microsoft.com/office/powerpoint/2010/main" val="337807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 </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2572" y="239114"/>
            <a:ext cx="3962400" cy="2996489"/>
          </a:xfrm>
        </p:spPr>
      </p:pic>
      <p:sp>
        <p:nvSpPr>
          <p:cNvPr id="6" name="Metin Yer Tutucusu 5"/>
          <p:cNvSpPr>
            <a:spLocks noGrp="1"/>
          </p:cNvSpPr>
          <p:nvPr>
            <p:ph type="body" sz="half" idx="2"/>
          </p:nvPr>
        </p:nvSpPr>
        <p:spPr/>
        <p:txBody>
          <a:bodyPr>
            <a:normAutofit/>
          </a:bodyPr>
          <a:lstStyle/>
          <a:p>
            <a:r>
              <a:rPr lang="tr-TR" sz="2000" dirty="0" smtClean="0"/>
              <a:t>Bugünün siparişleri butonu sadece hazırlanıyor durumundaki sipariş listesi gösterilmektedir.</a:t>
            </a:r>
            <a:endParaRPr lang="tr-TR" sz="2000" dirty="0"/>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9352" y="3439994"/>
            <a:ext cx="3981450" cy="3105150"/>
          </a:xfrm>
          <a:prstGeom prst="rect">
            <a:avLst/>
          </a:prstGeom>
        </p:spPr>
      </p:pic>
    </p:spTree>
    <p:extLst>
      <p:ext uri="{BB962C8B-B14F-4D97-AF65-F5344CB8AC3E}">
        <p14:creationId xmlns:p14="http://schemas.microsoft.com/office/powerpoint/2010/main" val="1362575958"/>
      </p:ext>
    </p:extLst>
  </p:cSld>
  <p:clrMapOvr>
    <a:masterClrMapping/>
  </p:clrMapOvr>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197</TotalTime>
  <Words>161</Words>
  <Application>Microsoft Office PowerPoint</Application>
  <PresentationFormat>Geniş ekran</PresentationFormat>
  <Paragraphs>19</Paragraphs>
  <Slides>10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Calibri</vt:lpstr>
      <vt:lpstr>Calibri Light</vt:lpstr>
      <vt:lpstr>Geçmişe bakış</vt:lpstr>
      <vt:lpstr>Su Satış Otomasyonu</vt:lpstr>
      <vt:lpstr> </vt:lpstr>
      <vt:lpstr>Giriş sayfasında arama, müşteri ekleme, düzenleme ve silme işlemleri için butonlar bulunmaktadır. Siparişler içinde ekleme ve durum kısmında düzenleme yapılabilecek butonlar bulunmaktadır. Tablo işlemleri yapılmaktadır ve müşteri ve sipariş listeleri bulunmaktadır.</vt:lpstr>
      <vt:lpstr> </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 Satış Otomasyonu</dc:title>
  <dc:creator>Microsoft hesabı</dc:creator>
  <cp:lastModifiedBy>Microsoft hesabı</cp:lastModifiedBy>
  <cp:revision>6</cp:revision>
  <dcterms:created xsi:type="dcterms:W3CDTF">2021-08-05T13:11:02Z</dcterms:created>
  <dcterms:modified xsi:type="dcterms:W3CDTF">2021-08-05T22:53:29Z</dcterms:modified>
</cp:coreProperties>
</file>