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92cad0c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92cad0c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92cad0c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92cad0c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2cad0c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2cad0c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2cad0c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2cad0c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5: Node JS microservices + Docker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Nihar Sahu (NS49108N)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project a simple JSON file is used as a </a:t>
            </a:r>
            <a:r>
              <a:rPr lang="en"/>
              <a:t>database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Json file contains a customers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list </a:t>
            </a:r>
            <a:r>
              <a:rPr lang="en"/>
              <a:t>consists</a:t>
            </a:r>
            <a:r>
              <a:rPr lang="en"/>
              <a:t> of individual customer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Customer is uniquely identified by customer_id.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customer has a orders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order in the order list is also an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order is uniquely identified by order_id.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 purpose there are 4 customer and each customer has 3 order objects.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(screen shot).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00" y="1266325"/>
            <a:ext cx="3291749" cy="360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100" y="1266325"/>
            <a:ext cx="3154075" cy="36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(screen shot) continuation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975" y="1194550"/>
            <a:ext cx="2829950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250" y="1152425"/>
            <a:ext cx="2829949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892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