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Barlow Bold" panose="020B0604020202020204" charset="0"/>
      <p:regular r:id="rId9"/>
    </p:embeddedFont>
    <p:embeddedFont>
      <p:font typeface="Montserrat" panose="00000500000000000000" pitchFamily="2" charset="0"/>
      <p:regular r:id="rId10"/>
      <p:bold r:id="rId11"/>
    </p:embeddedFont>
    <p:embeddedFont>
      <p:font typeface="Montserrat Bold" panose="00000800000000000000" charset="0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04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256711"/>
            <a:ext cx="7415927" cy="2241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800"/>
              </a:lnSpc>
              <a:buNone/>
            </a:pPr>
            <a:r>
              <a:rPr lang="en-US" sz="70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Smart Home IoT Applications</a:t>
            </a:r>
            <a:endParaRPr lang="en-US" sz="7050" dirty="0"/>
          </a:p>
        </p:txBody>
      </p:sp>
      <p:sp>
        <p:nvSpPr>
          <p:cNvPr id="4" name="Text 1"/>
          <p:cNvSpPr/>
          <p:nvPr/>
        </p:nvSpPr>
        <p:spPr>
          <a:xfrm>
            <a:off x="864037" y="4868228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Making Life Easier with Innovative Technology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995481" y="5708094"/>
            <a:ext cx="900225" cy="542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1382316" y="5540931"/>
            <a:ext cx="2725103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Presented by ANKITA SAHU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4255651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What is IoT?</a:t>
            </a:r>
            <a:endParaRPr lang="en-US" sz="5100" dirty="0"/>
          </a:p>
        </p:txBody>
      </p:sp>
      <p:sp>
        <p:nvSpPr>
          <p:cNvPr id="4" name="Shape 1"/>
          <p:cNvSpPr/>
          <p:nvPr/>
        </p:nvSpPr>
        <p:spPr>
          <a:xfrm>
            <a:off x="864037" y="5715714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  <a:effectLst>
            <a:outerShdw blurRad="60960" dist="3048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072753" y="5798463"/>
            <a:ext cx="13799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3050" dirty="0"/>
          </a:p>
        </p:txBody>
      </p:sp>
      <p:sp>
        <p:nvSpPr>
          <p:cNvPr id="6" name="Text 3"/>
          <p:cNvSpPr/>
          <p:nvPr/>
        </p:nvSpPr>
        <p:spPr>
          <a:xfrm>
            <a:off x="1666280" y="5715714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Connected Devices</a:t>
            </a:r>
            <a:endParaRPr lang="en-US" sz="2550" dirty="0"/>
          </a:p>
        </p:txBody>
      </p:sp>
      <p:sp>
        <p:nvSpPr>
          <p:cNvPr id="7" name="Text 4"/>
          <p:cNvSpPr/>
          <p:nvPr/>
        </p:nvSpPr>
        <p:spPr>
          <a:xfrm>
            <a:off x="1666280" y="6269831"/>
            <a:ext cx="55255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Internet of Things (IoT) links everyday gadgets to the web.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7438668" y="5715714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  <a:effectLst>
            <a:outerShdw blurRad="60960" dist="3048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7607260" y="5798463"/>
            <a:ext cx="218242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3050" dirty="0"/>
          </a:p>
        </p:txBody>
      </p:sp>
      <p:sp>
        <p:nvSpPr>
          <p:cNvPr id="10" name="Text 7"/>
          <p:cNvSpPr/>
          <p:nvPr/>
        </p:nvSpPr>
        <p:spPr>
          <a:xfrm>
            <a:off x="8240911" y="5715714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Sharing</a:t>
            </a:r>
            <a:endParaRPr lang="en-US" sz="2550" dirty="0"/>
          </a:p>
        </p:txBody>
      </p:sp>
      <p:sp>
        <p:nvSpPr>
          <p:cNvPr id="11" name="Text 8"/>
          <p:cNvSpPr/>
          <p:nvPr/>
        </p:nvSpPr>
        <p:spPr>
          <a:xfrm>
            <a:off x="8240911" y="6269831"/>
            <a:ext cx="55255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Allows devices to communicate and exchange information.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67583"/>
            <a:ext cx="7199590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Benefits of Smart Homes</a:t>
            </a:r>
            <a:endParaRPr lang="en-US" sz="5100" dirty="0"/>
          </a:p>
        </p:txBody>
      </p:sp>
      <p:sp>
        <p:nvSpPr>
          <p:cNvPr id="3" name="Text 1"/>
          <p:cNvSpPr/>
          <p:nvPr/>
        </p:nvSpPr>
        <p:spPr>
          <a:xfrm>
            <a:off x="864037" y="3996809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Convenience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864037" y="4649629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Control appliances and settings from anywhere.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996809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Energy Efficiency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5372695" y="4649629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Save on utilities with smart thermostats.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996809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Security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9881354" y="4649629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Monitor your home with smart cameras and alarms.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7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78260" y="465058"/>
            <a:ext cx="5921216" cy="556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5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Common Smart Home Devices</a:t>
            </a:r>
            <a:endParaRPr lang="en-US" sz="3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260" y="1274921"/>
            <a:ext cx="422791" cy="422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78260" y="1866781"/>
            <a:ext cx="2225278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Smart Speakers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6078260" y="2246352"/>
            <a:ext cx="7960281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Amazon Echo, Google Home</a:t>
            </a:r>
            <a:endParaRPr lang="en-US" sz="13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260" y="3024188"/>
            <a:ext cx="422791" cy="42279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78260" y="3616047"/>
            <a:ext cx="2225278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Smart Lights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6078260" y="3995618"/>
            <a:ext cx="7960281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Control brightness and colors</a:t>
            </a:r>
            <a:endParaRPr lang="en-US" sz="13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260" y="4773454"/>
            <a:ext cx="422791" cy="4227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78260" y="5365313"/>
            <a:ext cx="2225278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Smart Thermostats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6078260" y="5744885"/>
            <a:ext cx="7960281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Adjust temperature automatically</a:t>
            </a:r>
            <a:endParaRPr lang="en-US" sz="13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8260" y="6522720"/>
            <a:ext cx="422791" cy="42279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78260" y="7114580"/>
            <a:ext cx="2399824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Smart Security Cameras</a:t>
            </a:r>
            <a:endParaRPr lang="en-US" sz="1750" dirty="0"/>
          </a:p>
        </p:txBody>
      </p:sp>
      <p:sp>
        <p:nvSpPr>
          <p:cNvPr id="15" name="Text 8"/>
          <p:cNvSpPr/>
          <p:nvPr/>
        </p:nvSpPr>
        <p:spPr>
          <a:xfrm>
            <a:off x="6078260" y="7494151"/>
            <a:ext cx="7960281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Monitor your home in real-time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9952" y="1357789"/>
            <a:ext cx="7274123" cy="745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How Smart Home IoT Works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6604754" y="2443520"/>
            <a:ext cx="30480" cy="4428173"/>
          </a:xfrm>
          <a:prstGeom prst="roundRect">
            <a:avLst>
              <a:gd name="adj" fmla="val 669489"/>
            </a:avLst>
          </a:prstGeom>
          <a:solidFill>
            <a:srgbClr val="C1C3D0"/>
          </a:solidFill>
          <a:ln/>
        </p:spPr>
      </p:sp>
      <p:sp>
        <p:nvSpPr>
          <p:cNvPr id="5" name="Shape 2"/>
          <p:cNvSpPr/>
          <p:nvPr/>
        </p:nvSpPr>
        <p:spPr>
          <a:xfrm>
            <a:off x="6844546" y="2938343"/>
            <a:ext cx="793552" cy="30480"/>
          </a:xfrm>
          <a:prstGeom prst="roundRect">
            <a:avLst>
              <a:gd name="adj" fmla="val 669489"/>
            </a:avLst>
          </a:prstGeom>
          <a:solidFill>
            <a:srgbClr val="C1C3D0"/>
          </a:solidFill>
          <a:ln/>
        </p:spPr>
      </p:sp>
      <p:sp>
        <p:nvSpPr>
          <p:cNvPr id="6" name="Shape 3"/>
          <p:cNvSpPr/>
          <p:nvPr/>
        </p:nvSpPr>
        <p:spPr>
          <a:xfrm>
            <a:off x="6364962" y="2698552"/>
            <a:ext cx="510064" cy="510064"/>
          </a:xfrm>
          <a:prstGeom prst="roundRect">
            <a:avLst>
              <a:gd name="adj" fmla="val 40007"/>
            </a:avLst>
          </a:prstGeom>
          <a:solidFill>
            <a:srgbClr val="EEEFF5"/>
          </a:solidFill>
          <a:ln/>
          <a:effectLst>
            <a:outerShdw blurRad="55880" dist="2794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6556534" y="2774513"/>
            <a:ext cx="126802" cy="3580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7866936" y="2670215"/>
            <a:ext cx="2983230" cy="372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Devices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7866936" y="3179088"/>
            <a:ext cx="5969913" cy="362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Sensors, cameras, and other connected gadgets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4546" y="4489966"/>
            <a:ext cx="793552" cy="30480"/>
          </a:xfrm>
          <a:prstGeom prst="roundRect">
            <a:avLst>
              <a:gd name="adj" fmla="val 669489"/>
            </a:avLst>
          </a:prstGeom>
          <a:solidFill>
            <a:srgbClr val="C1C3D0"/>
          </a:solidFill>
          <a:ln/>
        </p:spPr>
      </p:sp>
      <p:sp>
        <p:nvSpPr>
          <p:cNvPr id="11" name="Shape 8"/>
          <p:cNvSpPr/>
          <p:nvPr/>
        </p:nvSpPr>
        <p:spPr>
          <a:xfrm>
            <a:off x="6364962" y="4250174"/>
            <a:ext cx="510064" cy="510064"/>
          </a:xfrm>
          <a:prstGeom prst="roundRect">
            <a:avLst>
              <a:gd name="adj" fmla="val 40007"/>
            </a:avLst>
          </a:prstGeom>
          <a:solidFill>
            <a:srgbClr val="EEEFF5"/>
          </a:solidFill>
          <a:ln/>
          <a:effectLst>
            <a:outerShdw blurRad="55880" dist="2794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6519743" y="4326136"/>
            <a:ext cx="200501" cy="3580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800" dirty="0"/>
          </a:p>
        </p:txBody>
      </p:sp>
      <p:sp>
        <p:nvSpPr>
          <p:cNvPr id="13" name="Text 10"/>
          <p:cNvSpPr/>
          <p:nvPr/>
        </p:nvSpPr>
        <p:spPr>
          <a:xfrm>
            <a:off x="7866936" y="4221837"/>
            <a:ext cx="2983230" cy="372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Hub</a:t>
            </a:r>
            <a:endParaRPr lang="en-US" sz="2300" dirty="0"/>
          </a:p>
        </p:txBody>
      </p:sp>
      <p:sp>
        <p:nvSpPr>
          <p:cNvPr id="14" name="Text 11"/>
          <p:cNvSpPr/>
          <p:nvPr/>
        </p:nvSpPr>
        <p:spPr>
          <a:xfrm>
            <a:off x="7866936" y="4730710"/>
            <a:ext cx="5969913" cy="362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Central control unit to coordinate devices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4546" y="6041588"/>
            <a:ext cx="793552" cy="30480"/>
          </a:xfrm>
          <a:prstGeom prst="roundRect">
            <a:avLst>
              <a:gd name="adj" fmla="val 669489"/>
            </a:avLst>
          </a:prstGeom>
          <a:solidFill>
            <a:srgbClr val="C1C3D0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4962" y="5801797"/>
            <a:ext cx="510064" cy="510064"/>
          </a:xfrm>
          <a:prstGeom prst="roundRect">
            <a:avLst>
              <a:gd name="adj" fmla="val 40007"/>
            </a:avLst>
          </a:prstGeom>
          <a:solidFill>
            <a:srgbClr val="EEEFF5"/>
          </a:solidFill>
          <a:ln/>
          <a:effectLst>
            <a:outerShdw blurRad="55880" dist="2794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6523315" y="5877758"/>
            <a:ext cx="193358" cy="3580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800" dirty="0"/>
          </a:p>
        </p:txBody>
      </p:sp>
      <p:sp>
        <p:nvSpPr>
          <p:cNvPr id="18" name="Text 15"/>
          <p:cNvSpPr/>
          <p:nvPr/>
        </p:nvSpPr>
        <p:spPr>
          <a:xfrm>
            <a:off x="7866936" y="5773460"/>
            <a:ext cx="2983230" cy="372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App</a:t>
            </a:r>
            <a:endParaRPr lang="en-US" sz="2300" dirty="0"/>
          </a:p>
        </p:txBody>
      </p:sp>
      <p:sp>
        <p:nvSpPr>
          <p:cNvPr id="19" name="Text 16"/>
          <p:cNvSpPr/>
          <p:nvPr/>
        </p:nvSpPr>
        <p:spPr>
          <a:xfrm>
            <a:off x="7866936" y="6282333"/>
            <a:ext cx="5969913" cy="362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interface to manage and monitor everything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3326011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Thank You</a:t>
            </a:r>
            <a:endParaRPr lang="en-US" sz="5100" dirty="0"/>
          </a:p>
        </p:txBody>
      </p:sp>
      <p:sp>
        <p:nvSpPr>
          <p:cNvPr id="4" name="Text 1"/>
          <p:cNvSpPr/>
          <p:nvPr/>
        </p:nvSpPr>
        <p:spPr>
          <a:xfrm>
            <a:off x="6350437" y="4508421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Discover the Power of Smart Home Technology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153</Words>
  <Application>Microsoft Office PowerPoint</Application>
  <PresentationFormat>Custom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Barlow Bold</vt:lpstr>
      <vt:lpstr>Montserrat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ankitasahu922@gmail.com</cp:lastModifiedBy>
  <cp:revision>2</cp:revision>
  <dcterms:created xsi:type="dcterms:W3CDTF">2024-10-05T17:31:43Z</dcterms:created>
  <dcterms:modified xsi:type="dcterms:W3CDTF">2024-10-07T06:51:32Z</dcterms:modified>
</cp:coreProperties>
</file>