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8DB"/>
    <a:srgbClr val="43D2D5"/>
    <a:srgbClr val="14E6B4"/>
    <a:srgbClr val="57B8DB"/>
    <a:srgbClr val="66A2D8"/>
    <a:srgbClr val="50D5D8"/>
    <a:srgbClr val="5CF2D9"/>
    <a:srgbClr val="4AF0D4"/>
    <a:srgbClr val="1FEDCB"/>
    <a:srgbClr val="2AE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 snapToGrid="0">
      <p:cViewPr>
        <p:scale>
          <a:sx n="86" d="100"/>
          <a:sy n="86" d="100"/>
        </p:scale>
        <p:origin x="-66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471</Words>
  <Application>Microsoft Office PowerPoint</Application>
  <PresentationFormat>ユーザー設定</PresentationFormat>
  <Paragraphs>273</Paragraphs>
  <Slides>13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協会説明資料 入会ご希望企業様・ニアショアご発注企業様</vt:lpstr>
      <vt:lpstr>１．協会の概要</vt:lpstr>
      <vt:lpstr>１．協会の概要</vt:lpstr>
      <vt:lpstr>２．協会の役割</vt:lpstr>
      <vt:lpstr>３．ニアショア開発の流れ</vt:lpstr>
      <vt:lpstr>４．ニアショア開発の留意点</vt:lpstr>
      <vt:lpstr>４．ニアショア開発の留意点</vt:lpstr>
      <vt:lpstr>PowerPoint プレゼンテーション</vt:lpstr>
      <vt:lpstr>５．ニアショア開発実績（抜粋）</vt:lpstr>
      <vt:lpstr>６．会員状況（２０１８年３月現在）</vt:lpstr>
      <vt:lpstr>７．ニアショア受注状況</vt:lpstr>
      <vt:lpstr>８．地区別受注状況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協会の概要</dc:title>
  <dc:creator>上妻 英一 E.K.</dc:creator>
  <cp:lastModifiedBy>hamada</cp:lastModifiedBy>
  <cp:revision>117</cp:revision>
  <cp:lastPrinted>2018-03-07T02:42:13Z</cp:lastPrinted>
  <dcterms:created xsi:type="dcterms:W3CDTF">2015-03-19T00:49:44Z</dcterms:created>
  <dcterms:modified xsi:type="dcterms:W3CDTF">2018-04-12T01:06:29Z</dcterms:modified>
</cp:coreProperties>
</file>