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ac554b90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ac554b90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ac554b90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ac554b90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ac554b90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ac554b90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ac554b90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ac554b90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ac554b90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ac554b90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ac554b90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ac554b90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ac554b90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ac554b90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ac554b90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ac554b90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ac554b90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ac554b90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ac554b90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ac554b90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ac554b90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ac554b90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ac554b90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ac554b90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ac554b90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ac554b90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HomeWork1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Wihar Paladugula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Crime type distributions of year to year aggregating across all locations.</a:t>
            </a:r>
            <a:endParaRPr sz="2400"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225225"/>
            <a:ext cx="3999900" cy="30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 txBox="1"/>
          <p:nvPr>
            <p:ph idx="2" type="body"/>
          </p:nvPr>
        </p:nvSpPr>
        <p:spPr>
          <a:xfrm>
            <a:off x="4832400" y="1225225"/>
            <a:ext cx="3999900" cy="28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308000" y="4456500"/>
            <a:ext cx="86436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above plot shows year by year crime type trend. We can observe Larceny is the most recorded crime.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8340899" cy="30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Crime type distributions of month to month aggregating across all locations.</a:t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175" y="1107125"/>
            <a:ext cx="7143551" cy="2973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202125" y="4283250"/>
            <a:ext cx="86301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above plot shows month by month crime type trend. We can observe Larceny is the most recorded crime. And the distribution of crimes is same across all months.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Crime type distributions of weekdays aggregating across all locations.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plot shows week-day crime type trend. We can observe Larceny is the most recorded crime. And the distribution of crimes is same across all days.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75" y="1147225"/>
            <a:ext cx="4581626" cy="350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315925"/>
            <a:ext cx="8520600" cy="50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Dashboard that allows users like Gary to explore the spatial and temporal patterns of crime. </a:t>
            </a:r>
            <a:endParaRPr sz="2400"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0525"/>
            <a:ext cx="5256999" cy="402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5486400" y="1068400"/>
            <a:ext cx="35325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dashboard shows map for each crimetype in the city.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User has the ability to choose the crime type.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It also shows crime over time.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ataset profile table to get an overview of the dataset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are some duplicate rows which can be dropped.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2 DateTime, 5 Text, 6 Categorical, 2 Numeric columns.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7425"/>
            <a:ext cx="4572001" cy="290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Profile table - missing data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88.2% of the column ‘vri_name1’ data is missing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79.2% of column ‘Weapon’ data is missing.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13"/>
            <a:ext cx="3696100" cy="251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3750" y="1225225"/>
            <a:ext cx="4512651" cy="262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182875" y="4706750"/>
            <a:ext cx="85185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                      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This suggest that the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data collection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process is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incomplete”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5225"/>
            <a:ext cx="4252675" cy="355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3750" y="2995200"/>
            <a:ext cx="3012724" cy="16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8125" y="1141175"/>
            <a:ext cx="2800949" cy="16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presence of free text in the "Description" column makes it difficult to analyze the data using traditional machine learning techniques.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"District" column has a 10 unique values. This suggests that the city is divided into 10 police districts.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crimes are around downtown and surrounding "Neighborhood" 's.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only one unique value in 'Total Incidents' i.e 1 hence count of rows give total crimes.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Year-to-Year trend of the overall crime incidence aggregating from all geo-locations</a:t>
            </a:r>
            <a:endParaRPr sz="2400"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is crime data from 1950’s to 2020.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But data collection seems to be incomplete since the number crimes recorded before 2020 are minimal.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Also, data is collected upto mid of 2020. 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00" y="1491900"/>
            <a:ext cx="3792351" cy="24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Month</a:t>
            </a:r>
            <a:r>
              <a:rPr lang="en" sz="2400"/>
              <a:t>-to-Month trend of the overall crime incidence aggregating from all geo-locations</a:t>
            </a:r>
            <a:endParaRPr sz="4088"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is a similar number of crimes throughout the months.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One thing to observe is there is a slight dip in number of crimes around February.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75" y="1347550"/>
            <a:ext cx="3563601" cy="28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Weekday </a:t>
            </a:r>
            <a:r>
              <a:rPr lang="en" sz="2400"/>
              <a:t>trend of the overall crime incidence aggregating from all geo-locations</a:t>
            </a:r>
            <a:endParaRPr sz="2400"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is a similar number of crimes throughout the weekdays.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But there is a slight dip in number of crimes in the weekend.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63" y="1337925"/>
            <a:ext cx="3590174" cy="36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Plot describing the distribution of crime type aggregating from all geo-locations and all time periods.</a:t>
            </a:r>
            <a:endParaRPr sz="2400"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Larceny was the most recorded crime.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Arson was the least recorded crime.</a:t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375" y="1147225"/>
            <a:ext cx="4710050" cy="407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