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Lst>
  <p:sldSz cy="6858000" cx="9144000"/>
  <p:notesSz cx="6858000" cy="9144000"/>
  <p:embeddedFontLst>
    <p:embeddedFont>
      <p:font typeface="Century Schoolbook"/>
      <p:regular r:id="rId131"/>
      <p:bold r:id="rId132"/>
      <p:italic r:id="rId133"/>
      <p:boldItalic r:id="rId134"/>
    </p:embeddedFont>
    <p:embeddedFont>
      <p:font typeface="Book Antiqua"/>
      <p:regular r:id="rId135"/>
      <p:bold r:id="rId136"/>
      <p:italic r:id="rId137"/>
      <p:boldItalic r:id="rId1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448539-4286-4AF2-8CFF-EC4B5359C1CB}">
  <a:tblStyle styleId="{98448539-4286-4AF2-8CFF-EC4B5359C1CB}" styleName="Table_0">
    <a:wholeTbl>
      <a:tcTxStyle b="off" i="off">
        <a:font>
          <a:latin typeface="Century Schoolbook"/>
          <a:ea typeface="Century Schoolbook"/>
          <a:cs typeface="Century Schoolbook"/>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EDE7"/>
          </a:solidFill>
        </a:fill>
      </a:tcStyle>
    </a:wholeTbl>
    <a:band1H>
      <a:tcTxStyle/>
      <a:tcStyle>
        <a:fill>
          <a:solidFill>
            <a:srgbClr val="FFD8CC"/>
          </a:solidFill>
        </a:fill>
      </a:tcStyle>
    </a:band1H>
    <a:band2H>
      <a:tcTxStyle/>
    </a:band2H>
    <a:band1V>
      <a:tcTxStyle/>
      <a:tcStyle>
        <a:fill>
          <a:solidFill>
            <a:srgbClr val="FFD8CC"/>
          </a:solidFill>
        </a:fill>
      </a:tcStyle>
    </a:band1V>
    <a:band2V>
      <a:tcTxStyle/>
    </a:band2V>
    <a:lastCol>
      <a:tcTxStyle b="on" i="off">
        <a:font>
          <a:latin typeface="Century Schoolbook"/>
          <a:ea typeface="Century Schoolbook"/>
          <a:cs typeface="Century Schoolbook"/>
        </a:font>
        <a:schemeClr val="lt1"/>
      </a:tcTxStyle>
      <a:tcStyle>
        <a:fill>
          <a:solidFill>
            <a:schemeClr val="accent1"/>
          </a:solidFill>
        </a:fill>
      </a:tcStyle>
    </a:lastCol>
    <a:firstCol>
      <a:tcTxStyle b="on" i="off">
        <a:font>
          <a:latin typeface="Century Schoolbook"/>
          <a:ea typeface="Century Schoolbook"/>
          <a:cs typeface="Century Schoolbook"/>
        </a:font>
        <a:schemeClr val="lt1"/>
      </a:tcTxStyle>
      <a:tcStyle>
        <a:fill>
          <a:solidFill>
            <a:schemeClr val="accent1"/>
          </a:solidFill>
        </a:fill>
      </a:tcStyle>
    </a:firstCol>
    <a:lastRow>
      <a:tcTxStyle b="on" i="off">
        <a:font>
          <a:latin typeface="Century Schoolbook"/>
          <a:ea typeface="Century Schoolbook"/>
          <a:cs typeface="Century Schoolbook"/>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Schoolbook"/>
          <a:ea typeface="Century Schoolbook"/>
          <a:cs typeface="Century Schoolbook"/>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8" Type="http://schemas.openxmlformats.org/officeDocument/2006/relationships/font" Target="fonts/BookAntiqua-boldItalic.fntdata"/><Relationship Id="rId137" Type="http://schemas.openxmlformats.org/officeDocument/2006/relationships/font" Target="fonts/BookAntiqua-italic.fntdata"/><Relationship Id="rId132" Type="http://schemas.openxmlformats.org/officeDocument/2006/relationships/font" Target="fonts/CenturySchoolbook-bold.fntdata"/><Relationship Id="rId131" Type="http://schemas.openxmlformats.org/officeDocument/2006/relationships/font" Target="fonts/CenturySchoolbook-regular.fntdata"/><Relationship Id="rId130" Type="http://schemas.openxmlformats.org/officeDocument/2006/relationships/slide" Target="slides/slide125.xml"/><Relationship Id="rId136" Type="http://schemas.openxmlformats.org/officeDocument/2006/relationships/font" Target="fonts/BookAntiqua-bold.fntdata"/><Relationship Id="rId135" Type="http://schemas.openxmlformats.org/officeDocument/2006/relationships/font" Target="fonts/BookAntiqua-regular.fntdata"/><Relationship Id="rId134" Type="http://schemas.openxmlformats.org/officeDocument/2006/relationships/font" Target="fonts/CenturySchoolbook-boldItalic.fntdata"/><Relationship Id="rId133" Type="http://schemas.openxmlformats.org/officeDocument/2006/relationships/font" Target="fonts/CenturySchoolbook-italic.fntdata"/><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4" name="Shape 1484"/>
        <p:cNvGrpSpPr/>
        <p:nvPr/>
      </p:nvGrpSpPr>
      <p:grpSpPr>
        <a:xfrm>
          <a:off x="0" y="0"/>
          <a:ext cx="0" cy="0"/>
          <a:chOff x="0" y="0"/>
          <a:chExt cx="0" cy="0"/>
        </a:xfrm>
      </p:grpSpPr>
      <p:sp>
        <p:nvSpPr>
          <p:cNvPr id="1485" name="Google Shape;1485;p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p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0" name="Shape 1560"/>
        <p:cNvGrpSpPr/>
        <p:nvPr/>
      </p:nvGrpSpPr>
      <p:grpSpPr>
        <a:xfrm>
          <a:off x="0" y="0"/>
          <a:ext cx="0" cy="0"/>
          <a:chOff x="0" y="0"/>
          <a:chExt cx="0" cy="0"/>
        </a:xfrm>
      </p:grpSpPr>
      <p:sp>
        <p:nvSpPr>
          <p:cNvPr id="1561" name="Google Shape;1561;p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3" name="Shape 1613"/>
        <p:cNvGrpSpPr/>
        <p:nvPr/>
      </p:nvGrpSpPr>
      <p:grpSpPr>
        <a:xfrm>
          <a:off x="0" y="0"/>
          <a:ext cx="0" cy="0"/>
          <a:chOff x="0" y="0"/>
          <a:chExt cx="0" cy="0"/>
        </a:xfrm>
      </p:grpSpPr>
      <p:sp>
        <p:nvSpPr>
          <p:cNvPr id="1614" name="Google Shape;1614;p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3" name="Shape 1663"/>
        <p:cNvGrpSpPr/>
        <p:nvPr/>
      </p:nvGrpSpPr>
      <p:grpSpPr>
        <a:xfrm>
          <a:off x="0" y="0"/>
          <a:ext cx="0" cy="0"/>
          <a:chOff x="0" y="0"/>
          <a:chExt cx="0" cy="0"/>
        </a:xfrm>
      </p:grpSpPr>
      <p:sp>
        <p:nvSpPr>
          <p:cNvPr id="1664" name="Google Shape;1664;p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8" name="Shape 1728"/>
        <p:cNvGrpSpPr/>
        <p:nvPr/>
      </p:nvGrpSpPr>
      <p:grpSpPr>
        <a:xfrm>
          <a:off x="0" y="0"/>
          <a:ext cx="0" cy="0"/>
          <a:chOff x="0" y="0"/>
          <a:chExt cx="0" cy="0"/>
        </a:xfrm>
      </p:grpSpPr>
      <p:sp>
        <p:nvSpPr>
          <p:cNvPr id="1729" name="Google Shape;1729;p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p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8" name="Shape 1748"/>
        <p:cNvGrpSpPr/>
        <p:nvPr/>
      </p:nvGrpSpPr>
      <p:grpSpPr>
        <a:xfrm>
          <a:off x="0" y="0"/>
          <a:ext cx="0" cy="0"/>
          <a:chOff x="0" y="0"/>
          <a:chExt cx="0" cy="0"/>
        </a:xfrm>
      </p:grpSpPr>
      <p:sp>
        <p:nvSpPr>
          <p:cNvPr id="1749" name="Google Shape;1749;p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2" name="Shape 1862"/>
        <p:cNvGrpSpPr/>
        <p:nvPr/>
      </p:nvGrpSpPr>
      <p:grpSpPr>
        <a:xfrm>
          <a:off x="0" y="0"/>
          <a:ext cx="0" cy="0"/>
          <a:chOff x="0" y="0"/>
          <a:chExt cx="0" cy="0"/>
        </a:xfrm>
      </p:grpSpPr>
      <p:sp>
        <p:nvSpPr>
          <p:cNvPr id="1863" name="Google Shape;1863;p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0" name="Shape 1950"/>
        <p:cNvGrpSpPr/>
        <p:nvPr/>
      </p:nvGrpSpPr>
      <p:grpSpPr>
        <a:xfrm>
          <a:off x="0" y="0"/>
          <a:ext cx="0" cy="0"/>
          <a:chOff x="0" y="0"/>
          <a:chExt cx="0" cy="0"/>
        </a:xfrm>
      </p:grpSpPr>
      <p:sp>
        <p:nvSpPr>
          <p:cNvPr id="1951" name="Google Shape;1951;p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6" name="Shape 2046"/>
        <p:cNvGrpSpPr/>
        <p:nvPr/>
      </p:nvGrpSpPr>
      <p:grpSpPr>
        <a:xfrm>
          <a:off x="0" y="0"/>
          <a:ext cx="0" cy="0"/>
          <a:chOff x="0" y="0"/>
          <a:chExt cx="0" cy="0"/>
        </a:xfrm>
      </p:grpSpPr>
      <p:sp>
        <p:nvSpPr>
          <p:cNvPr id="2047" name="Google Shape;2047;p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5" name="Shape 2135"/>
        <p:cNvGrpSpPr/>
        <p:nvPr/>
      </p:nvGrpSpPr>
      <p:grpSpPr>
        <a:xfrm>
          <a:off x="0" y="0"/>
          <a:ext cx="0" cy="0"/>
          <a:chOff x="0" y="0"/>
          <a:chExt cx="0" cy="0"/>
        </a:xfrm>
      </p:grpSpPr>
      <p:sp>
        <p:nvSpPr>
          <p:cNvPr id="2136" name="Google Shape;2136;p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1" name="Shape 2141"/>
        <p:cNvGrpSpPr/>
        <p:nvPr/>
      </p:nvGrpSpPr>
      <p:grpSpPr>
        <a:xfrm>
          <a:off x="0" y="0"/>
          <a:ext cx="0" cy="0"/>
          <a:chOff x="0" y="0"/>
          <a:chExt cx="0" cy="0"/>
        </a:xfrm>
      </p:grpSpPr>
      <p:sp>
        <p:nvSpPr>
          <p:cNvPr id="2142" name="Google Shape;2142;p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5" name="Shape 2155"/>
        <p:cNvGrpSpPr/>
        <p:nvPr/>
      </p:nvGrpSpPr>
      <p:grpSpPr>
        <a:xfrm>
          <a:off x="0" y="0"/>
          <a:ext cx="0" cy="0"/>
          <a:chOff x="0" y="0"/>
          <a:chExt cx="0" cy="0"/>
        </a:xfrm>
      </p:grpSpPr>
      <p:sp>
        <p:nvSpPr>
          <p:cNvPr id="2156" name="Google Shape;2156;p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6" name="Shape 2166"/>
        <p:cNvGrpSpPr/>
        <p:nvPr/>
      </p:nvGrpSpPr>
      <p:grpSpPr>
        <a:xfrm>
          <a:off x="0" y="0"/>
          <a:ext cx="0" cy="0"/>
          <a:chOff x="0" y="0"/>
          <a:chExt cx="0" cy="0"/>
        </a:xfrm>
      </p:grpSpPr>
      <p:sp>
        <p:nvSpPr>
          <p:cNvPr id="2167" name="Google Shape;2167;p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2" name="Shape 2172"/>
        <p:cNvGrpSpPr/>
        <p:nvPr/>
      </p:nvGrpSpPr>
      <p:grpSpPr>
        <a:xfrm>
          <a:off x="0" y="0"/>
          <a:ext cx="0" cy="0"/>
          <a:chOff x="0" y="0"/>
          <a:chExt cx="0" cy="0"/>
        </a:xfrm>
      </p:grpSpPr>
      <p:sp>
        <p:nvSpPr>
          <p:cNvPr id="2173" name="Google Shape;2173;p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8" name="Shape 2178"/>
        <p:cNvGrpSpPr/>
        <p:nvPr/>
      </p:nvGrpSpPr>
      <p:grpSpPr>
        <a:xfrm>
          <a:off x="0" y="0"/>
          <a:ext cx="0" cy="0"/>
          <a:chOff x="0" y="0"/>
          <a:chExt cx="0" cy="0"/>
        </a:xfrm>
      </p:grpSpPr>
      <p:sp>
        <p:nvSpPr>
          <p:cNvPr id="2179" name="Google Shape;2179;p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5" name="Shape 2235"/>
        <p:cNvGrpSpPr/>
        <p:nvPr/>
      </p:nvGrpSpPr>
      <p:grpSpPr>
        <a:xfrm>
          <a:off x="0" y="0"/>
          <a:ext cx="0" cy="0"/>
          <a:chOff x="0" y="0"/>
          <a:chExt cx="0" cy="0"/>
        </a:xfrm>
      </p:grpSpPr>
      <p:sp>
        <p:nvSpPr>
          <p:cNvPr id="2236" name="Google Shape;2236;p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6" name="Shape 2296"/>
        <p:cNvGrpSpPr/>
        <p:nvPr/>
      </p:nvGrpSpPr>
      <p:grpSpPr>
        <a:xfrm>
          <a:off x="0" y="0"/>
          <a:ext cx="0" cy="0"/>
          <a:chOff x="0" y="0"/>
          <a:chExt cx="0" cy="0"/>
        </a:xfrm>
      </p:grpSpPr>
      <p:sp>
        <p:nvSpPr>
          <p:cNvPr id="2297" name="Google Shape;2297;p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2" name="Shape 2362"/>
        <p:cNvGrpSpPr/>
        <p:nvPr/>
      </p:nvGrpSpPr>
      <p:grpSpPr>
        <a:xfrm>
          <a:off x="0" y="0"/>
          <a:ext cx="0" cy="0"/>
          <a:chOff x="0" y="0"/>
          <a:chExt cx="0" cy="0"/>
        </a:xfrm>
      </p:grpSpPr>
      <p:sp>
        <p:nvSpPr>
          <p:cNvPr id="2363" name="Google Shape;2363;p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8" name="Shape 2368"/>
        <p:cNvGrpSpPr/>
        <p:nvPr/>
      </p:nvGrpSpPr>
      <p:grpSpPr>
        <a:xfrm>
          <a:off x="0" y="0"/>
          <a:ext cx="0" cy="0"/>
          <a:chOff x="0" y="0"/>
          <a:chExt cx="0" cy="0"/>
        </a:xfrm>
      </p:grpSpPr>
      <p:sp>
        <p:nvSpPr>
          <p:cNvPr id="2369" name="Google Shape;2369;p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4" name="Shape 2374"/>
        <p:cNvGrpSpPr/>
        <p:nvPr/>
      </p:nvGrpSpPr>
      <p:grpSpPr>
        <a:xfrm>
          <a:off x="0" y="0"/>
          <a:ext cx="0" cy="0"/>
          <a:chOff x="0" y="0"/>
          <a:chExt cx="0" cy="0"/>
        </a:xfrm>
      </p:grpSpPr>
      <p:sp>
        <p:nvSpPr>
          <p:cNvPr id="2375" name="Google Shape;2375;p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1" name="Shape 2451"/>
        <p:cNvGrpSpPr/>
        <p:nvPr/>
      </p:nvGrpSpPr>
      <p:grpSpPr>
        <a:xfrm>
          <a:off x="0" y="0"/>
          <a:ext cx="0" cy="0"/>
          <a:chOff x="0" y="0"/>
          <a:chExt cx="0" cy="0"/>
        </a:xfrm>
      </p:grpSpPr>
      <p:sp>
        <p:nvSpPr>
          <p:cNvPr id="2452" name="Google Shape;2452;p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6" name="Shape 2526"/>
        <p:cNvGrpSpPr/>
        <p:nvPr/>
      </p:nvGrpSpPr>
      <p:grpSpPr>
        <a:xfrm>
          <a:off x="0" y="0"/>
          <a:ext cx="0" cy="0"/>
          <a:chOff x="0" y="0"/>
          <a:chExt cx="0" cy="0"/>
        </a:xfrm>
      </p:grpSpPr>
      <p:sp>
        <p:nvSpPr>
          <p:cNvPr id="2527" name="Google Shape;2527;p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9" name="Shape 2549"/>
        <p:cNvGrpSpPr/>
        <p:nvPr/>
      </p:nvGrpSpPr>
      <p:grpSpPr>
        <a:xfrm>
          <a:off x="0" y="0"/>
          <a:ext cx="0" cy="0"/>
          <a:chOff x="0" y="0"/>
          <a:chExt cx="0" cy="0"/>
        </a:xfrm>
      </p:grpSpPr>
      <p:sp>
        <p:nvSpPr>
          <p:cNvPr id="2550" name="Google Shape;2550;p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5" name="Shape 2555"/>
        <p:cNvGrpSpPr/>
        <p:nvPr/>
      </p:nvGrpSpPr>
      <p:grpSpPr>
        <a:xfrm>
          <a:off x="0" y="0"/>
          <a:ext cx="0" cy="0"/>
          <a:chOff x="0" y="0"/>
          <a:chExt cx="0" cy="0"/>
        </a:xfrm>
      </p:grpSpPr>
      <p:sp>
        <p:nvSpPr>
          <p:cNvPr id="2556" name="Google Shape;2556;p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4" name="Shape 1234"/>
        <p:cNvGrpSpPr/>
        <p:nvPr/>
      </p:nvGrpSpPr>
      <p:grpSpPr>
        <a:xfrm>
          <a:off x="0" y="0"/>
          <a:ext cx="0" cy="0"/>
          <a:chOff x="0" y="0"/>
          <a:chExt cx="0" cy="0"/>
        </a:xfrm>
      </p:grpSpPr>
      <p:sp>
        <p:nvSpPr>
          <p:cNvPr id="1235" name="Google Shape;1235;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7" name="Shape 1337"/>
        <p:cNvGrpSpPr/>
        <p:nvPr/>
      </p:nvGrpSpPr>
      <p:grpSpPr>
        <a:xfrm>
          <a:off x="0" y="0"/>
          <a:ext cx="0" cy="0"/>
          <a:chOff x="0" y="0"/>
          <a:chExt cx="0" cy="0"/>
        </a:xfrm>
      </p:grpSpPr>
      <p:sp>
        <p:nvSpPr>
          <p:cNvPr id="1338" name="Google Shape;1338;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p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p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p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p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p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3" name="Shape 1373"/>
        <p:cNvGrpSpPr/>
        <p:nvPr/>
      </p:nvGrpSpPr>
      <p:grpSpPr>
        <a:xfrm>
          <a:off x="0" y="0"/>
          <a:ext cx="0" cy="0"/>
          <a:chOff x="0" y="0"/>
          <a:chExt cx="0" cy="0"/>
        </a:xfrm>
      </p:grpSpPr>
      <p:sp>
        <p:nvSpPr>
          <p:cNvPr id="1374" name="Google Shape;1374;p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p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5" name="Shape 1405"/>
        <p:cNvGrpSpPr/>
        <p:nvPr/>
      </p:nvGrpSpPr>
      <p:grpSpPr>
        <a:xfrm>
          <a:off x="0" y="0"/>
          <a:ext cx="0" cy="0"/>
          <a:chOff x="0" y="0"/>
          <a:chExt cx="0" cy="0"/>
        </a:xfrm>
      </p:grpSpPr>
      <p:sp>
        <p:nvSpPr>
          <p:cNvPr id="1406" name="Google Shape;1406;p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p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9" name="Shape 1429"/>
        <p:cNvGrpSpPr/>
        <p:nvPr/>
      </p:nvGrpSpPr>
      <p:grpSpPr>
        <a:xfrm>
          <a:off x="0" y="0"/>
          <a:ext cx="0" cy="0"/>
          <a:chOff x="0" y="0"/>
          <a:chExt cx="0" cy="0"/>
        </a:xfrm>
      </p:grpSpPr>
      <p:sp>
        <p:nvSpPr>
          <p:cNvPr id="1430" name="Google Shape;1430;p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7" name="Shape 1447"/>
        <p:cNvGrpSpPr/>
        <p:nvPr/>
      </p:nvGrpSpPr>
      <p:grpSpPr>
        <a:xfrm>
          <a:off x="0" y="0"/>
          <a:ext cx="0" cy="0"/>
          <a:chOff x="0" y="0"/>
          <a:chExt cx="0" cy="0"/>
        </a:xfrm>
      </p:grpSpPr>
      <p:sp>
        <p:nvSpPr>
          <p:cNvPr id="1448" name="Google Shape;1448;p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5" name="Shape 1465"/>
        <p:cNvGrpSpPr/>
        <p:nvPr/>
      </p:nvGrpSpPr>
      <p:grpSpPr>
        <a:xfrm>
          <a:off x="0" y="0"/>
          <a:ext cx="0" cy="0"/>
          <a:chOff x="0" y="0"/>
          <a:chExt cx="0" cy="0"/>
        </a:xfrm>
      </p:grpSpPr>
      <p:sp>
        <p:nvSpPr>
          <p:cNvPr id="1466" name="Google Shape;1466;p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1" name="Shape 1471"/>
        <p:cNvGrpSpPr/>
        <p:nvPr/>
      </p:nvGrpSpPr>
      <p:grpSpPr>
        <a:xfrm>
          <a:off x="0" y="0"/>
          <a:ext cx="0" cy="0"/>
          <a:chOff x="0" y="0"/>
          <a:chExt cx="0" cy="0"/>
        </a:xfrm>
      </p:grpSpPr>
      <p:sp>
        <p:nvSpPr>
          <p:cNvPr id="1472" name="Google Shape;1472;p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21" name="Shape 21"/>
        <p:cNvGrpSpPr/>
        <p:nvPr/>
      </p:nvGrpSpPr>
      <p:grpSpPr>
        <a:xfrm>
          <a:off x="0" y="0"/>
          <a:ext cx="0" cy="0"/>
          <a:chOff x="0" y="0"/>
          <a:chExt cx="0" cy="0"/>
        </a:xfrm>
      </p:grpSpPr>
      <p:sp>
        <p:nvSpPr>
          <p:cNvPr id="22" name="Google Shape;22;p2"/>
          <p:cNvSpPr txBox="1"/>
          <p:nvPr>
            <p:ph type="ctrTitle"/>
          </p:nvPr>
        </p:nvSpPr>
        <p:spPr>
          <a:xfrm>
            <a:off x="2286000" y="3124200"/>
            <a:ext cx="6172200" cy="1894362"/>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2"/>
              </a:buClr>
              <a:buSzPts val="1400"/>
              <a:buFont typeface="Century Schoolbook"/>
              <a:buNone/>
              <a:defRPr b="1" i="0" sz="3000" u="none" cap="small" strike="noStrike">
                <a:solidFill>
                  <a:schemeClr val="dk2"/>
                </a:solidFill>
                <a:latin typeface="Century Schoolbook"/>
                <a:ea typeface="Century Schoolbook"/>
                <a:cs typeface="Century Schoolbook"/>
                <a:sym typeface="Century Schoolboo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3" name="Google Shape;23;p2"/>
          <p:cNvSpPr txBox="1"/>
          <p:nvPr>
            <p:ph idx="1" type="subTitle"/>
          </p:nvPr>
        </p:nvSpPr>
        <p:spPr>
          <a:xfrm>
            <a:off x="2286000" y="5003322"/>
            <a:ext cx="6172200" cy="1371600"/>
          </a:xfrm>
          <a:prstGeom prst="rect">
            <a:avLst/>
          </a:prstGeom>
          <a:noFill/>
          <a:ln>
            <a:noFill/>
          </a:ln>
        </p:spPr>
        <p:txBody>
          <a:bodyPr anchorCtr="0" anchor="t" bIns="91425" lIns="91425" spcFirstLastPara="1" rIns="91425" wrap="square" tIns="91425">
            <a:noAutofit/>
          </a:bodyPr>
          <a:lstStyle>
            <a:lvl1pPr indent="0" lvl="0" marL="0" marR="0" rtl="0" algn="l">
              <a:spcBef>
                <a:spcPts val="600"/>
              </a:spcBef>
              <a:spcAft>
                <a:spcPts val="0"/>
              </a:spcAft>
              <a:buClr>
                <a:schemeClr val="accent1"/>
              </a:buClr>
              <a:buSzPts val="1680"/>
              <a:buFont typeface="Noto Sans Symbols"/>
              <a:buNone/>
              <a:defRPr b="1" i="0" sz="1800" u="none" cap="none" strike="noStrike">
                <a:solidFill>
                  <a:schemeClr val="dk2"/>
                </a:solidFill>
                <a:latin typeface="Century Schoolbook"/>
                <a:ea typeface="Century Schoolbook"/>
                <a:cs typeface="Century Schoolbook"/>
                <a:sym typeface="Century Schoolbook"/>
              </a:defRPr>
            </a:lvl1pPr>
            <a:lvl2pPr indent="0" lvl="1" marL="457200" marR="0" rtl="0" algn="ctr">
              <a:spcBef>
                <a:spcPts val="420"/>
              </a:spcBef>
              <a:spcAft>
                <a:spcPts val="0"/>
              </a:spcAft>
              <a:buClr>
                <a:schemeClr val="accent1"/>
              </a:buClr>
              <a:buSzPts val="1680"/>
              <a:buFont typeface="Noto Sans Symbols"/>
              <a:buNone/>
              <a:defRPr b="0" i="0" sz="2100" u="none" cap="none" strike="noStrike">
                <a:solidFill>
                  <a:schemeClr val="dk1"/>
                </a:solidFill>
                <a:latin typeface="Century Schoolbook"/>
                <a:ea typeface="Century Schoolbook"/>
                <a:cs typeface="Century Schoolbook"/>
                <a:sym typeface="Century Schoolbook"/>
              </a:defRPr>
            </a:lvl2pPr>
            <a:lvl3pPr indent="0" lvl="2" marL="914400" marR="0" rtl="0" algn="ctr">
              <a:spcBef>
                <a:spcPts val="360"/>
              </a:spcBef>
              <a:spcAft>
                <a:spcPts val="0"/>
              </a:spcAft>
              <a:buClr>
                <a:srgbClr val="DE7530"/>
              </a:buClr>
              <a:buSzPts val="1080"/>
              <a:buFont typeface="Noto Sans Symbols"/>
              <a:buNone/>
              <a:defRPr b="0" i="0" sz="1800" u="none" cap="none" strike="noStrike">
                <a:solidFill>
                  <a:schemeClr val="dk1"/>
                </a:solidFill>
                <a:latin typeface="Century Schoolbook"/>
                <a:ea typeface="Century Schoolbook"/>
                <a:cs typeface="Century Schoolbook"/>
                <a:sym typeface="Century Schoolbook"/>
              </a:defRPr>
            </a:lvl3pPr>
            <a:lvl4pPr indent="0" lvl="3" marL="1371600" marR="0" rtl="0" algn="ctr">
              <a:spcBef>
                <a:spcPts val="360"/>
              </a:spcBef>
              <a:spcAft>
                <a:spcPts val="0"/>
              </a:spcAft>
              <a:buClr>
                <a:srgbClr val="FEC2AC"/>
              </a:buClr>
              <a:buSzPts val="1080"/>
              <a:buFont typeface="Noto Sans Symbols"/>
              <a:buNone/>
              <a:defRPr b="0" i="0" sz="1800" u="none" cap="none" strike="noStrike">
                <a:solidFill>
                  <a:schemeClr val="dk1"/>
                </a:solidFill>
                <a:latin typeface="Century Schoolbook"/>
                <a:ea typeface="Century Schoolbook"/>
                <a:cs typeface="Century Schoolbook"/>
                <a:sym typeface="Century Schoolbook"/>
              </a:defRPr>
            </a:lvl4pPr>
            <a:lvl5pPr indent="0" lvl="4" marL="1828800" marR="0" rtl="0" algn="ctr">
              <a:spcBef>
                <a:spcPts val="320"/>
              </a:spcBef>
              <a:spcAft>
                <a:spcPts val="0"/>
              </a:spcAft>
              <a:buClr>
                <a:srgbClr val="BBC9E9"/>
              </a:buClr>
              <a:buSzPts val="1088"/>
              <a:buFont typeface="Noto Sans Symbols"/>
              <a:buNone/>
              <a:defRPr b="0" i="0" sz="1600" u="none" cap="none" strike="noStrike">
                <a:solidFill>
                  <a:schemeClr val="dk1"/>
                </a:solidFill>
                <a:latin typeface="Century Schoolbook"/>
                <a:ea typeface="Century Schoolbook"/>
                <a:cs typeface="Century Schoolbook"/>
                <a:sym typeface="Century Schoolbook"/>
              </a:defRPr>
            </a:lvl5pPr>
            <a:lvl6pPr indent="0" lvl="5" marL="2286000" marR="0" rtl="0" algn="ctr">
              <a:spcBef>
                <a:spcPts val="320"/>
              </a:spcBef>
              <a:spcAft>
                <a:spcPts val="0"/>
              </a:spcAft>
              <a:buClr>
                <a:schemeClr val="accent1"/>
              </a:buClr>
              <a:buSzPts val="1600"/>
              <a:buFont typeface="Century Schoolbook"/>
              <a:buNone/>
              <a:defRPr b="0" i="0" sz="1600" u="none" cap="none" strike="noStrike">
                <a:solidFill>
                  <a:schemeClr val="dk2"/>
                </a:solidFill>
                <a:latin typeface="Century Schoolbook"/>
                <a:ea typeface="Century Schoolbook"/>
                <a:cs typeface="Century Schoolbook"/>
                <a:sym typeface="Century Schoolbook"/>
              </a:defRPr>
            </a:lvl6pPr>
            <a:lvl7pPr indent="0" lvl="6" marL="2743200" marR="0" rtl="0" algn="ctr">
              <a:spcBef>
                <a:spcPts val="280"/>
              </a:spcBef>
              <a:spcAft>
                <a:spcPts val="0"/>
              </a:spcAft>
              <a:buClr>
                <a:srgbClr val="FEC2AC"/>
              </a:buClr>
              <a:buSzPts val="840"/>
              <a:buFont typeface="Noto Sans Symbols"/>
              <a:buNone/>
              <a:defRPr b="0" i="0" sz="1400" u="none" cap="none" strike="noStrike">
                <a:solidFill>
                  <a:schemeClr val="dk2"/>
                </a:solidFill>
                <a:latin typeface="Century Schoolbook"/>
                <a:ea typeface="Century Schoolbook"/>
                <a:cs typeface="Century Schoolbook"/>
                <a:sym typeface="Century Schoolbook"/>
              </a:defRPr>
            </a:lvl7pPr>
            <a:lvl8pPr indent="0" lvl="7" marL="3200400" marR="0" rtl="0" algn="ctr">
              <a:spcBef>
                <a:spcPts val="280"/>
              </a:spcBef>
              <a:spcAft>
                <a:spcPts val="0"/>
              </a:spcAft>
              <a:buClr>
                <a:schemeClr val="accent2"/>
              </a:buClr>
              <a:buSzPts val="1400"/>
              <a:buFont typeface="Century Schoolbook"/>
              <a:buNone/>
              <a:defRPr b="0" i="0" sz="1400" u="none" cap="small" strike="noStrike">
                <a:solidFill>
                  <a:schemeClr val="dk2"/>
                </a:solidFill>
                <a:latin typeface="Century Schoolbook"/>
                <a:ea typeface="Century Schoolbook"/>
                <a:cs typeface="Century Schoolbook"/>
                <a:sym typeface="Century Schoolbook"/>
              </a:defRPr>
            </a:lvl8pPr>
            <a:lvl9pPr indent="0" lvl="8" marL="3657600" marR="0" rtl="0" algn="ctr">
              <a:spcBef>
                <a:spcPts val="280"/>
              </a:spcBef>
              <a:spcAft>
                <a:spcPts val="0"/>
              </a:spcAft>
              <a:buClr>
                <a:srgbClr val="DE7530"/>
              </a:buClr>
              <a:buSzPts val="1400"/>
              <a:buFont typeface="Century Schoolbook"/>
              <a:buNone/>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24" name="Google Shape;24;p2"/>
          <p:cNvSpPr txBox="1"/>
          <p:nvPr>
            <p:ph idx="10" type="dt"/>
          </p:nvPr>
        </p:nvSpPr>
        <p:spPr>
          <a:xfrm rot="5400000">
            <a:off x="7764621" y="1174097"/>
            <a:ext cx="2286000" cy="38100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indent="0" lvl="1" marL="457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indent="0" lvl="2" marL="914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indent="0" lvl="3" marL="1371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indent="0" lvl="4" marL="18288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indent="0" lvl="5" marL="22860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indent="0" lvl="6" marL="2743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indent="0" lvl="7" marL="3200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indent="0" lvl="8" marL="3657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25" name="Google Shape;25;p2"/>
          <p:cNvSpPr txBox="1"/>
          <p:nvPr>
            <p:ph idx="11" type="ftr"/>
          </p:nvPr>
        </p:nvSpPr>
        <p:spPr>
          <a:xfrm rot="5400000">
            <a:off x="7077269" y="4181669"/>
            <a:ext cx="3657600" cy="384048"/>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indent="0" lvl="1" marL="457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indent="0" lvl="2" marL="914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indent="0" lvl="3" marL="1371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indent="0" lvl="4" marL="18288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indent="0" lvl="5" marL="22860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indent="0" lvl="6" marL="2743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indent="0" lvl="7" marL="3200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indent="0" lvl="8" marL="3657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26" name="Google Shape;26;p2"/>
          <p:cNvSpPr/>
          <p:nvPr/>
        </p:nvSpPr>
        <p:spPr>
          <a:xfrm>
            <a:off x="381000" y="0"/>
            <a:ext cx="609600" cy="68580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7" name="Google Shape;27;p2"/>
          <p:cNvSpPr/>
          <p:nvPr/>
        </p:nvSpPr>
        <p:spPr>
          <a:xfrm>
            <a:off x="276336" y="0"/>
            <a:ext cx="104664" cy="68580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8" name="Google Shape;28;p2"/>
          <p:cNvSpPr/>
          <p:nvPr/>
        </p:nvSpPr>
        <p:spPr>
          <a:xfrm>
            <a:off x="990600" y="0"/>
            <a:ext cx="181872" cy="68580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9" name="Google Shape;29;p2"/>
          <p:cNvSpPr/>
          <p:nvPr/>
        </p:nvSpPr>
        <p:spPr>
          <a:xfrm>
            <a:off x="1141320" y="0"/>
            <a:ext cx="230280" cy="68580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30" name="Google Shape;30;p2"/>
          <p:cNvCxnSpPr/>
          <p:nvPr/>
        </p:nvCxnSpPr>
        <p:spPr>
          <a:xfrm>
            <a:off x="106344" y="0"/>
            <a:ext cx="0" cy="68580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31" name="Google Shape;31;p2"/>
          <p:cNvCxnSpPr/>
          <p:nvPr/>
        </p:nvCxnSpPr>
        <p:spPr>
          <a:xfrm>
            <a:off x="914400" y="0"/>
            <a:ext cx="0" cy="68580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32" name="Google Shape;32;p2"/>
          <p:cNvCxnSpPr/>
          <p:nvPr/>
        </p:nvCxnSpPr>
        <p:spPr>
          <a:xfrm>
            <a:off x="854112"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33" name="Google Shape;33;p2"/>
          <p:cNvCxnSpPr/>
          <p:nvPr/>
        </p:nvCxnSpPr>
        <p:spPr>
          <a:xfrm>
            <a:off x="1726640" y="0"/>
            <a:ext cx="0" cy="68580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34" name="Google Shape;34;p2"/>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cxnSp>
        <p:nvCxnSpPr>
          <p:cNvPr id="35" name="Google Shape;35;p2"/>
          <p:cNvCxnSpPr/>
          <p:nvPr/>
        </p:nvCxnSpPr>
        <p:spPr>
          <a:xfrm>
            <a:off x="9113856"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36" name="Google Shape;36;p2"/>
          <p:cNvSpPr/>
          <p:nvPr/>
        </p:nvSpPr>
        <p:spPr>
          <a:xfrm>
            <a:off x="1219200" y="0"/>
            <a:ext cx="76200" cy="68580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7" name="Google Shape;37;p2"/>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8" name="Google Shape;38;p2"/>
          <p:cNvSpPr/>
          <p:nvPr/>
        </p:nvSpPr>
        <p:spPr>
          <a:xfrm>
            <a:off x="1309632"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9" name="Google Shape;39;p2"/>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0" name="Google Shape;40;p2"/>
          <p:cNvSpPr/>
          <p:nvPr/>
        </p:nvSpPr>
        <p:spPr>
          <a:xfrm>
            <a:off x="1664208" y="5788152"/>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1" name="Google Shape;41;p2"/>
          <p:cNvSpPr/>
          <p:nvPr/>
        </p:nvSpPr>
        <p:spPr>
          <a:xfrm>
            <a:off x="1905000" y="4495800"/>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2" name="Google Shape;42;p2"/>
          <p:cNvSpPr txBox="1"/>
          <p:nvPr>
            <p:ph idx="12" type="sldNum"/>
          </p:nvPr>
        </p:nvSpPr>
        <p:spPr>
          <a:xfrm>
            <a:off x="1325544" y="4928702"/>
            <a:ext cx="609600" cy="517524"/>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4" name="Shape 124"/>
        <p:cNvGrpSpPr/>
        <p:nvPr/>
      </p:nvGrpSpPr>
      <p:grpSpPr>
        <a:xfrm>
          <a:off x="0" y="0"/>
          <a:ext cx="0" cy="0"/>
          <a:chOff x="0" y="0"/>
          <a:chExt cx="0" cy="0"/>
        </a:xfrm>
      </p:grpSpPr>
      <p:sp>
        <p:nvSpPr>
          <p:cNvPr id="125" name="Google Shape;125;p11"/>
          <p:cNvSpPr txBox="1"/>
          <p:nvPr>
            <p:ph type="title"/>
          </p:nvPr>
        </p:nvSpPr>
        <p:spPr>
          <a:xfrm>
            <a:off x="457200" y="274638"/>
            <a:ext cx="7467600" cy="11430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2"/>
              </a:buClr>
              <a:buSzPts val="14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26" name="Google Shape;126;p11"/>
          <p:cNvSpPr txBox="1"/>
          <p:nvPr>
            <p:ph idx="1" type="body"/>
          </p:nvPr>
        </p:nvSpPr>
        <p:spPr>
          <a:xfrm rot="5400000">
            <a:off x="1754124" y="303276"/>
            <a:ext cx="4873752" cy="7467600"/>
          </a:xfrm>
          <a:prstGeom prst="rect">
            <a:avLst/>
          </a:prstGeom>
          <a:noFill/>
          <a:ln>
            <a:noFill/>
          </a:ln>
        </p:spPr>
        <p:txBody>
          <a:bodyPr anchorCtr="0" anchor="t" bIns="91425" lIns="91425" spcFirstLastPara="1" rIns="91425" wrap="square" tIns="91425">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27" name="Google Shape;127;p11"/>
          <p:cNvSpPr txBox="1"/>
          <p:nvPr>
            <p:ph idx="10" type="dt"/>
          </p:nvPr>
        </p:nvSpPr>
        <p:spPr>
          <a:xfrm rot="5400000">
            <a:off x="7589520" y="1081851"/>
            <a:ext cx="2011680" cy="384048"/>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indent="0" lvl="1" marL="457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indent="0" lvl="2" marL="914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indent="0" lvl="3" marL="1371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indent="0" lvl="4" marL="18288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indent="0" lvl="5" marL="22860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indent="0" lvl="6" marL="2743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indent="0" lvl="7" marL="3200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indent="0" lvl="8" marL="3657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28" name="Google Shape;128;p11"/>
          <p:cNvSpPr txBox="1"/>
          <p:nvPr>
            <p:ph idx="11" type="ftr"/>
          </p:nvPr>
        </p:nvSpPr>
        <p:spPr>
          <a:xfrm rot="5400000">
            <a:off x="6990186" y="3737240"/>
            <a:ext cx="3200400" cy="3657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indent="0" lvl="1" marL="457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indent="0" lvl="2" marL="914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indent="0" lvl="3" marL="1371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indent="0" lvl="4" marL="18288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indent="0" lvl="5" marL="22860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indent="0" lvl="6" marL="2743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indent="0" lvl="7" marL="3200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indent="0" lvl="8" marL="3657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29" name="Google Shape;129;p1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400">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sz="1400">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sz="1400">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sz="1400">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sz="1400">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sz="1400">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sz="1400">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sz="1400">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sz="1400">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0" name="Shape 130"/>
        <p:cNvGrpSpPr/>
        <p:nvPr/>
      </p:nvGrpSpPr>
      <p:grpSpPr>
        <a:xfrm>
          <a:off x="0" y="0"/>
          <a:ext cx="0" cy="0"/>
          <a:chOff x="0" y="0"/>
          <a:chExt cx="0" cy="0"/>
        </a:xfrm>
      </p:grpSpPr>
      <p:sp>
        <p:nvSpPr>
          <p:cNvPr id="131" name="Google Shape;131;p12"/>
          <p:cNvSpPr txBox="1"/>
          <p:nvPr>
            <p:ph type="title"/>
          </p:nvPr>
        </p:nvSpPr>
        <p:spPr>
          <a:xfrm rot="5400000">
            <a:off x="4541837" y="2362202"/>
            <a:ext cx="5851525" cy="16764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2"/>
              </a:buClr>
              <a:buSzPts val="14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2" name="Google Shape;132;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33" name="Google Shape;133;p12"/>
          <p:cNvSpPr txBox="1"/>
          <p:nvPr>
            <p:ph idx="10" type="dt"/>
          </p:nvPr>
        </p:nvSpPr>
        <p:spPr>
          <a:xfrm rot="5400000">
            <a:off x="7589520" y="1081851"/>
            <a:ext cx="2011680" cy="384048"/>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indent="0" lvl="1" marL="457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indent="0" lvl="2" marL="914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indent="0" lvl="3" marL="1371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indent="0" lvl="4" marL="18288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indent="0" lvl="5" marL="22860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indent="0" lvl="6" marL="2743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indent="0" lvl="7" marL="3200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indent="0" lvl="8" marL="3657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34" name="Google Shape;134;p12"/>
          <p:cNvSpPr txBox="1"/>
          <p:nvPr>
            <p:ph idx="11" type="ftr"/>
          </p:nvPr>
        </p:nvSpPr>
        <p:spPr>
          <a:xfrm rot="5400000">
            <a:off x="6990186" y="3737240"/>
            <a:ext cx="3200400" cy="3657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indent="0" lvl="1" marL="457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indent="0" lvl="2" marL="914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indent="0" lvl="3" marL="1371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indent="0" lvl="4" marL="18288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indent="0" lvl="5" marL="22860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indent="0" lvl="6" marL="2743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indent="0" lvl="7" marL="3200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indent="0" lvl="8" marL="3657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35" name="Google Shape;135;p1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400">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sz="1400">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sz="1400">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sz="1400">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sz="1400">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sz="1400">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sz="1400">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sz="1400">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sz="1400">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3"/>
          <p:cNvSpPr txBox="1"/>
          <p:nvPr>
            <p:ph type="title"/>
          </p:nvPr>
        </p:nvSpPr>
        <p:spPr>
          <a:xfrm>
            <a:off x="457200" y="274638"/>
            <a:ext cx="7467600" cy="11430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2"/>
              </a:buClr>
              <a:buSzPts val="14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5" name="Google Shape;45;p3"/>
          <p:cNvSpPr txBox="1"/>
          <p:nvPr>
            <p:ph idx="1" type="body"/>
          </p:nvPr>
        </p:nvSpPr>
        <p:spPr>
          <a:xfrm>
            <a:off x="457200" y="1600200"/>
            <a:ext cx="7467600" cy="4873752"/>
          </a:xfrm>
          <a:prstGeom prst="rect">
            <a:avLst/>
          </a:prstGeom>
          <a:noFill/>
          <a:ln>
            <a:noFill/>
          </a:ln>
        </p:spPr>
        <p:txBody>
          <a:bodyPr anchorCtr="0" anchor="t" bIns="91425" lIns="91425" spcFirstLastPara="1" rIns="91425" wrap="square" tIns="91425">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46" name="Google Shape;46;p3"/>
          <p:cNvSpPr txBox="1"/>
          <p:nvPr>
            <p:ph idx="10" type="dt"/>
          </p:nvPr>
        </p:nvSpPr>
        <p:spPr>
          <a:xfrm rot="5400000">
            <a:off x="7589520" y="1081851"/>
            <a:ext cx="2011680" cy="384048"/>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indent="0" lvl="1" marL="457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indent="0" lvl="2" marL="914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indent="0" lvl="3" marL="1371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indent="0" lvl="4" marL="18288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indent="0" lvl="5" marL="22860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indent="0" lvl="6" marL="2743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indent="0" lvl="7" marL="3200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indent="0" lvl="8" marL="3657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47" name="Google Shape;47;p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
        <p:nvSpPr>
          <p:cNvPr id="48" name="Google Shape;48;p3"/>
          <p:cNvSpPr txBox="1"/>
          <p:nvPr>
            <p:ph idx="11" type="ftr"/>
          </p:nvPr>
        </p:nvSpPr>
        <p:spPr>
          <a:xfrm rot="5400000">
            <a:off x="6990186" y="3737240"/>
            <a:ext cx="3200400" cy="3657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indent="0" lvl="1" marL="457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indent="0" lvl="2" marL="914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indent="0" lvl="3" marL="1371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indent="0" lvl="4" marL="18288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indent="0" lvl="5" marL="22860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indent="0" lvl="6" marL="2743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indent="0" lvl="7" marL="3200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indent="0" lvl="8" marL="3657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49" name="Shape 49"/>
        <p:cNvGrpSpPr/>
        <p:nvPr/>
      </p:nvGrpSpPr>
      <p:grpSpPr>
        <a:xfrm>
          <a:off x="0" y="0"/>
          <a:ext cx="0" cy="0"/>
          <a:chOff x="0" y="0"/>
          <a:chExt cx="0" cy="0"/>
        </a:xfrm>
      </p:grpSpPr>
      <p:sp>
        <p:nvSpPr>
          <p:cNvPr id="50" name="Google Shape;50;p4"/>
          <p:cNvSpPr txBox="1"/>
          <p:nvPr>
            <p:ph type="title"/>
          </p:nvPr>
        </p:nvSpPr>
        <p:spPr>
          <a:xfrm>
            <a:off x="2286000" y="2895600"/>
            <a:ext cx="6172200" cy="205359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lt2"/>
              </a:buClr>
              <a:buSzPts val="1400"/>
              <a:buFont typeface="Century Schoolbook"/>
              <a:buNone/>
              <a:defRPr b="1" i="0" sz="3000" u="none" cap="small" strike="noStrike">
                <a:solidFill>
                  <a:schemeClr val="lt2"/>
                </a:solidFill>
                <a:latin typeface="Century Schoolbook"/>
                <a:ea typeface="Century Schoolbook"/>
                <a:cs typeface="Century Schoolbook"/>
                <a:sym typeface="Century Schoolboo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1" name="Google Shape;51;p4"/>
          <p:cNvSpPr txBox="1"/>
          <p:nvPr>
            <p:ph idx="1" type="body"/>
          </p:nvPr>
        </p:nvSpPr>
        <p:spPr>
          <a:xfrm>
            <a:off x="2286000" y="5010150"/>
            <a:ext cx="6172200" cy="1371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600"/>
              </a:spcBef>
              <a:spcAft>
                <a:spcPts val="0"/>
              </a:spcAft>
              <a:buClr>
                <a:schemeClr val="accent1"/>
              </a:buClr>
              <a:buSzPts val="1680"/>
              <a:buFont typeface="Noto Sans Symbols"/>
              <a:buNone/>
              <a:defRPr b="1" i="0" sz="1800" u="none" cap="none" strike="noStrike">
                <a:solidFill>
                  <a:schemeClr val="lt2"/>
                </a:solidFill>
                <a:latin typeface="Century Schoolbook"/>
                <a:ea typeface="Century Schoolbook"/>
                <a:cs typeface="Century Schoolbook"/>
                <a:sym typeface="Century Schoolbook"/>
              </a:defRPr>
            </a:lvl1pPr>
            <a:lvl2pPr indent="-228600" lvl="1" marL="914400" marR="0" rtl="0" algn="l">
              <a:spcBef>
                <a:spcPts val="360"/>
              </a:spcBef>
              <a:spcAft>
                <a:spcPts val="0"/>
              </a:spcAft>
              <a:buClr>
                <a:schemeClr val="accent1"/>
              </a:buClr>
              <a:buSzPts val="1680"/>
              <a:buFont typeface="Noto Sans Symbols"/>
              <a:buNone/>
              <a:defRPr b="0" i="0" sz="1800" u="none" cap="none" strike="noStrike">
                <a:solidFill>
                  <a:schemeClr val="lt1"/>
                </a:solidFill>
                <a:latin typeface="Century Schoolbook"/>
                <a:ea typeface="Century Schoolbook"/>
                <a:cs typeface="Century Schoolbook"/>
                <a:sym typeface="Century Schoolbook"/>
              </a:defRPr>
            </a:lvl2pPr>
            <a:lvl3pPr indent="-228600" lvl="2" marL="1371600" marR="0" rtl="0" algn="l">
              <a:spcBef>
                <a:spcPts val="320"/>
              </a:spcBef>
              <a:spcAft>
                <a:spcPts val="0"/>
              </a:spcAft>
              <a:buClr>
                <a:srgbClr val="DE7530"/>
              </a:buClr>
              <a:buSzPts val="1080"/>
              <a:buFont typeface="Noto Sans Symbols"/>
              <a:buNone/>
              <a:defRPr b="0" i="0" sz="1600" u="none" cap="none" strike="noStrike">
                <a:solidFill>
                  <a:schemeClr val="lt1"/>
                </a:solidFill>
                <a:latin typeface="Century Schoolbook"/>
                <a:ea typeface="Century Schoolbook"/>
                <a:cs typeface="Century Schoolbook"/>
                <a:sym typeface="Century Schoolbook"/>
              </a:defRPr>
            </a:lvl3pPr>
            <a:lvl4pPr indent="-228600" lvl="3" marL="1828800" marR="0" rtl="0" algn="l">
              <a:spcBef>
                <a:spcPts val="280"/>
              </a:spcBef>
              <a:spcAft>
                <a:spcPts val="0"/>
              </a:spcAft>
              <a:buClr>
                <a:srgbClr val="FEC2AC"/>
              </a:buClr>
              <a:buSzPts val="1080"/>
              <a:buFont typeface="Noto Sans Symbols"/>
              <a:buNone/>
              <a:defRPr b="0" i="0" sz="1400" u="none" cap="none" strike="noStrike">
                <a:solidFill>
                  <a:schemeClr val="lt1"/>
                </a:solidFill>
                <a:latin typeface="Century Schoolbook"/>
                <a:ea typeface="Century Schoolbook"/>
                <a:cs typeface="Century Schoolbook"/>
                <a:sym typeface="Century Schoolbook"/>
              </a:defRPr>
            </a:lvl4pPr>
            <a:lvl5pPr indent="-228600" lvl="4" marL="2286000" marR="0" rtl="0" algn="l">
              <a:spcBef>
                <a:spcPts val="280"/>
              </a:spcBef>
              <a:spcAft>
                <a:spcPts val="0"/>
              </a:spcAft>
              <a:buClr>
                <a:srgbClr val="BBC9E9"/>
              </a:buClr>
              <a:buSzPts val="1088"/>
              <a:buFont typeface="Noto Sans Symbols"/>
              <a:buNone/>
              <a:defRPr b="0" i="0" sz="1400" u="none" cap="none" strike="noStrike">
                <a:solidFill>
                  <a:schemeClr val="lt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lt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lt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lt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lt2"/>
                </a:solidFill>
                <a:latin typeface="Century Schoolbook"/>
                <a:ea typeface="Century Schoolbook"/>
                <a:cs typeface="Century Schoolbook"/>
                <a:sym typeface="Century Schoolbook"/>
              </a:defRPr>
            </a:lvl9pPr>
          </a:lstStyle>
          <a:p/>
        </p:txBody>
      </p:sp>
      <p:sp>
        <p:nvSpPr>
          <p:cNvPr id="52" name="Google Shape;52;p4"/>
          <p:cNvSpPr txBox="1"/>
          <p:nvPr>
            <p:ph idx="10" type="dt"/>
          </p:nvPr>
        </p:nvSpPr>
        <p:spPr>
          <a:xfrm rot="5400000">
            <a:off x="7763256" y="1170432"/>
            <a:ext cx="2286000" cy="38100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1200">
                <a:solidFill>
                  <a:schemeClr val="lt2"/>
                </a:solidFill>
                <a:latin typeface="Century Schoolbook"/>
                <a:ea typeface="Century Schoolbook"/>
                <a:cs typeface="Century Schoolbook"/>
                <a:sym typeface="Century Schoolbook"/>
              </a:defRPr>
            </a:lvl1pPr>
            <a:lvl2pPr indent="0" lvl="1" marL="457200"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2pPr>
            <a:lvl3pPr indent="0" lvl="2" marL="914400"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3pPr>
            <a:lvl4pPr indent="0" lvl="3" marL="1371600"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4pPr>
            <a:lvl5pPr indent="0" lvl="4" marL="1828800"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5pPr>
            <a:lvl6pPr indent="0" lvl="5" marL="2286000"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6pPr>
            <a:lvl7pPr indent="0" lvl="6" marL="2743200"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7pPr>
            <a:lvl8pPr indent="0" lvl="7" marL="3200400"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8pPr>
            <a:lvl9pPr indent="0" lvl="8" marL="3657600"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9pPr>
          </a:lstStyle>
          <a:p/>
        </p:txBody>
      </p:sp>
      <p:sp>
        <p:nvSpPr>
          <p:cNvPr id="53" name="Google Shape;53;p4"/>
          <p:cNvSpPr txBox="1"/>
          <p:nvPr>
            <p:ph idx="11" type="ftr"/>
          </p:nvPr>
        </p:nvSpPr>
        <p:spPr>
          <a:xfrm rot="5400000">
            <a:off x="7077456" y="4178808"/>
            <a:ext cx="3657600" cy="384048"/>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chemeClr val="lt2"/>
                </a:solidFill>
                <a:latin typeface="Century Schoolbook"/>
                <a:ea typeface="Century Schoolbook"/>
                <a:cs typeface="Century Schoolbook"/>
                <a:sym typeface="Century Schoolbook"/>
              </a:defRPr>
            </a:lvl1pPr>
            <a:lvl2pPr indent="0" lvl="1" marL="457200"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2pPr>
            <a:lvl3pPr indent="0" lvl="2" marL="914400"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3pPr>
            <a:lvl4pPr indent="0" lvl="3" marL="1371600"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4pPr>
            <a:lvl5pPr indent="0" lvl="4" marL="1828800"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5pPr>
            <a:lvl6pPr indent="0" lvl="5" marL="2286000"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6pPr>
            <a:lvl7pPr indent="0" lvl="6" marL="2743200"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7pPr>
            <a:lvl8pPr indent="0" lvl="7" marL="3200400"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8pPr>
            <a:lvl9pPr indent="0" lvl="8" marL="3657600"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9pPr>
          </a:lstStyle>
          <a:p/>
        </p:txBody>
      </p:sp>
      <p:sp>
        <p:nvSpPr>
          <p:cNvPr id="54" name="Google Shape;54;p4"/>
          <p:cNvSpPr/>
          <p:nvPr/>
        </p:nvSpPr>
        <p:spPr>
          <a:xfrm>
            <a:off x="381000" y="0"/>
            <a:ext cx="609600" cy="68580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55" name="Google Shape;55;p4"/>
          <p:cNvSpPr/>
          <p:nvPr/>
        </p:nvSpPr>
        <p:spPr>
          <a:xfrm>
            <a:off x="276336" y="0"/>
            <a:ext cx="104664" cy="68580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56" name="Google Shape;56;p4"/>
          <p:cNvSpPr/>
          <p:nvPr/>
        </p:nvSpPr>
        <p:spPr>
          <a:xfrm>
            <a:off x="990600" y="0"/>
            <a:ext cx="181872" cy="68580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57" name="Google Shape;57;p4"/>
          <p:cNvSpPr/>
          <p:nvPr/>
        </p:nvSpPr>
        <p:spPr>
          <a:xfrm>
            <a:off x="1141320" y="0"/>
            <a:ext cx="230280" cy="68580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58" name="Google Shape;58;p4"/>
          <p:cNvCxnSpPr/>
          <p:nvPr/>
        </p:nvCxnSpPr>
        <p:spPr>
          <a:xfrm>
            <a:off x="106344" y="0"/>
            <a:ext cx="0" cy="68580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59" name="Google Shape;59;p4"/>
          <p:cNvCxnSpPr/>
          <p:nvPr/>
        </p:nvCxnSpPr>
        <p:spPr>
          <a:xfrm>
            <a:off x="914400" y="0"/>
            <a:ext cx="0" cy="68580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60" name="Google Shape;60;p4"/>
          <p:cNvCxnSpPr/>
          <p:nvPr/>
        </p:nvCxnSpPr>
        <p:spPr>
          <a:xfrm>
            <a:off x="854112"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61" name="Google Shape;61;p4"/>
          <p:cNvCxnSpPr/>
          <p:nvPr/>
        </p:nvCxnSpPr>
        <p:spPr>
          <a:xfrm>
            <a:off x="1726640" y="0"/>
            <a:ext cx="0" cy="68580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62" name="Google Shape;62;p4"/>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sp>
        <p:nvSpPr>
          <p:cNvPr id="63" name="Google Shape;63;p4"/>
          <p:cNvSpPr/>
          <p:nvPr/>
        </p:nvSpPr>
        <p:spPr>
          <a:xfrm>
            <a:off x="1219200" y="0"/>
            <a:ext cx="76200" cy="68580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4" name="Google Shape;64;p4"/>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5" name="Google Shape;65;p4"/>
          <p:cNvSpPr/>
          <p:nvPr/>
        </p:nvSpPr>
        <p:spPr>
          <a:xfrm>
            <a:off x="1324704"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6" name="Google Shape;66;p4"/>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7" name="Google Shape;67;p4"/>
          <p:cNvSpPr/>
          <p:nvPr/>
        </p:nvSpPr>
        <p:spPr>
          <a:xfrm>
            <a:off x="1664208" y="5791200"/>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8" name="Google Shape;68;p4"/>
          <p:cNvSpPr/>
          <p:nvPr/>
        </p:nvSpPr>
        <p:spPr>
          <a:xfrm>
            <a:off x="1879040" y="4479888"/>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69" name="Google Shape;69;p4"/>
          <p:cNvCxnSpPr/>
          <p:nvPr/>
        </p:nvCxnSpPr>
        <p:spPr>
          <a:xfrm>
            <a:off x="9097944"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70" name="Google Shape;70;p4"/>
          <p:cNvSpPr txBox="1"/>
          <p:nvPr>
            <p:ph idx="12" type="sldNum"/>
          </p:nvPr>
        </p:nvSpPr>
        <p:spPr>
          <a:xfrm>
            <a:off x="1340616" y="4928702"/>
            <a:ext cx="609600" cy="517524"/>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400">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sz="1400">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sz="1400">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sz="1400">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sz="1400">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sz="1400">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sz="1400">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sz="1400">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sz="1400">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5"/>
          <p:cNvSpPr txBox="1"/>
          <p:nvPr>
            <p:ph type="title"/>
          </p:nvPr>
        </p:nvSpPr>
        <p:spPr>
          <a:xfrm>
            <a:off x="457200" y="274638"/>
            <a:ext cx="7467600" cy="11430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2"/>
              </a:buClr>
              <a:buSzPts val="14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3" name="Google Shape;73;p5"/>
          <p:cNvSpPr txBox="1"/>
          <p:nvPr>
            <p:ph idx="10" type="dt"/>
          </p:nvPr>
        </p:nvSpPr>
        <p:spPr>
          <a:xfrm rot="5400000">
            <a:off x="7589520" y="1081851"/>
            <a:ext cx="2011680" cy="384048"/>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indent="0" lvl="1" marL="457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indent="0" lvl="2" marL="914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indent="0" lvl="3" marL="1371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indent="0" lvl="4" marL="18288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indent="0" lvl="5" marL="22860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indent="0" lvl="6" marL="2743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indent="0" lvl="7" marL="3200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indent="0" lvl="8" marL="3657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74" name="Google Shape;74;p5"/>
          <p:cNvSpPr txBox="1"/>
          <p:nvPr>
            <p:ph idx="11" type="ftr"/>
          </p:nvPr>
        </p:nvSpPr>
        <p:spPr>
          <a:xfrm rot="5400000">
            <a:off x="6990186" y="3737240"/>
            <a:ext cx="3200400" cy="3657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indent="0" lvl="1" marL="457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indent="0" lvl="2" marL="914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indent="0" lvl="3" marL="1371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indent="0" lvl="4" marL="18288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indent="0" lvl="5" marL="22860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indent="0" lvl="6" marL="2743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indent="0" lvl="7" marL="3200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indent="0" lvl="8" marL="3657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75" name="Google Shape;75;p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400">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sz="1400">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sz="1400">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sz="1400">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sz="1400">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sz="1400">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sz="1400">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sz="1400">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sz="1400">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
        <p:nvSpPr>
          <p:cNvPr id="76" name="Google Shape;76;p5"/>
          <p:cNvSpPr txBox="1"/>
          <p:nvPr>
            <p:ph idx="1" type="body"/>
          </p:nvPr>
        </p:nvSpPr>
        <p:spPr>
          <a:xfrm>
            <a:off x="457200" y="1600200"/>
            <a:ext cx="3657600" cy="4572000"/>
          </a:xfrm>
          <a:prstGeom prst="rect">
            <a:avLst/>
          </a:prstGeom>
          <a:noFill/>
          <a:ln>
            <a:noFill/>
          </a:ln>
        </p:spPr>
        <p:txBody>
          <a:bodyPr anchorCtr="0" anchor="t" bIns="91425" lIns="91425" spcFirstLastPara="1" rIns="91425" wrap="square" tIns="91425">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77" name="Google Shape;77;p5"/>
          <p:cNvSpPr txBox="1"/>
          <p:nvPr>
            <p:ph idx="2" type="body"/>
          </p:nvPr>
        </p:nvSpPr>
        <p:spPr>
          <a:xfrm>
            <a:off x="4270248" y="1600200"/>
            <a:ext cx="3657600" cy="4572000"/>
          </a:xfrm>
          <a:prstGeom prst="rect">
            <a:avLst/>
          </a:prstGeom>
          <a:noFill/>
          <a:ln>
            <a:noFill/>
          </a:ln>
        </p:spPr>
        <p:txBody>
          <a:bodyPr anchorCtr="0" anchor="t" bIns="91425" lIns="91425" spcFirstLastPara="1" rIns="91425" wrap="square" tIns="91425">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8" name="Shape 78"/>
        <p:cNvGrpSpPr/>
        <p:nvPr/>
      </p:nvGrpSpPr>
      <p:grpSpPr>
        <a:xfrm>
          <a:off x="0" y="0"/>
          <a:ext cx="0" cy="0"/>
          <a:chOff x="0" y="0"/>
          <a:chExt cx="0" cy="0"/>
        </a:xfrm>
      </p:grpSpPr>
      <p:sp>
        <p:nvSpPr>
          <p:cNvPr id="79" name="Google Shape;79;p6"/>
          <p:cNvSpPr txBox="1"/>
          <p:nvPr>
            <p:ph type="title"/>
          </p:nvPr>
        </p:nvSpPr>
        <p:spPr>
          <a:xfrm>
            <a:off x="457200" y="273050"/>
            <a:ext cx="7543800" cy="11430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2"/>
              </a:buClr>
              <a:buSzPts val="14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0" name="Google Shape;80;p6"/>
          <p:cNvSpPr txBox="1"/>
          <p:nvPr>
            <p:ph idx="10" type="dt"/>
          </p:nvPr>
        </p:nvSpPr>
        <p:spPr>
          <a:xfrm rot="5400000">
            <a:off x="7589520" y="1081851"/>
            <a:ext cx="2011680" cy="384048"/>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indent="0" lvl="1" marL="457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indent="0" lvl="2" marL="914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indent="0" lvl="3" marL="1371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indent="0" lvl="4" marL="18288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indent="0" lvl="5" marL="22860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indent="0" lvl="6" marL="2743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indent="0" lvl="7" marL="3200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indent="0" lvl="8" marL="3657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81" name="Google Shape;81;p6"/>
          <p:cNvSpPr txBox="1"/>
          <p:nvPr>
            <p:ph idx="11" type="ftr"/>
          </p:nvPr>
        </p:nvSpPr>
        <p:spPr>
          <a:xfrm rot="5400000">
            <a:off x="6990186" y="3737240"/>
            <a:ext cx="3200400" cy="3657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indent="0" lvl="1" marL="457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indent="0" lvl="2" marL="914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indent="0" lvl="3" marL="1371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indent="0" lvl="4" marL="18288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indent="0" lvl="5" marL="22860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indent="0" lvl="6" marL="2743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indent="0" lvl="7" marL="3200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indent="0" lvl="8" marL="3657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82" name="Google Shape;82;p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400">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sz="1400">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sz="1400">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sz="1400">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sz="1400">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sz="1400">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sz="1400">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sz="1400">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sz="1400">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
        <p:nvSpPr>
          <p:cNvPr id="83" name="Google Shape;83;p6"/>
          <p:cNvSpPr txBox="1"/>
          <p:nvPr>
            <p:ph idx="1" type="body"/>
          </p:nvPr>
        </p:nvSpPr>
        <p:spPr>
          <a:xfrm>
            <a:off x="457200" y="2362200"/>
            <a:ext cx="3657600" cy="3886200"/>
          </a:xfrm>
          <a:prstGeom prst="rect">
            <a:avLst/>
          </a:prstGeom>
          <a:noFill/>
          <a:ln>
            <a:noFill/>
          </a:ln>
        </p:spPr>
        <p:txBody>
          <a:bodyPr anchorCtr="0" anchor="t" bIns="91425" lIns="91425" spcFirstLastPara="1" rIns="91425" wrap="square" tIns="91425">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84" name="Google Shape;84;p6"/>
          <p:cNvSpPr txBox="1"/>
          <p:nvPr>
            <p:ph idx="2" type="body"/>
          </p:nvPr>
        </p:nvSpPr>
        <p:spPr>
          <a:xfrm>
            <a:off x="4371975" y="2362200"/>
            <a:ext cx="3657600" cy="3886200"/>
          </a:xfrm>
          <a:prstGeom prst="rect">
            <a:avLst/>
          </a:prstGeom>
          <a:noFill/>
          <a:ln>
            <a:noFill/>
          </a:ln>
        </p:spPr>
        <p:txBody>
          <a:bodyPr anchorCtr="0" anchor="t" bIns="91425" lIns="91425" spcFirstLastPara="1" rIns="91425" wrap="square" tIns="91425">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85" name="Google Shape;85;p6"/>
          <p:cNvSpPr/>
          <p:nvPr>
            <p:ph idx="3" type="body"/>
          </p:nvPr>
        </p:nvSpPr>
        <p:spPr>
          <a:xfrm>
            <a:off x="457200" y="1569720"/>
            <a:ext cx="3657600" cy="658368"/>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lvl1pPr indent="-228600" lvl="0" marL="457200" marR="0" rtl="0" algn="l">
              <a:spcBef>
                <a:spcPts val="600"/>
              </a:spcBef>
              <a:spcAft>
                <a:spcPts val="0"/>
              </a:spcAft>
              <a:buClr>
                <a:schemeClr val="accent1"/>
              </a:buClr>
              <a:buSzPts val="1680"/>
              <a:buFont typeface="Noto Sans Symbols"/>
              <a:buNone/>
              <a:defRPr b="1" i="0" sz="2000" u="none" cap="none" strike="noStrike">
                <a:solidFill>
                  <a:srgbClr val="FFFFFF"/>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86" name="Google Shape;86;p6"/>
          <p:cNvSpPr/>
          <p:nvPr>
            <p:ph idx="4" type="body"/>
          </p:nvPr>
        </p:nvSpPr>
        <p:spPr>
          <a:xfrm>
            <a:off x="4343400" y="1569720"/>
            <a:ext cx="3657600" cy="658368"/>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lvl1pPr indent="-228600" lvl="0" marL="457200" marR="0" rtl="0" algn="l">
              <a:spcBef>
                <a:spcPts val="600"/>
              </a:spcBef>
              <a:spcAft>
                <a:spcPts val="0"/>
              </a:spcAft>
              <a:buClr>
                <a:schemeClr val="accent1"/>
              </a:buClr>
              <a:buSzPts val="1680"/>
              <a:buFont typeface="Noto Sans Symbols"/>
              <a:buNone/>
              <a:defRPr b="1" i="0" sz="2000" u="none" cap="none" strike="noStrike">
                <a:solidFill>
                  <a:srgbClr val="FFFFFF"/>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7"/>
          <p:cNvSpPr txBox="1"/>
          <p:nvPr>
            <p:ph type="title"/>
          </p:nvPr>
        </p:nvSpPr>
        <p:spPr>
          <a:xfrm>
            <a:off x="457200" y="274638"/>
            <a:ext cx="7467600" cy="11430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2"/>
              </a:buClr>
              <a:buSzPts val="14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9" name="Google Shape;89;p7"/>
          <p:cNvSpPr txBox="1"/>
          <p:nvPr>
            <p:ph idx="10" type="dt"/>
          </p:nvPr>
        </p:nvSpPr>
        <p:spPr>
          <a:xfrm rot="5400000">
            <a:off x="7589520" y="1081851"/>
            <a:ext cx="2011680" cy="384048"/>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indent="0" lvl="1" marL="457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indent="0" lvl="2" marL="914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indent="0" lvl="3" marL="1371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indent="0" lvl="4" marL="18288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indent="0" lvl="5" marL="22860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indent="0" lvl="6" marL="2743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indent="0" lvl="7" marL="3200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indent="0" lvl="8" marL="3657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90" name="Google Shape;90;p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400">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sz="1400">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sz="1400">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sz="1400">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sz="1400">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sz="1400">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sz="1400">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sz="1400">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sz="1400">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
        <p:nvSpPr>
          <p:cNvPr id="91" name="Google Shape;91;p7"/>
          <p:cNvSpPr txBox="1"/>
          <p:nvPr>
            <p:ph idx="11" type="ftr"/>
          </p:nvPr>
        </p:nvSpPr>
        <p:spPr>
          <a:xfrm rot="5400000">
            <a:off x="6990186" y="3737240"/>
            <a:ext cx="3200400" cy="3657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indent="0" lvl="1" marL="457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indent="0" lvl="2" marL="914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indent="0" lvl="3" marL="1371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indent="0" lvl="4" marL="18288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indent="0" lvl="5" marL="22860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indent="0" lvl="6" marL="2743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indent="0" lvl="7" marL="3200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indent="0" lvl="8" marL="3657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sp>
        <p:nvSpPr>
          <p:cNvPr id="93" name="Google Shape;93;p8"/>
          <p:cNvSpPr txBox="1"/>
          <p:nvPr>
            <p:ph idx="10" type="dt"/>
          </p:nvPr>
        </p:nvSpPr>
        <p:spPr>
          <a:xfrm rot="5400000">
            <a:off x="7589520" y="1081851"/>
            <a:ext cx="2011680" cy="384048"/>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indent="0" lvl="1" marL="457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indent="0" lvl="2" marL="914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indent="0" lvl="3" marL="1371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indent="0" lvl="4" marL="18288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indent="0" lvl="5" marL="22860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indent="0" lvl="6" marL="2743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indent="0" lvl="7" marL="3200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indent="0" lvl="8" marL="3657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94" name="Google Shape;94;p8"/>
          <p:cNvSpPr txBox="1"/>
          <p:nvPr>
            <p:ph idx="11" type="ftr"/>
          </p:nvPr>
        </p:nvSpPr>
        <p:spPr>
          <a:xfrm rot="5400000">
            <a:off x="6990186" y="3737240"/>
            <a:ext cx="3200400" cy="3657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indent="0" lvl="1" marL="457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indent="0" lvl="2" marL="914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indent="0" lvl="3" marL="1371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indent="0" lvl="4" marL="18288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indent="0" lvl="5" marL="22860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indent="0" lvl="6" marL="2743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indent="0" lvl="7" marL="3200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indent="0" lvl="8" marL="3657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95" name="Google Shape;95;p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400">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sz="1400">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sz="1400">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sz="1400">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sz="1400">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sz="1400">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sz="1400">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sz="1400">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sz="1400">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solidFill>
          <a:schemeClr val="lt1"/>
        </a:solidFill>
      </p:bgPr>
    </p:bg>
    <p:spTree>
      <p:nvGrpSpPr>
        <p:cNvPr id="96" name="Shape 96"/>
        <p:cNvGrpSpPr/>
        <p:nvPr/>
      </p:nvGrpSpPr>
      <p:grpSpPr>
        <a:xfrm>
          <a:off x="0" y="0"/>
          <a:ext cx="0" cy="0"/>
          <a:chOff x="0" y="0"/>
          <a:chExt cx="0" cy="0"/>
        </a:xfrm>
      </p:grpSpPr>
      <p:cxnSp>
        <p:nvCxnSpPr>
          <p:cNvPr id="97" name="Google Shape;97;p9"/>
          <p:cNvCxnSpPr/>
          <p:nvPr/>
        </p:nvCxnSpPr>
        <p:spPr>
          <a:xfrm>
            <a:off x="8763000" y="0"/>
            <a:ext cx="0" cy="68580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98" name="Google Shape;98;p9"/>
          <p:cNvSpPr txBox="1"/>
          <p:nvPr>
            <p:ph type="title"/>
          </p:nvPr>
        </p:nvSpPr>
        <p:spPr>
          <a:xfrm rot="5400000">
            <a:off x="3371850" y="3200400"/>
            <a:ext cx="6309360" cy="457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2"/>
              </a:buClr>
              <a:buSzPts val="1400"/>
              <a:buFont typeface="Century Schoolbook"/>
              <a:buNone/>
              <a:defRPr b="1" i="0" sz="2000" u="none" cap="small" strike="noStrike">
                <a:solidFill>
                  <a:schemeClr val="dk2"/>
                </a:solidFill>
                <a:latin typeface="Century Schoolbook"/>
                <a:ea typeface="Century Schoolbook"/>
                <a:cs typeface="Century Schoolbook"/>
                <a:sym typeface="Century Schoolboo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99" name="Google Shape;99;p9"/>
          <p:cNvSpPr txBox="1"/>
          <p:nvPr>
            <p:ph idx="1" type="body"/>
          </p:nvPr>
        </p:nvSpPr>
        <p:spPr>
          <a:xfrm>
            <a:off x="6812280" y="274320"/>
            <a:ext cx="1527048" cy="498348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400"/>
              </a:spcBef>
              <a:spcAft>
                <a:spcPts val="0"/>
              </a:spcAft>
              <a:buClr>
                <a:schemeClr val="accent1"/>
              </a:buClr>
              <a:buSzPts val="1680"/>
              <a:buFont typeface="Noto Sans Symbols"/>
              <a:buNone/>
              <a:defRPr b="0" i="0" sz="1200" u="none" cap="none" strike="noStrike">
                <a:solidFill>
                  <a:schemeClr val="dk1"/>
                </a:solidFill>
                <a:latin typeface="Century Schoolbook"/>
                <a:ea typeface="Century Schoolbook"/>
                <a:cs typeface="Century Schoolbook"/>
                <a:sym typeface="Century Schoolbook"/>
              </a:defRPr>
            </a:lvl1pPr>
            <a:lvl2pPr indent="-228600" lvl="1" marL="914400" marR="0" rtl="0" algn="l">
              <a:spcBef>
                <a:spcPts val="1000"/>
              </a:spcBef>
              <a:spcAft>
                <a:spcPts val="0"/>
              </a:spcAft>
              <a:buClr>
                <a:schemeClr val="accent1"/>
              </a:buClr>
              <a:buSzPts val="1680"/>
              <a:buFont typeface="Noto Sans Symbols"/>
              <a:buNone/>
              <a:defRPr b="0" i="0" sz="1200" u="none" cap="none" strike="noStrike">
                <a:solidFill>
                  <a:schemeClr val="dk1"/>
                </a:solidFill>
                <a:latin typeface="Century Schoolbook"/>
                <a:ea typeface="Century Schoolbook"/>
                <a:cs typeface="Century Schoolbook"/>
                <a:sym typeface="Century Schoolbook"/>
              </a:defRPr>
            </a:lvl2pPr>
            <a:lvl3pPr indent="-228600" lvl="2" marL="1371600" marR="0" rtl="0" algn="l">
              <a:spcBef>
                <a:spcPts val="200"/>
              </a:spcBef>
              <a:spcAft>
                <a:spcPts val="0"/>
              </a:spcAft>
              <a:buClr>
                <a:srgbClr val="DE7530"/>
              </a:buClr>
              <a:buSzPts val="1080"/>
              <a:buFont typeface="Noto Sans Symbols"/>
              <a:buNone/>
              <a:defRPr b="0" i="0" sz="1000" u="none" cap="none" strike="noStrike">
                <a:solidFill>
                  <a:schemeClr val="dk1"/>
                </a:solidFill>
                <a:latin typeface="Century Schoolbook"/>
                <a:ea typeface="Century Schoolbook"/>
                <a:cs typeface="Century Schoolbook"/>
                <a:sym typeface="Century Schoolbook"/>
              </a:defRPr>
            </a:lvl3pPr>
            <a:lvl4pPr indent="-228600" lvl="3" marL="1828800" marR="0" rtl="0" algn="l">
              <a:spcBef>
                <a:spcPts val="180"/>
              </a:spcBef>
              <a:spcAft>
                <a:spcPts val="0"/>
              </a:spcAft>
              <a:buClr>
                <a:srgbClr val="FEC2AC"/>
              </a:buClr>
              <a:buSzPts val="1080"/>
              <a:buFont typeface="Noto Sans Symbols"/>
              <a:buNone/>
              <a:defRPr b="0" i="0" sz="900" u="none" cap="none" strike="noStrike">
                <a:solidFill>
                  <a:schemeClr val="dk1"/>
                </a:solidFill>
                <a:latin typeface="Century Schoolbook"/>
                <a:ea typeface="Century Schoolbook"/>
                <a:cs typeface="Century Schoolbook"/>
                <a:sym typeface="Century Schoolbook"/>
              </a:defRPr>
            </a:lvl4pPr>
            <a:lvl5pPr indent="-228600" lvl="4" marL="2286000" marR="0" rtl="0" algn="l">
              <a:spcBef>
                <a:spcPts val="180"/>
              </a:spcBef>
              <a:spcAft>
                <a:spcPts val="0"/>
              </a:spcAft>
              <a:buClr>
                <a:srgbClr val="BBC9E9"/>
              </a:buClr>
              <a:buSzPts val="1088"/>
              <a:buFont typeface="Noto Sans Symbols"/>
              <a:buNone/>
              <a:defRPr b="0" i="0" sz="9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cxnSp>
        <p:nvCxnSpPr>
          <p:cNvPr id="100" name="Google Shape;100;p9"/>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101" name="Google Shape;101;p9"/>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cxnSp>
        <p:nvCxnSpPr>
          <p:cNvPr id="102" name="Google Shape;102;p9"/>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03" name="Google Shape;103;p9"/>
          <p:cNvSpPr/>
          <p:nvPr/>
        </p:nvSpPr>
        <p:spPr>
          <a:xfrm>
            <a:off x="8839200" y="0"/>
            <a:ext cx="304800" cy="68580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104" name="Google Shape;104;p9"/>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05" name="Google Shape;105;p9"/>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06" name="Google Shape;106;p9"/>
          <p:cNvSpPr txBox="1"/>
          <p:nvPr>
            <p:ph idx="2" type="body"/>
          </p:nvPr>
        </p:nvSpPr>
        <p:spPr>
          <a:xfrm>
            <a:off x="304800" y="274320"/>
            <a:ext cx="5638800" cy="6327648"/>
          </a:xfrm>
          <a:prstGeom prst="rect">
            <a:avLst/>
          </a:prstGeom>
          <a:noFill/>
          <a:ln>
            <a:noFill/>
          </a:ln>
        </p:spPr>
        <p:txBody>
          <a:bodyPr anchorCtr="0" anchor="t" bIns="91425" lIns="91425" spcFirstLastPara="1" rIns="91425" wrap="square" tIns="91425">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07" name="Google Shape;107;p9"/>
          <p:cNvSpPr txBox="1"/>
          <p:nvPr>
            <p:ph idx="10" type="dt"/>
          </p:nvPr>
        </p:nvSpPr>
        <p:spPr>
          <a:xfrm rot="5400000">
            <a:off x="7589520" y="1081851"/>
            <a:ext cx="2011680" cy="384048"/>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indent="0" lvl="1" marL="457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indent="0" lvl="2" marL="914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indent="0" lvl="3" marL="1371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indent="0" lvl="4" marL="18288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indent="0" lvl="5" marL="22860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indent="0" lvl="6" marL="2743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indent="0" lvl="7" marL="3200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indent="0" lvl="8" marL="3657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08" name="Google Shape;108;p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400">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sz="1400">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sz="1400">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sz="1400">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sz="1400">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sz="1400">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sz="1400">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sz="1400">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sz="1400">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
        <p:nvSpPr>
          <p:cNvPr id="109" name="Google Shape;109;p9"/>
          <p:cNvSpPr txBox="1"/>
          <p:nvPr>
            <p:ph idx="11" type="ftr"/>
          </p:nvPr>
        </p:nvSpPr>
        <p:spPr>
          <a:xfrm rot="5400000">
            <a:off x="6990186" y="3737240"/>
            <a:ext cx="3200400" cy="3657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indent="0" lvl="1" marL="457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indent="0" lvl="2" marL="914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indent="0" lvl="3" marL="1371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indent="0" lvl="4" marL="18288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indent="0" lvl="5" marL="22860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indent="0" lvl="6" marL="2743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indent="0" lvl="7" marL="3200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indent="0" lvl="8" marL="3657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0" name="Shape 110"/>
        <p:cNvGrpSpPr/>
        <p:nvPr/>
      </p:nvGrpSpPr>
      <p:grpSpPr>
        <a:xfrm>
          <a:off x="0" y="0"/>
          <a:ext cx="0" cy="0"/>
          <a:chOff x="0" y="0"/>
          <a:chExt cx="0" cy="0"/>
        </a:xfrm>
      </p:grpSpPr>
      <p:cxnSp>
        <p:nvCxnSpPr>
          <p:cNvPr id="111" name="Google Shape;111;p10"/>
          <p:cNvCxnSpPr/>
          <p:nvPr/>
        </p:nvCxnSpPr>
        <p:spPr>
          <a:xfrm>
            <a:off x="8763000" y="0"/>
            <a:ext cx="0" cy="6858000"/>
          </a:xfrm>
          <a:prstGeom prst="straightConnector1">
            <a:avLst/>
          </a:prstGeom>
          <a:noFill/>
          <a:ln cap="flat" cmpd="sng" w="38100">
            <a:solidFill>
              <a:srgbClr val="FEC2AC"/>
            </a:solidFill>
            <a:prstDash val="solid"/>
            <a:round/>
            <a:headEnd len="sm" w="sm" type="none"/>
            <a:tailEnd len="sm" w="sm" type="none"/>
          </a:ln>
        </p:spPr>
      </p:cxnSp>
      <p:sp>
        <p:nvSpPr>
          <p:cNvPr id="112" name="Google Shape;112;p10"/>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13" name="Google Shape;113;p10"/>
          <p:cNvSpPr txBox="1"/>
          <p:nvPr>
            <p:ph type="title"/>
          </p:nvPr>
        </p:nvSpPr>
        <p:spPr>
          <a:xfrm rot="5400000">
            <a:off x="3350133" y="3200400"/>
            <a:ext cx="6309360" cy="457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2"/>
              </a:buClr>
              <a:buSzPts val="1400"/>
              <a:buFont typeface="Century Schoolbook"/>
              <a:buNone/>
              <a:defRPr b="1" i="0" sz="2000" u="none" cap="small" strike="noStrike">
                <a:solidFill>
                  <a:schemeClr val="dk2"/>
                </a:solidFill>
                <a:latin typeface="Century Schoolbook"/>
                <a:ea typeface="Century Schoolbook"/>
                <a:cs typeface="Century Schoolbook"/>
                <a:sym typeface="Century Schoolboo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4" name="Google Shape;114;p10"/>
          <p:cNvSpPr/>
          <p:nvPr>
            <p:ph idx="2" type="pic"/>
          </p:nvPr>
        </p:nvSpPr>
        <p:spPr>
          <a:xfrm>
            <a:off x="0" y="0"/>
            <a:ext cx="6172200" cy="6858000"/>
          </a:xfrm>
          <a:prstGeom prst="rect">
            <a:avLst/>
          </a:prstGeom>
          <a:solidFill>
            <a:schemeClr val="lt2"/>
          </a:solidFill>
          <a:ln>
            <a:noFill/>
          </a:ln>
        </p:spPr>
        <p:txBody>
          <a:bodyPr anchorCtr="0" anchor="t" bIns="91425" lIns="91425" spcFirstLastPara="1" rIns="91425" wrap="square" tIns="91425">
            <a:noAutofit/>
          </a:bodyPr>
          <a:lstStyle>
            <a:lvl1pPr indent="0" lvl="0" marL="0" marR="0" rtl="0" algn="l">
              <a:spcBef>
                <a:spcPts val="600"/>
              </a:spcBef>
              <a:spcAft>
                <a:spcPts val="0"/>
              </a:spcAft>
              <a:buClr>
                <a:schemeClr val="accent1"/>
              </a:buClr>
              <a:buSzPts val="1400"/>
              <a:buFont typeface="Noto Sans Symbols"/>
              <a:buNone/>
              <a:defRPr b="0" i="0" sz="3200" u="none" cap="none" strike="noStrike">
                <a:solidFill>
                  <a:schemeClr val="dk1"/>
                </a:solidFill>
                <a:latin typeface="Century Schoolbook"/>
                <a:ea typeface="Century Schoolbook"/>
                <a:cs typeface="Century Schoolbook"/>
                <a:sym typeface="Century Schoolbook"/>
              </a:defRPr>
            </a:lvl1pPr>
            <a:lvl2pPr indent="-284480" lvl="1" marL="64008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190500" lvl="2" marL="9144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185419" lvl="3" marL="118872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193039" lvl="4" marL="146304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187960" lvl="5" marL="173736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182879" lvl="6" marL="2011679"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190500" lvl="7" marL="22860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185420" lvl="8" marL="256032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15" name="Google Shape;115;p10"/>
          <p:cNvSpPr txBox="1"/>
          <p:nvPr>
            <p:ph idx="1" type="body"/>
          </p:nvPr>
        </p:nvSpPr>
        <p:spPr>
          <a:xfrm>
            <a:off x="6765798" y="264795"/>
            <a:ext cx="1524000" cy="4956048"/>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
              </a:spcBef>
              <a:spcAft>
                <a:spcPts val="0"/>
              </a:spcAft>
              <a:buClr>
                <a:schemeClr val="accent1"/>
              </a:buClr>
              <a:buSzPts val="1680"/>
              <a:buFont typeface="Noto Sans Symbols"/>
              <a:buNone/>
              <a:defRPr b="0" i="0" sz="1200" u="none" cap="none" strike="noStrike">
                <a:solidFill>
                  <a:schemeClr val="dk1"/>
                </a:solidFill>
                <a:latin typeface="Century Schoolbook"/>
                <a:ea typeface="Century Schoolbook"/>
                <a:cs typeface="Century Schoolbook"/>
                <a:sym typeface="Century Schoolbook"/>
              </a:defRPr>
            </a:lvl1pPr>
            <a:lvl2pPr indent="-289560" lvl="1" marL="914400" marR="0" rtl="0" algn="l">
              <a:spcBef>
                <a:spcPts val="400"/>
              </a:spcBef>
              <a:spcAft>
                <a:spcPts val="0"/>
              </a:spcAft>
              <a:buClr>
                <a:schemeClr val="accent1"/>
              </a:buClr>
              <a:buSzPts val="960"/>
              <a:buFont typeface="Noto Sans Symbols"/>
              <a:buChar char="●"/>
              <a:defRPr b="0" i="0" sz="1200" u="none" cap="none" strike="noStrike">
                <a:solidFill>
                  <a:schemeClr val="dk1"/>
                </a:solidFill>
                <a:latin typeface="Century Schoolbook"/>
                <a:ea typeface="Century Schoolbook"/>
                <a:cs typeface="Century Schoolbook"/>
                <a:sym typeface="Century Schoolbook"/>
              </a:defRPr>
            </a:lvl2pPr>
            <a:lvl3pPr indent="-266700" lvl="2" marL="1371600" marR="0" rtl="0" algn="l">
              <a:spcBef>
                <a:spcPts val="200"/>
              </a:spcBef>
              <a:spcAft>
                <a:spcPts val="0"/>
              </a:spcAft>
              <a:buClr>
                <a:srgbClr val="DE7530"/>
              </a:buClr>
              <a:buSzPts val="600"/>
              <a:buFont typeface="Noto Sans Symbols"/>
              <a:buChar char="•"/>
              <a:defRPr b="0" i="0" sz="1000" u="none" cap="none" strike="noStrike">
                <a:solidFill>
                  <a:schemeClr val="dk1"/>
                </a:solidFill>
                <a:latin typeface="Century Schoolbook"/>
                <a:ea typeface="Century Schoolbook"/>
                <a:cs typeface="Century Schoolbook"/>
                <a:sym typeface="Century Schoolbook"/>
              </a:defRPr>
            </a:lvl3pPr>
            <a:lvl4pPr indent="-262889" lvl="3" marL="1828800" marR="0" rtl="0" algn="l">
              <a:spcBef>
                <a:spcPts val="180"/>
              </a:spcBef>
              <a:spcAft>
                <a:spcPts val="0"/>
              </a:spcAft>
              <a:buClr>
                <a:srgbClr val="FEC2AC"/>
              </a:buClr>
              <a:buSzPts val="540"/>
              <a:buFont typeface="Noto Sans Symbols"/>
              <a:buChar char="•"/>
              <a:defRPr b="0" i="0" sz="900" u="none" cap="none" strike="noStrike">
                <a:solidFill>
                  <a:schemeClr val="dk1"/>
                </a:solidFill>
                <a:latin typeface="Century Schoolbook"/>
                <a:ea typeface="Century Schoolbook"/>
                <a:cs typeface="Century Schoolbook"/>
                <a:sym typeface="Century Schoolbook"/>
              </a:defRPr>
            </a:lvl4pPr>
            <a:lvl5pPr indent="-267461" lvl="4" marL="2286000" marR="0" rtl="0" algn="l">
              <a:spcBef>
                <a:spcPts val="180"/>
              </a:spcBef>
              <a:spcAft>
                <a:spcPts val="0"/>
              </a:spcAft>
              <a:buClr>
                <a:srgbClr val="BBC9E9"/>
              </a:buClr>
              <a:buSzPts val="612"/>
              <a:buFont typeface="Noto Sans Symbols"/>
              <a:buChar char="●"/>
              <a:defRPr b="0" i="0" sz="9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cxnSp>
        <p:nvCxnSpPr>
          <p:cNvPr id="116" name="Google Shape;116;p10"/>
          <p:cNvCxnSpPr/>
          <p:nvPr/>
        </p:nvCxnSpPr>
        <p:spPr>
          <a:xfrm>
            <a:off x="8991600" y="0"/>
            <a:ext cx="0" cy="6858000"/>
          </a:xfrm>
          <a:prstGeom prst="straightConnector1">
            <a:avLst/>
          </a:prstGeom>
          <a:noFill/>
          <a:ln cap="flat" cmpd="sng" w="9525">
            <a:solidFill>
              <a:schemeClr val="dk1"/>
            </a:solidFill>
            <a:prstDash val="solid"/>
            <a:round/>
            <a:headEnd len="sm" w="sm" type="none"/>
            <a:tailEnd len="sm" w="sm" type="none"/>
          </a:ln>
        </p:spPr>
      </p:cxnSp>
      <p:sp>
        <p:nvSpPr>
          <p:cNvPr id="117" name="Google Shape;117;p10"/>
          <p:cNvSpPr/>
          <p:nvPr/>
        </p:nvSpPr>
        <p:spPr>
          <a:xfrm>
            <a:off x="8839200" y="0"/>
            <a:ext cx="304800" cy="6858000"/>
          </a:xfrm>
          <a:prstGeom prst="rect">
            <a:avLst/>
          </a:prstGeom>
          <a:solidFill>
            <a:srgbClr val="FEC2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118" name="Google Shape;118;p10"/>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cxnSp>
        <p:nvCxnSpPr>
          <p:cNvPr id="119" name="Google Shape;119;p10"/>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120" name="Google Shape;120;p10"/>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sp>
        <p:nvSpPr>
          <p:cNvPr id="121" name="Google Shape;121;p10"/>
          <p:cNvSpPr txBox="1"/>
          <p:nvPr>
            <p:ph idx="10" type="dt"/>
          </p:nvPr>
        </p:nvSpPr>
        <p:spPr>
          <a:xfrm rot="5400000">
            <a:off x="7589520" y="1081851"/>
            <a:ext cx="2011680" cy="384048"/>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indent="0" lvl="1" marL="457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indent="0" lvl="2" marL="914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indent="0" lvl="3" marL="1371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indent="0" lvl="4" marL="18288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indent="0" lvl="5" marL="22860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indent="0" lvl="6" marL="2743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indent="0" lvl="7" marL="3200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indent="0" lvl="8" marL="3657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22" name="Google Shape;122;p1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400">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sz="1400">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sz="1400">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sz="1400">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sz="1400">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sz="1400">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sz="1400">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sz="1400">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sz="1400">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
        <p:nvSpPr>
          <p:cNvPr id="123" name="Google Shape;123;p10"/>
          <p:cNvSpPr txBox="1"/>
          <p:nvPr>
            <p:ph idx="11" type="ftr"/>
          </p:nvPr>
        </p:nvSpPr>
        <p:spPr>
          <a:xfrm rot="5400000">
            <a:off x="6990186" y="3737240"/>
            <a:ext cx="3200400" cy="3657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indent="0" lvl="1" marL="457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indent="0" lvl="2" marL="914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indent="0" lvl="3" marL="1371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indent="0" lvl="4" marL="18288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indent="0" lvl="5" marL="22860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indent="0" lvl="6" marL="2743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indent="0" lvl="7" marL="3200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indent="0" lvl="8" marL="3657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cxnSp>
        <p:nvCxnSpPr>
          <p:cNvPr id="10" name="Google Shape;10;p1"/>
          <p:cNvCxnSpPr/>
          <p:nvPr/>
        </p:nvCxnSpPr>
        <p:spPr>
          <a:xfrm>
            <a:off x="8763000" y="0"/>
            <a:ext cx="0" cy="68580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11" name="Google Shape;11;p1"/>
          <p:cNvSpPr txBox="1"/>
          <p:nvPr>
            <p:ph type="title"/>
          </p:nvPr>
        </p:nvSpPr>
        <p:spPr>
          <a:xfrm>
            <a:off x="457200" y="274638"/>
            <a:ext cx="7467600" cy="11430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2"/>
              </a:buClr>
              <a:buSzPts val="14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2" name="Google Shape;12;p1"/>
          <p:cNvSpPr txBox="1"/>
          <p:nvPr>
            <p:ph idx="1" type="body"/>
          </p:nvPr>
        </p:nvSpPr>
        <p:spPr>
          <a:xfrm>
            <a:off x="457200" y="1600200"/>
            <a:ext cx="7467600" cy="4873752"/>
          </a:xfrm>
          <a:prstGeom prst="rect">
            <a:avLst/>
          </a:prstGeom>
          <a:noFill/>
          <a:ln>
            <a:noFill/>
          </a:ln>
        </p:spPr>
        <p:txBody>
          <a:bodyPr anchorCtr="0" anchor="t" bIns="91425" lIns="91425" spcFirstLastPara="1" rIns="91425" wrap="square" tIns="91425">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3" name="Google Shape;13;p1"/>
          <p:cNvSpPr txBox="1"/>
          <p:nvPr>
            <p:ph idx="10" type="dt"/>
          </p:nvPr>
        </p:nvSpPr>
        <p:spPr>
          <a:xfrm rot="5400000">
            <a:off x="7589520" y="1081851"/>
            <a:ext cx="2011680" cy="384048"/>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indent="0" lvl="1" marL="457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indent="0" lvl="2" marL="914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indent="0" lvl="3" marL="1371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indent="0" lvl="4" marL="18288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indent="0" lvl="5" marL="22860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indent="0" lvl="6" marL="2743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indent="0" lvl="7" marL="3200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indent="0" lvl="8" marL="3657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4" name="Google Shape;14;p1"/>
          <p:cNvSpPr txBox="1"/>
          <p:nvPr>
            <p:ph idx="11" type="ftr"/>
          </p:nvPr>
        </p:nvSpPr>
        <p:spPr>
          <a:xfrm rot="5400000">
            <a:off x="6990186" y="3737240"/>
            <a:ext cx="3200400" cy="3657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indent="0" lvl="1" marL="457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indent="0" lvl="2" marL="914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indent="0" lvl="3" marL="1371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indent="0" lvl="4" marL="18288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indent="0" lvl="5" marL="22860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indent="0" lvl="6" marL="27432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indent="0" lvl="7" marL="32004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indent="0" lvl="8" marL="3657600"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cxnSp>
        <p:nvCxnSpPr>
          <p:cNvPr id="15" name="Google Shape;15;p1"/>
          <p:cNvCxnSpPr/>
          <p:nvPr/>
        </p:nvCxnSpPr>
        <p:spPr>
          <a:xfrm>
            <a:off x="76200" y="0"/>
            <a:ext cx="0" cy="6858000"/>
          </a:xfrm>
          <a:prstGeom prst="straightConnector1">
            <a:avLst/>
          </a:prstGeom>
          <a:noFill/>
          <a:ln cap="flat" cmpd="thickThin" w="57150">
            <a:solidFill>
              <a:srgbClr val="FEC2AC"/>
            </a:solidFill>
            <a:prstDash val="solid"/>
            <a:round/>
            <a:headEnd len="sm" w="sm" type="none"/>
            <a:tailEnd len="sm" w="sm" type="none"/>
          </a:ln>
        </p:spPr>
      </p:cxnSp>
      <p:cxnSp>
        <p:nvCxnSpPr>
          <p:cNvPr id="16" name="Google Shape;16;p1"/>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7" name="Google Shape;17;p1"/>
          <p:cNvSpPr/>
          <p:nvPr/>
        </p:nvSpPr>
        <p:spPr>
          <a:xfrm>
            <a:off x="8839200" y="0"/>
            <a:ext cx="304800" cy="68580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8" name="Google Shape;18;p1"/>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9" name="Google Shape;19;p1"/>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0" name="Google Shape;20;p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3"/>
          <p:cNvSpPr txBox="1"/>
          <p:nvPr>
            <p:ph type="ctrTitle"/>
          </p:nvPr>
        </p:nvSpPr>
        <p:spPr>
          <a:xfrm>
            <a:off x="1600200" y="1752600"/>
            <a:ext cx="6858000" cy="685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5400" u="none" cap="small" strike="noStrike">
                <a:solidFill>
                  <a:schemeClr val="dk2"/>
                </a:solidFill>
                <a:latin typeface="Book Antiqua"/>
                <a:ea typeface="Book Antiqua"/>
                <a:cs typeface="Book Antiqua"/>
                <a:sym typeface="Book Antiqua"/>
              </a:rPr>
              <a:t>Operating Systems</a:t>
            </a:r>
            <a:endParaRPr b="1" i="0" sz="5400" u="none" cap="small" strike="noStrike">
              <a:solidFill>
                <a:schemeClr val="dk2"/>
              </a:solidFill>
              <a:latin typeface="Book Antiqua"/>
              <a:ea typeface="Book Antiqua"/>
              <a:cs typeface="Book Antiqua"/>
              <a:sym typeface="Book Antiqu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2"/>
          <p:cNvSpPr txBox="1"/>
          <p:nvPr>
            <p:ph type="title"/>
          </p:nvPr>
        </p:nvSpPr>
        <p:spPr>
          <a:xfrm>
            <a:off x="228600" y="76200"/>
            <a:ext cx="8458200" cy="381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160" u="none" cap="small" strike="noStrike">
                <a:solidFill>
                  <a:schemeClr val="dk2"/>
                </a:solidFill>
                <a:latin typeface="Book Antiqua"/>
                <a:ea typeface="Book Antiqua"/>
                <a:cs typeface="Book Antiqua"/>
                <a:sym typeface="Book Antiqua"/>
              </a:rPr>
              <a:t>Parent checking the Exit status of the child</a:t>
            </a:r>
            <a:endParaRPr/>
          </a:p>
        </p:txBody>
      </p:sp>
      <p:sp>
        <p:nvSpPr>
          <p:cNvPr id="210" name="Google Shape;210;p22"/>
          <p:cNvSpPr txBox="1"/>
          <p:nvPr>
            <p:ph idx="1" type="body"/>
          </p:nvPr>
        </p:nvSpPr>
        <p:spPr>
          <a:xfrm>
            <a:off x="228600" y="533400"/>
            <a:ext cx="8458200" cy="62484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Font typeface="Noto Sans Symbols"/>
              <a:buNone/>
            </a:pPr>
            <a:r>
              <a:rPr b="1" i="0" lang="en-US" sz="1140" u="none" cap="none" strike="noStrike">
                <a:solidFill>
                  <a:schemeClr val="dk1"/>
                </a:solidFill>
                <a:latin typeface="Century Schoolbook"/>
                <a:ea typeface="Century Schoolbook"/>
                <a:cs typeface="Century Schoolbook"/>
                <a:sym typeface="Century Schoolbook"/>
              </a:rPr>
              <a:t> </a:t>
            </a:r>
            <a:endParaRPr b="0" i="0" sz="1140" u="none" cap="none" strike="noStrike">
              <a:solidFill>
                <a:schemeClr val="dk1"/>
              </a:solidFill>
              <a:latin typeface="Century Schoolbook"/>
              <a:ea typeface="Century Schoolbook"/>
              <a:cs typeface="Century Schoolbook"/>
              <a:sym typeface="Century Schoolbook"/>
            </a:endParaRPr>
          </a:p>
          <a:p>
            <a:pPr indent="-274320" lvl="0" marL="274320" marR="0" rtl="0" algn="l">
              <a:lnSpc>
                <a:spcPct val="80000"/>
              </a:lnSpc>
              <a:spcBef>
                <a:spcPts val="600"/>
              </a:spcBef>
              <a:spcAft>
                <a:spcPts val="0"/>
              </a:spcAft>
              <a:buClr>
                <a:schemeClr val="accent1"/>
              </a:buClr>
              <a:buFont typeface="Noto Sans Symbols"/>
              <a:buNone/>
            </a:pPr>
            <a:r>
              <a:rPr b="0" i="0" lang="en-US" sz="1377" u="none" cap="none" strike="noStrike">
                <a:solidFill>
                  <a:schemeClr val="dk1"/>
                </a:solidFill>
                <a:latin typeface="Book Antiqua"/>
                <a:ea typeface="Book Antiqua"/>
                <a:cs typeface="Book Antiqua"/>
                <a:sym typeface="Book Antiqua"/>
              </a:rPr>
              <a:t>#include &lt;stdio.h&gt;</a:t>
            </a:r>
            <a:endParaRPr/>
          </a:p>
          <a:p>
            <a:pPr indent="-274320" lvl="0" marL="274320" marR="0" rtl="0" algn="l">
              <a:lnSpc>
                <a:spcPct val="80000"/>
              </a:lnSpc>
              <a:spcBef>
                <a:spcPts val="600"/>
              </a:spcBef>
              <a:spcAft>
                <a:spcPts val="0"/>
              </a:spcAft>
              <a:buClr>
                <a:schemeClr val="accent1"/>
              </a:buClr>
              <a:buFont typeface="Noto Sans Symbols"/>
              <a:buNone/>
            </a:pPr>
            <a:r>
              <a:rPr b="0" i="0" lang="en-US" sz="1377" u="none" cap="none" strike="noStrike">
                <a:solidFill>
                  <a:schemeClr val="dk1"/>
                </a:solidFill>
                <a:latin typeface="Book Antiqua"/>
                <a:ea typeface="Book Antiqua"/>
                <a:cs typeface="Book Antiqua"/>
                <a:sym typeface="Book Antiqua"/>
              </a:rPr>
              <a:t>#include &lt;stdlib.h&gt;</a:t>
            </a:r>
            <a:endParaRPr/>
          </a:p>
          <a:p>
            <a:pPr indent="-274320" lvl="0" marL="274320" marR="0" rtl="0" algn="l">
              <a:lnSpc>
                <a:spcPct val="80000"/>
              </a:lnSpc>
              <a:spcBef>
                <a:spcPts val="600"/>
              </a:spcBef>
              <a:spcAft>
                <a:spcPts val="0"/>
              </a:spcAft>
              <a:buClr>
                <a:schemeClr val="accent1"/>
              </a:buClr>
              <a:buFont typeface="Noto Sans Symbols"/>
              <a:buNone/>
            </a:pPr>
            <a:r>
              <a:rPr b="0" i="0" lang="en-US" sz="1377" u="none" cap="none" strike="noStrike">
                <a:solidFill>
                  <a:schemeClr val="dk1"/>
                </a:solidFill>
                <a:latin typeface="Book Antiqua"/>
                <a:ea typeface="Book Antiqua"/>
                <a:cs typeface="Book Antiqua"/>
                <a:sym typeface="Book Antiqua"/>
              </a:rPr>
              <a:t>#include &lt;unistd.h&gt;</a:t>
            </a:r>
            <a:endParaRPr/>
          </a:p>
          <a:p>
            <a:pPr indent="-274320" lvl="0" marL="274320" marR="0" rtl="0" algn="l">
              <a:lnSpc>
                <a:spcPct val="80000"/>
              </a:lnSpc>
              <a:spcBef>
                <a:spcPts val="600"/>
              </a:spcBef>
              <a:spcAft>
                <a:spcPts val="0"/>
              </a:spcAft>
              <a:buClr>
                <a:schemeClr val="accent1"/>
              </a:buClr>
              <a:buFont typeface="Noto Sans Symbols"/>
              <a:buNone/>
            </a:pPr>
            <a:r>
              <a:rPr b="0" i="0" lang="en-US" sz="1377" u="none" cap="none" strike="noStrike">
                <a:solidFill>
                  <a:schemeClr val="dk1"/>
                </a:solidFill>
                <a:latin typeface="Book Antiqua"/>
                <a:ea typeface="Book Antiqua"/>
                <a:cs typeface="Book Antiqua"/>
                <a:sym typeface="Book Antiqua"/>
              </a:rPr>
              <a:t>#include &lt;sys/wait.h&gt;</a:t>
            </a:r>
            <a:endParaRPr/>
          </a:p>
          <a:p>
            <a:pPr indent="-274320" lvl="0" marL="274320" marR="0" rtl="0" algn="l">
              <a:lnSpc>
                <a:spcPct val="80000"/>
              </a:lnSpc>
              <a:spcBef>
                <a:spcPts val="600"/>
              </a:spcBef>
              <a:spcAft>
                <a:spcPts val="0"/>
              </a:spcAft>
              <a:buClr>
                <a:schemeClr val="accent1"/>
              </a:buClr>
              <a:buFont typeface="Noto Sans Symbols"/>
              <a:buNone/>
            </a:pPr>
            <a:r>
              <a:rPr b="0" i="0" lang="en-US" sz="1377" u="none" cap="none" strike="noStrike">
                <a:solidFill>
                  <a:schemeClr val="dk1"/>
                </a:solidFill>
                <a:latin typeface="Book Antiqua"/>
                <a:ea typeface="Book Antiqua"/>
                <a:cs typeface="Book Antiqua"/>
                <a:sym typeface="Book Antiqua"/>
              </a:rPr>
              <a:t>int main()</a:t>
            </a:r>
            <a:endParaRPr/>
          </a:p>
          <a:p>
            <a:pPr indent="-274320" lvl="0" marL="274320" marR="0" rtl="0" algn="l">
              <a:lnSpc>
                <a:spcPct val="80000"/>
              </a:lnSpc>
              <a:spcBef>
                <a:spcPts val="600"/>
              </a:spcBef>
              <a:spcAft>
                <a:spcPts val="0"/>
              </a:spcAft>
              <a:buClr>
                <a:schemeClr val="accent1"/>
              </a:buClr>
              <a:buFont typeface="Noto Sans Symbols"/>
              <a:buNone/>
            </a:pPr>
            <a:r>
              <a:rPr b="0" i="0" lang="en-US" sz="1377" u="none" cap="none" strike="noStrike">
                <a:solidFill>
                  <a:schemeClr val="dk1"/>
                </a:solidFill>
                <a:latin typeface="Book Antiqua"/>
                <a:ea typeface="Book Antiqua"/>
                <a:cs typeface="Book Antiqua"/>
                <a:sym typeface="Book Antiqua"/>
              </a:rPr>
              <a:t>{</a:t>
            </a:r>
            <a:endParaRPr/>
          </a:p>
          <a:p>
            <a:pPr indent="-274320" lvl="0" marL="274320" marR="0" rtl="0" algn="l">
              <a:lnSpc>
                <a:spcPct val="80000"/>
              </a:lnSpc>
              <a:spcBef>
                <a:spcPts val="600"/>
              </a:spcBef>
              <a:spcAft>
                <a:spcPts val="0"/>
              </a:spcAft>
              <a:buClr>
                <a:schemeClr val="accent1"/>
              </a:buClr>
              <a:buFont typeface="Noto Sans Symbols"/>
              <a:buNone/>
            </a:pPr>
            <a:r>
              <a:rPr b="0" i="0" lang="en-US" sz="1377" u="none" cap="none" strike="noStrike">
                <a:solidFill>
                  <a:schemeClr val="dk1"/>
                </a:solidFill>
                <a:latin typeface="Book Antiqua"/>
                <a:ea typeface="Book Antiqua"/>
                <a:cs typeface="Book Antiqua"/>
                <a:sym typeface="Book Antiqua"/>
              </a:rPr>
              <a:t>    int pid, epid, status;</a:t>
            </a:r>
            <a:endParaRPr/>
          </a:p>
          <a:p>
            <a:pPr indent="-274320" lvl="0" marL="274320" marR="0" rtl="0" algn="l">
              <a:lnSpc>
                <a:spcPct val="80000"/>
              </a:lnSpc>
              <a:spcBef>
                <a:spcPts val="600"/>
              </a:spcBef>
              <a:spcAft>
                <a:spcPts val="0"/>
              </a:spcAft>
              <a:buClr>
                <a:schemeClr val="accent1"/>
              </a:buClr>
              <a:buFont typeface="Noto Sans Symbols"/>
              <a:buNone/>
            </a:pPr>
            <a:r>
              <a:rPr b="0" i="0" lang="en-US" sz="1377" u="none" cap="none" strike="noStrike">
                <a:solidFill>
                  <a:schemeClr val="dk1"/>
                </a:solidFill>
                <a:latin typeface="Book Antiqua"/>
                <a:ea typeface="Book Antiqua"/>
                <a:cs typeface="Book Antiqua"/>
                <a:sym typeface="Book Antiqua"/>
              </a:rPr>
              <a:t>    pid = fork();</a:t>
            </a:r>
            <a:endParaRPr/>
          </a:p>
          <a:p>
            <a:pPr indent="-274320" lvl="0" marL="274320" marR="0" rtl="0" algn="l">
              <a:lnSpc>
                <a:spcPct val="80000"/>
              </a:lnSpc>
              <a:spcBef>
                <a:spcPts val="600"/>
              </a:spcBef>
              <a:spcAft>
                <a:spcPts val="0"/>
              </a:spcAft>
              <a:buClr>
                <a:schemeClr val="accent1"/>
              </a:buClr>
              <a:buFont typeface="Noto Sans Symbols"/>
              <a:buNone/>
            </a:pPr>
            <a:r>
              <a:rPr b="0" i="0" lang="en-US" sz="1377" u="none" cap="none" strike="noStrike">
                <a:solidFill>
                  <a:schemeClr val="dk1"/>
                </a:solidFill>
                <a:latin typeface="Book Antiqua"/>
                <a:ea typeface="Book Antiqua"/>
                <a:cs typeface="Book Antiqua"/>
                <a:sym typeface="Book Antiqua"/>
              </a:rPr>
              <a:t>    if ( pid == 0 )</a:t>
            </a:r>
            <a:endParaRPr/>
          </a:p>
          <a:p>
            <a:pPr indent="-274320" lvl="0" marL="274320" marR="0" rtl="0" algn="l">
              <a:lnSpc>
                <a:spcPct val="80000"/>
              </a:lnSpc>
              <a:spcBef>
                <a:spcPts val="600"/>
              </a:spcBef>
              <a:spcAft>
                <a:spcPts val="0"/>
              </a:spcAft>
              <a:buClr>
                <a:schemeClr val="accent1"/>
              </a:buClr>
              <a:buFont typeface="Noto Sans Symbols"/>
              <a:buNone/>
            </a:pPr>
            <a:r>
              <a:rPr b="0" i="0" lang="en-US" sz="1377"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377" u="none" cap="none" strike="noStrike">
                <a:solidFill>
                  <a:schemeClr val="dk1"/>
                </a:solidFill>
                <a:latin typeface="Book Antiqua"/>
                <a:ea typeface="Book Antiqua"/>
                <a:cs typeface="Book Antiqua"/>
                <a:sym typeface="Book Antiqua"/>
              </a:rPr>
              <a:t>        printf("\nI am the child\n");</a:t>
            </a:r>
            <a:endParaRPr/>
          </a:p>
          <a:p>
            <a:pPr indent="-274320" lvl="0" marL="274320" marR="0" rtl="0" algn="l">
              <a:lnSpc>
                <a:spcPct val="80000"/>
              </a:lnSpc>
              <a:spcBef>
                <a:spcPts val="600"/>
              </a:spcBef>
              <a:spcAft>
                <a:spcPts val="0"/>
              </a:spcAft>
              <a:buClr>
                <a:schemeClr val="accent1"/>
              </a:buClr>
              <a:buFont typeface="Noto Sans Symbols"/>
              <a:buNone/>
            </a:pPr>
            <a:r>
              <a:rPr b="0" i="0" lang="en-US" sz="1377" u="none" cap="none" strike="noStrike">
                <a:solidFill>
                  <a:schemeClr val="dk1"/>
                </a:solidFill>
                <a:latin typeface="Book Antiqua"/>
                <a:ea typeface="Book Antiqua"/>
                <a:cs typeface="Book Antiqua"/>
                <a:sym typeface="Book Antiqua"/>
              </a:rPr>
              <a:t>        printf("\nMy parent is %d\n", getppid());</a:t>
            </a:r>
            <a:endParaRPr/>
          </a:p>
          <a:p>
            <a:pPr indent="-274320" lvl="0" marL="274320" marR="0" rtl="0" algn="l">
              <a:lnSpc>
                <a:spcPct val="80000"/>
              </a:lnSpc>
              <a:spcBef>
                <a:spcPts val="600"/>
              </a:spcBef>
              <a:spcAft>
                <a:spcPts val="0"/>
              </a:spcAft>
              <a:buClr>
                <a:schemeClr val="accent1"/>
              </a:buClr>
              <a:buFont typeface="Noto Sans Symbols"/>
              <a:buNone/>
            </a:pPr>
            <a:r>
              <a:rPr b="0" i="0" lang="en-US" sz="1377" u="none" cap="none" strike="noStrike">
                <a:solidFill>
                  <a:schemeClr val="dk1"/>
                </a:solidFill>
                <a:latin typeface="Book Antiqua"/>
                <a:ea typeface="Book Antiqua"/>
                <a:cs typeface="Book Antiqua"/>
                <a:sym typeface="Book Antiqua"/>
              </a:rPr>
              <a:t>        exit(0);</a:t>
            </a:r>
            <a:endParaRPr/>
          </a:p>
          <a:p>
            <a:pPr indent="-274320" lvl="0" marL="274320" marR="0" rtl="0" algn="l">
              <a:lnSpc>
                <a:spcPct val="80000"/>
              </a:lnSpc>
              <a:spcBef>
                <a:spcPts val="600"/>
              </a:spcBef>
              <a:spcAft>
                <a:spcPts val="0"/>
              </a:spcAft>
              <a:buClr>
                <a:schemeClr val="accent1"/>
              </a:buClr>
              <a:buFont typeface="Noto Sans Symbols"/>
              <a:buNone/>
            </a:pPr>
            <a:r>
              <a:rPr b="0" i="0" lang="en-US" sz="1377"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377" u="none" cap="none" strike="noStrike">
                <a:solidFill>
                  <a:schemeClr val="dk1"/>
                </a:solidFill>
                <a:latin typeface="Book Antiqua"/>
                <a:ea typeface="Book Antiqua"/>
                <a:cs typeface="Book Antiqua"/>
                <a:sym typeface="Book Antiqua"/>
              </a:rPr>
              <a:t>    else</a:t>
            </a:r>
            <a:endParaRPr/>
          </a:p>
          <a:p>
            <a:pPr indent="-274320" lvl="0" marL="274320" marR="0" rtl="0" algn="l">
              <a:lnSpc>
                <a:spcPct val="80000"/>
              </a:lnSpc>
              <a:spcBef>
                <a:spcPts val="600"/>
              </a:spcBef>
              <a:spcAft>
                <a:spcPts val="0"/>
              </a:spcAft>
              <a:buClr>
                <a:schemeClr val="accent1"/>
              </a:buClr>
              <a:buFont typeface="Noto Sans Symbols"/>
              <a:buNone/>
            </a:pPr>
            <a:r>
              <a:rPr b="0" i="0" lang="en-US" sz="1377"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377" u="none" cap="none" strike="noStrike">
                <a:solidFill>
                  <a:schemeClr val="dk1"/>
                </a:solidFill>
                <a:latin typeface="Book Antiqua"/>
                <a:ea typeface="Book Antiqua"/>
                <a:cs typeface="Book Antiqua"/>
                <a:sym typeface="Book Antiqua"/>
              </a:rPr>
              <a:t>        printf("\nI am the parent of child with pid %d\n", pid);</a:t>
            </a:r>
            <a:endParaRPr/>
          </a:p>
          <a:p>
            <a:pPr indent="-274320" lvl="0" marL="274320" marR="0" rtl="0" algn="l">
              <a:lnSpc>
                <a:spcPct val="80000"/>
              </a:lnSpc>
              <a:spcBef>
                <a:spcPts val="600"/>
              </a:spcBef>
              <a:spcAft>
                <a:spcPts val="0"/>
              </a:spcAft>
              <a:buClr>
                <a:schemeClr val="accent1"/>
              </a:buClr>
              <a:buFont typeface="Noto Sans Symbols"/>
              <a:buNone/>
            </a:pPr>
            <a:r>
              <a:rPr b="0" i="0" lang="en-US" sz="1377" u="none" cap="none" strike="noStrike">
                <a:solidFill>
                  <a:schemeClr val="dk1"/>
                </a:solidFill>
                <a:latin typeface="Book Antiqua"/>
                <a:ea typeface="Book Antiqua"/>
                <a:cs typeface="Book Antiqua"/>
                <a:sym typeface="Book Antiqua"/>
              </a:rPr>
              <a:t>        epid = waitpid(pid, NULL, 0);</a:t>
            </a:r>
            <a:endParaRPr/>
          </a:p>
          <a:p>
            <a:pPr indent="-274320" lvl="0" marL="274320" marR="0" rtl="0" algn="l">
              <a:lnSpc>
                <a:spcPct val="80000"/>
              </a:lnSpc>
              <a:spcBef>
                <a:spcPts val="600"/>
              </a:spcBef>
              <a:spcAft>
                <a:spcPts val="0"/>
              </a:spcAft>
              <a:buClr>
                <a:schemeClr val="accent1"/>
              </a:buClr>
              <a:buFont typeface="Noto Sans Symbols"/>
              <a:buNone/>
            </a:pPr>
            <a:r>
              <a:rPr b="0" i="0" lang="en-US" sz="1377" u="none" cap="none" strike="noStrike">
                <a:solidFill>
                  <a:schemeClr val="dk1"/>
                </a:solidFill>
                <a:latin typeface="Book Antiqua"/>
                <a:ea typeface="Book Antiqua"/>
                <a:cs typeface="Book Antiqua"/>
                <a:sym typeface="Book Antiqua"/>
              </a:rPr>
              <a:t>        printf("Child with pid %d exited\n", epid);</a:t>
            </a:r>
            <a:endParaRPr/>
          </a:p>
          <a:p>
            <a:pPr indent="-274320" lvl="0" marL="274320" marR="0" rtl="0" algn="l">
              <a:lnSpc>
                <a:spcPct val="80000"/>
              </a:lnSpc>
              <a:spcBef>
                <a:spcPts val="600"/>
              </a:spcBef>
              <a:spcAft>
                <a:spcPts val="0"/>
              </a:spcAft>
              <a:buClr>
                <a:schemeClr val="accent1"/>
              </a:buClr>
              <a:buFont typeface="Noto Sans Symbols"/>
              <a:buNone/>
            </a:pPr>
            <a:r>
              <a:rPr b="0" i="0" lang="en-US" sz="1377" u="none" cap="none" strike="noStrike">
                <a:solidFill>
                  <a:schemeClr val="dk1"/>
                </a:solidFill>
                <a:latin typeface="Book Antiqua"/>
                <a:ea typeface="Book Antiqua"/>
                <a:cs typeface="Book Antiqua"/>
                <a:sym typeface="Book Antiqua"/>
              </a:rPr>
              <a:t>        printf("EXIT status of child process = %d\n", WEXITSTATUS(status));</a:t>
            </a:r>
            <a:endParaRPr/>
          </a:p>
          <a:p>
            <a:pPr indent="-274320" lvl="0" marL="274320" marR="0" rtl="0" algn="l">
              <a:lnSpc>
                <a:spcPct val="80000"/>
              </a:lnSpc>
              <a:spcBef>
                <a:spcPts val="600"/>
              </a:spcBef>
              <a:spcAft>
                <a:spcPts val="0"/>
              </a:spcAft>
              <a:buClr>
                <a:schemeClr val="accent1"/>
              </a:buClr>
              <a:buFont typeface="Noto Sans Symbols"/>
              <a:buNone/>
            </a:pPr>
            <a:r>
              <a:rPr b="0" i="0" lang="en-US" sz="1377"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377" u="none" cap="none" strike="noStrike">
                <a:solidFill>
                  <a:schemeClr val="dk1"/>
                </a:solidFill>
                <a:latin typeface="Book Antiqua"/>
                <a:ea typeface="Book Antiqua"/>
                <a:cs typeface="Book Antiqua"/>
                <a:sym typeface="Book Antiqua"/>
              </a:rPr>
              <a:t>    printf("I am the process with pid %d executing this statement\n", getpid());</a:t>
            </a:r>
            <a:endParaRPr/>
          </a:p>
          <a:p>
            <a:pPr indent="-274320" lvl="0" marL="274320" marR="0" rtl="0" algn="l">
              <a:lnSpc>
                <a:spcPct val="80000"/>
              </a:lnSpc>
              <a:spcBef>
                <a:spcPts val="600"/>
              </a:spcBef>
              <a:spcAft>
                <a:spcPts val="0"/>
              </a:spcAft>
              <a:buClr>
                <a:schemeClr val="accent1"/>
              </a:buClr>
              <a:buFont typeface="Noto Sans Symbols"/>
              <a:buNone/>
            </a:pPr>
            <a:r>
              <a:rPr b="0" i="0" lang="en-US" sz="1377" u="none" cap="none" strike="noStrike">
                <a:solidFill>
                  <a:schemeClr val="dk1"/>
                </a:solidFill>
                <a:latin typeface="Book Antiqua"/>
                <a:ea typeface="Book Antiqua"/>
                <a:cs typeface="Book Antiqua"/>
                <a:sym typeface="Book Antiqua"/>
              </a:rPr>
              <a:t>    return 0;</a:t>
            </a:r>
            <a:endParaRPr/>
          </a:p>
          <a:p>
            <a:pPr indent="-274320" lvl="0" marL="274320" marR="0" rtl="0" algn="l">
              <a:lnSpc>
                <a:spcPct val="80000"/>
              </a:lnSpc>
              <a:spcBef>
                <a:spcPts val="600"/>
              </a:spcBef>
              <a:spcAft>
                <a:spcPts val="0"/>
              </a:spcAft>
              <a:buClr>
                <a:schemeClr val="accent1"/>
              </a:buClr>
              <a:buFont typeface="Noto Sans Symbols"/>
              <a:buNone/>
            </a:pPr>
            <a:r>
              <a:rPr b="0" i="0" lang="en-US" sz="1377" u="none" cap="none" strike="noStrike">
                <a:solidFill>
                  <a:schemeClr val="dk1"/>
                </a:solidFill>
                <a:latin typeface="Book Antiqua"/>
                <a:ea typeface="Book Antiqua"/>
                <a:cs typeface="Book Antiqua"/>
                <a:sym typeface="Book Antiqua"/>
              </a:rPr>
              <a:t>}</a:t>
            </a:r>
            <a:endParaRPr/>
          </a:p>
          <a:p>
            <a:pPr indent="-274320" lvl="0" marL="274320" marR="0" rtl="0" algn="l">
              <a:lnSpc>
                <a:spcPct val="80000"/>
              </a:lnSpc>
              <a:spcBef>
                <a:spcPts val="600"/>
              </a:spcBef>
              <a:spcAft>
                <a:spcPts val="0"/>
              </a:spcAft>
              <a:buClr>
                <a:schemeClr val="accent1"/>
              </a:buClr>
              <a:buFont typeface="Noto Sans Symbols"/>
              <a:buNone/>
            </a:pPr>
            <a:r>
              <a:t/>
            </a:r>
            <a:endParaRPr b="0" i="0" sz="1187"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114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7" name="Shape 1487"/>
        <p:cNvGrpSpPr/>
        <p:nvPr/>
      </p:nvGrpSpPr>
      <p:grpSpPr>
        <a:xfrm>
          <a:off x="0" y="0"/>
          <a:ext cx="0" cy="0"/>
          <a:chOff x="0" y="0"/>
          <a:chExt cx="0" cy="0"/>
        </a:xfrm>
      </p:grpSpPr>
      <p:sp>
        <p:nvSpPr>
          <p:cNvPr id="1488" name="Google Shape;1488;p112"/>
          <p:cNvSpPr txBox="1"/>
          <p:nvPr>
            <p:ph type="title"/>
          </p:nvPr>
        </p:nvSpPr>
        <p:spPr>
          <a:xfrm>
            <a:off x="0" y="0"/>
            <a:ext cx="9144000" cy="533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Principles that from the basis of cache memory</a:t>
            </a:r>
            <a:endParaRPr b="1" i="0" sz="2400" u="none" cap="small" strike="noStrike">
              <a:solidFill>
                <a:schemeClr val="dk2"/>
              </a:solidFill>
              <a:latin typeface="Book Antiqua"/>
              <a:ea typeface="Book Antiqua"/>
              <a:cs typeface="Book Antiqua"/>
              <a:sym typeface="Book Antiqua"/>
            </a:endParaRPr>
          </a:p>
        </p:txBody>
      </p:sp>
      <p:grpSp>
        <p:nvGrpSpPr>
          <p:cNvPr id="1489" name="Google Shape;1489;p112"/>
          <p:cNvGrpSpPr/>
          <p:nvPr/>
        </p:nvGrpSpPr>
        <p:grpSpPr>
          <a:xfrm>
            <a:off x="154512" y="838200"/>
            <a:ext cx="3440062" cy="5105399"/>
            <a:chOff x="154512" y="0"/>
            <a:chExt cx="3440062" cy="5105399"/>
          </a:xfrm>
        </p:grpSpPr>
        <p:sp>
          <p:nvSpPr>
            <p:cNvPr id="1490" name="Google Shape;1490;p112"/>
            <p:cNvSpPr/>
            <p:nvPr/>
          </p:nvSpPr>
          <p:spPr>
            <a:xfrm>
              <a:off x="154512" y="0"/>
              <a:ext cx="3018234" cy="1509117"/>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12"/>
            <p:cNvSpPr txBox="1"/>
            <p:nvPr/>
          </p:nvSpPr>
          <p:spPr>
            <a:xfrm>
              <a:off x="198713" y="44201"/>
              <a:ext cx="2929832" cy="1420715"/>
            </a:xfrm>
            <a:prstGeom prst="rect">
              <a:avLst/>
            </a:prstGeom>
            <a:noFill/>
            <a:ln>
              <a:noFill/>
            </a:ln>
          </p:spPr>
          <p:txBody>
            <a:bodyPr anchorCtr="0" anchor="ctr" bIns="82550" lIns="123825" spcFirstLastPara="1" rIns="123825" wrap="square" tIns="82550">
              <a:noAutofit/>
            </a:bodyPr>
            <a:lstStyle/>
            <a:p>
              <a:pPr indent="0" lvl="0" marL="0" marR="0" rtl="0" algn="ctr">
                <a:lnSpc>
                  <a:spcPct val="90000"/>
                </a:lnSpc>
                <a:spcBef>
                  <a:spcPts val="0"/>
                </a:spcBef>
                <a:spcAft>
                  <a:spcPts val="0"/>
                </a:spcAft>
                <a:buNone/>
              </a:pPr>
              <a:r>
                <a:rPr lang="en-US" sz="6500">
                  <a:solidFill>
                    <a:schemeClr val="lt1"/>
                  </a:solidFill>
                  <a:latin typeface="Book Antiqua"/>
                  <a:ea typeface="Book Antiqua"/>
                  <a:cs typeface="Book Antiqua"/>
                  <a:sym typeface="Book Antiqua"/>
                </a:rPr>
                <a:t>Cache</a:t>
              </a:r>
              <a:endParaRPr sz="6500">
                <a:solidFill>
                  <a:schemeClr val="lt1"/>
                </a:solidFill>
                <a:latin typeface="Book Antiqua"/>
                <a:ea typeface="Book Antiqua"/>
                <a:cs typeface="Book Antiqua"/>
                <a:sym typeface="Book Antiqua"/>
              </a:endParaRPr>
            </a:p>
          </p:txBody>
        </p:sp>
        <p:sp>
          <p:nvSpPr>
            <p:cNvPr id="1492" name="Google Shape;1492;p112"/>
            <p:cNvSpPr/>
            <p:nvPr/>
          </p:nvSpPr>
          <p:spPr>
            <a:xfrm>
              <a:off x="456335" y="1509117"/>
              <a:ext cx="723651" cy="969862"/>
            </a:xfrm>
            <a:custGeom>
              <a:rect b="b" l="l" r="r" t="t"/>
              <a:pathLst>
                <a:path extrusionOk="0" h="120000" w="120000">
                  <a:moveTo>
                    <a:pt x="0" y="0"/>
                  </a:moveTo>
                  <a:lnTo>
                    <a:pt x="0" y="120000"/>
                  </a:lnTo>
                  <a:lnTo>
                    <a:pt x="120000" y="120000"/>
                  </a:lnTo>
                </a:path>
              </a:pathLst>
            </a:custGeom>
            <a:noFill/>
            <a:ln cap="flat" cmpd="sng" w="25400">
              <a:solidFill>
                <a:srgbClr val="C96828"/>
              </a:solidFill>
              <a:prstDash val="solid"/>
              <a:round/>
              <a:headEnd len="sm" w="sm" type="none"/>
              <a:tailEnd len="sm" w="sm" type="none"/>
            </a:ln>
          </p:spPr>
        </p:sp>
        <p:sp>
          <p:nvSpPr>
            <p:cNvPr id="1493" name="Google Shape;1493;p112"/>
            <p:cNvSpPr/>
            <p:nvPr/>
          </p:nvSpPr>
          <p:spPr>
            <a:xfrm>
              <a:off x="1179987" y="1813632"/>
              <a:ext cx="2414587" cy="1330694"/>
            </a:xfrm>
            <a:prstGeom prst="roundRect">
              <a:avLst>
                <a:gd fmla="val 10000" name="adj"/>
              </a:avLst>
            </a:prstGeom>
            <a:solidFill>
              <a:srgbClr val="862110">
                <a:alpha val="89803"/>
              </a:srgbClr>
            </a:solidFill>
            <a:ln cap="flat" cmpd="sng" w="25400">
              <a:solidFill>
                <a:srgbClr val="FD85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12"/>
            <p:cNvSpPr txBox="1"/>
            <p:nvPr/>
          </p:nvSpPr>
          <p:spPr>
            <a:xfrm>
              <a:off x="1218962" y="1852607"/>
              <a:ext cx="2336637" cy="1252744"/>
            </a:xfrm>
            <a:prstGeom prst="rect">
              <a:avLst/>
            </a:prstGeom>
            <a:noFill/>
            <a:ln>
              <a:noFill/>
            </a:ln>
          </p:spPr>
          <p:txBody>
            <a:bodyPr anchorCtr="0" anchor="ctr" bIns="49525" lIns="74275" spcFirstLastPara="1" rIns="74275" wrap="square" tIns="49525">
              <a:noAutofit/>
            </a:bodyPr>
            <a:lstStyle/>
            <a:p>
              <a:pPr indent="0" lvl="0" marL="0" marR="0" rtl="0" algn="ctr">
                <a:lnSpc>
                  <a:spcPct val="90000"/>
                </a:lnSpc>
                <a:spcBef>
                  <a:spcPts val="0"/>
                </a:spcBef>
                <a:spcAft>
                  <a:spcPts val="0"/>
                </a:spcAft>
                <a:buNone/>
              </a:pPr>
              <a:r>
                <a:rPr lang="en-US" sz="3900">
                  <a:solidFill>
                    <a:srgbClr val="FFFF00"/>
                  </a:solidFill>
                  <a:latin typeface="Book Antiqua"/>
                  <a:ea typeface="Book Antiqua"/>
                  <a:cs typeface="Book Antiqua"/>
                  <a:sym typeface="Book Antiqua"/>
                </a:rPr>
                <a:t>Temporal Locality</a:t>
              </a:r>
              <a:endParaRPr sz="3900">
                <a:solidFill>
                  <a:srgbClr val="FFFF00"/>
                </a:solidFill>
                <a:latin typeface="Book Antiqua"/>
                <a:ea typeface="Book Antiqua"/>
                <a:cs typeface="Book Antiqua"/>
                <a:sym typeface="Book Antiqua"/>
              </a:endParaRPr>
            </a:p>
          </p:txBody>
        </p:sp>
        <p:sp>
          <p:nvSpPr>
            <p:cNvPr id="1495" name="Google Shape;1495;p112"/>
            <p:cNvSpPr/>
            <p:nvPr/>
          </p:nvSpPr>
          <p:spPr>
            <a:xfrm>
              <a:off x="456335" y="1509117"/>
              <a:ext cx="723651" cy="2841724"/>
            </a:xfrm>
            <a:custGeom>
              <a:rect b="b" l="l" r="r" t="t"/>
              <a:pathLst>
                <a:path extrusionOk="0" h="120000" w="120000">
                  <a:moveTo>
                    <a:pt x="0" y="0"/>
                  </a:moveTo>
                  <a:lnTo>
                    <a:pt x="0" y="120000"/>
                  </a:lnTo>
                  <a:lnTo>
                    <a:pt x="120000" y="120000"/>
                  </a:lnTo>
                </a:path>
              </a:pathLst>
            </a:custGeom>
            <a:noFill/>
            <a:ln cap="flat" cmpd="sng" w="25400">
              <a:solidFill>
                <a:srgbClr val="C96828"/>
              </a:solidFill>
              <a:prstDash val="solid"/>
              <a:round/>
              <a:headEnd len="sm" w="sm" type="none"/>
              <a:tailEnd len="sm" w="sm" type="none"/>
            </a:ln>
          </p:spPr>
        </p:sp>
        <p:sp>
          <p:nvSpPr>
            <p:cNvPr id="1496" name="Google Shape;1496;p112"/>
            <p:cNvSpPr/>
            <p:nvPr/>
          </p:nvSpPr>
          <p:spPr>
            <a:xfrm>
              <a:off x="1179987" y="3596282"/>
              <a:ext cx="2160693" cy="1509117"/>
            </a:xfrm>
            <a:prstGeom prst="roundRect">
              <a:avLst>
                <a:gd fmla="val 10000" name="adj"/>
              </a:avLst>
            </a:prstGeom>
            <a:solidFill>
              <a:srgbClr val="00B050">
                <a:alpha val="89803"/>
              </a:srgbClr>
            </a:solidFill>
            <a:ln cap="flat" cmpd="sng" w="25400">
              <a:solidFill>
                <a:srgbClr val="FD85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12"/>
            <p:cNvSpPr txBox="1"/>
            <p:nvPr/>
          </p:nvSpPr>
          <p:spPr>
            <a:xfrm>
              <a:off x="1224188" y="3640483"/>
              <a:ext cx="2072291" cy="1420715"/>
            </a:xfrm>
            <a:prstGeom prst="rect">
              <a:avLst/>
            </a:prstGeom>
            <a:noFill/>
            <a:ln>
              <a:noFill/>
            </a:ln>
          </p:spPr>
          <p:txBody>
            <a:bodyPr anchorCtr="0" anchor="ctr" bIns="49525" lIns="74275" spcFirstLastPara="1" rIns="74275" wrap="square" tIns="49525">
              <a:noAutofit/>
            </a:bodyPr>
            <a:lstStyle/>
            <a:p>
              <a:pPr indent="0" lvl="0" marL="0" marR="0" rtl="0" algn="ctr">
                <a:lnSpc>
                  <a:spcPct val="90000"/>
                </a:lnSpc>
                <a:spcBef>
                  <a:spcPts val="0"/>
                </a:spcBef>
                <a:spcAft>
                  <a:spcPts val="0"/>
                </a:spcAft>
                <a:buNone/>
              </a:pPr>
              <a:r>
                <a:rPr lang="en-US" sz="3900">
                  <a:solidFill>
                    <a:schemeClr val="dk1"/>
                  </a:solidFill>
                  <a:latin typeface="Book Antiqua"/>
                  <a:ea typeface="Book Antiqua"/>
                  <a:cs typeface="Book Antiqua"/>
                  <a:sym typeface="Book Antiqua"/>
                </a:rPr>
                <a:t>Spatial Locality</a:t>
              </a:r>
              <a:endParaRPr sz="3900">
                <a:solidFill>
                  <a:schemeClr val="dk1"/>
                </a:solidFill>
                <a:latin typeface="Book Antiqua"/>
                <a:ea typeface="Book Antiqua"/>
                <a:cs typeface="Book Antiqua"/>
                <a:sym typeface="Book Antiqua"/>
              </a:endParaRPr>
            </a:p>
          </p:txBody>
        </p:sp>
      </p:grpSp>
      <p:sp>
        <p:nvSpPr>
          <p:cNvPr id="1498" name="Google Shape;1498;p112"/>
          <p:cNvSpPr/>
          <p:nvPr/>
        </p:nvSpPr>
        <p:spPr>
          <a:xfrm>
            <a:off x="4572000" y="685800"/>
            <a:ext cx="3962400" cy="1828800"/>
          </a:xfrm>
          <a:prstGeom prst="wedgeRoundRectCallout">
            <a:avLst>
              <a:gd fmla="val -72051" name="adj1"/>
              <a:gd fmla="val 78525" name="adj2"/>
              <a:gd fmla="val 16667" name="adj3"/>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Book Antiqua"/>
                <a:ea typeface="Book Antiqua"/>
                <a:cs typeface="Book Antiqua"/>
                <a:sym typeface="Book Antiqua"/>
              </a:rPr>
              <a:t>Memory Location that were referenced recently is likely to be referenced again in the near future. For e.g., loops and function calls</a:t>
            </a:r>
            <a:endParaRPr/>
          </a:p>
        </p:txBody>
      </p:sp>
      <p:sp>
        <p:nvSpPr>
          <p:cNvPr id="1499" name="Google Shape;1499;p112"/>
          <p:cNvSpPr/>
          <p:nvPr/>
        </p:nvSpPr>
        <p:spPr>
          <a:xfrm>
            <a:off x="4572000" y="3276600"/>
            <a:ext cx="3962400" cy="1828800"/>
          </a:xfrm>
          <a:prstGeom prst="wedgeRoundRectCallout">
            <a:avLst>
              <a:gd fmla="val -72051" name="adj1"/>
              <a:gd fmla="val 78525" name="adj2"/>
              <a:gd fmla="val 16667" name="adj3"/>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Book Antiqua"/>
                <a:ea typeface="Book Antiqua"/>
                <a:cs typeface="Book Antiqua"/>
                <a:sym typeface="Book Antiqua"/>
              </a:rPr>
              <a:t>If we have accessed memory location x then x+1. X+2 etc.. Is likely to be accessed again in the near future ( Instructions are accessed sequentially and Data also can be sequential ( arrays ) )</a:t>
            </a:r>
            <a:endParaRPr b="1" sz="1800">
              <a:solidFill>
                <a:schemeClr val="lt1"/>
              </a:solidFill>
              <a:latin typeface="Book Antiqua"/>
              <a:ea typeface="Book Antiqua"/>
              <a:cs typeface="Book Antiqua"/>
              <a:sym typeface="Book Antiqua"/>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113"/>
          <p:cNvSpPr txBox="1"/>
          <p:nvPr>
            <p:ph type="title"/>
          </p:nvPr>
        </p:nvSpPr>
        <p:spPr>
          <a:xfrm>
            <a:off x="0" y="0"/>
            <a:ext cx="9144000" cy="533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DIRECT MAPPED CACHE</a:t>
            </a:r>
            <a:endParaRPr b="1" i="0" sz="2400" u="none" cap="small" strike="noStrike">
              <a:solidFill>
                <a:schemeClr val="dk2"/>
              </a:solidFill>
              <a:latin typeface="Book Antiqua"/>
              <a:ea typeface="Book Antiqua"/>
              <a:cs typeface="Book Antiqua"/>
              <a:sym typeface="Book Antiqua"/>
            </a:endParaRPr>
          </a:p>
        </p:txBody>
      </p:sp>
      <p:sp>
        <p:nvSpPr>
          <p:cNvPr id="1505" name="Google Shape;1505;p113"/>
          <p:cNvSpPr txBox="1"/>
          <p:nvPr>
            <p:ph idx="1" type="body"/>
          </p:nvPr>
        </p:nvSpPr>
        <p:spPr>
          <a:xfrm>
            <a:off x="0" y="533400"/>
            <a:ext cx="9144000" cy="6324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sp>
        <p:nvSpPr>
          <p:cNvPr id="1506" name="Google Shape;1506;p113"/>
          <p:cNvSpPr/>
          <p:nvPr/>
        </p:nvSpPr>
        <p:spPr>
          <a:xfrm>
            <a:off x="5867400" y="1524000"/>
            <a:ext cx="1905000" cy="3810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07" name="Google Shape;1507;p113"/>
          <p:cNvSpPr/>
          <p:nvPr/>
        </p:nvSpPr>
        <p:spPr>
          <a:xfrm>
            <a:off x="5867400" y="1905000"/>
            <a:ext cx="1905000" cy="3810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08" name="Google Shape;1508;p113"/>
          <p:cNvSpPr/>
          <p:nvPr/>
        </p:nvSpPr>
        <p:spPr>
          <a:xfrm>
            <a:off x="5867400" y="2286000"/>
            <a:ext cx="1905000" cy="4572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09" name="Google Shape;1509;p113"/>
          <p:cNvSpPr/>
          <p:nvPr/>
        </p:nvSpPr>
        <p:spPr>
          <a:xfrm>
            <a:off x="5867400" y="2743200"/>
            <a:ext cx="1905000" cy="3810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10" name="Google Shape;1510;p113"/>
          <p:cNvSpPr/>
          <p:nvPr/>
        </p:nvSpPr>
        <p:spPr>
          <a:xfrm>
            <a:off x="6019800" y="762000"/>
            <a:ext cx="1600200" cy="4572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Cache</a:t>
            </a:r>
            <a:endParaRPr b="1" sz="2400">
              <a:solidFill>
                <a:schemeClr val="lt1"/>
              </a:solidFill>
              <a:latin typeface="Book Antiqua"/>
              <a:ea typeface="Book Antiqua"/>
              <a:cs typeface="Book Antiqua"/>
              <a:sym typeface="Book Antiqua"/>
            </a:endParaRPr>
          </a:p>
        </p:txBody>
      </p:sp>
      <p:grpSp>
        <p:nvGrpSpPr>
          <p:cNvPr id="1511" name="Google Shape;1511;p113"/>
          <p:cNvGrpSpPr/>
          <p:nvPr/>
        </p:nvGrpSpPr>
        <p:grpSpPr>
          <a:xfrm>
            <a:off x="7848600" y="1524000"/>
            <a:ext cx="762000" cy="1600200"/>
            <a:chOff x="4953000" y="1524000"/>
            <a:chExt cx="762000" cy="1600200"/>
          </a:xfrm>
        </p:grpSpPr>
        <p:sp>
          <p:nvSpPr>
            <p:cNvPr id="1512" name="Google Shape;1512;p113"/>
            <p:cNvSpPr/>
            <p:nvPr/>
          </p:nvSpPr>
          <p:spPr>
            <a:xfrm>
              <a:off x="4953000" y="1524000"/>
              <a:ext cx="762000" cy="3810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a:t>
              </a:r>
              <a:endParaRPr b="1" sz="1800">
                <a:solidFill>
                  <a:schemeClr val="lt1"/>
                </a:solidFill>
                <a:latin typeface="Book Antiqua"/>
                <a:ea typeface="Book Antiqua"/>
                <a:cs typeface="Book Antiqua"/>
                <a:sym typeface="Book Antiqua"/>
              </a:endParaRPr>
            </a:p>
          </p:txBody>
        </p:sp>
        <p:sp>
          <p:nvSpPr>
            <p:cNvPr id="1513" name="Google Shape;1513;p113"/>
            <p:cNvSpPr/>
            <p:nvPr/>
          </p:nvSpPr>
          <p:spPr>
            <a:xfrm>
              <a:off x="4953000" y="1905000"/>
              <a:ext cx="762000" cy="3810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a:t>
              </a:r>
              <a:endParaRPr b="1" sz="1800">
                <a:solidFill>
                  <a:schemeClr val="lt1"/>
                </a:solidFill>
                <a:latin typeface="Book Antiqua"/>
                <a:ea typeface="Book Antiqua"/>
                <a:cs typeface="Book Antiqua"/>
                <a:sym typeface="Book Antiqua"/>
              </a:endParaRPr>
            </a:p>
          </p:txBody>
        </p:sp>
        <p:sp>
          <p:nvSpPr>
            <p:cNvPr id="1514" name="Google Shape;1514;p113"/>
            <p:cNvSpPr/>
            <p:nvPr/>
          </p:nvSpPr>
          <p:spPr>
            <a:xfrm>
              <a:off x="4953000" y="2286000"/>
              <a:ext cx="7620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a:t>
              </a:r>
              <a:endParaRPr b="1" sz="1800">
                <a:solidFill>
                  <a:schemeClr val="lt1"/>
                </a:solidFill>
                <a:latin typeface="Book Antiqua"/>
                <a:ea typeface="Book Antiqua"/>
                <a:cs typeface="Book Antiqua"/>
                <a:sym typeface="Book Antiqua"/>
              </a:endParaRPr>
            </a:p>
          </p:txBody>
        </p:sp>
        <p:sp>
          <p:nvSpPr>
            <p:cNvPr id="1515" name="Google Shape;1515;p113"/>
            <p:cNvSpPr/>
            <p:nvPr/>
          </p:nvSpPr>
          <p:spPr>
            <a:xfrm>
              <a:off x="4953000" y="2743200"/>
              <a:ext cx="762000" cy="3810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a:t>
              </a:r>
              <a:endParaRPr b="1" sz="1800">
                <a:solidFill>
                  <a:schemeClr val="lt1"/>
                </a:solidFill>
                <a:latin typeface="Book Antiqua"/>
                <a:ea typeface="Book Antiqua"/>
                <a:cs typeface="Book Antiqua"/>
                <a:sym typeface="Book Antiqua"/>
              </a:endParaRPr>
            </a:p>
          </p:txBody>
        </p:sp>
      </p:grpSp>
      <p:grpSp>
        <p:nvGrpSpPr>
          <p:cNvPr id="1516" name="Google Shape;1516;p113"/>
          <p:cNvGrpSpPr/>
          <p:nvPr/>
        </p:nvGrpSpPr>
        <p:grpSpPr>
          <a:xfrm>
            <a:off x="609600" y="1066800"/>
            <a:ext cx="2971800" cy="4876800"/>
            <a:chOff x="609600" y="1066800"/>
            <a:chExt cx="2971800" cy="4876800"/>
          </a:xfrm>
        </p:grpSpPr>
        <p:grpSp>
          <p:nvGrpSpPr>
            <p:cNvPr id="1517" name="Google Shape;1517;p113"/>
            <p:cNvGrpSpPr/>
            <p:nvPr/>
          </p:nvGrpSpPr>
          <p:grpSpPr>
            <a:xfrm>
              <a:off x="1676400" y="1066800"/>
              <a:ext cx="1905000" cy="4876800"/>
              <a:chOff x="1676400" y="1066800"/>
              <a:chExt cx="1905000" cy="4876800"/>
            </a:xfrm>
          </p:grpSpPr>
          <p:sp>
            <p:nvSpPr>
              <p:cNvPr id="1518" name="Google Shape;1518;p113"/>
              <p:cNvSpPr/>
              <p:nvPr/>
            </p:nvSpPr>
            <p:spPr>
              <a:xfrm>
                <a:off x="1676400" y="10668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19" name="Google Shape;1519;p113"/>
              <p:cNvSpPr/>
              <p:nvPr/>
            </p:nvSpPr>
            <p:spPr>
              <a:xfrm>
                <a:off x="1676400" y="47244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20" name="Google Shape;1520;p113"/>
              <p:cNvSpPr/>
              <p:nvPr/>
            </p:nvSpPr>
            <p:spPr>
              <a:xfrm>
                <a:off x="1676400" y="44196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21" name="Google Shape;1521;p113"/>
              <p:cNvSpPr/>
              <p:nvPr/>
            </p:nvSpPr>
            <p:spPr>
              <a:xfrm>
                <a:off x="1676400" y="41148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22" name="Google Shape;1522;p113"/>
              <p:cNvSpPr/>
              <p:nvPr/>
            </p:nvSpPr>
            <p:spPr>
              <a:xfrm>
                <a:off x="1676400" y="3810000"/>
                <a:ext cx="1905000" cy="3048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23" name="Google Shape;1523;p113"/>
              <p:cNvSpPr/>
              <p:nvPr/>
            </p:nvSpPr>
            <p:spPr>
              <a:xfrm>
                <a:off x="1676400" y="35052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24" name="Google Shape;1524;p113"/>
              <p:cNvSpPr/>
              <p:nvPr/>
            </p:nvSpPr>
            <p:spPr>
              <a:xfrm>
                <a:off x="1676400" y="32004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25" name="Google Shape;1525;p113"/>
              <p:cNvSpPr/>
              <p:nvPr/>
            </p:nvSpPr>
            <p:spPr>
              <a:xfrm>
                <a:off x="1676400" y="22860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26" name="Google Shape;1526;p113"/>
              <p:cNvSpPr/>
              <p:nvPr/>
            </p:nvSpPr>
            <p:spPr>
              <a:xfrm>
                <a:off x="1676400" y="19812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27" name="Google Shape;1527;p113"/>
              <p:cNvSpPr/>
              <p:nvPr/>
            </p:nvSpPr>
            <p:spPr>
              <a:xfrm>
                <a:off x="1676400" y="16764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28" name="Google Shape;1528;p113"/>
              <p:cNvSpPr/>
              <p:nvPr/>
            </p:nvSpPr>
            <p:spPr>
              <a:xfrm>
                <a:off x="1676400" y="1371600"/>
                <a:ext cx="1905000" cy="3048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29" name="Google Shape;1529;p113"/>
              <p:cNvSpPr/>
              <p:nvPr/>
            </p:nvSpPr>
            <p:spPr>
              <a:xfrm>
                <a:off x="1676400" y="2590800"/>
                <a:ext cx="1905000" cy="3048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30" name="Google Shape;1530;p113"/>
              <p:cNvSpPr/>
              <p:nvPr/>
            </p:nvSpPr>
            <p:spPr>
              <a:xfrm>
                <a:off x="1676400" y="28956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31" name="Google Shape;1531;p113"/>
              <p:cNvSpPr/>
              <p:nvPr/>
            </p:nvSpPr>
            <p:spPr>
              <a:xfrm>
                <a:off x="1676400" y="56388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32" name="Google Shape;1532;p113"/>
              <p:cNvSpPr/>
              <p:nvPr/>
            </p:nvSpPr>
            <p:spPr>
              <a:xfrm>
                <a:off x="1676400" y="53340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33" name="Google Shape;1533;p113"/>
              <p:cNvSpPr/>
              <p:nvPr/>
            </p:nvSpPr>
            <p:spPr>
              <a:xfrm>
                <a:off x="1676400" y="5029200"/>
                <a:ext cx="1905000" cy="3048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grpSp>
        <p:grpSp>
          <p:nvGrpSpPr>
            <p:cNvPr id="1534" name="Google Shape;1534;p113"/>
            <p:cNvGrpSpPr/>
            <p:nvPr/>
          </p:nvGrpSpPr>
          <p:grpSpPr>
            <a:xfrm>
              <a:off x="609600" y="1066800"/>
              <a:ext cx="914400" cy="4876800"/>
              <a:chOff x="609600" y="1066800"/>
              <a:chExt cx="914400" cy="4876800"/>
            </a:xfrm>
          </p:grpSpPr>
          <p:sp>
            <p:nvSpPr>
              <p:cNvPr id="1535" name="Google Shape;1535;p113"/>
              <p:cNvSpPr/>
              <p:nvPr/>
            </p:nvSpPr>
            <p:spPr>
              <a:xfrm>
                <a:off x="609600" y="1066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a:t>
                </a:r>
                <a:endParaRPr b="1" sz="1800">
                  <a:solidFill>
                    <a:schemeClr val="lt1"/>
                  </a:solidFill>
                  <a:latin typeface="Book Antiqua"/>
                  <a:ea typeface="Book Antiqua"/>
                  <a:cs typeface="Book Antiqua"/>
                  <a:sym typeface="Book Antiqua"/>
                </a:endParaRPr>
              </a:p>
            </p:txBody>
          </p:sp>
          <p:sp>
            <p:nvSpPr>
              <p:cNvPr id="1536" name="Google Shape;1536;p113"/>
              <p:cNvSpPr/>
              <p:nvPr/>
            </p:nvSpPr>
            <p:spPr>
              <a:xfrm>
                <a:off x="609600" y="47244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1100</a:t>
                </a:r>
                <a:endParaRPr b="1" sz="1800">
                  <a:solidFill>
                    <a:schemeClr val="lt1"/>
                  </a:solidFill>
                  <a:latin typeface="Book Antiqua"/>
                  <a:ea typeface="Book Antiqua"/>
                  <a:cs typeface="Book Antiqua"/>
                  <a:sym typeface="Book Antiqua"/>
                </a:endParaRPr>
              </a:p>
            </p:txBody>
          </p:sp>
          <p:sp>
            <p:nvSpPr>
              <p:cNvPr id="1537" name="Google Shape;1537;p113"/>
              <p:cNvSpPr/>
              <p:nvPr/>
            </p:nvSpPr>
            <p:spPr>
              <a:xfrm>
                <a:off x="609600" y="44196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1011</a:t>
                </a:r>
                <a:endParaRPr b="1" sz="1800">
                  <a:solidFill>
                    <a:schemeClr val="lt1"/>
                  </a:solidFill>
                  <a:latin typeface="Book Antiqua"/>
                  <a:ea typeface="Book Antiqua"/>
                  <a:cs typeface="Book Antiqua"/>
                  <a:sym typeface="Book Antiqua"/>
                </a:endParaRPr>
              </a:p>
            </p:txBody>
          </p:sp>
          <p:sp>
            <p:nvSpPr>
              <p:cNvPr id="1538" name="Google Shape;1538;p113"/>
              <p:cNvSpPr/>
              <p:nvPr/>
            </p:nvSpPr>
            <p:spPr>
              <a:xfrm>
                <a:off x="609600" y="4114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1010</a:t>
                </a:r>
                <a:endParaRPr b="1" sz="1800">
                  <a:solidFill>
                    <a:schemeClr val="lt1"/>
                  </a:solidFill>
                  <a:latin typeface="Book Antiqua"/>
                  <a:ea typeface="Book Antiqua"/>
                  <a:cs typeface="Book Antiqua"/>
                  <a:sym typeface="Book Antiqua"/>
                </a:endParaRPr>
              </a:p>
            </p:txBody>
          </p:sp>
          <p:sp>
            <p:nvSpPr>
              <p:cNvPr id="1539" name="Google Shape;1539;p113"/>
              <p:cNvSpPr/>
              <p:nvPr/>
            </p:nvSpPr>
            <p:spPr>
              <a:xfrm>
                <a:off x="609600" y="38100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1001</a:t>
                </a:r>
                <a:endParaRPr b="1" sz="1800">
                  <a:solidFill>
                    <a:schemeClr val="lt1"/>
                  </a:solidFill>
                  <a:latin typeface="Book Antiqua"/>
                  <a:ea typeface="Book Antiqua"/>
                  <a:cs typeface="Book Antiqua"/>
                  <a:sym typeface="Book Antiqua"/>
                </a:endParaRPr>
              </a:p>
            </p:txBody>
          </p:sp>
          <p:sp>
            <p:nvSpPr>
              <p:cNvPr id="1540" name="Google Shape;1540;p113"/>
              <p:cNvSpPr/>
              <p:nvPr/>
            </p:nvSpPr>
            <p:spPr>
              <a:xfrm>
                <a:off x="609600" y="35052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1000</a:t>
                </a:r>
                <a:endParaRPr b="1" sz="1800">
                  <a:solidFill>
                    <a:schemeClr val="lt1"/>
                  </a:solidFill>
                  <a:latin typeface="Book Antiqua"/>
                  <a:ea typeface="Book Antiqua"/>
                  <a:cs typeface="Book Antiqua"/>
                  <a:sym typeface="Book Antiqua"/>
                </a:endParaRPr>
              </a:p>
            </p:txBody>
          </p:sp>
          <p:sp>
            <p:nvSpPr>
              <p:cNvPr id="1541" name="Google Shape;1541;p113"/>
              <p:cNvSpPr/>
              <p:nvPr/>
            </p:nvSpPr>
            <p:spPr>
              <a:xfrm>
                <a:off x="609600" y="32004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0111</a:t>
                </a:r>
                <a:endParaRPr b="1" sz="1800">
                  <a:solidFill>
                    <a:schemeClr val="lt1"/>
                  </a:solidFill>
                  <a:latin typeface="Book Antiqua"/>
                  <a:ea typeface="Book Antiqua"/>
                  <a:cs typeface="Book Antiqua"/>
                  <a:sym typeface="Book Antiqua"/>
                </a:endParaRPr>
              </a:p>
            </p:txBody>
          </p:sp>
          <p:sp>
            <p:nvSpPr>
              <p:cNvPr id="1542" name="Google Shape;1542;p113"/>
              <p:cNvSpPr/>
              <p:nvPr/>
            </p:nvSpPr>
            <p:spPr>
              <a:xfrm>
                <a:off x="609600" y="22860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0100</a:t>
                </a:r>
                <a:endParaRPr b="1" sz="1800">
                  <a:solidFill>
                    <a:schemeClr val="lt1"/>
                  </a:solidFill>
                  <a:latin typeface="Book Antiqua"/>
                  <a:ea typeface="Book Antiqua"/>
                  <a:cs typeface="Book Antiqua"/>
                  <a:sym typeface="Book Antiqua"/>
                </a:endParaRPr>
              </a:p>
            </p:txBody>
          </p:sp>
          <p:sp>
            <p:nvSpPr>
              <p:cNvPr id="1543" name="Google Shape;1543;p113"/>
              <p:cNvSpPr/>
              <p:nvPr/>
            </p:nvSpPr>
            <p:spPr>
              <a:xfrm>
                <a:off x="609600" y="19812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0011</a:t>
                </a:r>
                <a:endParaRPr b="1" sz="1800">
                  <a:solidFill>
                    <a:schemeClr val="lt1"/>
                  </a:solidFill>
                  <a:latin typeface="Book Antiqua"/>
                  <a:ea typeface="Book Antiqua"/>
                  <a:cs typeface="Book Antiqua"/>
                  <a:sym typeface="Book Antiqua"/>
                </a:endParaRPr>
              </a:p>
            </p:txBody>
          </p:sp>
          <p:sp>
            <p:nvSpPr>
              <p:cNvPr id="1544" name="Google Shape;1544;p113"/>
              <p:cNvSpPr/>
              <p:nvPr/>
            </p:nvSpPr>
            <p:spPr>
              <a:xfrm>
                <a:off x="609600" y="16764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0010</a:t>
                </a:r>
                <a:endParaRPr b="1" sz="1800">
                  <a:solidFill>
                    <a:schemeClr val="lt1"/>
                  </a:solidFill>
                  <a:latin typeface="Book Antiqua"/>
                  <a:ea typeface="Book Antiqua"/>
                  <a:cs typeface="Book Antiqua"/>
                  <a:sym typeface="Book Antiqua"/>
                </a:endParaRPr>
              </a:p>
            </p:txBody>
          </p:sp>
          <p:sp>
            <p:nvSpPr>
              <p:cNvPr id="1545" name="Google Shape;1545;p113"/>
              <p:cNvSpPr/>
              <p:nvPr/>
            </p:nvSpPr>
            <p:spPr>
              <a:xfrm>
                <a:off x="609600" y="13716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0001</a:t>
                </a:r>
                <a:endParaRPr b="1" sz="1800">
                  <a:solidFill>
                    <a:schemeClr val="lt1"/>
                  </a:solidFill>
                  <a:latin typeface="Book Antiqua"/>
                  <a:ea typeface="Book Antiqua"/>
                  <a:cs typeface="Book Antiqua"/>
                  <a:sym typeface="Book Antiqua"/>
                </a:endParaRPr>
              </a:p>
            </p:txBody>
          </p:sp>
          <p:sp>
            <p:nvSpPr>
              <p:cNvPr id="1546" name="Google Shape;1546;p113"/>
              <p:cNvSpPr/>
              <p:nvPr/>
            </p:nvSpPr>
            <p:spPr>
              <a:xfrm>
                <a:off x="609600" y="2590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0101</a:t>
                </a:r>
                <a:endParaRPr b="1" sz="1800">
                  <a:solidFill>
                    <a:schemeClr val="lt1"/>
                  </a:solidFill>
                  <a:latin typeface="Book Antiqua"/>
                  <a:ea typeface="Book Antiqua"/>
                  <a:cs typeface="Book Antiqua"/>
                  <a:sym typeface="Book Antiqua"/>
                </a:endParaRPr>
              </a:p>
            </p:txBody>
          </p:sp>
          <p:sp>
            <p:nvSpPr>
              <p:cNvPr id="1547" name="Google Shape;1547;p113"/>
              <p:cNvSpPr/>
              <p:nvPr/>
            </p:nvSpPr>
            <p:spPr>
              <a:xfrm>
                <a:off x="609600" y="28956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0110</a:t>
                </a:r>
                <a:endParaRPr b="1" sz="1800">
                  <a:solidFill>
                    <a:schemeClr val="lt1"/>
                  </a:solidFill>
                  <a:latin typeface="Book Antiqua"/>
                  <a:ea typeface="Book Antiqua"/>
                  <a:cs typeface="Book Antiqua"/>
                  <a:sym typeface="Book Antiqua"/>
                </a:endParaRPr>
              </a:p>
            </p:txBody>
          </p:sp>
          <p:sp>
            <p:nvSpPr>
              <p:cNvPr id="1548" name="Google Shape;1548;p113"/>
              <p:cNvSpPr/>
              <p:nvPr/>
            </p:nvSpPr>
            <p:spPr>
              <a:xfrm>
                <a:off x="609600" y="5638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1111</a:t>
                </a:r>
                <a:endParaRPr b="1" sz="1800">
                  <a:solidFill>
                    <a:schemeClr val="lt1"/>
                  </a:solidFill>
                  <a:latin typeface="Book Antiqua"/>
                  <a:ea typeface="Book Antiqua"/>
                  <a:cs typeface="Book Antiqua"/>
                  <a:sym typeface="Book Antiqua"/>
                </a:endParaRPr>
              </a:p>
            </p:txBody>
          </p:sp>
          <p:sp>
            <p:nvSpPr>
              <p:cNvPr id="1549" name="Google Shape;1549;p113"/>
              <p:cNvSpPr/>
              <p:nvPr/>
            </p:nvSpPr>
            <p:spPr>
              <a:xfrm>
                <a:off x="609600" y="53340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1110</a:t>
                </a:r>
                <a:endParaRPr b="1" sz="1800">
                  <a:solidFill>
                    <a:schemeClr val="lt1"/>
                  </a:solidFill>
                  <a:latin typeface="Book Antiqua"/>
                  <a:ea typeface="Book Antiqua"/>
                  <a:cs typeface="Book Antiqua"/>
                  <a:sym typeface="Book Antiqua"/>
                </a:endParaRPr>
              </a:p>
            </p:txBody>
          </p:sp>
          <p:sp>
            <p:nvSpPr>
              <p:cNvPr id="1550" name="Google Shape;1550;p113"/>
              <p:cNvSpPr/>
              <p:nvPr/>
            </p:nvSpPr>
            <p:spPr>
              <a:xfrm>
                <a:off x="609600" y="50292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1101</a:t>
                </a:r>
                <a:endParaRPr b="1" sz="1800">
                  <a:solidFill>
                    <a:schemeClr val="lt1"/>
                  </a:solidFill>
                  <a:latin typeface="Book Antiqua"/>
                  <a:ea typeface="Book Antiqua"/>
                  <a:cs typeface="Book Antiqua"/>
                  <a:sym typeface="Book Antiqua"/>
                </a:endParaRPr>
              </a:p>
            </p:txBody>
          </p:sp>
        </p:grpSp>
      </p:grpSp>
      <p:cxnSp>
        <p:nvCxnSpPr>
          <p:cNvPr id="1551" name="Google Shape;1551;p113"/>
          <p:cNvCxnSpPr>
            <a:stCxn id="1518" idx="3"/>
            <a:endCxn id="1506" idx="1"/>
          </p:cNvCxnSpPr>
          <p:nvPr/>
        </p:nvCxnSpPr>
        <p:spPr>
          <a:xfrm>
            <a:off x="3581400" y="1219200"/>
            <a:ext cx="2286000" cy="495300"/>
          </a:xfrm>
          <a:prstGeom prst="straightConnector1">
            <a:avLst/>
          </a:prstGeom>
          <a:noFill/>
          <a:ln cap="flat" cmpd="sng" w="38100">
            <a:solidFill>
              <a:srgbClr val="FF6803"/>
            </a:solidFill>
            <a:prstDash val="solid"/>
            <a:round/>
            <a:headEnd len="med" w="med" type="stealth"/>
            <a:tailEnd len="med" w="med" type="stealth"/>
          </a:ln>
        </p:spPr>
      </p:cxnSp>
      <p:cxnSp>
        <p:nvCxnSpPr>
          <p:cNvPr id="1552" name="Google Shape;1552;p113"/>
          <p:cNvCxnSpPr>
            <a:stCxn id="1525" idx="3"/>
            <a:endCxn id="1506" idx="1"/>
          </p:cNvCxnSpPr>
          <p:nvPr/>
        </p:nvCxnSpPr>
        <p:spPr>
          <a:xfrm flipH="1" rot="10800000">
            <a:off x="3581400" y="1714500"/>
            <a:ext cx="2286000" cy="723900"/>
          </a:xfrm>
          <a:prstGeom prst="straightConnector1">
            <a:avLst/>
          </a:prstGeom>
          <a:noFill/>
          <a:ln cap="flat" cmpd="sng" w="38100">
            <a:solidFill>
              <a:srgbClr val="FF6803"/>
            </a:solidFill>
            <a:prstDash val="solid"/>
            <a:round/>
            <a:headEnd len="med" w="med" type="stealth"/>
            <a:tailEnd len="med" w="med" type="stealth"/>
          </a:ln>
        </p:spPr>
      </p:cxnSp>
      <p:cxnSp>
        <p:nvCxnSpPr>
          <p:cNvPr id="1553" name="Google Shape;1553;p113"/>
          <p:cNvCxnSpPr>
            <a:stCxn id="1523" idx="3"/>
            <a:endCxn id="1506" idx="1"/>
          </p:cNvCxnSpPr>
          <p:nvPr/>
        </p:nvCxnSpPr>
        <p:spPr>
          <a:xfrm flipH="1" rot="10800000">
            <a:off x="3581400" y="1714500"/>
            <a:ext cx="2286000" cy="1943100"/>
          </a:xfrm>
          <a:prstGeom prst="straightConnector1">
            <a:avLst/>
          </a:prstGeom>
          <a:noFill/>
          <a:ln cap="flat" cmpd="sng" w="38100">
            <a:solidFill>
              <a:srgbClr val="FF6803"/>
            </a:solidFill>
            <a:prstDash val="solid"/>
            <a:round/>
            <a:headEnd len="med" w="med" type="stealth"/>
            <a:tailEnd len="med" w="med" type="stealth"/>
          </a:ln>
        </p:spPr>
      </p:cxnSp>
      <p:cxnSp>
        <p:nvCxnSpPr>
          <p:cNvPr id="1554" name="Google Shape;1554;p113"/>
          <p:cNvCxnSpPr>
            <a:stCxn id="1519" idx="3"/>
            <a:endCxn id="1506" idx="1"/>
          </p:cNvCxnSpPr>
          <p:nvPr/>
        </p:nvCxnSpPr>
        <p:spPr>
          <a:xfrm flipH="1" rot="10800000">
            <a:off x="3581400" y="1714500"/>
            <a:ext cx="2286000" cy="3162300"/>
          </a:xfrm>
          <a:prstGeom prst="straightConnector1">
            <a:avLst/>
          </a:prstGeom>
          <a:noFill/>
          <a:ln cap="flat" cmpd="sng" w="38100">
            <a:solidFill>
              <a:srgbClr val="FF6803"/>
            </a:solidFill>
            <a:prstDash val="solid"/>
            <a:round/>
            <a:headEnd len="med" w="med" type="stealth"/>
            <a:tailEnd len="med" w="med" type="stealth"/>
          </a:ln>
        </p:spPr>
      </p:cxnSp>
      <p:sp>
        <p:nvSpPr>
          <p:cNvPr id="1555" name="Google Shape;1555;p113"/>
          <p:cNvSpPr/>
          <p:nvPr/>
        </p:nvSpPr>
        <p:spPr>
          <a:xfrm>
            <a:off x="4572000" y="4191000"/>
            <a:ext cx="1828800" cy="533400"/>
          </a:xfrm>
          <a:prstGeom prst="roundRect">
            <a:avLst>
              <a:gd fmla="val 16667" name="adj"/>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Tag</a:t>
            </a:r>
            <a:endParaRPr b="1" sz="2400">
              <a:solidFill>
                <a:schemeClr val="lt1"/>
              </a:solidFill>
              <a:latin typeface="Book Antiqua"/>
              <a:ea typeface="Book Antiqua"/>
              <a:cs typeface="Book Antiqua"/>
              <a:sym typeface="Book Antiqua"/>
            </a:endParaRPr>
          </a:p>
        </p:txBody>
      </p:sp>
      <p:sp>
        <p:nvSpPr>
          <p:cNvPr id="1556" name="Google Shape;1556;p113"/>
          <p:cNvSpPr/>
          <p:nvPr/>
        </p:nvSpPr>
        <p:spPr>
          <a:xfrm>
            <a:off x="6400800" y="4191000"/>
            <a:ext cx="1828800" cy="533400"/>
          </a:xfrm>
          <a:prstGeom prst="roundRect">
            <a:avLst>
              <a:gd fmla="val 16667" name="adj"/>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Index</a:t>
            </a:r>
            <a:endParaRPr b="1" sz="2400">
              <a:solidFill>
                <a:schemeClr val="lt1"/>
              </a:solidFill>
              <a:latin typeface="Book Antiqua"/>
              <a:ea typeface="Book Antiqua"/>
              <a:cs typeface="Book Antiqua"/>
              <a:sym typeface="Book Antiqua"/>
            </a:endParaRPr>
          </a:p>
        </p:txBody>
      </p:sp>
      <p:grpSp>
        <p:nvGrpSpPr>
          <p:cNvPr id="1557" name="Google Shape;1557;p113"/>
          <p:cNvGrpSpPr/>
          <p:nvPr/>
        </p:nvGrpSpPr>
        <p:grpSpPr>
          <a:xfrm>
            <a:off x="4572000" y="4876800"/>
            <a:ext cx="3657600" cy="533400"/>
            <a:chOff x="4419600" y="4953000"/>
            <a:chExt cx="3657600" cy="533400"/>
          </a:xfrm>
        </p:grpSpPr>
        <p:sp>
          <p:nvSpPr>
            <p:cNvPr id="1558" name="Google Shape;1558;p113"/>
            <p:cNvSpPr/>
            <p:nvPr/>
          </p:nvSpPr>
          <p:spPr>
            <a:xfrm>
              <a:off x="4419600" y="4953000"/>
              <a:ext cx="1828800" cy="533400"/>
            </a:xfrm>
            <a:prstGeom prst="roundRect">
              <a:avLst>
                <a:gd fmla="val 16667" name="adj"/>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2</a:t>
              </a:r>
              <a:endParaRPr b="1" sz="2400">
                <a:solidFill>
                  <a:schemeClr val="lt1"/>
                </a:solidFill>
                <a:latin typeface="Book Antiqua"/>
                <a:ea typeface="Book Antiqua"/>
                <a:cs typeface="Book Antiqua"/>
                <a:sym typeface="Book Antiqua"/>
              </a:endParaRPr>
            </a:p>
          </p:txBody>
        </p:sp>
        <p:sp>
          <p:nvSpPr>
            <p:cNvPr id="1559" name="Google Shape;1559;p113"/>
            <p:cNvSpPr/>
            <p:nvPr/>
          </p:nvSpPr>
          <p:spPr>
            <a:xfrm>
              <a:off x="6248400" y="4953000"/>
              <a:ext cx="1828800" cy="533400"/>
            </a:xfrm>
            <a:prstGeom prst="roundRect">
              <a:avLst>
                <a:gd fmla="val 16667" name="adj"/>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2</a:t>
              </a:r>
              <a:endParaRPr/>
            </a:p>
          </p:txBody>
        </p:sp>
      </p:gr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3" name="Shape 1563"/>
        <p:cNvGrpSpPr/>
        <p:nvPr/>
      </p:nvGrpSpPr>
      <p:grpSpPr>
        <a:xfrm>
          <a:off x="0" y="0"/>
          <a:ext cx="0" cy="0"/>
          <a:chOff x="0" y="0"/>
          <a:chExt cx="0" cy="0"/>
        </a:xfrm>
      </p:grpSpPr>
      <p:sp>
        <p:nvSpPr>
          <p:cNvPr id="1564" name="Google Shape;1564;p114"/>
          <p:cNvSpPr txBox="1"/>
          <p:nvPr>
            <p:ph type="title"/>
          </p:nvPr>
        </p:nvSpPr>
        <p:spPr>
          <a:xfrm>
            <a:off x="0" y="0"/>
            <a:ext cx="9144000" cy="533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DIRECT MAPPED CACHE ( 2 bytes per block )</a:t>
            </a:r>
            <a:endParaRPr b="1" i="0" sz="2400" u="none" cap="small" strike="noStrike">
              <a:solidFill>
                <a:schemeClr val="dk2"/>
              </a:solidFill>
              <a:latin typeface="Book Antiqua"/>
              <a:ea typeface="Book Antiqua"/>
              <a:cs typeface="Book Antiqua"/>
              <a:sym typeface="Book Antiqua"/>
            </a:endParaRPr>
          </a:p>
        </p:txBody>
      </p:sp>
      <p:sp>
        <p:nvSpPr>
          <p:cNvPr id="1565" name="Google Shape;1565;p114"/>
          <p:cNvSpPr txBox="1"/>
          <p:nvPr>
            <p:ph idx="1" type="body"/>
          </p:nvPr>
        </p:nvSpPr>
        <p:spPr>
          <a:xfrm>
            <a:off x="0" y="533400"/>
            <a:ext cx="9144000" cy="6324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sp>
        <p:nvSpPr>
          <p:cNvPr id="1566" name="Google Shape;1566;p114"/>
          <p:cNvSpPr/>
          <p:nvPr/>
        </p:nvSpPr>
        <p:spPr>
          <a:xfrm>
            <a:off x="3962400" y="1447800"/>
            <a:ext cx="1905000" cy="3810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67" name="Google Shape;1567;p114"/>
          <p:cNvSpPr/>
          <p:nvPr/>
        </p:nvSpPr>
        <p:spPr>
          <a:xfrm>
            <a:off x="3962400" y="1828800"/>
            <a:ext cx="1905000" cy="3810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68" name="Google Shape;1568;p114"/>
          <p:cNvSpPr/>
          <p:nvPr/>
        </p:nvSpPr>
        <p:spPr>
          <a:xfrm>
            <a:off x="1676400" y="10668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69" name="Google Shape;1569;p114"/>
          <p:cNvSpPr/>
          <p:nvPr/>
        </p:nvSpPr>
        <p:spPr>
          <a:xfrm>
            <a:off x="1676400" y="47244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70" name="Google Shape;1570;p114"/>
          <p:cNvSpPr/>
          <p:nvPr/>
        </p:nvSpPr>
        <p:spPr>
          <a:xfrm>
            <a:off x="1676400" y="44196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71" name="Google Shape;1571;p114"/>
          <p:cNvSpPr/>
          <p:nvPr/>
        </p:nvSpPr>
        <p:spPr>
          <a:xfrm>
            <a:off x="1676400" y="41148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72" name="Google Shape;1572;p114"/>
          <p:cNvSpPr/>
          <p:nvPr/>
        </p:nvSpPr>
        <p:spPr>
          <a:xfrm>
            <a:off x="1676400" y="3810000"/>
            <a:ext cx="1905000" cy="3048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73" name="Google Shape;1573;p114"/>
          <p:cNvSpPr/>
          <p:nvPr/>
        </p:nvSpPr>
        <p:spPr>
          <a:xfrm>
            <a:off x="1676400" y="35052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74" name="Google Shape;1574;p114"/>
          <p:cNvSpPr/>
          <p:nvPr/>
        </p:nvSpPr>
        <p:spPr>
          <a:xfrm>
            <a:off x="1676400" y="32004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75" name="Google Shape;1575;p114"/>
          <p:cNvSpPr/>
          <p:nvPr/>
        </p:nvSpPr>
        <p:spPr>
          <a:xfrm>
            <a:off x="1676400" y="22860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76" name="Google Shape;1576;p114"/>
          <p:cNvSpPr/>
          <p:nvPr/>
        </p:nvSpPr>
        <p:spPr>
          <a:xfrm>
            <a:off x="1676400" y="19812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77" name="Google Shape;1577;p114"/>
          <p:cNvSpPr/>
          <p:nvPr/>
        </p:nvSpPr>
        <p:spPr>
          <a:xfrm>
            <a:off x="1676400" y="16764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78" name="Google Shape;1578;p114"/>
          <p:cNvSpPr/>
          <p:nvPr/>
        </p:nvSpPr>
        <p:spPr>
          <a:xfrm>
            <a:off x="1676400" y="1371600"/>
            <a:ext cx="1905000" cy="3048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79" name="Google Shape;1579;p114"/>
          <p:cNvSpPr/>
          <p:nvPr/>
        </p:nvSpPr>
        <p:spPr>
          <a:xfrm>
            <a:off x="1676400" y="2590800"/>
            <a:ext cx="1905000" cy="3048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80" name="Google Shape;1580;p114"/>
          <p:cNvSpPr/>
          <p:nvPr/>
        </p:nvSpPr>
        <p:spPr>
          <a:xfrm>
            <a:off x="1676400" y="28956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81" name="Google Shape;1581;p114"/>
          <p:cNvSpPr/>
          <p:nvPr/>
        </p:nvSpPr>
        <p:spPr>
          <a:xfrm>
            <a:off x="1676400" y="56388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82" name="Google Shape;1582;p114"/>
          <p:cNvSpPr/>
          <p:nvPr/>
        </p:nvSpPr>
        <p:spPr>
          <a:xfrm>
            <a:off x="1676400" y="53340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83" name="Google Shape;1583;p114"/>
          <p:cNvSpPr/>
          <p:nvPr/>
        </p:nvSpPr>
        <p:spPr>
          <a:xfrm>
            <a:off x="1676400" y="5029200"/>
            <a:ext cx="1905000" cy="3048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84" name="Google Shape;1584;p114"/>
          <p:cNvSpPr/>
          <p:nvPr/>
        </p:nvSpPr>
        <p:spPr>
          <a:xfrm>
            <a:off x="4419600" y="762000"/>
            <a:ext cx="2895600" cy="4572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Cache</a:t>
            </a:r>
            <a:endParaRPr b="1" sz="2400">
              <a:solidFill>
                <a:schemeClr val="lt1"/>
              </a:solidFill>
              <a:latin typeface="Book Antiqua"/>
              <a:ea typeface="Book Antiqua"/>
              <a:cs typeface="Book Antiqua"/>
              <a:sym typeface="Book Antiqua"/>
            </a:endParaRPr>
          </a:p>
        </p:txBody>
      </p:sp>
      <p:sp>
        <p:nvSpPr>
          <p:cNvPr id="1585" name="Google Shape;1585;p114"/>
          <p:cNvSpPr/>
          <p:nvPr/>
        </p:nvSpPr>
        <p:spPr>
          <a:xfrm>
            <a:off x="7848600" y="1447800"/>
            <a:ext cx="1066800" cy="3810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Block 0</a:t>
            </a:r>
            <a:endParaRPr b="1" sz="1800">
              <a:solidFill>
                <a:schemeClr val="lt1"/>
              </a:solidFill>
              <a:latin typeface="Book Antiqua"/>
              <a:ea typeface="Book Antiqua"/>
              <a:cs typeface="Book Antiqua"/>
              <a:sym typeface="Book Antiqua"/>
            </a:endParaRPr>
          </a:p>
        </p:txBody>
      </p:sp>
      <p:sp>
        <p:nvSpPr>
          <p:cNvPr id="1586" name="Google Shape;1586;p114"/>
          <p:cNvSpPr/>
          <p:nvPr/>
        </p:nvSpPr>
        <p:spPr>
          <a:xfrm>
            <a:off x="7848600" y="1828800"/>
            <a:ext cx="1066800" cy="3810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Block 1</a:t>
            </a:r>
            <a:endParaRPr b="1" sz="1800">
              <a:solidFill>
                <a:schemeClr val="lt1"/>
              </a:solidFill>
              <a:latin typeface="Book Antiqua"/>
              <a:ea typeface="Book Antiqua"/>
              <a:cs typeface="Book Antiqua"/>
              <a:sym typeface="Book Antiqua"/>
            </a:endParaRPr>
          </a:p>
        </p:txBody>
      </p:sp>
      <p:grpSp>
        <p:nvGrpSpPr>
          <p:cNvPr id="1587" name="Google Shape;1587;p114"/>
          <p:cNvGrpSpPr/>
          <p:nvPr/>
        </p:nvGrpSpPr>
        <p:grpSpPr>
          <a:xfrm>
            <a:off x="609600" y="1066800"/>
            <a:ext cx="914400" cy="4876800"/>
            <a:chOff x="609600" y="1066800"/>
            <a:chExt cx="914400" cy="4876800"/>
          </a:xfrm>
        </p:grpSpPr>
        <p:sp>
          <p:nvSpPr>
            <p:cNvPr id="1588" name="Google Shape;1588;p114"/>
            <p:cNvSpPr/>
            <p:nvPr/>
          </p:nvSpPr>
          <p:spPr>
            <a:xfrm>
              <a:off x="609600" y="1066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a:t>
              </a:r>
              <a:endParaRPr b="1" sz="1800">
                <a:solidFill>
                  <a:schemeClr val="lt1"/>
                </a:solidFill>
                <a:latin typeface="Book Antiqua"/>
                <a:ea typeface="Book Antiqua"/>
                <a:cs typeface="Book Antiqua"/>
                <a:sym typeface="Book Antiqua"/>
              </a:endParaRPr>
            </a:p>
          </p:txBody>
        </p:sp>
        <p:sp>
          <p:nvSpPr>
            <p:cNvPr id="1589" name="Google Shape;1589;p114"/>
            <p:cNvSpPr/>
            <p:nvPr/>
          </p:nvSpPr>
          <p:spPr>
            <a:xfrm>
              <a:off x="609600" y="47244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1100</a:t>
              </a:r>
              <a:endParaRPr b="1" sz="1800">
                <a:solidFill>
                  <a:schemeClr val="lt1"/>
                </a:solidFill>
                <a:latin typeface="Book Antiqua"/>
                <a:ea typeface="Book Antiqua"/>
                <a:cs typeface="Book Antiqua"/>
                <a:sym typeface="Book Antiqua"/>
              </a:endParaRPr>
            </a:p>
          </p:txBody>
        </p:sp>
        <p:sp>
          <p:nvSpPr>
            <p:cNvPr id="1590" name="Google Shape;1590;p114"/>
            <p:cNvSpPr/>
            <p:nvPr/>
          </p:nvSpPr>
          <p:spPr>
            <a:xfrm>
              <a:off x="609600" y="44196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1011</a:t>
              </a:r>
              <a:endParaRPr b="1" sz="1800">
                <a:solidFill>
                  <a:schemeClr val="lt1"/>
                </a:solidFill>
                <a:latin typeface="Book Antiqua"/>
                <a:ea typeface="Book Antiqua"/>
                <a:cs typeface="Book Antiqua"/>
                <a:sym typeface="Book Antiqua"/>
              </a:endParaRPr>
            </a:p>
          </p:txBody>
        </p:sp>
        <p:sp>
          <p:nvSpPr>
            <p:cNvPr id="1591" name="Google Shape;1591;p114"/>
            <p:cNvSpPr/>
            <p:nvPr/>
          </p:nvSpPr>
          <p:spPr>
            <a:xfrm>
              <a:off x="609600" y="4114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1010</a:t>
              </a:r>
              <a:endParaRPr b="1" sz="1800">
                <a:solidFill>
                  <a:schemeClr val="lt1"/>
                </a:solidFill>
                <a:latin typeface="Book Antiqua"/>
                <a:ea typeface="Book Antiqua"/>
                <a:cs typeface="Book Antiqua"/>
                <a:sym typeface="Book Antiqua"/>
              </a:endParaRPr>
            </a:p>
          </p:txBody>
        </p:sp>
        <p:sp>
          <p:nvSpPr>
            <p:cNvPr id="1592" name="Google Shape;1592;p114"/>
            <p:cNvSpPr/>
            <p:nvPr/>
          </p:nvSpPr>
          <p:spPr>
            <a:xfrm>
              <a:off x="609600" y="38100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1001</a:t>
              </a:r>
              <a:endParaRPr b="1" sz="1800">
                <a:solidFill>
                  <a:schemeClr val="lt1"/>
                </a:solidFill>
                <a:latin typeface="Book Antiqua"/>
                <a:ea typeface="Book Antiqua"/>
                <a:cs typeface="Book Antiqua"/>
                <a:sym typeface="Book Antiqua"/>
              </a:endParaRPr>
            </a:p>
          </p:txBody>
        </p:sp>
        <p:sp>
          <p:nvSpPr>
            <p:cNvPr id="1593" name="Google Shape;1593;p114"/>
            <p:cNvSpPr/>
            <p:nvPr/>
          </p:nvSpPr>
          <p:spPr>
            <a:xfrm>
              <a:off x="609600" y="35052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1000</a:t>
              </a:r>
              <a:endParaRPr b="1" sz="1800">
                <a:solidFill>
                  <a:schemeClr val="lt1"/>
                </a:solidFill>
                <a:latin typeface="Book Antiqua"/>
                <a:ea typeface="Book Antiqua"/>
                <a:cs typeface="Book Antiqua"/>
                <a:sym typeface="Book Antiqua"/>
              </a:endParaRPr>
            </a:p>
          </p:txBody>
        </p:sp>
        <p:sp>
          <p:nvSpPr>
            <p:cNvPr id="1594" name="Google Shape;1594;p114"/>
            <p:cNvSpPr/>
            <p:nvPr/>
          </p:nvSpPr>
          <p:spPr>
            <a:xfrm>
              <a:off x="609600" y="32004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0111</a:t>
              </a:r>
              <a:endParaRPr b="1" sz="1800">
                <a:solidFill>
                  <a:schemeClr val="lt1"/>
                </a:solidFill>
                <a:latin typeface="Book Antiqua"/>
                <a:ea typeface="Book Antiqua"/>
                <a:cs typeface="Book Antiqua"/>
                <a:sym typeface="Book Antiqua"/>
              </a:endParaRPr>
            </a:p>
          </p:txBody>
        </p:sp>
        <p:sp>
          <p:nvSpPr>
            <p:cNvPr id="1595" name="Google Shape;1595;p114"/>
            <p:cNvSpPr/>
            <p:nvPr/>
          </p:nvSpPr>
          <p:spPr>
            <a:xfrm>
              <a:off x="609600" y="22860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0100</a:t>
              </a:r>
              <a:endParaRPr b="1" sz="1800">
                <a:solidFill>
                  <a:schemeClr val="lt1"/>
                </a:solidFill>
                <a:latin typeface="Book Antiqua"/>
                <a:ea typeface="Book Antiqua"/>
                <a:cs typeface="Book Antiqua"/>
                <a:sym typeface="Book Antiqua"/>
              </a:endParaRPr>
            </a:p>
          </p:txBody>
        </p:sp>
        <p:sp>
          <p:nvSpPr>
            <p:cNvPr id="1596" name="Google Shape;1596;p114"/>
            <p:cNvSpPr/>
            <p:nvPr/>
          </p:nvSpPr>
          <p:spPr>
            <a:xfrm>
              <a:off x="609600" y="19812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0011</a:t>
              </a:r>
              <a:endParaRPr b="1" sz="1800">
                <a:solidFill>
                  <a:schemeClr val="lt1"/>
                </a:solidFill>
                <a:latin typeface="Book Antiqua"/>
                <a:ea typeface="Book Antiqua"/>
                <a:cs typeface="Book Antiqua"/>
                <a:sym typeface="Book Antiqua"/>
              </a:endParaRPr>
            </a:p>
          </p:txBody>
        </p:sp>
        <p:sp>
          <p:nvSpPr>
            <p:cNvPr id="1597" name="Google Shape;1597;p114"/>
            <p:cNvSpPr/>
            <p:nvPr/>
          </p:nvSpPr>
          <p:spPr>
            <a:xfrm>
              <a:off x="609600" y="16764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0010</a:t>
              </a:r>
              <a:endParaRPr b="1" sz="1800">
                <a:solidFill>
                  <a:schemeClr val="lt1"/>
                </a:solidFill>
                <a:latin typeface="Book Antiqua"/>
                <a:ea typeface="Book Antiqua"/>
                <a:cs typeface="Book Antiqua"/>
                <a:sym typeface="Book Antiqua"/>
              </a:endParaRPr>
            </a:p>
          </p:txBody>
        </p:sp>
        <p:sp>
          <p:nvSpPr>
            <p:cNvPr id="1598" name="Google Shape;1598;p114"/>
            <p:cNvSpPr/>
            <p:nvPr/>
          </p:nvSpPr>
          <p:spPr>
            <a:xfrm>
              <a:off x="609600" y="13716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0001</a:t>
              </a:r>
              <a:endParaRPr b="1" sz="1800">
                <a:solidFill>
                  <a:schemeClr val="lt1"/>
                </a:solidFill>
                <a:latin typeface="Book Antiqua"/>
                <a:ea typeface="Book Antiqua"/>
                <a:cs typeface="Book Antiqua"/>
                <a:sym typeface="Book Antiqua"/>
              </a:endParaRPr>
            </a:p>
          </p:txBody>
        </p:sp>
        <p:sp>
          <p:nvSpPr>
            <p:cNvPr id="1599" name="Google Shape;1599;p114"/>
            <p:cNvSpPr/>
            <p:nvPr/>
          </p:nvSpPr>
          <p:spPr>
            <a:xfrm>
              <a:off x="609600" y="2590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0101</a:t>
              </a:r>
              <a:endParaRPr b="1" sz="1800">
                <a:solidFill>
                  <a:schemeClr val="lt1"/>
                </a:solidFill>
                <a:latin typeface="Book Antiqua"/>
                <a:ea typeface="Book Antiqua"/>
                <a:cs typeface="Book Antiqua"/>
                <a:sym typeface="Book Antiqua"/>
              </a:endParaRPr>
            </a:p>
          </p:txBody>
        </p:sp>
        <p:sp>
          <p:nvSpPr>
            <p:cNvPr id="1600" name="Google Shape;1600;p114"/>
            <p:cNvSpPr/>
            <p:nvPr/>
          </p:nvSpPr>
          <p:spPr>
            <a:xfrm>
              <a:off x="609600" y="28956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0110</a:t>
              </a:r>
              <a:endParaRPr b="1" sz="1800">
                <a:solidFill>
                  <a:schemeClr val="lt1"/>
                </a:solidFill>
                <a:latin typeface="Book Antiqua"/>
                <a:ea typeface="Book Antiqua"/>
                <a:cs typeface="Book Antiqua"/>
                <a:sym typeface="Book Antiqua"/>
              </a:endParaRPr>
            </a:p>
          </p:txBody>
        </p:sp>
        <p:sp>
          <p:nvSpPr>
            <p:cNvPr id="1601" name="Google Shape;1601;p114"/>
            <p:cNvSpPr/>
            <p:nvPr/>
          </p:nvSpPr>
          <p:spPr>
            <a:xfrm>
              <a:off x="609600" y="5638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1111</a:t>
              </a:r>
              <a:endParaRPr b="1" sz="1800">
                <a:solidFill>
                  <a:schemeClr val="lt1"/>
                </a:solidFill>
                <a:latin typeface="Book Antiqua"/>
                <a:ea typeface="Book Antiqua"/>
                <a:cs typeface="Book Antiqua"/>
                <a:sym typeface="Book Antiqua"/>
              </a:endParaRPr>
            </a:p>
          </p:txBody>
        </p:sp>
        <p:sp>
          <p:nvSpPr>
            <p:cNvPr id="1602" name="Google Shape;1602;p114"/>
            <p:cNvSpPr/>
            <p:nvPr/>
          </p:nvSpPr>
          <p:spPr>
            <a:xfrm>
              <a:off x="609600" y="53340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1110</a:t>
              </a:r>
              <a:endParaRPr b="1" sz="1800">
                <a:solidFill>
                  <a:schemeClr val="lt1"/>
                </a:solidFill>
                <a:latin typeface="Book Antiqua"/>
                <a:ea typeface="Book Antiqua"/>
                <a:cs typeface="Book Antiqua"/>
                <a:sym typeface="Book Antiqua"/>
              </a:endParaRPr>
            </a:p>
          </p:txBody>
        </p:sp>
        <p:sp>
          <p:nvSpPr>
            <p:cNvPr id="1603" name="Google Shape;1603;p114"/>
            <p:cNvSpPr/>
            <p:nvPr/>
          </p:nvSpPr>
          <p:spPr>
            <a:xfrm>
              <a:off x="609600" y="50292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1101</a:t>
              </a:r>
              <a:endParaRPr b="1" sz="1800">
                <a:solidFill>
                  <a:schemeClr val="lt1"/>
                </a:solidFill>
                <a:latin typeface="Book Antiqua"/>
                <a:ea typeface="Book Antiqua"/>
                <a:cs typeface="Book Antiqua"/>
                <a:sym typeface="Book Antiqua"/>
              </a:endParaRPr>
            </a:p>
          </p:txBody>
        </p:sp>
      </p:grpSp>
      <p:sp>
        <p:nvSpPr>
          <p:cNvPr id="1604" name="Google Shape;1604;p114"/>
          <p:cNvSpPr/>
          <p:nvPr/>
        </p:nvSpPr>
        <p:spPr>
          <a:xfrm>
            <a:off x="3962400" y="4191000"/>
            <a:ext cx="1447800" cy="533400"/>
          </a:xfrm>
          <a:prstGeom prst="roundRect">
            <a:avLst>
              <a:gd fmla="val 16667" name="adj"/>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Tag</a:t>
            </a:r>
            <a:endParaRPr b="1" sz="2400">
              <a:solidFill>
                <a:schemeClr val="lt1"/>
              </a:solidFill>
              <a:latin typeface="Book Antiqua"/>
              <a:ea typeface="Book Antiqua"/>
              <a:cs typeface="Book Antiqua"/>
              <a:sym typeface="Book Antiqua"/>
            </a:endParaRPr>
          </a:p>
        </p:txBody>
      </p:sp>
      <p:sp>
        <p:nvSpPr>
          <p:cNvPr id="1605" name="Google Shape;1605;p114"/>
          <p:cNvSpPr/>
          <p:nvPr/>
        </p:nvSpPr>
        <p:spPr>
          <a:xfrm>
            <a:off x="5410200" y="4191000"/>
            <a:ext cx="1371600" cy="533400"/>
          </a:xfrm>
          <a:prstGeom prst="roundRect">
            <a:avLst>
              <a:gd fmla="val 16667" name="adj"/>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Index</a:t>
            </a:r>
            <a:endParaRPr b="1" sz="2400">
              <a:solidFill>
                <a:schemeClr val="lt1"/>
              </a:solidFill>
              <a:latin typeface="Book Antiqua"/>
              <a:ea typeface="Book Antiqua"/>
              <a:cs typeface="Book Antiqua"/>
              <a:sym typeface="Book Antiqua"/>
            </a:endParaRPr>
          </a:p>
        </p:txBody>
      </p:sp>
      <p:sp>
        <p:nvSpPr>
          <p:cNvPr id="1606" name="Google Shape;1606;p114"/>
          <p:cNvSpPr/>
          <p:nvPr/>
        </p:nvSpPr>
        <p:spPr>
          <a:xfrm>
            <a:off x="3962400" y="5029200"/>
            <a:ext cx="1524000" cy="533400"/>
          </a:xfrm>
          <a:prstGeom prst="roundRect">
            <a:avLst>
              <a:gd fmla="val 16667" name="adj"/>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2</a:t>
            </a:r>
            <a:endParaRPr b="1" sz="2400">
              <a:solidFill>
                <a:schemeClr val="lt1"/>
              </a:solidFill>
              <a:latin typeface="Book Antiqua"/>
              <a:ea typeface="Book Antiqua"/>
              <a:cs typeface="Book Antiqua"/>
              <a:sym typeface="Book Antiqua"/>
            </a:endParaRPr>
          </a:p>
        </p:txBody>
      </p:sp>
      <p:sp>
        <p:nvSpPr>
          <p:cNvPr id="1607" name="Google Shape;1607;p114"/>
          <p:cNvSpPr/>
          <p:nvPr/>
        </p:nvSpPr>
        <p:spPr>
          <a:xfrm>
            <a:off x="5486400" y="5029200"/>
            <a:ext cx="1295400" cy="533400"/>
          </a:xfrm>
          <a:prstGeom prst="roundRect">
            <a:avLst>
              <a:gd fmla="val 16667" name="adj"/>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1</a:t>
            </a:r>
            <a:endParaRPr/>
          </a:p>
        </p:txBody>
      </p:sp>
      <p:sp>
        <p:nvSpPr>
          <p:cNvPr id="1608" name="Google Shape;1608;p114"/>
          <p:cNvSpPr/>
          <p:nvPr/>
        </p:nvSpPr>
        <p:spPr>
          <a:xfrm>
            <a:off x="5867400" y="1447800"/>
            <a:ext cx="1905000" cy="3810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09" name="Google Shape;1609;p114"/>
          <p:cNvSpPr/>
          <p:nvPr/>
        </p:nvSpPr>
        <p:spPr>
          <a:xfrm>
            <a:off x="5867400" y="1828800"/>
            <a:ext cx="1905000" cy="3810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10" name="Google Shape;1610;p114"/>
          <p:cNvSpPr/>
          <p:nvPr/>
        </p:nvSpPr>
        <p:spPr>
          <a:xfrm>
            <a:off x="609600" y="533400"/>
            <a:ext cx="2971800" cy="4572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Main memory</a:t>
            </a:r>
            <a:endParaRPr b="1" sz="2400">
              <a:solidFill>
                <a:schemeClr val="lt1"/>
              </a:solidFill>
              <a:latin typeface="Book Antiqua"/>
              <a:ea typeface="Book Antiqua"/>
              <a:cs typeface="Book Antiqua"/>
              <a:sym typeface="Book Antiqua"/>
            </a:endParaRPr>
          </a:p>
        </p:txBody>
      </p:sp>
      <p:sp>
        <p:nvSpPr>
          <p:cNvPr id="1611" name="Google Shape;1611;p114"/>
          <p:cNvSpPr/>
          <p:nvPr/>
        </p:nvSpPr>
        <p:spPr>
          <a:xfrm>
            <a:off x="6781800" y="4191000"/>
            <a:ext cx="1371600" cy="533400"/>
          </a:xfrm>
          <a:prstGeom prst="roundRect">
            <a:avLst>
              <a:gd fmla="val 16667" name="adj"/>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Offset</a:t>
            </a:r>
            <a:endParaRPr b="1" sz="2400">
              <a:solidFill>
                <a:schemeClr val="lt1"/>
              </a:solidFill>
              <a:latin typeface="Book Antiqua"/>
              <a:ea typeface="Book Antiqua"/>
              <a:cs typeface="Book Antiqua"/>
              <a:sym typeface="Book Antiqua"/>
            </a:endParaRPr>
          </a:p>
        </p:txBody>
      </p:sp>
      <p:sp>
        <p:nvSpPr>
          <p:cNvPr id="1612" name="Google Shape;1612;p114"/>
          <p:cNvSpPr/>
          <p:nvPr/>
        </p:nvSpPr>
        <p:spPr>
          <a:xfrm>
            <a:off x="6781800" y="5029200"/>
            <a:ext cx="1295400" cy="533400"/>
          </a:xfrm>
          <a:prstGeom prst="roundRect">
            <a:avLst>
              <a:gd fmla="val 16667" name="adj"/>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1</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6" name="Shape 1616"/>
        <p:cNvGrpSpPr/>
        <p:nvPr/>
      </p:nvGrpSpPr>
      <p:grpSpPr>
        <a:xfrm>
          <a:off x="0" y="0"/>
          <a:ext cx="0" cy="0"/>
          <a:chOff x="0" y="0"/>
          <a:chExt cx="0" cy="0"/>
        </a:xfrm>
      </p:grpSpPr>
      <p:sp>
        <p:nvSpPr>
          <p:cNvPr id="1617" name="Google Shape;1617;p115"/>
          <p:cNvSpPr txBox="1"/>
          <p:nvPr>
            <p:ph type="title"/>
          </p:nvPr>
        </p:nvSpPr>
        <p:spPr>
          <a:xfrm>
            <a:off x="0" y="0"/>
            <a:ext cx="9144000" cy="533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DIRECT MAPPED CACHE ( 4 bytes per block )</a:t>
            </a:r>
            <a:endParaRPr b="1" i="0" sz="2400" u="none" cap="small" strike="noStrike">
              <a:solidFill>
                <a:schemeClr val="dk2"/>
              </a:solidFill>
              <a:latin typeface="Book Antiqua"/>
              <a:ea typeface="Book Antiqua"/>
              <a:cs typeface="Book Antiqua"/>
              <a:sym typeface="Book Antiqua"/>
            </a:endParaRPr>
          </a:p>
        </p:txBody>
      </p:sp>
      <p:sp>
        <p:nvSpPr>
          <p:cNvPr id="1618" name="Google Shape;1618;p115"/>
          <p:cNvSpPr txBox="1"/>
          <p:nvPr>
            <p:ph idx="1" type="body"/>
          </p:nvPr>
        </p:nvSpPr>
        <p:spPr>
          <a:xfrm>
            <a:off x="0" y="533400"/>
            <a:ext cx="9144000" cy="6324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sp>
        <p:nvSpPr>
          <p:cNvPr id="1619" name="Google Shape;1619;p115"/>
          <p:cNvSpPr/>
          <p:nvPr/>
        </p:nvSpPr>
        <p:spPr>
          <a:xfrm>
            <a:off x="3886200" y="1447800"/>
            <a:ext cx="990600" cy="3810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20" name="Google Shape;1620;p115"/>
          <p:cNvSpPr/>
          <p:nvPr/>
        </p:nvSpPr>
        <p:spPr>
          <a:xfrm>
            <a:off x="5715000" y="1447800"/>
            <a:ext cx="838200" cy="3810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21" name="Google Shape;1621;p115"/>
          <p:cNvSpPr/>
          <p:nvPr/>
        </p:nvSpPr>
        <p:spPr>
          <a:xfrm>
            <a:off x="1676400" y="10668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22" name="Google Shape;1622;p115"/>
          <p:cNvSpPr/>
          <p:nvPr/>
        </p:nvSpPr>
        <p:spPr>
          <a:xfrm>
            <a:off x="1676400" y="47244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23" name="Google Shape;1623;p115"/>
          <p:cNvSpPr/>
          <p:nvPr/>
        </p:nvSpPr>
        <p:spPr>
          <a:xfrm>
            <a:off x="1676400" y="44196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24" name="Google Shape;1624;p115"/>
          <p:cNvSpPr/>
          <p:nvPr/>
        </p:nvSpPr>
        <p:spPr>
          <a:xfrm>
            <a:off x="1676400" y="41148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25" name="Google Shape;1625;p115"/>
          <p:cNvSpPr/>
          <p:nvPr/>
        </p:nvSpPr>
        <p:spPr>
          <a:xfrm>
            <a:off x="1676400" y="3810000"/>
            <a:ext cx="1905000" cy="3048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26" name="Google Shape;1626;p115"/>
          <p:cNvSpPr/>
          <p:nvPr/>
        </p:nvSpPr>
        <p:spPr>
          <a:xfrm>
            <a:off x="1676400" y="35052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27" name="Google Shape;1627;p115"/>
          <p:cNvSpPr/>
          <p:nvPr/>
        </p:nvSpPr>
        <p:spPr>
          <a:xfrm>
            <a:off x="1676400" y="32004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28" name="Google Shape;1628;p115"/>
          <p:cNvSpPr/>
          <p:nvPr/>
        </p:nvSpPr>
        <p:spPr>
          <a:xfrm>
            <a:off x="1676400" y="22860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29" name="Google Shape;1629;p115"/>
          <p:cNvSpPr/>
          <p:nvPr/>
        </p:nvSpPr>
        <p:spPr>
          <a:xfrm>
            <a:off x="1676400" y="19812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30" name="Google Shape;1630;p115"/>
          <p:cNvSpPr/>
          <p:nvPr/>
        </p:nvSpPr>
        <p:spPr>
          <a:xfrm>
            <a:off x="1676400" y="16764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31" name="Google Shape;1631;p115"/>
          <p:cNvSpPr/>
          <p:nvPr/>
        </p:nvSpPr>
        <p:spPr>
          <a:xfrm>
            <a:off x="1676400" y="1371600"/>
            <a:ext cx="1905000" cy="3048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32" name="Google Shape;1632;p115"/>
          <p:cNvSpPr/>
          <p:nvPr/>
        </p:nvSpPr>
        <p:spPr>
          <a:xfrm>
            <a:off x="1676400" y="2590800"/>
            <a:ext cx="1905000" cy="3048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33" name="Google Shape;1633;p115"/>
          <p:cNvSpPr/>
          <p:nvPr/>
        </p:nvSpPr>
        <p:spPr>
          <a:xfrm>
            <a:off x="1676400" y="28956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34" name="Google Shape;1634;p115"/>
          <p:cNvSpPr/>
          <p:nvPr/>
        </p:nvSpPr>
        <p:spPr>
          <a:xfrm>
            <a:off x="1676400" y="56388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35" name="Google Shape;1635;p115"/>
          <p:cNvSpPr/>
          <p:nvPr/>
        </p:nvSpPr>
        <p:spPr>
          <a:xfrm>
            <a:off x="1676400" y="53340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36" name="Google Shape;1636;p115"/>
          <p:cNvSpPr/>
          <p:nvPr/>
        </p:nvSpPr>
        <p:spPr>
          <a:xfrm>
            <a:off x="1676400" y="5029200"/>
            <a:ext cx="1905000" cy="3048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37" name="Google Shape;1637;p115"/>
          <p:cNvSpPr/>
          <p:nvPr/>
        </p:nvSpPr>
        <p:spPr>
          <a:xfrm>
            <a:off x="4267200" y="685800"/>
            <a:ext cx="2895600" cy="4572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Cache</a:t>
            </a:r>
            <a:endParaRPr b="1" sz="2400">
              <a:solidFill>
                <a:schemeClr val="lt1"/>
              </a:solidFill>
              <a:latin typeface="Book Antiqua"/>
              <a:ea typeface="Book Antiqua"/>
              <a:cs typeface="Book Antiqua"/>
              <a:sym typeface="Book Antiqua"/>
            </a:endParaRPr>
          </a:p>
        </p:txBody>
      </p:sp>
      <p:sp>
        <p:nvSpPr>
          <p:cNvPr id="1638" name="Google Shape;1638;p115"/>
          <p:cNvSpPr/>
          <p:nvPr/>
        </p:nvSpPr>
        <p:spPr>
          <a:xfrm>
            <a:off x="7696200" y="1447800"/>
            <a:ext cx="1066800" cy="3810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Block 0</a:t>
            </a:r>
            <a:endParaRPr b="1" sz="1800">
              <a:solidFill>
                <a:schemeClr val="lt1"/>
              </a:solidFill>
              <a:latin typeface="Book Antiqua"/>
              <a:ea typeface="Book Antiqua"/>
              <a:cs typeface="Book Antiqua"/>
              <a:sym typeface="Book Antiqua"/>
            </a:endParaRPr>
          </a:p>
        </p:txBody>
      </p:sp>
      <p:grpSp>
        <p:nvGrpSpPr>
          <p:cNvPr id="1639" name="Google Shape;1639;p115"/>
          <p:cNvGrpSpPr/>
          <p:nvPr/>
        </p:nvGrpSpPr>
        <p:grpSpPr>
          <a:xfrm>
            <a:off x="609600" y="1066800"/>
            <a:ext cx="914400" cy="4876800"/>
            <a:chOff x="609600" y="1066800"/>
            <a:chExt cx="914400" cy="4876800"/>
          </a:xfrm>
        </p:grpSpPr>
        <p:sp>
          <p:nvSpPr>
            <p:cNvPr id="1640" name="Google Shape;1640;p115"/>
            <p:cNvSpPr/>
            <p:nvPr/>
          </p:nvSpPr>
          <p:spPr>
            <a:xfrm>
              <a:off x="609600" y="1066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a:t>
              </a:r>
              <a:endParaRPr b="1" sz="1800">
                <a:solidFill>
                  <a:schemeClr val="lt1"/>
                </a:solidFill>
                <a:latin typeface="Book Antiqua"/>
                <a:ea typeface="Book Antiqua"/>
                <a:cs typeface="Book Antiqua"/>
                <a:sym typeface="Book Antiqua"/>
              </a:endParaRPr>
            </a:p>
          </p:txBody>
        </p:sp>
        <p:sp>
          <p:nvSpPr>
            <p:cNvPr id="1641" name="Google Shape;1641;p115"/>
            <p:cNvSpPr/>
            <p:nvPr/>
          </p:nvSpPr>
          <p:spPr>
            <a:xfrm>
              <a:off x="609600" y="47244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1100</a:t>
              </a:r>
              <a:endParaRPr b="1" sz="1800">
                <a:solidFill>
                  <a:schemeClr val="lt1"/>
                </a:solidFill>
                <a:latin typeface="Book Antiqua"/>
                <a:ea typeface="Book Antiqua"/>
                <a:cs typeface="Book Antiqua"/>
                <a:sym typeface="Book Antiqua"/>
              </a:endParaRPr>
            </a:p>
          </p:txBody>
        </p:sp>
        <p:sp>
          <p:nvSpPr>
            <p:cNvPr id="1642" name="Google Shape;1642;p115"/>
            <p:cNvSpPr/>
            <p:nvPr/>
          </p:nvSpPr>
          <p:spPr>
            <a:xfrm>
              <a:off x="609600" y="44196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1011</a:t>
              </a:r>
              <a:endParaRPr b="1" sz="1800">
                <a:solidFill>
                  <a:schemeClr val="lt1"/>
                </a:solidFill>
                <a:latin typeface="Book Antiqua"/>
                <a:ea typeface="Book Antiqua"/>
                <a:cs typeface="Book Antiqua"/>
                <a:sym typeface="Book Antiqua"/>
              </a:endParaRPr>
            </a:p>
          </p:txBody>
        </p:sp>
        <p:sp>
          <p:nvSpPr>
            <p:cNvPr id="1643" name="Google Shape;1643;p115"/>
            <p:cNvSpPr/>
            <p:nvPr/>
          </p:nvSpPr>
          <p:spPr>
            <a:xfrm>
              <a:off x="609600" y="4114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1010</a:t>
              </a:r>
              <a:endParaRPr b="1" sz="1800">
                <a:solidFill>
                  <a:schemeClr val="lt1"/>
                </a:solidFill>
                <a:latin typeface="Book Antiqua"/>
                <a:ea typeface="Book Antiqua"/>
                <a:cs typeface="Book Antiqua"/>
                <a:sym typeface="Book Antiqua"/>
              </a:endParaRPr>
            </a:p>
          </p:txBody>
        </p:sp>
        <p:sp>
          <p:nvSpPr>
            <p:cNvPr id="1644" name="Google Shape;1644;p115"/>
            <p:cNvSpPr/>
            <p:nvPr/>
          </p:nvSpPr>
          <p:spPr>
            <a:xfrm>
              <a:off x="609600" y="38100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1001</a:t>
              </a:r>
              <a:endParaRPr b="1" sz="1800">
                <a:solidFill>
                  <a:schemeClr val="lt1"/>
                </a:solidFill>
                <a:latin typeface="Book Antiqua"/>
                <a:ea typeface="Book Antiqua"/>
                <a:cs typeface="Book Antiqua"/>
                <a:sym typeface="Book Antiqua"/>
              </a:endParaRPr>
            </a:p>
          </p:txBody>
        </p:sp>
        <p:sp>
          <p:nvSpPr>
            <p:cNvPr id="1645" name="Google Shape;1645;p115"/>
            <p:cNvSpPr/>
            <p:nvPr/>
          </p:nvSpPr>
          <p:spPr>
            <a:xfrm>
              <a:off x="609600" y="35052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1000</a:t>
              </a:r>
              <a:endParaRPr b="1" sz="1800">
                <a:solidFill>
                  <a:schemeClr val="lt1"/>
                </a:solidFill>
                <a:latin typeface="Book Antiqua"/>
                <a:ea typeface="Book Antiqua"/>
                <a:cs typeface="Book Antiqua"/>
                <a:sym typeface="Book Antiqua"/>
              </a:endParaRPr>
            </a:p>
          </p:txBody>
        </p:sp>
        <p:sp>
          <p:nvSpPr>
            <p:cNvPr id="1646" name="Google Shape;1646;p115"/>
            <p:cNvSpPr/>
            <p:nvPr/>
          </p:nvSpPr>
          <p:spPr>
            <a:xfrm>
              <a:off x="609600" y="32004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0111</a:t>
              </a:r>
              <a:endParaRPr b="1" sz="1800">
                <a:solidFill>
                  <a:schemeClr val="lt1"/>
                </a:solidFill>
                <a:latin typeface="Book Antiqua"/>
                <a:ea typeface="Book Antiqua"/>
                <a:cs typeface="Book Antiqua"/>
                <a:sym typeface="Book Antiqua"/>
              </a:endParaRPr>
            </a:p>
          </p:txBody>
        </p:sp>
        <p:sp>
          <p:nvSpPr>
            <p:cNvPr id="1647" name="Google Shape;1647;p115"/>
            <p:cNvSpPr/>
            <p:nvPr/>
          </p:nvSpPr>
          <p:spPr>
            <a:xfrm>
              <a:off x="609600" y="22860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0100</a:t>
              </a:r>
              <a:endParaRPr b="1" sz="1800">
                <a:solidFill>
                  <a:schemeClr val="lt1"/>
                </a:solidFill>
                <a:latin typeface="Book Antiqua"/>
                <a:ea typeface="Book Antiqua"/>
                <a:cs typeface="Book Antiqua"/>
                <a:sym typeface="Book Antiqua"/>
              </a:endParaRPr>
            </a:p>
          </p:txBody>
        </p:sp>
        <p:sp>
          <p:nvSpPr>
            <p:cNvPr id="1648" name="Google Shape;1648;p115"/>
            <p:cNvSpPr/>
            <p:nvPr/>
          </p:nvSpPr>
          <p:spPr>
            <a:xfrm>
              <a:off x="609600" y="19812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0011</a:t>
              </a:r>
              <a:endParaRPr b="1" sz="1800">
                <a:solidFill>
                  <a:schemeClr val="lt1"/>
                </a:solidFill>
                <a:latin typeface="Book Antiqua"/>
                <a:ea typeface="Book Antiqua"/>
                <a:cs typeface="Book Antiqua"/>
                <a:sym typeface="Book Antiqua"/>
              </a:endParaRPr>
            </a:p>
          </p:txBody>
        </p:sp>
        <p:sp>
          <p:nvSpPr>
            <p:cNvPr id="1649" name="Google Shape;1649;p115"/>
            <p:cNvSpPr/>
            <p:nvPr/>
          </p:nvSpPr>
          <p:spPr>
            <a:xfrm>
              <a:off x="609600" y="16764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0010</a:t>
              </a:r>
              <a:endParaRPr b="1" sz="1800">
                <a:solidFill>
                  <a:schemeClr val="lt1"/>
                </a:solidFill>
                <a:latin typeface="Book Antiqua"/>
                <a:ea typeface="Book Antiqua"/>
                <a:cs typeface="Book Antiqua"/>
                <a:sym typeface="Book Antiqua"/>
              </a:endParaRPr>
            </a:p>
          </p:txBody>
        </p:sp>
        <p:sp>
          <p:nvSpPr>
            <p:cNvPr id="1650" name="Google Shape;1650;p115"/>
            <p:cNvSpPr/>
            <p:nvPr/>
          </p:nvSpPr>
          <p:spPr>
            <a:xfrm>
              <a:off x="609600" y="13716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0001</a:t>
              </a:r>
              <a:endParaRPr b="1" sz="1800">
                <a:solidFill>
                  <a:schemeClr val="lt1"/>
                </a:solidFill>
                <a:latin typeface="Book Antiqua"/>
                <a:ea typeface="Book Antiqua"/>
                <a:cs typeface="Book Antiqua"/>
                <a:sym typeface="Book Antiqua"/>
              </a:endParaRPr>
            </a:p>
          </p:txBody>
        </p:sp>
        <p:sp>
          <p:nvSpPr>
            <p:cNvPr id="1651" name="Google Shape;1651;p115"/>
            <p:cNvSpPr/>
            <p:nvPr/>
          </p:nvSpPr>
          <p:spPr>
            <a:xfrm>
              <a:off x="609600" y="2590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0101</a:t>
              </a:r>
              <a:endParaRPr b="1" sz="1800">
                <a:solidFill>
                  <a:schemeClr val="lt1"/>
                </a:solidFill>
                <a:latin typeface="Book Antiqua"/>
                <a:ea typeface="Book Antiqua"/>
                <a:cs typeface="Book Antiqua"/>
                <a:sym typeface="Book Antiqua"/>
              </a:endParaRPr>
            </a:p>
          </p:txBody>
        </p:sp>
        <p:sp>
          <p:nvSpPr>
            <p:cNvPr id="1652" name="Google Shape;1652;p115"/>
            <p:cNvSpPr/>
            <p:nvPr/>
          </p:nvSpPr>
          <p:spPr>
            <a:xfrm>
              <a:off x="609600" y="28956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0110</a:t>
              </a:r>
              <a:endParaRPr b="1" sz="1800">
                <a:solidFill>
                  <a:schemeClr val="lt1"/>
                </a:solidFill>
                <a:latin typeface="Book Antiqua"/>
                <a:ea typeface="Book Antiqua"/>
                <a:cs typeface="Book Antiqua"/>
                <a:sym typeface="Book Antiqua"/>
              </a:endParaRPr>
            </a:p>
          </p:txBody>
        </p:sp>
        <p:sp>
          <p:nvSpPr>
            <p:cNvPr id="1653" name="Google Shape;1653;p115"/>
            <p:cNvSpPr/>
            <p:nvPr/>
          </p:nvSpPr>
          <p:spPr>
            <a:xfrm>
              <a:off x="609600" y="5638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1111</a:t>
              </a:r>
              <a:endParaRPr b="1" sz="1800">
                <a:solidFill>
                  <a:schemeClr val="lt1"/>
                </a:solidFill>
                <a:latin typeface="Book Antiqua"/>
                <a:ea typeface="Book Antiqua"/>
                <a:cs typeface="Book Antiqua"/>
                <a:sym typeface="Book Antiqua"/>
              </a:endParaRPr>
            </a:p>
          </p:txBody>
        </p:sp>
        <p:sp>
          <p:nvSpPr>
            <p:cNvPr id="1654" name="Google Shape;1654;p115"/>
            <p:cNvSpPr/>
            <p:nvPr/>
          </p:nvSpPr>
          <p:spPr>
            <a:xfrm>
              <a:off x="609600" y="53340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1110</a:t>
              </a:r>
              <a:endParaRPr b="1" sz="1800">
                <a:solidFill>
                  <a:schemeClr val="lt1"/>
                </a:solidFill>
                <a:latin typeface="Book Antiqua"/>
                <a:ea typeface="Book Antiqua"/>
                <a:cs typeface="Book Antiqua"/>
                <a:sym typeface="Book Antiqua"/>
              </a:endParaRPr>
            </a:p>
          </p:txBody>
        </p:sp>
        <p:sp>
          <p:nvSpPr>
            <p:cNvPr id="1655" name="Google Shape;1655;p115"/>
            <p:cNvSpPr/>
            <p:nvPr/>
          </p:nvSpPr>
          <p:spPr>
            <a:xfrm>
              <a:off x="609600" y="50292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1101</a:t>
              </a:r>
              <a:endParaRPr b="1" sz="1800">
                <a:solidFill>
                  <a:schemeClr val="lt1"/>
                </a:solidFill>
                <a:latin typeface="Book Antiqua"/>
                <a:ea typeface="Book Antiqua"/>
                <a:cs typeface="Book Antiqua"/>
                <a:sym typeface="Book Antiqua"/>
              </a:endParaRPr>
            </a:p>
          </p:txBody>
        </p:sp>
      </p:grpSp>
      <p:sp>
        <p:nvSpPr>
          <p:cNvPr id="1656" name="Google Shape;1656;p115"/>
          <p:cNvSpPr/>
          <p:nvPr/>
        </p:nvSpPr>
        <p:spPr>
          <a:xfrm>
            <a:off x="3962400" y="4191000"/>
            <a:ext cx="1447800" cy="533400"/>
          </a:xfrm>
          <a:prstGeom prst="roundRect">
            <a:avLst>
              <a:gd fmla="val 16667" name="adj"/>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Tag</a:t>
            </a:r>
            <a:endParaRPr b="1" sz="2400">
              <a:solidFill>
                <a:schemeClr val="lt1"/>
              </a:solidFill>
              <a:latin typeface="Book Antiqua"/>
              <a:ea typeface="Book Antiqua"/>
              <a:cs typeface="Book Antiqua"/>
              <a:sym typeface="Book Antiqua"/>
            </a:endParaRPr>
          </a:p>
        </p:txBody>
      </p:sp>
      <p:sp>
        <p:nvSpPr>
          <p:cNvPr id="1657" name="Google Shape;1657;p115"/>
          <p:cNvSpPr/>
          <p:nvPr/>
        </p:nvSpPr>
        <p:spPr>
          <a:xfrm>
            <a:off x="4038600" y="5029200"/>
            <a:ext cx="1371600" cy="533400"/>
          </a:xfrm>
          <a:prstGeom prst="roundRect">
            <a:avLst>
              <a:gd fmla="val 16667" name="adj"/>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2</a:t>
            </a:r>
            <a:endParaRPr b="1" sz="2400">
              <a:solidFill>
                <a:schemeClr val="lt1"/>
              </a:solidFill>
              <a:latin typeface="Book Antiqua"/>
              <a:ea typeface="Book Antiqua"/>
              <a:cs typeface="Book Antiqua"/>
              <a:sym typeface="Book Antiqua"/>
            </a:endParaRPr>
          </a:p>
        </p:txBody>
      </p:sp>
      <p:sp>
        <p:nvSpPr>
          <p:cNvPr id="1658" name="Google Shape;1658;p115"/>
          <p:cNvSpPr/>
          <p:nvPr/>
        </p:nvSpPr>
        <p:spPr>
          <a:xfrm>
            <a:off x="5410200" y="5029200"/>
            <a:ext cx="1295400" cy="533400"/>
          </a:xfrm>
          <a:prstGeom prst="roundRect">
            <a:avLst>
              <a:gd fmla="val 16667" name="adj"/>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2</a:t>
            </a:r>
            <a:endParaRPr/>
          </a:p>
        </p:txBody>
      </p:sp>
      <p:sp>
        <p:nvSpPr>
          <p:cNvPr id="1659" name="Google Shape;1659;p115"/>
          <p:cNvSpPr/>
          <p:nvPr/>
        </p:nvSpPr>
        <p:spPr>
          <a:xfrm>
            <a:off x="4876800" y="1447800"/>
            <a:ext cx="838200" cy="3810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60" name="Google Shape;1660;p115"/>
          <p:cNvSpPr/>
          <p:nvPr/>
        </p:nvSpPr>
        <p:spPr>
          <a:xfrm>
            <a:off x="6553200" y="1447800"/>
            <a:ext cx="838200" cy="3810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61" name="Google Shape;1661;p115"/>
          <p:cNvSpPr/>
          <p:nvPr/>
        </p:nvSpPr>
        <p:spPr>
          <a:xfrm>
            <a:off x="609600" y="533400"/>
            <a:ext cx="2971800" cy="4572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Main memory</a:t>
            </a:r>
            <a:endParaRPr b="1" sz="2400">
              <a:solidFill>
                <a:schemeClr val="lt1"/>
              </a:solidFill>
              <a:latin typeface="Book Antiqua"/>
              <a:ea typeface="Book Antiqua"/>
              <a:cs typeface="Book Antiqua"/>
              <a:sym typeface="Book Antiqua"/>
            </a:endParaRPr>
          </a:p>
        </p:txBody>
      </p:sp>
      <p:sp>
        <p:nvSpPr>
          <p:cNvPr id="1662" name="Google Shape;1662;p115"/>
          <p:cNvSpPr/>
          <p:nvPr/>
        </p:nvSpPr>
        <p:spPr>
          <a:xfrm>
            <a:off x="5410200" y="4191000"/>
            <a:ext cx="1371600" cy="533400"/>
          </a:xfrm>
          <a:prstGeom prst="roundRect">
            <a:avLst>
              <a:gd fmla="val 16667" name="adj"/>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Offset</a:t>
            </a:r>
            <a:endParaRPr b="1" sz="2400">
              <a:solidFill>
                <a:schemeClr val="lt1"/>
              </a:solidFill>
              <a:latin typeface="Book Antiqua"/>
              <a:ea typeface="Book Antiqua"/>
              <a:cs typeface="Book Antiqua"/>
              <a:sym typeface="Book Antiqua"/>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6" name="Shape 1666"/>
        <p:cNvGrpSpPr/>
        <p:nvPr/>
      </p:nvGrpSpPr>
      <p:grpSpPr>
        <a:xfrm>
          <a:off x="0" y="0"/>
          <a:ext cx="0" cy="0"/>
          <a:chOff x="0" y="0"/>
          <a:chExt cx="0" cy="0"/>
        </a:xfrm>
      </p:grpSpPr>
      <p:sp>
        <p:nvSpPr>
          <p:cNvPr id="1667" name="Google Shape;1667;p116"/>
          <p:cNvSpPr txBox="1"/>
          <p:nvPr>
            <p:ph type="title"/>
          </p:nvPr>
        </p:nvSpPr>
        <p:spPr>
          <a:xfrm>
            <a:off x="0" y="0"/>
            <a:ext cx="9144000" cy="533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2 WAY SET ASSOCIATIVE CACHE</a:t>
            </a:r>
            <a:endParaRPr b="1" i="0" sz="2400" u="none" cap="small" strike="noStrike">
              <a:solidFill>
                <a:schemeClr val="dk2"/>
              </a:solidFill>
              <a:latin typeface="Book Antiqua"/>
              <a:ea typeface="Book Antiqua"/>
              <a:cs typeface="Book Antiqua"/>
              <a:sym typeface="Book Antiqua"/>
            </a:endParaRPr>
          </a:p>
        </p:txBody>
      </p:sp>
      <p:sp>
        <p:nvSpPr>
          <p:cNvPr id="1668" name="Google Shape;1668;p116"/>
          <p:cNvSpPr txBox="1"/>
          <p:nvPr>
            <p:ph idx="1" type="body"/>
          </p:nvPr>
        </p:nvSpPr>
        <p:spPr>
          <a:xfrm>
            <a:off x="0" y="533400"/>
            <a:ext cx="9144000" cy="6324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sp>
        <p:nvSpPr>
          <p:cNvPr id="1669" name="Google Shape;1669;p116"/>
          <p:cNvSpPr/>
          <p:nvPr/>
        </p:nvSpPr>
        <p:spPr>
          <a:xfrm>
            <a:off x="4648200" y="1524000"/>
            <a:ext cx="1447800" cy="3810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70" name="Google Shape;1670;p116"/>
          <p:cNvSpPr/>
          <p:nvPr/>
        </p:nvSpPr>
        <p:spPr>
          <a:xfrm>
            <a:off x="4648200" y="1905000"/>
            <a:ext cx="1447800" cy="3810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71" name="Google Shape;1671;p116"/>
          <p:cNvSpPr/>
          <p:nvPr/>
        </p:nvSpPr>
        <p:spPr>
          <a:xfrm>
            <a:off x="4648200" y="2286000"/>
            <a:ext cx="1447800" cy="4572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72" name="Google Shape;1672;p116"/>
          <p:cNvSpPr/>
          <p:nvPr/>
        </p:nvSpPr>
        <p:spPr>
          <a:xfrm>
            <a:off x="4648200" y="2743200"/>
            <a:ext cx="1447800" cy="3810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grpSp>
        <p:nvGrpSpPr>
          <p:cNvPr id="1673" name="Google Shape;1673;p116"/>
          <p:cNvGrpSpPr/>
          <p:nvPr/>
        </p:nvGrpSpPr>
        <p:grpSpPr>
          <a:xfrm>
            <a:off x="1676400" y="1600200"/>
            <a:ext cx="1905000" cy="4876800"/>
            <a:chOff x="1676400" y="1066800"/>
            <a:chExt cx="1905000" cy="4876800"/>
          </a:xfrm>
        </p:grpSpPr>
        <p:sp>
          <p:nvSpPr>
            <p:cNvPr id="1674" name="Google Shape;1674;p116"/>
            <p:cNvSpPr/>
            <p:nvPr/>
          </p:nvSpPr>
          <p:spPr>
            <a:xfrm>
              <a:off x="1676400" y="53340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grpSp>
          <p:nvGrpSpPr>
            <p:cNvPr id="1675" name="Google Shape;1675;p116"/>
            <p:cNvGrpSpPr/>
            <p:nvPr/>
          </p:nvGrpSpPr>
          <p:grpSpPr>
            <a:xfrm>
              <a:off x="1676400" y="1066800"/>
              <a:ext cx="1905000" cy="4876800"/>
              <a:chOff x="1676400" y="1066800"/>
              <a:chExt cx="1905000" cy="4876800"/>
            </a:xfrm>
          </p:grpSpPr>
          <p:sp>
            <p:nvSpPr>
              <p:cNvPr id="1676" name="Google Shape;1676;p116"/>
              <p:cNvSpPr/>
              <p:nvPr/>
            </p:nvSpPr>
            <p:spPr>
              <a:xfrm>
                <a:off x="1676400" y="10668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77" name="Google Shape;1677;p116"/>
              <p:cNvSpPr/>
              <p:nvPr/>
            </p:nvSpPr>
            <p:spPr>
              <a:xfrm>
                <a:off x="1676400" y="47244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78" name="Google Shape;1678;p116"/>
              <p:cNvSpPr/>
              <p:nvPr/>
            </p:nvSpPr>
            <p:spPr>
              <a:xfrm>
                <a:off x="1676400" y="44196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79" name="Google Shape;1679;p116"/>
              <p:cNvSpPr/>
              <p:nvPr/>
            </p:nvSpPr>
            <p:spPr>
              <a:xfrm>
                <a:off x="1676400" y="41148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80" name="Google Shape;1680;p116"/>
              <p:cNvSpPr/>
              <p:nvPr/>
            </p:nvSpPr>
            <p:spPr>
              <a:xfrm>
                <a:off x="1676400" y="3810000"/>
                <a:ext cx="1905000" cy="3048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81" name="Google Shape;1681;p116"/>
              <p:cNvSpPr/>
              <p:nvPr/>
            </p:nvSpPr>
            <p:spPr>
              <a:xfrm>
                <a:off x="1676400" y="35052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82" name="Google Shape;1682;p116"/>
              <p:cNvSpPr/>
              <p:nvPr/>
            </p:nvSpPr>
            <p:spPr>
              <a:xfrm>
                <a:off x="1676400" y="32004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83" name="Google Shape;1683;p116"/>
              <p:cNvSpPr/>
              <p:nvPr/>
            </p:nvSpPr>
            <p:spPr>
              <a:xfrm>
                <a:off x="1676400" y="22860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84" name="Google Shape;1684;p116"/>
              <p:cNvSpPr/>
              <p:nvPr/>
            </p:nvSpPr>
            <p:spPr>
              <a:xfrm>
                <a:off x="1676400" y="19812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85" name="Google Shape;1685;p116"/>
              <p:cNvSpPr/>
              <p:nvPr/>
            </p:nvSpPr>
            <p:spPr>
              <a:xfrm>
                <a:off x="1676400" y="16764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86" name="Google Shape;1686;p116"/>
              <p:cNvSpPr/>
              <p:nvPr/>
            </p:nvSpPr>
            <p:spPr>
              <a:xfrm>
                <a:off x="1676400" y="1371600"/>
                <a:ext cx="1905000" cy="3048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87" name="Google Shape;1687;p116"/>
              <p:cNvSpPr/>
              <p:nvPr/>
            </p:nvSpPr>
            <p:spPr>
              <a:xfrm>
                <a:off x="1676400" y="2590800"/>
                <a:ext cx="1905000" cy="3048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88" name="Google Shape;1688;p116"/>
              <p:cNvSpPr/>
              <p:nvPr/>
            </p:nvSpPr>
            <p:spPr>
              <a:xfrm>
                <a:off x="1676400" y="28956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89" name="Google Shape;1689;p116"/>
              <p:cNvSpPr/>
              <p:nvPr/>
            </p:nvSpPr>
            <p:spPr>
              <a:xfrm>
                <a:off x="1676400" y="56388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90" name="Google Shape;1690;p116"/>
              <p:cNvSpPr/>
              <p:nvPr/>
            </p:nvSpPr>
            <p:spPr>
              <a:xfrm>
                <a:off x="1676400" y="5029200"/>
                <a:ext cx="1905000" cy="3048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grpSp>
      </p:grpSp>
      <p:sp>
        <p:nvSpPr>
          <p:cNvPr id="1691" name="Google Shape;1691;p116"/>
          <p:cNvSpPr/>
          <p:nvPr/>
        </p:nvSpPr>
        <p:spPr>
          <a:xfrm>
            <a:off x="5257800" y="762000"/>
            <a:ext cx="1828800" cy="4572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Cache</a:t>
            </a:r>
            <a:endParaRPr b="1" sz="2400">
              <a:solidFill>
                <a:schemeClr val="lt1"/>
              </a:solidFill>
              <a:latin typeface="Book Antiqua"/>
              <a:ea typeface="Book Antiqua"/>
              <a:cs typeface="Book Antiqua"/>
              <a:sym typeface="Book Antiqua"/>
            </a:endParaRPr>
          </a:p>
        </p:txBody>
      </p:sp>
      <p:grpSp>
        <p:nvGrpSpPr>
          <p:cNvPr id="1692" name="Google Shape;1692;p116"/>
          <p:cNvGrpSpPr/>
          <p:nvPr/>
        </p:nvGrpSpPr>
        <p:grpSpPr>
          <a:xfrm>
            <a:off x="685800" y="1600200"/>
            <a:ext cx="914400" cy="4876800"/>
            <a:chOff x="609600" y="1066800"/>
            <a:chExt cx="914400" cy="4876800"/>
          </a:xfrm>
        </p:grpSpPr>
        <p:sp>
          <p:nvSpPr>
            <p:cNvPr id="1693" name="Google Shape;1693;p116"/>
            <p:cNvSpPr/>
            <p:nvPr/>
          </p:nvSpPr>
          <p:spPr>
            <a:xfrm>
              <a:off x="609600" y="10668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a:t>
              </a:r>
              <a:endParaRPr b="1" sz="1800">
                <a:solidFill>
                  <a:schemeClr val="lt1"/>
                </a:solidFill>
                <a:latin typeface="Book Antiqua"/>
                <a:ea typeface="Book Antiqua"/>
                <a:cs typeface="Book Antiqua"/>
                <a:sym typeface="Book Antiqua"/>
              </a:endParaRPr>
            </a:p>
          </p:txBody>
        </p:sp>
        <p:sp>
          <p:nvSpPr>
            <p:cNvPr id="1694" name="Google Shape;1694;p116"/>
            <p:cNvSpPr/>
            <p:nvPr/>
          </p:nvSpPr>
          <p:spPr>
            <a:xfrm>
              <a:off x="609600" y="47244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1100</a:t>
              </a:r>
              <a:endParaRPr b="1" sz="1800">
                <a:solidFill>
                  <a:schemeClr val="lt1"/>
                </a:solidFill>
                <a:latin typeface="Book Antiqua"/>
                <a:ea typeface="Book Antiqua"/>
                <a:cs typeface="Book Antiqua"/>
                <a:sym typeface="Book Antiqua"/>
              </a:endParaRPr>
            </a:p>
          </p:txBody>
        </p:sp>
        <p:sp>
          <p:nvSpPr>
            <p:cNvPr id="1695" name="Google Shape;1695;p116"/>
            <p:cNvSpPr/>
            <p:nvPr/>
          </p:nvSpPr>
          <p:spPr>
            <a:xfrm>
              <a:off x="609600" y="44196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1011</a:t>
              </a:r>
              <a:endParaRPr b="1" sz="1800">
                <a:solidFill>
                  <a:schemeClr val="lt1"/>
                </a:solidFill>
                <a:latin typeface="Book Antiqua"/>
                <a:ea typeface="Book Antiqua"/>
                <a:cs typeface="Book Antiqua"/>
                <a:sym typeface="Book Antiqua"/>
              </a:endParaRPr>
            </a:p>
          </p:txBody>
        </p:sp>
        <p:sp>
          <p:nvSpPr>
            <p:cNvPr id="1696" name="Google Shape;1696;p116"/>
            <p:cNvSpPr/>
            <p:nvPr/>
          </p:nvSpPr>
          <p:spPr>
            <a:xfrm>
              <a:off x="609600" y="41148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1010</a:t>
              </a:r>
              <a:endParaRPr b="1" sz="1800">
                <a:solidFill>
                  <a:schemeClr val="lt1"/>
                </a:solidFill>
                <a:latin typeface="Book Antiqua"/>
                <a:ea typeface="Book Antiqua"/>
                <a:cs typeface="Book Antiqua"/>
                <a:sym typeface="Book Antiqua"/>
              </a:endParaRPr>
            </a:p>
          </p:txBody>
        </p:sp>
        <p:sp>
          <p:nvSpPr>
            <p:cNvPr id="1697" name="Google Shape;1697;p116"/>
            <p:cNvSpPr/>
            <p:nvPr/>
          </p:nvSpPr>
          <p:spPr>
            <a:xfrm>
              <a:off x="609600" y="38100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1001</a:t>
              </a:r>
              <a:endParaRPr b="1" sz="1800">
                <a:solidFill>
                  <a:schemeClr val="lt1"/>
                </a:solidFill>
                <a:latin typeface="Book Antiqua"/>
                <a:ea typeface="Book Antiqua"/>
                <a:cs typeface="Book Antiqua"/>
                <a:sym typeface="Book Antiqua"/>
              </a:endParaRPr>
            </a:p>
          </p:txBody>
        </p:sp>
        <p:sp>
          <p:nvSpPr>
            <p:cNvPr id="1698" name="Google Shape;1698;p116"/>
            <p:cNvSpPr/>
            <p:nvPr/>
          </p:nvSpPr>
          <p:spPr>
            <a:xfrm>
              <a:off x="609600" y="35052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1000</a:t>
              </a:r>
              <a:endParaRPr b="1" sz="1800">
                <a:solidFill>
                  <a:schemeClr val="lt1"/>
                </a:solidFill>
                <a:latin typeface="Book Antiqua"/>
                <a:ea typeface="Book Antiqua"/>
                <a:cs typeface="Book Antiqua"/>
                <a:sym typeface="Book Antiqua"/>
              </a:endParaRPr>
            </a:p>
          </p:txBody>
        </p:sp>
        <p:sp>
          <p:nvSpPr>
            <p:cNvPr id="1699" name="Google Shape;1699;p116"/>
            <p:cNvSpPr/>
            <p:nvPr/>
          </p:nvSpPr>
          <p:spPr>
            <a:xfrm>
              <a:off x="609600" y="32004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0111</a:t>
              </a:r>
              <a:endParaRPr b="1" sz="1800">
                <a:solidFill>
                  <a:schemeClr val="lt1"/>
                </a:solidFill>
                <a:latin typeface="Book Antiqua"/>
                <a:ea typeface="Book Antiqua"/>
                <a:cs typeface="Book Antiqua"/>
                <a:sym typeface="Book Antiqua"/>
              </a:endParaRPr>
            </a:p>
          </p:txBody>
        </p:sp>
        <p:sp>
          <p:nvSpPr>
            <p:cNvPr id="1700" name="Google Shape;1700;p116"/>
            <p:cNvSpPr/>
            <p:nvPr/>
          </p:nvSpPr>
          <p:spPr>
            <a:xfrm>
              <a:off x="609600" y="22860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0100</a:t>
              </a:r>
              <a:endParaRPr b="1" sz="1800">
                <a:solidFill>
                  <a:schemeClr val="lt1"/>
                </a:solidFill>
                <a:latin typeface="Book Antiqua"/>
                <a:ea typeface="Book Antiqua"/>
                <a:cs typeface="Book Antiqua"/>
                <a:sym typeface="Book Antiqua"/>
              </a:endParaRPr>
            </a:p>
          </p:txBody>
        </p:sp>
        <p:sp>
          <p:nvSpPr>
            <p:cNvPr id="1701" name="Google Shape;1701;p116"/>
            <p:cNvSpPr/>
            <p:nvPr/>
          </p:nvSpPr>
          <p:spPr>
            <a:xfrm>
              <a:off x="609600" y="19812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0011</a:t>
              </a:r>
              <a:endParaRPr b="1" sz="1800">
                <a:solidFill>
                  <a:schemeClr val="lt1"/>
                </a:solidFill>
                <a:latin typeface="Book Antiqua"/>
                <a:ea typeface="Book Antiqua"/>
                <a:cs typeface="Book Antiqua"/>
                <a:sym typeface="Book Antiqua"/>
              </a:endParaRPr>
            </a:p>
          </p:txBody>
        </p:sp>
        <p:sp>
          <p:nvSpPr>
            <p:cNvPr id="1702" name="Google Shape;1702;p116"/>
            <p:cNvSpPr/>
            <p:nvPr/>
          </p:nvSpPr>
          <p:spPr>
            <a:xfrm>
              <a:off x="609600" y="16764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0010</a:t>
              </a:r>
              <a:endParaRPr b="1" sz="1800">
                <a:solidFill>
                  <a:schemeClr val="lt1"/>
                </a:solidFill>
                <a:latin typeface="Book Antiqua"/>
                <a:ea typeface="Book Antiqua"/>
                <a:cs typeface="Book Antiqua"/>
                <a:sym typeface="Book Antiqua"/>
              </a:endParaRPr>
            </a:p>
          </p:txBody>
        </p:sp>
        <p:sp>
          <p:nvSpPr>
            <p:cNvPr id="1703" name="Google Shape;1703;p116"/>
            <p:cNvSpPr/>
            <p:nvPr/>
          </p:nvSpPr>
          <p:spPr>
            <a:xfrm>
              <a:off x="609600" y="13716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0001</a:t>
              </a:r>
              <a:endParaRPr b="1" sz="1800">
                <a:solidFill>
                  <a:schemeClr val="lt1"/>
                </a:solidFill>
                <a:latin typeface="Book Antiqua"/>
                <a:ea typeface="Book Antiqua"/>
                <a:cs typeface="Book Antiqua"/>
                <a:sym typeface="Book Antiqua"/>
              </a:endParaRPr>
            </a:p>
          </p:txBody>
        </p:sp>
        <p:sp>
          <p:nvSpPr>
            <p:cNvPr id="1704" name="Google Shape;1704;p116"/>
            <p:cNvSpPr/>
            <p:nvPr/>
          </p:nvSpPr>
          <p:spPr>
            <a:xfrm>
              <a:off x="609600" y="25908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0101</a:t>
              </a:r>
              <a:endParaRPr b="1" sz="1800">
                <a:solidFill>
                  <a:schemeClr val="lt1"/>
                </a:solidFill>
                <a:latin typeface="Book Antiqua"/>
                <a:ea typeface="Book Antiqua"/>
                <a:cs typeface="Book Antiqua"/>
                <a:sym typeface="Book Antiqua"/>
              </a:endParaRPr>
            </a:p>
          </p:txBody>
        </p:sp>
        <p:sp>
          <p:nvSpPr>
            <p:cNvPr id="1705" name="Google Shape;1705;p116"/>
            <p:cNvSpPr/>
            <p:nvPr/>
          </p:nvSpPr>
          <p:spPr>
            <a:xfrm>
              <a:off x="609600" y="28956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0110</a:t>
              </a:r>
              <a:endParaRPr b="1" sz="1800">
                <a:solidFill>
                  <a:schemeClr val="lt1"/>
                </a:solidFill>
                <a:latin typeface="Book Antiqua"/>
                <a:ea typeface="Book Antiqua"/>
                <a:cs typeface="Book Antiqua"/>
                <a:sym typeface="Book Antiqua"/>
              </a:endParaRPr>
            </a:p>
          </p:txBody>
        </p:sp>
        <p:sp>
          <p:nvSpPr>
            <p:cNvPr id="1706" name="Google Shape;1706;p116"/>
            <p:cNvSpPr/>
            <p:nvPr/>
          </p:nvSpPr>
          <p:spPr>
            <a:xfrm>
              <a:off x="609600" y="56388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1111</a:t>
              </a:r>
              <a:endParaRPr b="1" sz="1800">
                <a:solidFill>
                  <a:schemeClr val="lt1"/>
                </a:solidFill>
                <a:latin typeface="Book Antiqua"/>
                <a:ea typeface="Book Antiqua"/>
                <a:cs typeface="Book Antiqua"/>
                <a:sym typeface="Book Antiqua"/>
              </a:endParaRPr>
            </a:p>
          </p:txBody>
        </p:sp>
        <p:sp>
          <p:nvSpPr>
            <p:cNvPr id="1707" name="Google Shape;1707;p116"/>
            <p:cNvSpPr/>
            <p:nvPr/>
          </p:nvSpPr>
          <p:spPr>
            <a:xfrm>
              <a:off x="609600" y="53340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1110</a:t>
              </a:r>
              <a:endParaRPr b="1" sz="1800">
                <a:solidFill>
                  <a:schemeClr val="lt1"/>
                </a:solidFill>
                <a:latin typeface="Book Antiqua"/>
                <a:ea typeface="Book Antiqua"/>
                <a:cs typeface="Book Antiqua"/>
                <a:sym typeface="Book Antiqua"/>
              </a:endParaRPr>
            </a:p>
          </p:txBody>
        </p:sp>
        <p:sp>
          <p:nvSpPr>
            <p:cNvPr id="1708" name="Google Shape;1708;p116"/>
            <p:cNvSpPr/>
            <p:nvPr/>
          </p:nvSpPr>
          <p:spPr>
            <a:xfrm>
              <a:off x="609600" y="50292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1101</a:t>
              </a:r>
              <a:endParaRPr b="1" sz="1800">
                <a:solidFill>
                  <a:schemeClr val="lt1"/>
                </a:solidFill>
                <a:latin typeface="Book Antiqua"/>
                <a:ea typeface="Book Antiqua"/>
                <a:cs typeface="Book Antiqua"/>
                <a:sym typeface="Book Antiqua"/>
              </a:endParaRPr>
            </a:p>
          </p:txBody>
        </p:sp>
      </p:grpSp>
      <p:sp>
        <p:nvSpPr>
          <p:cNvPr id="1709" name="Google Shape;1709;p116"/>
          <p:cNvSpPr/>
          <p:nvPr/>
        </p:nvSpPr>
        <p:spPr>
          <a:xfrm>
            <a:off x="4572000" y="4191000"/>
            <a:ext cx="1828800" cy="533400"/>
          </a:xfrm>
          <a:prstGeom prst="roundRect">
            <a:avLst>
              <a:gd fmla="val 16667" name="adj"/>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Tag</a:t>
            </a:r>
            <a:endParaRPr b="1" sz="2400">
              <a:solidFill>
                <a:schemeClr val="lt1"/>
              </a:solidFill>
              <a:latin typeface="Book Antiqua"/>
              <a:ea typeface="Book Antiqua"/>
              <a:cs typeface="Book Antiqua"/>
              <a:sym typeface="Book Antiqua"/>
            </a:endParaRPr>
          </a:p>
        </p:txBody>
      </p:sp>
      <p:sp>
        <p:nvSpPr>
          <p:cNvPr id="1710" name="Google Shape;1710;p116"/>
          <p:cNvSpPr/>
          <p:nvPr/>
        </p:nvSpPr>
        <p:spPr>
          <a:xfrm>
            <a:off x="6400800" y="4191000"/>
            <a:ext cx="1828800" cy="533400"/>
          </a:xfrm>
          <a:prstGeom prst="roundRect">
            <a:avLst>
              <a:gd fmla="val 16667" name="adj"/>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Index</a:t>
            </a:r>
            <a:endParaRPr b="1" sz="2400">
              <a:solidFill>
                <a:schemeClr val="lt1"/>
              </a:solidFill>
              <a:latin typeface="Book Antiqua"/>
              <a:ea typeface="Book Antiqua"/>
              <a:cs typeface="Book Antiqua"/>
              <a:sym typeface="Book Antiqua"/>
            </a:endParaRPr>
          </a:p>
        </p:txBody>
      </p:sp>
      <p:grpSp>
        <p:nvGrpSpPr>
          <p:cNvPr id="1711" name="Google Shape;1711;p116"/>
          <p:cNvGrpSpPr/>
          <p:nvPr/>
        </p:nvGrpSpPr>
        <p:grpSpPr>
          <a:xfrm>
            <a:off x="4572000" y="4876800"/>
            <a:ext cx="3657600" cy="533400"/>
            <a:chOff x="4419600" y="4953000"/>
            <a:chExt cx="3657600" cy="533400"/>
          </a:xfrm>
        </p:grpSpPr>
        <p:sp>
          <p:nvSpPr>
            <p:cNvPr id="1712" name="Google Shape;1712;p116"/>
            <p:cNvSpPr/>
            <p:nvPr/>
          </p:nvSpPr>
          <p:spPr>
            <a:xfrm>
              <a:off x="4419600" y="4953000"/>
              <a:ext cx="1828800" cy="533400"/>
            </a:xfrm>
            <a:prstGeom prst="roundRect">
              <a:avLst>
                <a:gd fmla="val 16667" name="adj"/>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3</a:t>
              </a:r>
              <a:endParaRPr b="1" sz="2400">
                <a:solidFill>
                  <a:schemeClr val="lt1"/>
                </a:solidFill>
                <a:latin typeface="Book Antiqua"/>
                <a:ea typeface="Book Antiqua"/>
                <a:cs typeface="Book Antiqua"/>
                <a:sym typeface="Book Antiqua"/>
              </a:endParaRPr>
            </a:p>
          </p:txBody>
        </p:sp>
        <p:sp>
          <p:nvSpPr>
            <p:cNvPr id="1713" name="Google Shape;1713;p116"/>
            <p:cNvSpPr/>
            <p:nvPr/>
          </p:nvSpPr>
          <p:spPr>
            <a:xfrm>
              <a:off x="6248400" y="4953000"/>
              <a:ext cx="1828800" cy="533400"/>
            </a:xfrm>
            <a:prstGeom prst="roundRect">
              <a:avLst>
                <a:gd fmla="val 16667" name="adj"/>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1</a:t>
              </a:r>
              <a:endParaRPr/>
            </a:p>
          </p:txBody>
        </p:sp>
      </p:grpSp>
      <p:sp>
        <p:nvSpPr>
          <p:cNvPr id="1714" name="Google Shape;1714;p116"/>
          <p:cNvSpPr/>
          <p:nvPr/>
        </p:nvSpPr>
        <p:spPr>
          <a:xfrm>
            <a:off x="685800" y="838200"/>
            <a:ext cx="2819400" cy="4572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Main Memory</a:t>
            </a:r>
            <a:endParaRPr b="1" sz="2400">
              <a:solidFill>
                <a:schemeClr val="lt1"/>
              </a:solidFill>
              <a:latin typeface="Book Antiqua"/>
              <a:ea typeface="Book Antiqua"/>
              <a:cs typeface="Book Antiqua"/>
              <a:sym typeface="Book Antiqua"/>
            </a:endParaRPr>
          </a:p>
        </p:txBody>
      </p:sp>
      <p:grpSp>
        <p:nvGrpSpPr>
          <p:cNvPr id="1715" name="Google Shape;1715;p116"/>
          <p:cNvGrpSpPr/>
          <p:nvPr/>
        </p:nvGrpSpPr>
        <p:grpSpPr>
          <a:xfrm>
            <a:off x="3962400" y="1524000"/>
            <a:ext cx="533400" cy="1600200"/>
            <a:chOff x="3962400" y="1524000"/>
            <a:chExt cx="533400" cy="1600200"/>
          </a:xfrm>
        </p:grpSpPr>
        <p:sp>
          <p:nvSpPr>
            <p:cNvPr id="1716" name="Google Shape;1716;p116"/>
            <p:cNvSpPr/>
            <p:nvPr/>
          </p:nvSpPr>
          <p:spPr>
            <a:xfrm>
              <a:off x="3962400" y="1524000"/>
              <a:ext cx="533400" cy="3810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a:t>
              </a:r>
              <a:endParaRPr b="1" sz="1800">
                <a:solidFill>
                  <a:schemeClr val="lt1"/>
                </a:solidFill>
                <a:latin typeface="Book Antiqua"/>
                <a:ea typeface="Book Antiqua"/>
                <a:cs typeface="Book Antiqua"/>
                <a:sym typeface="Book Antiqua"/>
              </a:endParaRPr>
            </a:p>
          </p:txBody>
        </p:sp>
        <p:sp>
          <p:nvSpPr>
            <p:cNvPr id="1717" name="Google Shape;1717;p116"/>
            <p:cNvSpPr/>
            <p:nvPr/>
          </p:nvSpPr>
          <p:spPr>
            <a:xfrm>
              <a:off x="3962400" y="1905000"/>
              <a:ext cx="533400" cy="3810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a:t>
              </a:r>
              <a:endParaRPr b="1" sz="1800">
                <a:solidFill>
                  <a:schemeClr val="lt1"/>
                </a:solidFill>
                <a:latin typeface="Book Antiqua"/>
                <a:ea typeface="Book Antiqua"/>
                <a:cs typeface="Book Antiqua"/>
                <a:sym typeface="Book Antiqua"/>
              </a:endParaRPr>
            </a:p>
          </p:txBody>
        </p:sp>
        <p:sp>
          <p:nvSpPr>
            <p:cNvPr id="1718" name="Google Shape;1718;p116"/>
            <p:cNvSpPr/>
            <p:nvPr/>
          </p:nvSpPr>
          <p:spPr>
            <a:xfrm>
              <a:off x="3962400" y="2286000"/>
              <a:ext cx="533400" cy="4572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a:t>
              </a:r>
              <a:endParaRPr b="1" sz="1800">
                <a:solidFill>
                  <a:schemeClr val="lt1"/>
                </a:solidFill>
                <a:latin typeface="Book Antiqua"/>
                <a:ea typeface="Book Antiqua"/>
                <a:cs typeface="Book Antiqua"/>
                <a:sym typeface="Book Antiqua"/>
              </a:endParaRPr>
            </a:p>
          </p:txBody>
        </p:sp>
        <p:sp>
          <p:nvSpPr>
            <p:cNvPr id="1719" name="Google Shape;1719;p116"/>
            <p:cNvSpPr/>
            <p:nvPr/>
          </p:nvSpPr>
          <p:spPr>
            <a:xfrm>
              <a:off x="3962400" y="2743200"/>
              <a:ext cx="533400" cy="3810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a:t>
              </a:r>
              <a:endParaRPr b="1" sz="1800">
                <a:solidFill>
                  <a:schemeClr val="lt1"/>
                </a:solidFill>
                <a:latin typeface="Book Antiqua"/>
                <a:ea typeface="Book Antiqua"/>
                <a:cs typeface="Book Antiqua"/>
                <a:sym typeface="Book Antiqua"/>
              </a:endParaRPr>
            </a:p>
          </p:txBody>
        </p:sp>
      </p:grpSp>
      <p:cxnSp>
        <p:nvCxnSpPr>
          <p:cNvPr id="1720" name="Google Shape;1720;p116"/>
          <p:cNvCxnSpPr>
            <a:endCxn id="1669" idx="1"/>
          </p:cNvCxnSpPr>
          <p:nvPr/>
        </p:nvCxnSpPr>
        <p:spPr>
          <a:xfrm flipH="1" rot="10800000">
            <a:off x="3581400" y="1714500"/>
            <a:ext cx="1066800" cy="38100"/>
          </a:xfrm>
          <a:prstGeom prst="straightConnector1">
            <a:avLst/>
          </a:prstGeom>
          <a:noFill/>
          <a:ln cap="flat" cmpd="sng" w="38100">
            <a:solidFill>
              <a:srgbClr val="FF6803"/>
            </a:solidFill>
            <a:prstDash val="solid"/>
            <a:round/>
            <a:headEnd len="med" w="med" type="stealth"/>
            <a:tailEnd len="med" w="med" type="stealth"/>
          </a:ln>
        </p:spPr>
      </p:cxnSp>
      <p:cxnSp>
        <p:nvCxnSpPr>
          <p:cNvPr id="1721" name="Google Shape;1721;p116"/>
          <p:cNvCxnSpPr/>
          <p:nvPr/>
        </p:nvCxnSpPr>
        <p:spPr>
          <a:xfrm rot="-5400000">
            <a:off x="3429000" y="1828800"/>
            <a:ext cx="1295400" cy="990600"/>
          </a:xfrm>
          <a:prstGeom prst="straightConnector1">
            <a:avLst/>
          </a:prstGeom>
          <a:noFill/>
          <a:ln cap="flat" cmpd="sng" w="38100">
            <a:solidFill>
              <a:srgbClr val="FF6803"/>
            </a:solidFill>
            <a:prstDash val="solid"/>
            <a:round/>
            <a:headEnd len="med" w="med" type="stealth"/>
            <a:tailEnd len="med" w="med" type="stealth"/>
          </a:ln>
        </p:spPr>
      </p:cxnSp>
      <p:cxnSp>
        <p:nvCxnSpPr>
          <p:cNvPr id="1722" name="Google Shape;1722;p116"/>
          <p:cNvCxnSpPr/>
          <p:nvPr/>
        </p:nvCxnSpPr>
        <p:spPr>
          <a:xfrm rot="-5400000">
            <a:off x="2819400" y="2438400"/>
            <a:ext cx="2514600" cy="990600"/>
          </a:xfrm>
          <a:prstGeom prst="straightConnector1">
            <a:avLst/>
          </a:prstGeom>
          <a:noFill/>
          <a:ln cap="flat" cmpd="sng" w="38100">
            <a:solidFill>
              <a:srgbClr val="FF6803"/>
            </a:solidFill>
            <a:prstDash val="solid"/>
            <a:round/>
            <a:headEnd len="med" w="med" type="stealth"/>
            <a:tailEnd len="med" w="med" type="stealth"/>
          </a:ln>
        </p:spPr>
      </p:cxnSp>
      <p:cxnSp>
        <p:nvCxnSpPr>
          <p:cNvPr id="1723" name="Google Shape;1723;p116"/>
          <p:cNvCxnSpPr>
            <a:stCxn id="1677" idx="3"/>
          </p:cNvCxnSpPr>
          <p:nvPr/>
        </p:nvCxnSpPr>
        <p:spPr>
          <a:xfrm flipH="1" rot="10800000">
            <a:off x="3581400" y="1752600"/>
            <a:ext cx="990600" cy="3657600"/>
          </a:xfrm>
          <a:prstGeom prst="straightConnector1">
            <a:avLst/>
          </a:prstGeom>
          <a:noFill/>
          <a:ln cap="flat" cmpd="sng" w="38100">
            <a:solidFill>
              <a:srgbClr val="FF6803"/>
            </a:solidFill>
            <a:prstDash val="solid"/>
            <a:round/>
            <a:headEnd len="med" w="med" type="stealth"/>
            <a:tailEnd len="med" w="med" type="stealth"/>
          </a:ln>
        </p:spPr>
      </p:cxnSp>
      <p:sp>
        <p:nvSpPr>
          <p:cNvPr id="1724" name="Google Shape;1724;p116"/>
          <p:cNvSpPr/>
          <p:nvPr/>
        </p:nvSpPr>
        <p:spPr>
          <a:xfrm>
            <a:off x="6553200" y="1600200"/>
            <a:ext cx="1371600" cy="4572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Set 0</a:t>
            </a:r>
            <a:endParaRPr b="1" sz="2400">
              <a:solidFill>
                <a:schemeClr val="lt1"/>
              </a:solidFill>
              <a:latin typeface="Book Antiqua"/>
              <a:ea typeface="Book Antiqua"/>
              <a:cs typeface="Book Antiqua"/>
              <a:sym typeface="Book Antiqua"/>
            </a:endParaRPr>
          </a:p>
        </p:txBody>
      </p:sp>
      <p:sp>
        <p:nvSpPr>
          <p:cNvPr id="1725" name="Google Shape;1725;p116"/>
          <p:cNvSpPr/>
          <p:nvPr/>
        </p:nvSpPr>
        <p:spPr>
          <a:xfrm>
            <a:off x="6553200" y="2438400"/>
            <a:ext cx="1295400" cy="4572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Set 1</a:t>
            </a:r>
            <a:endParaRPr b="1" sz="2400">
              <a:solidFill>
                <a:schemeClr val="lt1"/>
              </a:solidFill>
              <a:latin typeface="Book Antiqua"/>
              <a:ea typeface="Book Antiqua"/>
              <a:cs typeface="Book Antiqua"/>
              <a:sym typeface="Book Antiqua"/>
            </a:endParaRPr>
          </a:p>
        </p:txBody>
      </p:sp>
      <p:sp>
        <p:nvSpPr>
          <p:cNvPr id="1726" name="Google Shape;1726;p116"/>
          <p:cNvSpPr/>
          <p:nvPr/>
        </p:nvSpPr>
        <p:spPr>
          <a:xfrm>
            <a:off x="6096000" y="1524000"/>
            <a:ext cx="304800" cy="685800"/>
          </a:xfrm>
          <a:prstGeom prst="rightBrace">
            <a:avLst>
              <a:gd fmla="val 8333" name="adj1"/>
              <a:gd fmla="val 50000" name="adj2"/>
            </a:avLst>
          </a:prstGeom>
          <a:noFill/>
          <a:ln cap="flat" cmpd="sng" w="12700">
            <a:solidFill>
              <a:srgbClr val="FF680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1727" name="Google Shape;1727;p116"/>
          <p:cNvSpPr/>
          <p:nvPr/>
        </p:nvSpPr>
        <p:spPr>
          <a:xfrm>
            <a:off x="6096000" y="2286000"/>
            <a:ext cx="304800" cy="838200"/>
          </a:xfrm>
          <a:prstGeom prst="rightBrace">
            <a:avLst>
              <a:gd fmla="val 8333" name="adj1"/>
              <a:gd fmla="val 50000" name="adj2"/>
            </a:avLst>
          </a:prstGeom>
          <a:noFill/>
          <a:ln cap="flat" cmpd="sng" w="12700">
            <a:solidFill>
              <a:srgbClr val="FF680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1" name="Shape 1731"/>
        <p:cNvGrpSpPr/>
        <p:nvPr/>
      </p:nvGrpSpPr>
      <p:grpSpPr>
        <a:xfrm>
          <a:off x="0" y="0"/>
          <a:ext cx="0" cy="0"/>
          <a:chOff x="0" y="0"/>
          <a:chExt cx="0" cy="0"/>
        </a:xfrm>
      </p:grpSpPr>
      <p:sp>
        <p:nvSpPr>
          <p:cNvPr id="1732" name="Google Shape;1732;p117"/>
          <p:cNvSpPr txBox="1"/>
          <p:nvPr>
            <p:ph type="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CACHE NUMERICALS – DIRECT MAPPED CACHE</a:t>
            </a:r>
            <a:endParaRPr b="1" i="0" sz="2400" u="none" cap="small" strike="noStrike">
              <a:solidFill>
                <a:schemeClr val="dk2"/>
              </a:solidFill>
              <a:latin typeface="Book Antiqua"/>
              <a:ea typeface="Book Antiqua"/>
              <a:cs typeface="Book Antiqua"/>
              <a:sym typeface="Book Antiqua"/>
            </a:endParaRPr>
          </a:p>
        </p:txBody>
      </p:sp>
      <p:sp>
        <p:nvSpPr>
          <p:cNvPr id="1733" name="Google Shape;1733;p117"/>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A cache is direct-mapped and has 64 KB data. Each block contains 32 bytes. The address is 32 bits wide. What are the sizes of the tag, index, and block offset fields?</a:t>
            </a:r>
            <a:endParaRPr/>
          </a:p>
          <a:p>
            <a:pPr indent="0" lvl="0" marL="0" marR="0" rtl="0" algn="just">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0" lvl="0" marL="0" marR="0" rtl="0" algn="just">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Block Size = 32 bytes. So we need 5 bits to address bytes within the block</a:t>
            </a:r>
            <a:endParaRPr b="0" i="0" sz="2400" u="none" cap="none" strike="noStrike">
              <a:solidFill>
                <a:schemeClr val="dk1"/>
              </a:solidFill>
              <a:latin typeface="Book Antiqua"/>
              <a:ea typeface="Book Antiqua"/>
              <a:cs typeface="Book Antiqua"/>
              <a:sym typeface="Book Antiqua"/>
            </a:endParaRPr>
          </a:p>
          <a:p>
            <a:pPr indent="0" lvl="0" marL="0" marR="0" rtl="0" algn="just">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Number of Blocks = Cache Size/Block Size = 64 KB/32 Bytes</a:t>
            </a:r>
            <a:endParaRPr/>
          </a:p>
          <a:p>
            <a:pPr indent="0" lvl="0" marL="0" marR="0" rtl="0" algn="just">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 2</a:t>
            </a:r>
            <a:r>
              <a:rPr b="0" baseline="30000" i="0" lang="en-US" sz="2400" u="none" cap="none" strike="noStrike">
                <a:solidFill>
                  <a:schemeClr val="dk1"/>
                </a:solidFill>
                <a:latin typeface="Book Antiqua"/>
                <a:ea typeface="Book Antiqua"/>
                <a:cs typeface="Book Antiqua"/>
                <a:sym typeface="Book Antiqua"/>
              </a:rPr>
              <a:t>6</a:t>
            </a:r>
            <a:r>
              <a:rPr b="0" i="0" lang="en-US" sz="2400" u="none" cap="none" strike="noStrike">
                <a:solidFill>
                  <a:schemeClr val="dk1"/>
                </a:solidFill>
                <a:latin typeface="Book Antiqua"/>
                <a:ea typeface="Book Antiqua"/>
                <a:cs typeface="Book Antiqua"/>
                <a:sym typeface="Book Antiqua"/>
              </a:rPr>
              <a:t> * 2</a:t>
            </a:r>
            <a:r>
              <a:rPr b="0" baseline="30000" i="0" lang="en-US" sz="2400" u="none" cap="none" strike="noStrike">
                <a:solidFill>
                  <a:schemeClr val="dk1"/>
                </a:solidFill>
                <a:latin typeface="Book Antiqua"/>
                <a:ea typeface="Book Antiqua"/>
                <a:cs typeface="Book Antiqua"/>
                <a:sym typeface="Book Antiqua"/>
              </a:rPr>
              <a:t>10</a:t>
            </a:r>
            <a:r>
              <a:rPr b="0" i="0" lang="en-US" sz="2400" u="none" cap="none" strike="noStrike">
                <a:solidFill>
                  <a:schemeClr val="dk1"/>
                </a:solidFill>
                <a:latin typeface="Book Antiqua"/>
                <a:ea typeface="Book Antiqua"/>
                <a:cs typeface="Book Antiqua"/>
                <a:sym typeface="Book Antiqua"/>
              </a:rPr>
              <a:t>/ 2</a:t>
            </a:r>
            <a:r>
              <a:rPr b="0" baseline="30000" i="0" lang="en-US" sz="2400" u="none" cap="none" strike="noStrike">
                <a:solidFill>
                  <a:schemeClr val="dk1"/>
                </a:solidFill>
                <a:latin typeface="Book Antiqua"/>
                <a:ea typeface="Book Antiqua"/>
                <a:cs typeface="Book Antiqua"/>
                <a:sym typeface="Book Antiqua"/>
              </a:rPr>
              <a:t>5</a:t>
            </a:r>
            <a:r>
              <a:rPr b="0" i="0" lang="en-US" sz="2400" u="none" cap="none" strike="noStrike">
                <a:solidFill>
                  <a:schemeClr val="dk1"/>
                </a:solidFill>
                <a:latin typeface="Book Antiqua"/>
                <a:ea typeface="Book Antiqua"/>
                <a:cs typeface="Book Antiqua"/>
                <a:sym typeface="Book Antiqua"/>
              </a:rPr>
              <a:t> = 2</a:t>
            </a:r>
            <a:r>
              <a:rPr b="0" baseline="30000" i="0" lang="en-US" sz="2400" u="none" cap="none" strike="noStrike">
                <a:solidFill>
                  <a:schemeClr val="dk1"/>
                </a:solidFill>
                <a:latin typeface="Book Antiqua"/>
                <a:ea typeface="Book Antiqua"/>
                <a:cs typeface="Book Antiqua"/>
                <a:sym typeface="Book Antiqua"/>
              </a:rPr>
              <a:t>11</a:t>
            </a:r>
            <a:r>
              <a:rPr b="0" i="0" lang="en-US" sz="2400" u="none" cap="none" strike="noStrike">
                <a:solidFill>
                  <a:schemeClr val="dk1"/>
                </a:solidFill>
                <a:latin typeface="Book Antiqua"/>
                <a:ea typeface="Book Antiqua"/>
                <a:cs typeface="Book Antiqua"/>
                <a:sym typeface="Book Antiqua"/>
              </a:rPr>
              <a:t> </a:t>
            </a:r>
            <a:endParaRPr/>
          </a:p>
          <a:p>
            <a:pPr indent="0" lvl="0" marL="0" marR="0" rtl="0" algn="just">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We need 11 bits to address the blocks</a:t>
            </a:r>
            <a:endParaRPr b="0" i="0" sz="2400" u="none" cap="none" strike="noStrike">
              <a:solidFill>
                <a:schemeClr val="dk1"/>
              </a:solidFill>
              <a:latin typeface="Book Antiqua"/>
              <a:ea typeface="Book Antiqua"/>
              <a:cs typeface="Book Antiqua"/>
              <a:sym typeface="Book Antiqua"/>
            </a:endParaRPr>
          </a:p>
          <a:p>
            <a:pPr indent="0" lvl="0" marL="0" marR="0" rtl="0" algn="just">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Number of Tag bits = 32 – 11 – 5 = 16 bits</a:t>
            </a:r>
            <a:endParaRPr b="0" i="0" sz="2400" u="none" cap="none" strike="noStrike">
              <a:solidFill>
                <a:schemeClr val="dk1"/>
              </a:solidFill>
              <a:latin typeface="Book Antiqua"/>
              <a:ea typeface="Book Antiqua"/>
              <a:cs typeface="Book Antiqua"/>
              <a:sym typeface="Book Antiqua"/>
            </a:endParaRPr>
          </a:p>
          <a:p>
            <a:pPr indent="0" lvl="0" marL="0" marR="0" rtl="0" algn="just">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0" lvl="0" marL="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grpSp>
        <p:nvGrpSpPr>
          <p:cNvPr id="1734" name="Google Shape;1734;p117"/>
          <p:cNvGrpSpPr/>
          <p:nvPr/>
        </p:nvGrpSpPr>
        <p:grpSpPr>
          <a:xfrm>
            <a:off x="524608" y="5166946"/>
            <a:ext cx="6430108" cy="548054"/>
            <a:chOff x="533400" y="5014546"/>
            <a:chExt cx="6430108" cy="548054"/>
          </a:xfrm>
        </p:grpSpPr>
        <p:sp>
          <p:nvSpPr>
            <p:cNvPr id="1735" name="Google Shape;1735;p117"/>
            <p:cNvSpPr/>
            <p:nvPr/>
          </p:nvSpPr>
          <p:spPr>
            <a:xfrm>
              <a:off x="533400" y="5029200"/>
              <a:ext cx="2133600" cy="533400"/>
            </a:xfrm>
            <a:prstGeom prst="roundRect">
              <a:avLst>
                <a:gd fmla="val 16667" name="adj"/>
              </a:avLst>
            </a:prstGeom>
            <a:gradFill>
              <a:gsLst>
                <a:gs pos="0">
                  <a:srgbClr val="BA0500"/>
                </a:gs>
                <a:gs pos="30000">
                  <a:srgbClr val="B20500"/>
                </a:gs>
                <a:gs pos="75000">
                  <a:srgbClr val="890000"/>
                </a:gs>
                <a:gs pos="100000">
                  <a:srgbClr val="630000"/>
                </a:gs>
              </a:gsLst>
              <a:path path="circle">
                <a:fillToRect r="100%" t="100%"/>
              </a:path>
              <a:tileRect b="-100%" l="-100%"/>
            </a:gradFill>
            <a:ln cap="flat" cmpd="sng" w="12700">
              <a:solidFill>
                <a:srgbClr val="B90C00"/>
              </a:solidFill>
              <a:prstDash val="solid"/>
              <a:round/>
              <a:headEnd len="sm" w="sm" type="none"/>
              <a:tailEnd len="sm" w="sm" type="none"/>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TAG</a:t>
              </a:r>
              <a:endParaRPr b="1" sz="1800">
                <a:solidFill>
                  <a:schemeClr val="lt1"/>
                </a:solidFill>
                <a:latin typeface="Book Antiqua"/>
                <a:ea typeface="Book Antiqua"/>
                <a:cs typeface="Book Antiqua"/>
                <a:sym typeface="Book Antiqua"/>
              </a:endParaRPr>
            </a:p>
          </p:txBody>
        </p:sp>
        <p:sp>
          <p:nvSpPr>
            <p:cNvPr id="1736" name="Google Shape;1736;p117"/>
            <p:cNvSpPr/>
            <p:nvPr/>
          </p:nvSpPr>
          <p:spPr>
            <a:xfrm>
              <a:off x="2672862" y="5014546"/>
              <a:ext cx="2133600" cy="533400"/>
            </a:xfrm>
            <a:prstGeom prst="roundRect">
              <a:avLst>
                <a:gd fmla="val 16667" name="adj"/>
              </a:avLst>
            </a:prstGeom>
            <a:gradFill>
              <a:gsLst>
                <a:gs pos="0">
                  <a:srgbClr val="BA0500"/>
                </a:gs>
                <a:gs pos="30000">
                  <a:srgbClr val="B20500"/>
                </a:gs>
                <a:gs pos="75000">
                  <a:srgbClr val="890000"/>
                </a:gs>
                <a:gs pos="100000">
                  <a:srgbClr val="630000"/>
                </a:gs>
              </a:gsLst>
              <a:path path="circle">
                <a:fillToRect r="100%" t="100%"/>
              </a:path>
              <a:tileRect b="-100%" l="-100%"/>
            </a:gradFill>
            <a:ln cap="flat" cmpd="sng" w="12700">
              <a:solidFill>
                <a:srgbClr val="B90C00"/>
              </a:solidFill>
              <a:prstDash val="solid"/>
              <a:round/>
              <a:headEnd len="sm" w="sm" type="none"/>
              <a:tailEnd len="sm" w="sm" type="none"/>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INDEX</a:t>
              </a:r>
              <a:endParaRPr b="1" sz="1800">
                <a:solidFill>
                  <a:schemeClr val="lt1"/>
                </a:solidFill>
                <a:latin typeface="Book Antiqua"/>
                <a:ea typeface="Book Antiqua"/>
                <a:cs typeface="Book Antiqua"/>
                <a:sym typeface="Book Antiqua"/>
              </a:endParaRPr>
            </a:p>
          </p:txBody>
        </p:sp>
        <p:sp>
          <p:nvSpPr>
            <p:cNvPr id="1737" name="Google Shape;1737;p117"/>
            <p:cNvSpPr/>
            <p:nvPr/>
          </p:nvSpPr>
          <p:spPr>
            <a:xfrm>
              <a:off x="4829908" y="5014546"/>
              <a:ext cx="2133600" cy="533400"/>
            </a:xfrm>
            <a:prstGeom prst="roundRect">
              <a:avLst>
                <a:gd fmla="val 16667" name="adj"/>
              </a:avLst>
            </a:prstGeom>
            <a:gradFill>
              <a:gsLst>
                <a:gs pos="0">
                  <a:srgbClr val="BA0500"/>
                </a:gs>
                <a:gs pos="30000">
                  <a:srgbClr val="B20500"/>
                </a:gs>
                <a:gs pos="75000">
                  <a:srgbClr val="890000"/>
                </a:gs>
                <a:gs pos="100000">
                  <a:srgbClr val="630000"/>
                </a:gs>
              </a:gsLst>
              <a:path path="circle">
                <a:fillToRect r="100%" t="100%"/>
              </a:path>
              <a:tileRect b="-100%" l="-100%"/>
            </a:gradFill>
            <a:ln cap="flat" cmpd="sng" w="12700">
              <a:solidFill>
                <a:srgbClr val="B90C00"/>
              </a:solidFill>
              <a:prstDash val="solid"/>
              <a:round/>
              <a:headEnd len="sm" w="sm" type="none"/>
              <a:tailEnd len="sm" w="sm" type="none"/>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OFFSET</a:t>
              </a:r>
              <a:endParaRPr b="1" sz="1800">
                <a:solidFill>
                  <a:schemeClr val="lt1"/>
                </a:solidFill>
                <a:latin typeface="Book Antiqua"/>
                <a:ea typeface="Book Antiqua"/>
                <a:cs typeface="Book Antiqua"/>
                <a:sym typeface="Book Antiqua"/>
              </a:endParaRPr>
            </a:p>
          </p:txBody>
        </p:sp>
      </p:grpSp>
      <p:grpSp>
        <p:nvGrpSpPr>
          <p:cNvPr id="1738" name="Google Shape;1738;p117"/>
          <p:cNvGrpSpPr/>
          <p:nvPr/>
        </p:nvGrpSpPr>
        <p:grpSpPr>
          <a:xfrm>
            <a:off x="524608" y="5715000"/>
            <a:ext cx="6430108" cy="548054"/>
            <a:chOff x="533400" y="5014546"/>
            <a:chExt cx="6430108" cy="548054"/>
          </a:xfrm>
        </p:grpSpPr>
        <p:sp>
          <p:nvSpPr>
            <p:cNvPr id="1739" name="Google Shape;1739;p117"/>
            <p:cNvSpPr/>
            <p:nvPr/>
          </p:nvSpPr>
          <p:spPr>
            <a:xfrm>
              <a:off x="533400" y="5029200"/>
              <a:ext cx="2133600" cy="533400"/>
            </a:xfrm>
            <a:prstGeom prst="roundRect">
              <a:avLst>
                <a:gd fmla="val 16667" name="adj"/>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Book Antiqua"/>
                  <a:ea typeface="Book Antiqua"/>
                  <a:cs typeface="Book Antiqua"/>
                  <a:sym typeface="Book Antiqua"/>
                </a:rPr>
                <a:t>16</a:t>
              </a:r>
              <a:endParaRPr b="1" sz="3200">
                <a:solidFill>
                  <a:schemeClr val="lt1"/>
                </a:solidFill>
                <a:latin typeface="Book Antiqua"/>
                <a:ea typeface="Book Antiqua"/>
                <a:cs typeface="Book Antiqua"/>
                <a:sym typeface="Book Antiqua"/>
              </a:endParaRPr>
            </a:p>
          </p:txBody>
        </p:sp>
        <p:sp>
          <p:nvSpPr>
            <p:cNvPr id="1740" name="Google Shape;1740;p117"/>
            <p:cNvSpPr/>
            <p:nvPr/>
          </p:nvSpPr>
          <p:spPr>
            <a:xfrm>
              <a:off x="2672862" y="5014546"/>
              <a:ext cx="2133600" cy="533400"/>
            </a:xfrm>
            <a:prstGeom prst="roundRect">
              <a:avLst>
                <a:gd fmla="val 16667" name="adj"/>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Book Antiqua"/>
                  <a:ea typeface="Book Antiqua"/>
                  <a:cs typeface="Book Antiqua"/>
                  <a:sym typeface="Book Antiqua"/>
                </a:rPr>
                <a:t>11</a:t>
              </a:r>
              <a:endParaRPr b="1" sz="3200">
                <a:solidFill>
                  <a:schemeClr val="lt1"/>
                </a:solidFill>
                <a:latin typeface="Book Antiqua"/>
                <a:ea typeface="Book Antiqua"/>
                <a:cs typeface="Book Antiqua"/>
                <a:sym typeface="Book Antiqua"/>
              </a:endParaRPr>
            </a:p>
          </p:txBody>
        </p:sp>
        <p:sp>
          <p:nvSpPr>
            <p:cNvPr id="1741" name="Google Shape;1741;p117"/>
            <p:cNvSpPr/>
            <p:nvPr/>
          </p:nvSpPr>
          <p:spPr>
            <a:xfrm>
              <a:off x="4829908" y="5014546"/>
              <a:ext cx="2133600" cy="533400"/>
            </a:xfrm>
            <a:prstGeom prst="roundRect">
              <a:avLst>
                <a:gd fmla="val 16667" name="adj"/>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Book Antiqua"/>
                  <a:ea typeface="Book Antiqua"/>
                  <a:cs typeface="Book Antiqua"/>
                  <a:sym typeface="Book Antiqua"/>
                </a:rPr>
                <a:t>5</a:t>
              </a:r>
              <a:endParaRPr b="1" sz="3200">
                <a:solidFill>
                  <a:schemeClr val="lt1"/>
                </a:solidFill>
                <a:latin typeface="Book Antiqua"/>
                <a:ea typeface="Book Antiqua"/>
                <a:cs typeface="Book Antiqua"/>
                <a:sym typeface="Book Antiqua"/>
              </a:endParaRPr>
            </a:p>
          </p:txBody>
        </p:sp>
      </p:gr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118"/>
          <p:cNvSpPr txBox="1"/>
          <p:nvPr>
            <p:ph type="title"/>
          </p:nvPr>
        </p:nvSpPr>
        <p:spPr>
          <a:xfrm>
            <a:off x="0" y="0"/>
            <a:ext cx="9144000" cy="533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SET ASSOCIATIVE CACHE</a:t>
            </a:r>
            <a:endParaRPr b="1" i="0" sz="2400" u="none" cap="small" strike="noStrike">
              <a:solidFill>
                <a:schemeClr val="dk2"/>
              </a:solidFill>
              <a:latin typeface="Book Antiqua"/>
              <a:ea typeface="Book Antiqua"/>
              <a:cs typeface="Book Antiqua"/>
              <a:sym typeface="Book Antiqua"/>
            </a:endParaRPr>
          </a:p>
        </p:txBody>
      </p:sp>
      <p:sp>
        <p:nvSpPr>
          <p:cNvPr id="1747" name="Google Shape;1747;p118"/>
          <p:cNvSpPr txBox="1"/>
          <p:nvPr>
            <p:ph idx="1" type="body"/>
          </p:nvPr>
        </p:nvSpPr>
        <p:spPr>
          <a:xfrm>
            <a:off x="0" y="533400"/>
            <a:ext cx="9144000" cy="63246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In the Direct Mapped cache each Main Memory Block can be mapped to only one location in the Cache. This means that there is no flexibility and if a Main Memory block needs to be loaded in the Cache it needs to replace an existing block. But this is against the principle of temporal locality where a block which is accessed recently is likely to be accessed again in the near future. So the Miss rate in direct mapped cache is high.</a:t>
            </a:r>
            <a:endParaRPr/>
          </a:p>
          <a:p>
            <a:pPr indent="0" lvl="0" marL="0" marR="0" rtl="0" algn="just">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The Set Associative Cache provides greater flexibility and it allows a Main Memory Block to be loaded in any of the blocks in the Cache pertaining to the set.</a:t>
            </a:r>
            <a:endParaRPr/>
          </a:p>
          <a:p>
            <a:pPr indent="0" lvl="0" marL="0" marR="0" rtl="0" algn="just">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2 Way Set Associativity means that there are 2 blocks per set</a:t>
            </a:r>
            <a:endParaRPr/>
          </a:p>
          <a:p>
            <a:pPr indent="0" lvl="0" marL="0" marR="0" rtl="0" algn="just">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4 Way Set Associativity means that there are 4 blocks per set</a:t>
            </a:r>
            <a:endParaRPr/>
          </a:p>
          <a:p>
            <a:pPr indent="0" lvl="0" marL="0" marR="0" rtl="0" algn="just">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m Way Set Associativity means that there are m blocks per set</a:t>
            </a:r>
            <a:endParaRPr/>
          </a:p>
          <a:p>
            <a:pPr indent="0" lvl="0" marL="0" marR="0" rtl="0" algn="just">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Full Set Associativity means that there are as many sets as there are blocks. That means any block in Main memory can be mapped to any Cache block</a:t>
            </a:r>
            <a:endParaRPr b="0" i="0" sz="2400" u="none" cap="none" strike="noStrike">
              <a:solidFill>
                <a:schemeClr val="dk1"/>
              </a:solidFill>
              <a:latin typeface="Book Antiqua"/>
              <a:ea typeface="Book Antiqua"/>
              <a:cs typeface="Book Antiqua"/>
              <a:sym typeface="Book Antiqua"/>
            </a:endParaRPr>
          </a:p>
          <a:p>
            <a:pPr indent="0" lvl="0" marL="0" marR="0" rtl="0" algn="just">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0" lvl="0" marL="0" marR="0" rtl="0" algn="just">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0" lvl="0" marL="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1" name="Shape 1751"/>
        <p:cNvGrpSpPr/>
        <p:nvPr/>
      </p:nvGrpSpPr>
      <p:grpSpPr>
        <a:xfrm>
          <a:off x="0" y="0"/>
          <a:ext cx="0" cy="0"/>
          <a:chOff x="0" y="0"/>
          <a:chExt cx="0" cy="0"/>
        </a:xfrm>
      </p:grpSpPr>
      <p:sp>
        <p:nvSpPr>
          <p:cNvPr id="1752" name="Google Shape;1752;p119"/>
          <p:cNvSpPr txBox="1"/>
          <p:nvPr>
            <p:ph type="title"/>
          </p:nvPr>
        </p:nvSpPr>
        <p:spPr>
          <a:xfrm>
            <a:off x="0" y="0"/>
            <a:ext cx="9144000" cy="381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160" u="none" cap="small" strike="noStrike">
                <a:solidFill>
                  <a:schemeClr val="dk2"/>
                </a:solidFill>
                <a:latin typeface="Book Antiqua"/>
                <a:ea typeface="Book Antiqua"/>
                <a:cs typeface="Book Antiqua"/>
                <a:sym typeface="Book Antiqua"/>
              </a:rPr>
              <a:t>Direct Mapped, 4-Way Set Associative &amp; Fully ASSOCIATIVE</a:t>
            </a:r>
            <a:endParaRPr b="1" i="0" sz="2160" u="none" cap="small" strike="noStrike">
              <a:solidFill>
                <a:schemeClr val="dk2"/>
              </a:solidFill>
              <a:latin typeface="Book Antiqua"/>
              <a:ea typeface="Book Antiqua"/>
              <a:cs typeface="Book Antiqua"/>
              <a:sym typeface="Book Antiqua"/>
            </a:endParaRPr>
          </a:p>
        </p:txBody>
      </p:sp>
      <p:sp>
        <p:nvSpPr>
          <p:cNvPr id="1753" name="Google Shape;1753;p119"/>
          <p:cNvSpPr txBox="1"/>
          <p:nvPr>
            <p:ph idx="1" type="body"/>
          </p:nvPr>
        </p:nvSpPr>
        <p:spPr>
          <a:xfrm>
            <a:off x="0" y="533400"/>
            <a:ext cx="9144000" cy="63246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0" lvl="0" marL="0" marR="0" rtl="0" algn="just">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0" lvl="0" marL="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grpSp>
        <p:nvGrpSpPr>
          <p:cNvPr id="1754" name="Google Shape;1754;p119"/>
          <p:cNvGrpSpPr/>
          <p:nvPr/>
        </p:nvGrpSpPr>
        <p:grpSpPr>
          <a:xfrm>
            <a:off x="152400" y="1764325"/>
            <a:ext cx="8686800" cy="4953000"/>
            <a:chOff x="152400" y="1037494"/>
            <a:chExt cx="8686800" cy="4953000"/>
          </a:xfrm>
        </p:grpSpPr>
        <p:grpSp>
          <p:nvGrpSpPr>
            <p:cNvPr id="1755" name="Google Shape;1755;p119"/>
            <p:cNvGrpSpPr/>
            <p:nvPr/>
          </p:nvGrpSpPr>
          <p:grpSpPr>
            <a:xfrm>
              <a:off x="1143000" y="1037494"/>
              <a:ext cx="1905000" cy="4876800"/>
              <a:chOff x="1676400" y="1066800"/>
              <a:chExt cx="1905000" cy="4876800"/>
            </a:xfrm>
          </p:grpSpPr>
          <p:sp>
            <p:nvSpPr>
              <p:cNvPr id="1756" name="Google Shape;1756;p119"/>
              <p:cNvSpPr/>
              <p:nvPr/>
            </p:nvSpPr>
            <p:spPr>
              <a:xfrm>
                <a:off x="1676400" y="10668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757" name="Google Shape;1757;p119"/>
              <p:cNvSpPr/>
              <p:nvPr/>
            </p:nvSpPr>
            <p:spPr>
              <a:xfrm>
                <a:off x="1676400" y="4724400"/>
                <a:ext cx="1905000" cy="304800"/>
              </a:xfrm>
              <a:prstGeom prst="rect">
                <a:avLst/>
              </a:prstGeom>
              <a:solidFill>
                <a:srgbClr val="99FF99"/>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758" name="Google Shape;1758;p119"/>
              <p:cNvSpPr/>
              <p:nvPr/>
            </p:nvSpPr>
            <p:spPr>
              <a:xfrm>
                <a:off x="1676400" y="4419600"/>
                <a:ext cx="1905000" cy="304800"/>
              </a:xfrm>
              <a:prstGeom prst="rect">
                <a:avLst/>
              </a:prstGeom>
              <a:solidFill>
                <a:srgbClr val="0000FF"/>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759" name="Google Shape;1759;p119"/>
              <p:cNvSpPr/>
              <p:nvPr/>
            </p:nvSpPr>
            <p:spPr>
              <a:xfrm>
                <a:off x="1676400" y="4114800"/>
                <a:ext cx="1905000" cy="304800"/>
              </a:xfrm>
              <a:prstGeom prst="rect">
                <a:avLst/>
              </a:prstGeom>
              <a:solidFill>
                <a:srgbClr val="3667C4"/>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760" name="Google Shape;1760;p119"/>
              <p:cNvSpPr/>
              <p:nvPr/>
            </p:nvSpPr>
            <p:spPr>
              <a:xfrm>
                <a:off x="1676400" y="3810000"/>
                <a:ext cx="1905000" cy="304800"/>
              </a:xfrm>
              <a:prstGeom prst="rect">
                <a:avLst/>
              </a:prstGeom>
              <a:solidFill>
                <a:srgbClr val="E65C01"/>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761" name="Google Shape;1761;p119"/>
              <p:cNvSpPr/>
              <p:nvPr/>
            </p:nvSpPr>
            <p:spPr>
              <a:xfrm>
                <a:off x="1676400" y="3505200"/>
                <a:ext cx="1905000" cy="304800"/>
              </a:xfrm>
              <a:prstGeom prst="rect">
                <a:avLst/>
              </a:prstGeom>
              <a:solidFill>
                <a:srgbClr val="BA7FFB"/>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762" name="Google Shape;1762;p119"/>
              <p:cNvSpPr/>
              <p:nvPr/>
            </p:nvSpPr>
            <p:spPr>
              <a:xfrm>
                <a:off x="1676400" y="3200400"/>
                <a:ext cx="1905000" cy="304800"/>
              </a:xfrm>
              <a:prstGeom prst="rect">
                <a:avLst/>
              </a:prstGeom>
              <a:solidFill>
                <a:srgbClr val="0C0C0C"/>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763" name="Google Shape;1763;p119"/>
              <p:cNvSpPr/>
              <p:nvPr/>
            </p:nvSpPr>
            <p:spPr>
              <a:xfrm>
                <a:off x="1676400" y="2286000"/>
                <a:ext cx="1905000" cy="304800"/>
              </a:xfrm>
              <a:prstGeom prst="rect">
                <a:avLst/>
              </a:prstGeom>
              <a:solidFill>
                <a:srgbClr val="92D050"/>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764" name="Google Shape;1764;p119"/>
              <p:cNvSpPr/>
              <p:nvPr/>
            </p:nvSpPr>
            <p:spPr>
              <a:xfrm>
                <a:off x="1676400" y="1981200"/>
                <a:ext cx="1905000" cy="304800"/>
              </a:xfrm>
              <a:prstGeom prst="rect">
                <a:avLst/>
              </a:prstGeom>
              <a:solidFill>
                <a:srgbClr val="00B0F0"/>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765" name="Google Shape;1765;p119"/>
              <p:cNvSpPr/>
              <p:nvPr/>
            </p:nvSpPr>
            <p:spPr>
              <a:xfrm>
                <a:off x="1676400" y="1676400"/>
                <a:ext cx="1905000" cy="304800"/>
              </a:xfrm>
              <a:prstGeom prst="rect">
                <a:avLst/>
              </a:prstGeom>
              <a:solidFill>
                <a:srgbClr val="FF0000"/>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766" name="Google Shape;1766;p119"/>
              <p:cNvSpPr/>
              <p:nvPr/>
            </p:nvSpPr>
            <p:spPr>
              <a:xfrm>
                <a:off x="1676400" y="1371600"/>
                <a:ext cx="1905000" cy="304800"/>
              </a:xfrm>
              <a:prstGeom prst="rect">
                <a:avLst/>
              </a:prstGeom>
              <a:solidFill>
                <a:srgbClr val="FFFF00"/>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767" name="Google Shape;1767;p119"/>
              <p:cNvSpPr/>
              <p:nvPr/>
            </p:nvSpPr>
            <p:spPr>
              <a:xfrm>
                <a:off x="1676400" y="2590800"/>
                <a:ext cx="1905000" cy="304800"/>
              </a:xfrm>
              <a:prstGeom prst="rect">
                <a:avLst/>
              </a:prstGeom>
              <a:solidFill>
                <a:srgbClr val="7030A0"/>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768" name="Google Shape;1768;p119"/>
              <p:cNvSpPr/>
              <p:nvPr/>
            </p:nvSpPr>
            <p:spPr>
              <a:xfrm>
                <a:off x="1676400" y="2895600"/>
                <a:ext cx="1905000" cy="304800"/>
              </a:xfrm>
              <a:prstGeom prst="rect">
                <a:avLst/>
              </a:prstGeom>
              <a:solidFill>
                <a:srgbClr val="CDD4E5"/>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769" name="Google Shape;1769;p119"/>
              <p:cNvSpPr/>
              <p:nvPr/>
            </p:nvSpPr>
            <p:spPr>
              <a:xfrm>
                <a:off x="1676400" y="5638800"/>
                <a:ext cx="1905000" cy="304800"/>
              </a:xfrm>
              <a:prstGeom prst="rect">
                <a:avLst/>
              </a:prstGeom>
              <a:solidFill>
                <a:srgbClr val="FF00FF"/>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770" name="Google Shape;1770;p119"/>
              <p:cNvSpPr/>
              <p:nvPr/>
            </p:nvSpPr>
            <p:spPr>
              <a:xfrm>
                <a:off x="1676400" y="5334000"/>
                <a:ext cx="1905000" cy="304800"/>
              </a:xfrm>
              <a:prstGeom prst="rect">
                <a:avLst/>
              </a:prstGeom>
              <a:solidFill>
                <a:srgbClr val="00B050"/>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771" name="Google Shape;1771;p119"/>
              <p:cNvSpPr/>
              <p:nvPr/>
            </p:nvSpPr>
            <p:spPr>
              <a:xfrm>
                <a:off x="1676400" y="5029200"/>
                <a:ext cx="1905000" cy="304800"/>
              </a:xfrm>
              <a:prstGeom prst="rect">
                <a:avLst/>
              </a:prstGeom>
              <a:solidFill>
                <a:srgbClr val="FF7C80"/>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grpSp>
        <p:grpSp>
          <p:nvGrpSpPr>
            <p:cNvPr id="1772" name="Google Shape;1772;p119"/>
            <p:cNvGrpSpPr/>
            <p:nvPr/>
          </p:nvGrpSpPr>
          <p:grpSpPr>
            <a:xfrm>
              <a:off x="152400" y="1066800"/>
              <a:ext cx="914400" cy="4876800"/>
              <a:chOff x="609600" y="1066800"/>
              <a:chExt cx="914400" cy="4876800"/>
            </a:xfrm>
          </p:grpSpPr>
          <p:sp>
            <p:nvSpPr>
              <p:cNvPr id="1773" name="Google Shape;1773;p119"/>
              <p:cNvSpPr/>
              <p:nvPr/>
            </p:nvSpPr>
            <p:spPr>
              <a:xfrm>
                <a:off x="609600" y="1066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a:t>
                </a:r>
                <a:endParaRPr b="1" sz="1800">
                  <a:solidFill>
                    <a:schemeClr val="lt1"/>
                  </a:solidFill>
                  <a:latin typeface="Book Antiqua"/>
                  <a:ea typeface="Book Antiqua"/>
                  <a:cs typeface="Book Antiqua"/>
                  <a:sym typeface="Book Antiqua"/>
                </a:endParaRPr>
              </a:p>
            </p:txBody>
          </p:sp>
          <p:sp>
            <p:nvSpPr>
              <p:cNvPr id="1774" name="Google Shape;1774;p119"/>
              <p:cNvSpPr/>
              <p:nvPr/>
            </p:nvSpPr>
            <p:spPr>
              <a:xfrm>
                <a:off x="609600" y="47244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1100</a:t>
                </a:r>
                <a:endParaRPr b="1" sz="1800">
                  <a:solidFill>
                    <a:schemeClr val="lt1"/>
                  </a:solidFill>
                  <a:latin typeface="Book Antiqua"/>
                  <a:ea typeface="Book Antiqua"/>
                  <a:cs typeface="Book Antiqua"/>
                  <a:sym typeface="Book Antiqua"/>
                </a:endParaRPr>
              </a:p>
            </p:txBody>
          </p:sp>
          <p:sp>
            <p:nvSpPr>
              <p:cNvPr id="1775" name="Google Shape;1775;p119"/>
              <p:cNvSpPr/>
              <p:nvPr/>
            </p:nvSpPr>
            <p:spPr>
              <a:xfrm>
                <a:off x="609600" y="44196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1011</a:t>
                </a:r>
                <a:endParaRPr b="1" sz="1800">
                  <a:solidFill>
                    <a:schemeClr val="lt1"/>
                  </a:solidFill>
                  <a:latin typeface="Book Antiqua"/>
                  <a:ea typeface="Book Antiqua"/>
                  <a:cs typeface="Book Antiqua"/>
                  <a:sym typeface="Book Antiqua"/>
                </a:endParaRPr>
              </a:p>
            </p:txBody>
          </p:sp>
          <p:sp>
            <p:nvSpPr>
              <p:cNvPr id="1776" name="Google Shape;1776;p119"/>
              <p:cNvSpPr/>
              <p:nvPr/>
            </p:nvSpPr>
            <p:spPr>
              <a:xfrm>
                <a:off x="609600" y="4114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1010</a:t>
                </a:r>
                <a:endParaRPr b="1" sz="1800">
                  <a:solidFill>
                    <a:schemeClr val="lt1"/>
                  </a:solidFill>
                  <a:latin typeface="Book Antiqua"/>
                  <a:ea typeface="Book Antiqua"/>
                  <a:cs typeface="Book Antiqua"/>
                  <a:sym typeface="Book Antiqua"/>
                </a:endParaRPr>
              </a:p>
            </p:txBody>
          </p:sp>
          <p:sp>
            <p:nvSpPr>
              <p:cNvPr id="1777" name="Google Shape;1777;p119"/>
              <p:cNvSpPr/>
              <p:nvPr/>
            </p:nvSpPr>
            <p:spPr>
              <a:xfrm>
                <a:off x="609600" y="38100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1001</a:t>
                </a:r>
                <a:endParaRPr b="1" sz="1800">
                  <a:solidFill>
                    <a:schemeClr val="lt1"/>
                  </a:solidFill>
                  <a:latin typeface="Book Antiqua"/>
                  <a:ea typeface="Book Antiqua"/>
                  <a:cs typeface="Book Antiqua"/>
                  <a:sym typeface="Book Antiqua"/>
                </a:endParaRPr>
              </a:p>
            </p:txBody>
          </p:sp>
          <p:sp>
            <p:nvSpPr>
              <p:cNvPr id="1778" name="Google Shape;1778;p119"/>
              <p:cNvSpPr/>
              <p:nvPr/>
            </p:nvSpPr>
            <p:spPr>
              <a:xfrm>
                <a:off x="609600" y="35052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1000</a:t>
                </a:r>
                <a:endParaRPr b="1" sz="1800">
                  <a:solidFill>
                    <a:schemeClr val="lt1"/>
                  </a:solidFill>
                  <a:latin typeface="Book Antiqua"/>
                  <a:ea typeface="Book Antiqua"/>
                  <a:cs typeface="Book Antiqua"/>
                  <a:sym typeface="Book Antiqua"/>
                </a:endParaRPr>
              </a:p>
            </p:txBody>
          </p:sp>
          <p:sp>
            <p:nvSpPr>
              <p:cNvPr id="1779" name="Google Shape;1779;p119"/>
              <p:cNvSpPr/>
              <p:nvPr/>
            </p:nvSpPr>
            <p:spPr>
              <a:xfrm>
                <a:off x="609600" y="32004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0111</a:t>
                </a:r>
                <a:endParaRPr b="1" sz="1800">
                  <a:solidFill>
                    <a:schemeClr val="lt1"/>
                  </a:solidFill>
                  <a:latin typeface="Book Antiqua"/>
                  <a:ea typeface="Book Antiqua"/>
                  <a:cs typeface="Book Antiqua"/>
                  <a:sym typeface="Book Antiqua"/>
                </a:endParaRPr>
              </a:p>
            </p:txBody>
          </p:sp>
          <p:sp>
            <p:nvSpPr>
              <p:cNvPr id="1780" name="Google Shape;1780;p119"/>
              <p:cNvSpPr/>
              <p:nvPr/>
            </p:nvSpPr>
            <p:spPr>
              <a:xfrm>
                <a:off x="609600" y="22860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0100</a:t>
                </a:r>
                <a:endParaRPr b="1" sz="1800">
                  <a:solidFill>
                    <a:schemeClr val="lt1"/>
                  </a:solidFill>
                  <a:latin typeface="Book Antiqua"/>
                  <a:ea typeface="Book Antiqua"/>
                  <a:cs typeface="Book Antiqua"/>
                  <a:sym typeface="Book Antiqua"/>
                </a:endParaRPr>
              </a:p>
            </p:txBody>
          </p:sp>
          <p:sp>
            <p:nvSpPr>
              <p:cNvPr id="1781" name="Google Shape;1781;p119"/>
              <p:cNvSpPr/>
              <p:nvPr/>
            </p:nvSpPr>
            <p:spPr>
              <a:xfrm>
                <a:off x="609600" y="19812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0011</a:t>
                </a:r>
                <a:endParaRPr b="1" sz="1800">
                  <a:solidFill>
                    <a:schemeClr val="lt1"/>
                  </a:solidFill>
                  <a:latin typeface="Book Antiqua"/>
                  <a:ea typeface="Book Antiqua"/>
                  <a:cs typeface="Book Antiqua"/>
                  <a:sym typeface="Book Antiqua"/>
                </a:endParaRPr>
              </a:p>
            </p:txBody>
          </p:sp>
          <p:sp>
            <p:nvSpPr>
              <p:cNvPr id="1782" name="Google Shape;1782;p119"/>
              <p:cNvSpPr/>
              <p:nvPr/>
            </p:nvSpPr>
            <p:spPr>
              <a:xfrm>
                <a:off x="609600" y="16764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0010</a:t>
                </a:r>
                <a:endParaRPr b="1" sz="1800">
                  <a:solidFill>
                    <a:schemeClr val="lt1"/>
                  </a:solidFill>
                  <a:latin typeface="Book Antiqua"/>
                  <a:ea typeface="Book Antiqua"/>
                  <a:cs typeface="Book Antiqua"/>
                  <a:sym typeface="Book Antiqua"/>
                </a:endParaRPr>
              </a:p>
            </p:txBody>
          </p:sp>
          <p:sp>
            <p:nvSpPr>
              <p:cNvPr id="1783" name="Google Shape;1783;p119"/>
              <p:cNvSpPr/>
              <p:nvPr/>
            </p:nvSpPr>
            <p:spPr>
              <a:xfrm>
                <a:off x="609600" y="13716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0001</a:t>
                </a:r>
                <a:endParaRPr b="1" sz="1800">
                  <a:solidFill>
                    <a:schemeClr val="lt1"/>
                  </a:solidFill>
                  <a:latin typeface="Book Antiqua"/>
                  <a:ea typeface="Book Antiqua"/>
                  <a:cs typeface="Book Antiqua"/>
                  <a:sym typeface="Book Antiqua"/>
                </a:endParaRPr>
              </a:p>
            </p:txBody>
          </p:sp>
          <p:sp>
            <p:nvSpPr>
              <p:cNvPr id="1784" name="Google Shape;1784;p119"/>
              <p:cNvSpPr/>
              <p:nvPr/>
            </p:nvSpPr>
            <p:spPr>
              <a:xfrm>
                <a:off x="609600" y="2590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0101</a:t>
                </a:r>
                <a:endParaRPr b="1" sz="1800">
                  <a:solidFill>
                    <a:schemeClr val="lt1"/>
                  </a:solidFill>
                  <a:latin typeface="Book Antiqua"/>
                  <a:ea typeface="Book Antiqua"/>
                  <a:cs typeface="Book Antiqua"/>
                  <a:sym typeface="Book Antiqua"/>
                </a:endParaRPr>
              </a:p>
            </p:txBody>
          </p:sp>
          <p:sp>
            <p:nvSpPr>
              <p:cNvPr id="1785" name="Google Shape;1785;p119"/>
              <p:cNvSpPr/>
              <p:nvPr/>
            </p:nvSpPr>
            <p:spPr>
              <a:xfrm>
                <a:off x="609600" y="28956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0110</a:t>
                </a:r>
                <a:endParaRPr b="1" sz="1800">
                  <a:solidFill>
                    <a:schemeClr val="lt1"/>
                  </a:solidFill>
                  <a:latin typeface="Book Antiqua"/>
                  <a:ea typeface="Book Antiqua"/>
                  <a:cs typeface="Book Antiqua"/>
                  <a:sym typeface="Book Antiqua"/>
                </a:endParaRPr>
              </a:p>
            </p:txBody>
          </p:sp>
          <p:sp>
            <p:nvSpPr>
              <p:cNvPr id="1786" name="Google Shape;1786;p119"/>
              <p:cNvSpPr/>
              <p:nvPr/>
            </p:nvSpPr>
            <p:spPr>
              <a:xfrm>
                <a:off x="609600" y="5638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1111</a:t>
                </a:r>
                <a:endParaRPr b="1" sz="1800">
                  <a:solidFill>
                    <a:schemeClr val="lt1"/>
                  </a:solidFill>
                  <a:latin typeface="Book Antiqua"/>
                  <a:ea typeface="Book Antiqua"/>
                  <a:cs typeface="Book Antiqua"/>
                  <a:sym typeface="Book Antiqua"/>
                </a:endParaRPr>
              </a:p>
            </p:txBody>
          </p:sp>
          <p:sp>
            <p:nvSpPr>
              <p:cNvPr id="1787" name="Google Shape;1787;p119"/>
              <p:cNvSpPr/>
              <p:nvPr/>
            </p:nvSpPr>
            <p:spPr>
              <a:xfrm>
                <a:off x="609600" y="53340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1110</a:t>
                </a:r>
                <a:endParaRPr b="1" sz="1800">
                  <a:solidFill>
                    <a:schemeClr val="lt1"/>
                  </a:solidFill>
                  <a:latin typeface="Book Antiqua"/>
                  <a:ea typeface="Book Antiqua"/>
                  <a:cs typeface="Book Antiqua"/>
                  <a:sym typeface="Book Antiqua"/>
                </a:endParaRPr>
              </a:p>
            </p:txBody>
          </p:sp>
          <p:sp>
            <p:nvSpPr>
              <p:cNvPr id="1788" name="Google Shape;1788;p119"/>
              <p:cNvSpPr/>
              <p:nvPr/>
            </p:nvSpPr>
            <p:spPr>
              <a:xfrm>
                <a:off x="609600" y="50292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1101</a:t>
                </a:r>
                <a:endParaRPr b="1" sz="1800">
                  <a:solidFill>
                    <a:schemeClr val="lt1"/>
                  </a:solidFill>
                  <a:latin typeface="Book Antiqua"/>
                  <a:ea typeface="Book Antiqua"/>
                  <a:cs typeface="Book Antiqua"/>
                  <a:sym typeface="Book Antiqua"/>
                </a:endParaRPr>
              </a:p>
            </p:txBody>
          </p:sp>
        </p:grpSp>
        <p:grpSp>
          <p:nvGrpSpPr>
            <p:cNvPr id="1789" name="Google Shape;1789;p119"/>
            <p:cNvGrpSpPr/>
            <p:nvPr/>
          </p:nvGrpSpPr>
          <p:grpSpPr>
            <a:xfrm>
              <a:off x="6324600" y="1113694"/>
              <a:ext cx="2514600" cy="4876800"/>
              <a:chOff x="609600" y="1066800"/>
              <a:chExt cx="2971800" cy="4876800"/>
            </a:xfrm>
          </p:grpSpPr>
          <p:grpSp>
            <p:nvGrpSpPr>
              <p:cNvPr id="1790" name="Google Shape;1790;p119"/>
              <p:cNvGrpSpPr/>
              <p:nvPr/>
            </p:nvGrpSpPr>
            <p:grpSpPr>
              <a:xfrm>
                <a:off x="1676400" y="1066800"/>
                <a:ext cx="1905000" cy="4876800"/>
                <a:chOff x="1676400" y="1066800"/>
                <a:chExt cx="1905000" cy="4876800"/>
              </a:xfrm>
            </p:grpSpPr>
            <p:sp>
              <p:nvSpPr>
                <p:cNvPr id="1791" name="Google Shape;1791;p119"/>
                <p:cNvSpPr/>
                <p:nvPr/>
              </p:nvSpPr>
              <p:spPr>
                <a:xfrm>
                  <a:off x="1676400" y="10668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792" name="Google Shape;1792;p119"/>
                <p:cNvSpPr/>
                <p:nvPr/>
              </p:nvSpPr>
              <p:spPr>
                <a:xfrm>
                  <a:off x="1676400" y="47244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793" name="Google Shape;1793;p119"/>
                <p:cNvSpPr/>
                <p:nvPr/>
              </p:nvSpPr>
              <p:spPr>
                <a:xfrm>
                  <a:off x="1676400" y="44196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794" name="Google Shape;1794;p119"/>
                <p:cNvSpPr/>
                <p:nvPr/>
              </p:nvSpPr>
              <p:spPr>
                <a:xfrm>
                  <a:off x="1676400" y="41148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795" name="Google Shape;1795;p119"/>
                <p:cNvSpPr/>
                <p:nvPr/>
              </p:nvSpPr>
              <p:spPr>
                <a:xfrm>
                  <a:off x="1676400" y="38100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796" name="Google Shape;1796;p119"/>
                <p:cNvSpPr/>
                <p:nvPr/>
              </p:nvSpPr>
              <p:spPr>
                <a:xfrm>
                  <a:off x="1676400" y="35052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797" name="Google Shape;1797;p119"/>
                <p:cNvSpPr/>
                <p:nvPr/>
              </p:nvSpPr>
              <p:spPr>
                <a:xfrm>
                  <a:off x="1676400" y="32004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798" name="Google Shape;1798;p119"/>
                <p:cNvSpPr/>
                <p:nvPr/>
              </p:nvSpPr>
              <p:spPr>
                <a:xfrm>
                  <a:off x="1676400" y="22860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799" name="Google Shape;1799;p119"/>
                <p:cNvSpPr/>
                <p:nvPr/>
              </p:nvSpPr>
              <p:spPr>
                <a:xfrm>
                  <a:off x="1676400" y="19812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00" name="Google Shape;1800;p119"/>
                <p:cNvSpPr/>
                <p:nvPr/>
              </p:nvSpPr>
              <p:spPr>
                <a:xfrm>
                  <a:off x="1676400" y="16764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01" name="Google Shape;1801;p119"/>
                <p:cNvSpPr/>
                <p:nvPr/>
              </p:nvSpPr>
              <p:spPr>
                <a:xfrm>
                  <a:off x="1676400" y="13716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02" name="Google Shape;1802;p119"/>
                <p:cNvSpPr/>
                <p:nvPr/>
              </p:nvSpPr>
              <p:spPr>
                <a:xfrm>
                  <a:off x="1676400" y="25908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03" name="Google Shape;1803;p119"/>
                <p:cNvSpPr/>
                <p:nvPr/>
              </p:nvSpPr>
              <p:spPr>
                <a:xfrm>
                  <a:off x="1676400" y="28956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04" name="Google Shape;1804;p119"/>
                <p:cNvSpPr/>
                <p:nvPr/>
              </p:nvSpPr>
              <p:spPr>
                <a:xfrm>
                  <a:off x="1676400" y="56388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05" name="Google Shape;1805;p119"/>
                <p:cNvSpPr/>
                <p:nvPr/>
              </p:nvSpPr>
              <p:spPr>
                <a:xfrm>
                  <a:off x="1676400" y="53340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06" name="Google Shape;1806;p119"/>
                <p:cNvSpPr/>
                <p:nvPr/>
              </p:nvSpPr>
              <p:spPr>
                <a:xfrm>
                  <a:off x="1676400" y="50292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grpSp>
          <p:grpSp>
            <p:nvGrpSpPr>
              <p:cNvPr id="1807" name="Google Shape;1807;p119"/>
              <p:cNvGrpSpPr/>
              <p:nvPr/>
            </p:nvGrpSpPr>
            <p:grpSpPr>
              <a:xfrm>
                <a:off x="609600" y="1066800"/>
                <a:ext cx="914400" cy="4876800"/>
                <a:chOff x="609600" y="1066800"/>
                <a:chExt cx="914400" cy="4876800"/>
              </a:xfrm>
            </p:grpSpPr>
            <p:sp>
              <p:nvSpPr>
                <p:cNvPr id="1808" name="Google Shape;1808;p119"/>
                <p:cNvSpPr/>
                <p:nvPr/>
              </p:nvSpPr>
              <p:spPr>
                <a:xfrm>
                  <a:off x="609600" y="1066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a:t>
                  </a:r>
                  <a:endParaRPr b="1" sz="1800">
                    <a:solidFill>
                      <a:schemeClr val="lt1"/>
                    </a:solidFill>
                    <a:latin typeface="Book Antiqua"/>
                    <a:ea typeface="Book Antiqua"/>
                    <a:cs typeface="Book Antiqua"/>
                    <a:sym typeface="Book Antiqua"/>
                  </a:endParaRPr>
                </a:p>
              </p:txBody>
            </p:sp>
            <p:sp>
              <p:nvSpPr>
                <p:cNvPr id="1809" name="Google Shape;1809;p119"/>
                <p:cNvSpPr/>
                <p:nvPr/>
              </p:nvSpPr>
              <p:spPr>
                <a:xfrm>
                  <a:off x="609600" y="47244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1100</a:t>
                  </a:r>
                  <a:endParaRPr b="1" sz="1800">
                    <a:solidFill>
                      <a:schemeClr val="lt1"/>
                    </a:solidFill>
                    <a:latin typeface="Book Antiqua"/>
                    <a:ea typeface="Book Antiqua"/>
                    <a:cs typeface="Book Antiqua"/>
                    <a:sym typeface="Book Antiqua"/>
                  </a:endParaRPr>
                </a:p>
              </p:txBody>
            </p:sp>
            <p:sp>
              <p:nvSpPr>
                <p:cNvPr id="1810" name="Google Shape;1810;p119"/>
                <p:cNvSpPr/>
                <p:nvPr/>
              </p:nvSpPr>
              <p:spPr>
                <a:xfrm>
                  <a:off x="609600" y="44196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1011</a:t>
                  </a:r>
                  <a:endParaRPr b="1" sz="1800">
                    <a:solidFill>
                      <a:schemeClr val="lt1"/>
                    </a:solidFill>
                    <a:latin typeface="Book Antiqua"/>
                    <a:ea typeface="Book Antiqua"/>
                    <a:cs typeface="Book Antiqua"/>
                    <a:sym typeface="Book Antiqua"/>
                  </a:endParaRPr>
                </a:p>
              </p:txBody>
            </p:sp>
            <p:sp>
              <p:nvSpPr>
                <p:cNvPr id="1811" name="Google Shape;1811;p119"/>
                <p:cNvSpPr/>
                <p:nvPr/>
              </p:nvSpPr>
              <p:spPr>
                <a:xfrm>
                  <a:off x="609600" y="4114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1010</a:t>
                  </a:r>
                  <a:endParaRPr b="1" sz="1800">
                    <a:solidFill>
                      <a:schemeClr val="lt1"/>
                    </a:solidFill>
                    <a:latin typeface="Book Antiqua"/>
                    <a:ea typeface="Book Antiqua"/>
                    <a:cs typeface="Book Antiqua"/>
                    <a:sym typeface="Book Antiqua"/>
                  </a:endParaRPr>
                </a:p>
              </p:txBody>
            </p:sp>
            <p:sp>
              <p:nvSpPr>
                <p:cNvPr id="1812" name="Google Shape;1812;p119"/>
                <p:cNvSpPr/>
                <p:nvPr/>
              </p:nvSpPr>
              <p:spPr>
                <a:xfrm>
                  <a:off x="609600" y="38100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1001</a:t>
                  </a:r>
                  <a:endParaRPr b="1" sz="1800">
                    <a:solidFill>
                      <a:schemeClr val="lt1"/>
                    </a:solidFill>
                    <a:latin typeface="Book Antiqua"/>
                    <a:ea typeface="Book Antiqua"/>
                    <a:cs typeface="Book Antiqua"/>
                    <a:sym typeface="Book Antiqua"/>
                  </a:endParaRPr>
                </a:p>
              </p:txBody>
            </p:sp>
            <p:sp>
              <p:nvSpPr>
                <p:cNvPr id="1813" name="Google Shape;1813;p119"/>
                <p:cNvSpPr/>
                <p:nvPr/>
              </p:nvSpPr>
              <p:spPr>
                <a:xfrm>
                  <a:off x="609600" y="35052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1000</a:t>
                  </a:r>
                  <a:endParaRPr b="1" sz="1800">
                    <a:solidFill>
                      <a:schemeClr val="lt1"/>
                    </a:solidFill>
                    <a:latin typeface="Book Antiqua"/>
                    <a:ea typeface="Book Antiqua"/>
                    <a:cs typeface="Book Antiqua"/>
                    <a:sym typeface="Book Antiqua"/>
                  </a:endParaRPr>
                </a:p>
              </p:txBody>
            </p:sp>
            <p:sp>
              <p:nvSpPr>
                <p:cNvPr id="1814" name="Google Shape;1814;p119"/>
                <p:cNvSpPr/>
                <p:nvPr/>
              </p:nvSpPr>
              <p:spPr>
                <a:xfrm>
                  <a:off x="609600" y="32004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0111</a:t>
                  </a:r>
                  <a:endParaRPr b="1" sz="1800">
                    <a:solidFill>
                      <a:schemeClr val="lt1"/>
                    </a:solidFill>
                    <a:latin typeface="Book Antiqua"/>
                    <a:ea typeface="Book Antiqua"/>
                    <a:cs typeface="Book Antiqua"/>
                    <a:sym typeface="Book Antiqua"/>
                  </a:endParaRPr>
                </a:p>
              </p:txBody>
            </p:sp>
            <p:sp>
              <p:nvSpPr>
                <p:cNvPr id="1815" name="Google Shape;1815;p119"/>
                <p:cNvSpPr/>
                <p:nvPr/>
              </p:nvSpPr>
              <p:spPr>
                <a:xfrm>
                  <a:off x="609600" y="22860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0100</a:t>
                  </a:r>
                  <a:endParaRPr b="1" sz="1800">
                    <a:solidFill>
                      <a:schemeClr val="lt1"/>
                    </a:solidFill>
                    <a:latin typeface="Book Antiqua"/>
                    <a:ea typeface="Book Antiqua"/>
                    <a:cs typeface="Book Antiqua"/>
                    <a:sym typeface="Book Antiqua"/>
                  </a:endParaRPr>
                </a:p>
              </p:txBody>
            </p:sp>
            <p:sp>
              <p:nvSpPr>
                <p:cNvPr id="1816" name="Google Shape;1816;p119"/>
                <p:cNvSpPr/>
                <p:nvPr/>
              </p:nvSpPr>
              <p:spPr>
                <a:xfrm>
                  <a:off x="609600" y="19812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0011</a:t>
                  </a:r>
                  <a:endParaRPr b="1" sz="1800">
                    <a:solidFill>
                      <a:schemeClr val="lt1"/>
                    </a:solidFill>
                    <a:latin typeface="Book Antiqua"/>
                    <a:ea typeface="Book Antiqua"/>
                    <a:cs typeface="Book Antiqua"/>
                    <a:sym typeface="Book Antiqua"/>
                  </a:endParaRPr>
                </a:p>
              </p:txBody>
            </p:sp>
            <p:sp>
              <p:nvSpPr>
                <p:cNvPr id="1817" name="Google Shape;1817;p119"/>
                <p:cNvSpPr/>
                <p:nvPr/>
              </p:nvSpPr>
              <p:spPr>
                <a:xfrm>
                  <a:off x="609600" y="16764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0010</a:t>
                  </a:r>
                  <a:endParaRPr b="1" sz="1800">
                    <a:solidFill>
                      <a:schemeClr val="lt1"/>
                    </a:solidFill>
                    <a:latin typeface="Book Antiqua"/>
                    <a:ea typeface="Book Antiqua"/>
                    <a:cs typeface="Book Antiqua"/>
                    <a:sym typeface="Book Antiqua"/>
                  </a:endParaRPr>
                </a:p>
              </p:txBody>
            </p:sp>
            <p:sp>
              <p:nvSpPr>
                <p:cNvPr id="1818" name="Google Shape;1818;p119"/>
                <p:cNvSpPr/>
                <p:nvPr/>
              </p:nvSpPr>
              <p:spPr>
                <a:xfrm>
                  <a:off x="609600" y="13716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0001</a:t>
                  </a:r>
                  <a:endParaRPr b="1" sz="1800">
                    <a:solidFill>
                      <a:schemeClr val="lt1"/>
                    </a:solidFill>
                    <a:latin typeface="Book Antiqua"/>
                    <a:ea typeface="Book Antiqua"/>
                    <a:cs typeface="Book Antiqua"/>
                    <a:sym typeface="Book Antiqua"/>
                  </a:endParaRPr>
                </a:p>
              </p:txBody>
            </p:sp>
            <p:sp>
              <p:nvSpPr>
                <p:cNvPr id="1819" name="Google Shape;1819;p119"/>
                <p:cNvSpPr/>
                <p:nvPr/>
              </p:nvSpPr>
              <p:spPr>
                <a:xfrm>
                  <a:off x="609600" y="2590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0101</a:t>
                  </a:r>
                  <a:endParaRPr b="1" sz="1800">
                    <a:solidFill>
                      <a:schemeClr val="lt1"/>
                    </a:solidFill>
                    <a:latin typeface="Book Antiqua"/>
                    <a:ea typeface="Book Antiqua"/>
                    <a:cs typeface="Book Antiqua"/>
                    <a:sym typeface="Book Antiqua"/>
                  </a:endParaRPr>
                </a:p>
              </p:txBody>
            </p:sp>
            <p:sp>
              <p:nvSpPr>
                <p:cNvPr id="1820" name="Google Shape;1820;p119"/>
                <p:cNvSpPr/>
                <p:nvPr/>
              </p:nvSpPr>
              <p:spPr>
                <a:xfrm>
                  <a:off x="609600" y="28956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0110</a:t>
                  </a:r>
                  <a:endParaRPr b="1" sz="1800">
                    <a:solidFill>
                      <a:schemeClr val="lt1"/>
                    </a:solidFill>
                    <a:latin typeface="Book Antiqua"/>
                    <a:ea typeface="Book Antiqua"/>
                    <a:cs typeface="Book Antiqua"/>
                    <a:sym typeface="Book Antiqua"/>
                  </a:endParaRPr>
                </a:p>
              </p:txBody>
            </p:sp>
            <p:sp>
              <p:nvSpPr>
                <p:cNvPr id="1821" name="Google Shape;1821;p119"/>
                <p:cNvSpPr/>
                <p:nvPr/>
              </p:nvSpPr>
              <p:spPr>
                <a:xfrm>
                  <a:off x="609600" y="5638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1111</a:t>
                  </a:r>
                  <a:endParaRPr b="1" sz="1800">
                    <a:solidFill>
                      <a:schemeClr val="lt1"/>
                    </a:solidFill>
                    <a:latin typeface="Book Antiqua"/>
                    <a:ea typeface="Book Antiqua"/>
                    <a:cs typeface="Book Antiqua"/>
                    <a:sym typeface="Book Antiqua"/>
                  </a:endParaRPr>
                </a:p>
              </p:txBody>
            </p:sp>
            <p:sp>
              <p:nvSpPr>
                <p:cNvPr id="1822" name="Google Shape;1822;p119"/>
                <p:cNvSpPr/>
                <p:nvPr/>
              </p:nvSpPr>
              <p:spPr>
                <a:xfrm>
                  <a:off x="609600" y="53340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1110</a:t>
                  </a:r>
                  <a:endParaRPr b="1" sz="1800">
                    <a:solidFill>
                      <a:schemeClr val="lt1"/>
                    </a:solidFill>
                    <a:latin typeface="Book Antiqua"/>
                    <a:ea typeface="Book Antiqua"/>
                    <a:cs typeface="Book Antiqua"/>
                    <a:sym typeface="Book Antiqua"/>
                  </a:endParaRPr>
                </a:p>
              </p:txBody>
            </p:sp>
            <p:sp>
              <p:nvSpPr>
                <p:cNvPr id="1823" name="Google Shape;1823;p119"/>
                <p:cNvSpPr/>
                <p:nvPr/>
              </p:nvSpPr>
              <p:spPr>
                <a:xfrm>
                  <a:off x="609600" y="50292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1101</a:t>
                  </a:r>
                  <a:endParaRPr b="1" sz="1800">
                    <a:solidFill>
                      <a:schemeClr val="lt1"/>
                    </a:solidFill>
                    <a:latin typeface="Book Antiqua"/>
                    <a:ea typeface="Book Antiqua"/>
                    <a:cs typeface="Book Antiqua"/>
                    <a:sym typeface="Book Antiqua"/>
                  </a:endParaRPr>
                </a:p>
              </p:txBody>
            </p:sp>
          </p:grpSp>
        </p:grpSp>
        <p:grpSp>
          <p:nvGrpSpPr>
            <p:cNvPr id="1824" name="Google Shape;1824;p119"/>
            <p:cNvGrpSpPr/>
            <p:nvPr/>
          </p:nvGrpSpPr>
          <p:grpSpPr>
            <a:xfrm>
              <a:off x="3200400" y="1090247"/>
              <a:ext cx="2971800" cy="4876800"/>
              <a:chOff x="609600" y="1066800"/>
              <a:chExt cx="2971800" cy="4876800"/>
            </a:xfrm>
          </p:grpSpPr>
          <p:grpSp>
            <p:nvGrpSpPr>
              <p:cNvPr id="1825" name="Google Shape;1825;p119"/>
              <p:cNvGrpSpPr/>
              <p:nvPr/>
            </p:nvGrpSpPr>
            <p:grpSpPr>
              <a:xfrm>
                <a:off x="1676400" y="1066800"/>
                <a:ext cx="1905000" cy="4876800"/>
                <a:chOff x="1676400" y="1066800"/>
                <a:chExt cx="1905000" cy="4876800"/>
              </a:xfrm>
            </p:grpSpPr>
            <p:sp>
              <p:nvSpPr>
                <p:cNvPr id="1826" name="Google Shape;1826;p119"/>
                <p:cNvSpPr/>
                <p:nvPr/>
              </p:nvSpPr>
              <p:spPr>
                <a:xfrm>
                  <a:off x="1676400" y="10668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27" name="Google Shape;1827;p119"/>
                <p:cNvSpPr/>
                <p:nvPr/>
              </p:nvSpPr>
              <p:spPr>
                <a:xfrm>
                  <a:off x="1676400" y="4724400"/>
                  <a:ext cx="1905000" cy="304800"/>
                </a:xfrm>
                <a:prstGeom prst="rect">
                  <a:avLst/>
                </a:prstGeom>
                <a:gradFill>
                  <a:gsLst>
                    <a:gs pos="0">
                      <a:schemeClr val="dk1"/>
                    </a:gs>
                    <a:gs pos="30000">
                      <a:schemeClr val="dk1"/>
                    </a:gs>
                    <a:gs pos="75000">
                      <a:schemeClr val="dk1"/>
                    </a:gs>
                    <a:gs pos="100000">
                      <a:schemeClr val="dk1"/>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28" name="Google Shape;1828;p119"/>
                <p:cNvSpPr/>
                <p:nvPr/>
              </p:nvSpPr>
              <p:spPr>
                <a:xfrm>
                  <a:off x="1676400" y="4419600"/>
                  <a:ext cx="1905000" cy="3048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29" name="Google Shape;1829;p119"/>
                <p:cNvSpPr/>
                <p:nvPr/>
              </p:nvSpPr>
              <p:spPr>
                <a:xfrm>
                  <a:off x="1676400" y="4114800"/>
                  <a:ext cx="1905000" cy="3048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30" name="Google Shape;1830;p119"/>
                <p:cNvSpPr/>
                <p:nvPr/>
              </p:nvSpPr>
              <p:spPr>
                <a:xfrm>
                  <a:off x="1676400" y="3810000"/>
                  <a:ext cx="1905000" cy="3048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31" name="Google Shape;1831;p119"/>
                <p:cNvSpPr/>
                <p:nvPr/>
              </p:nvSpPr>
              <p:spPr>
                <a:xfrm>
                  <a:off x="1676400" y="3505200"/>
                  <a:ext cx="1905000" cy="3048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32" name="Google Shape;1832;p119"/>
                <p:cNvSpPr/>
                <p:nvPr/>
              </p:nvSpPr>
              <p:spPr>
                <a:xfrm>
                  <a:off x="1676400" y="32004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cap="flat" cmpd="sng" w="12700">
                  <a:solidFill>
                    <a:srgbClr val="B90C00"/>
                  </a:solidFill>
                  <a:prstDash val="solid"/>
                  <a:round/>
                  <a:headEnd len="sm" w="sm" type="none"/>
                  <a:tailEnd len="sm" w="sm" type="none"/>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33" name="Google Shape;1833;p119"/>
                <p:cNvSpPr/>
                <p:nvPr/>
              </p:nvSpPr>
              <p:spPr>
                <a:xfrm>
                  <a:off x="1676400" y="22860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cap="flat" cmpd="sng" w="12700">
                  <a:solidFill>
                    <a:srgbClr val="B90C00"/>
                  </a:solidFill>
                  <a:prstDash val="solid"/>
                  <a:round/>
                  <a:headEnd len="sm" w="sm" type="none"/>
                  <a:tailEnd len="sm" w="sm" type="none"/>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34" name="Google Shape;1834;p119"/>
                <p:cNvSpPr/>
                <p:nvPr/>
              </p:nvSpPr>
              <p:spPr>
                <a:xfrm>
                  <a:off x="1676400" y="19812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35" name="Google Shape;1835;p119"/>
                <p:cNvSpPr/>
                <p:nvPr/>
              </p:nvSpPr>
              <p:spPr>
                <a:xfrm>
                  <a:off x="1676400" y="16764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36" name="Google Shape;1836;p119"/>
                <p:cNvSpPr/>
                <p:nvPr/>
              </p:nvSpPr>
              <p:spPr>
                <a:xfrm>
                  <a:off x="1676400" y="13716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37" name="Google Shape;1837;p119"/>
                <p:cNvSpPr/>
                <p:nvPr/>
              </p:nvSpPr>
              <p:spPr>
                <a:xfrm>
                  <a:off x="1676400" y="25908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cap="flat" cmpd="sng" w="12700">
                  <a:solidFill>
                    <a:srgbClr val="B90C00"/>
                  </a:solidFill>
                  <a:prstDash val="solid"/>
                  <a:round/>
                  <a:headEnd len="sm" w="sm" type="none"/>
                  <a:tailEnd len="sm" w="sm" type="none"/>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38" name="Google Shape;1838;p119"/>
                <p:cNvSpPr/>
                <p:nvPr/>
              </p:nvSpPr>
              <p:spPr>
                <a:xfrm>
                  <a:off x="1676400" y="28956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cap="flat" cmpd="sng" w="12700">
                  <a:solidFill>
                    <a:srgbClr val="B90C00"/>
                  </a:solidFill>
                  <a:prstDash val="solid"/>
                  <a:round/>
                  <a:headEnd len="sm" w="sm" type="none"/>
                  <a:tailEnd len="sm" w="sm" type="none"/>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39" name="Google Shape;1839;p119"/>
                <p:cNvSpPr/>
                <p:nvPr/>
              </p:nvSpPr>
              <p:spPr>
                <a:xfrm>
                  <a:off x="1676400" y="5638800"/>
                  <a:ext cx="1905000" cy="304800"/>
                </a:xfrm>
                <a:prstGeom prst="rect">
                  <a:avLst/>
                </a:prstGeom>
                <a:gradFill>
                  <a:gsLst>
                    <a:gs pos="0">
                      <a:schemeClr val="dk1"/>
                    </a:gs>
                    <a:gs pos="30000">
                      <a:schemeClr val="dk1"/>
                    </a:gs>
                    <a:gs pos="75000">
                      <a:schemeClr val="dk1"/>
                    </a:gs>
                    <a:gs pos="100000">
                      <a:schemeClr val="dk1"/>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40" name="Google Shape;1840;p119"/>
                <p:cNvSpPr/>
                <p:nvPr/>
              </p:nvSpPr>
              <p:spPr>
                <a:xfrm>
                  <a:off x="1676400" y="5334000"/>
                  <a:ext cx="1905000" cy="304800"/>
                </a:xfrm>
                <a:prstGeom prst="rect">
                  <a:avLst/>
                </a:prstGeom>
                <a:gradFill>
                  <a:gsLst>
                    <a:gs pos="0">
                      <a:schemeClr val="dk1"/>
                    </a:gs>
                    <a:gs pos="30000">
                      <a:schemeClr val="dk1"/>
                    </a:gs>
                    <a:gs pos="75000">
                      <a:schemeClr val="dk1"/>
                    </a:gs>
                    <a:gs pos="100000">
                      <a:schemeClr val="dk1"/>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41" name="Google Shape;1841;p119"/>
                <p:cNvSpPr/>
                <p:nvPr/>
              </p:nvSpPr>
              <p:spPr>
                <a:xfrm>
                  <a:off x="1676400" y="5029200"/>
                  <a:ext cx="1905000" cy="304800"/>
                </a:xfrm>
                <a:prstGeom prst="rect">
                  <a:avLst/>
                </a:prstGeom>
                <a:gradFill>
                  <a:gsLst>
                    <a:gs pos="0">
                      <a:schemeClr val="dk1"/>
                    </a:gs>
                    <a:gs pos="30000">
                      <a:schemeClr val="dk1"/>
                    </a:gs>
                    <a:gs pos="75000">
                      <a:schemeClr val="dk1"/>
                    </a:gs>
                    <a:gs pos="100000">
                      <a:schemeClr val="dk1"/>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grpSp>
          <p:grpSp>
            <p:nvGrpSpPr>
              <p:cNvPr id="1842" name="Google Shape;1842;p119"/>
              <p:cNvGrpSpPr/>
              <p:nvPr/>
            </p:nvGrpSpPr>
            <p:grpSpPr>
              <a:xfrm>
                <a:off x="609600" y="1066800"/>
                <a:ext cx="914400" cy="4876800"/>
                <a:chOff x="609600" y="1066800"/>
                <a:chExt cx="914400" cy="4876800"/>
              </a:xfrm>
            </p:grpSpPr>
            <p:sp>
              <p:nvSpPr>
                <p:cNvPr id="1843" name="Google Shape;1843;p119"/>
                <p:cNvSpPr/>
                <p:nvPr/>
              </p:nvSpPr>
              <p:spPr>
                <a:xfrm>
                  <a:off x="609600" y="1066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a:t>
                  </a:r>
                  <a:endParaRPr b="1" sz="1800">
                    <a:solidFill>
                      <a:schemeClr val="lt1"/>
                    </a:solidFill>
                    <a:latin typeface="Book Antiqua"/>
                    <a:ea typeface="Book Antiqua"/>
                    <a:cs typeface="Book Antiqua"/>
                    <a:sym typeface="Book Antiqua"/>
                  </a:endParaRPr>
                </a:p>
              </p:txBody>
            </p:sp>
            <p:sp>
              <p:nvSpPr>
                <p:cNvPr id="1844" name="Google Shape;1844;p119"/>
                <p:cNvSpPr/>
                <p:nvPr/>
              </p:nvSpPr>
              <p:spPr>
                <a:xfrm>
                  <a:off x="609600" y="47244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1100</a:t>
                  </a:r>
                  <a:endParaRPr b="1" sz="1800">
                    <a:solidFill>
                      <a:schemeClr val="lt1"/>
                    </a:solidFill>
                    <a:latin typeface="Book Antiqua"/>
                    <a:ea typeface="Book Antiqua"/>
                    <a:cs typeface="Book Antiqua"/>
                    <a:sym typeface="Book Antiqua"/>
                  </a:endParaRPr>
                </a:p>
              </p:txBody>
            </p:sp>
            <p:sp>
              <p:nvSpPr>
                <p:cNvPr id="1845" name="Google Shape;1845;p119"/>
                <p:cNvSpPr/>
                <p:nvPr/>
              </p:nvSpPr>
              <p:spPr>
                <a:xfrm>
                  <a:off x="609600" y="44196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1011</a:t>
                  </a:r>
                  <a:endParaRPr b="1" sz="1800">
                    <a:solidFill>
                      <a:schemeClr val="lt1"/>
                    </a:solidFill>
                    <a:latin typeface="Book Antiqua"/>
                    <a:ea typeface="Book Antiqua"/>
                    <a:cs typeface="Book Antiqua"/>
                    <a:sym typeface="Book Antiqua"/>
                  </a:endParaRPr>
                </a:p>
              </p:txBody>
            </p:sp>
            <p:sp>
              <p:nvSpPr>
                <p:cNvPr id="1846" name="Google Shape;1846;p119"/>
                <p:cNvSpPr/>
                <p:nvPr/>
              </p:nvSpPr>
              <p:spPr>
                <a:xfrm>
                  <a:off x="609600" y="4114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1010</a:t>
                  </a:r>
                  <a:endParaRPr b="1" sz="1800">
                    <a:solidFill>
                      <a:schemeClr val="lt1"/>
                    </a:solidFill>
                    <a:latin typeface="Book Antiqua"/>
                    <a:ea typeface="Book Antiqua"/>
                    <a:cs typeface="Book Antiqua"/>
                    <a:sym typeface="Book Antiqua"/>
                  </a:endParaRPr>
                </a:p>
              </p:txBody>
            </p:sp>
            <p:sp>
              <p:nvSpPr>
                <p:cNvPr id="1847" name="Google Shape;1847;p119"/>
                <p:cNvSpPr/>
                <p:nvPr/>
              </p:nvSpPr>
              <p:spPr>
                <a:xfrm>
                  <a:off x="609600" y="38100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1001</a:t>
                  </a:r>
                  <a:endParaRPr b="1" sz="1800">
                    <a:solidFill>
                      <a:schemeClr val="lt1"/>
                    </a:solidFill>
                    <a:latin typeface="Book Antiqua"/>
                    <a:ea typeface="Book Antiqua"/>
                    <a:cs typeface="Book Antiqua"/>
                    <a:sym typeface="Book Antiqua"/>
                  </a:endParaRPr>
                </a:p>
              </p:txBody>
            </p:sp>
            <p:sp>
              <p:nvSpPr>
                <p:cNvPr id="1848" name="Google Shape;1848;p119"/>
                <p:cNvSpPr/>
                <p:nvPr/>
              </p:nvSpPr>
              <p:spPr>
                <a:xfrm>
                  <a:off x="609600" y="35052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1000</a:t>
                  </a:r>
                  <a:endParaRPr b="1" sz="1800">
                    <a:solidFill>
                      <a:schemeClr val="lt1"/>
                    </a:solidFill>
                    <a:latin typeface="Book Antiqua"/>
                    <a:ea typeface="Book Antiqua"/>
                    <a:cs typeface="Book Antiqua"/>
                    <a:sym typeface="Book Antiqua"/>
                  </a:endParaRPr>
                </a:p>
              </p:txBody>
            </p:sp>
            <p:sp>
              <p:nvSpPr>
                <p:cNvPr id="1849" name="Google Shape;1849;p119"/>
                <p:cNvSpPr/>
                <p:nvPr/>
              </p:nvSpPr>
              <p:spPr>
                <a:xfrm>
                  <a:off x="609600" y="32004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0111</a:t>
                  </a:r>
                  <a:endParaRPr b="1" sz="1800">
                    <a:solidFill>
                      <a:schemeClr val="lt1"/>
                    </a:solidFill>
                    <a:latin typeface="Book Antiqua"/>
                    <a:ea typeface="Book Antiqua"/>
                    <a:cs typeface="Book Antiqua"/>
                    <a:sym typeface="Book Antiqua"/>
                  </a:endParaRPr>
                </a:p>
              </p:txBody>
            </p:sp>
            <p:sp>
              <p:nvSpPr>
                <p:cNvPr id="1850" name="Google Shape;1850;p119"/>
                <p:cNvSpPr/>
                <p:nvPr/>
              </p:nvSpPr>
              <p:spPr>
                <a:xfrm>
                  <a:off x="609600" y="22860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0100</a:t>
                  </a:r>
                  <a:endParaRPr b="1" sz="1800">
                    <a:solidFill>
                      <a:schemeClr val="lt1"/>
                    </a:solidFill>
                    <a:latin typeface="Book Antiqua"/>
                    <a:ea typeface="Book Antiqua"/>
                    <a:cs typeface="Book Antiqua"/>
                    <a:sym typeface="Book Antiqua"/>
                  </a:endParaRPr>
                </a:p>
              </p:txBody>
            </p:sp>
            <p:sp>
              <p:nvSpPr>
                <p:cNvPr id="1851" name="Google Shape;1851;p119"/>
                <p:cNvSpPr/>
                <p:nvPr/>
              </p:nvSpPr>
              <p:spPr>
                <a:xfrm>
                  <a:off x="609600" y="19812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0011</a:t>
                  </a:r>
                  <a:endParaRPr b="1" sz="1800">
                    <a:solidFill>
                      <a:schemeClr val="lt1"/>
                    </a:solidFill>
                    <a:latin typeface="Book Antiqua"/>
                    <a:ea typeface="Book Antiqua"/>
                    <a:cs typeface="Book Antiqua"/>
                    <a:sym typeface="Book Antiqua"/>
                  </a:endParaRPr>
                </a:p>
              </p:txBody>
            </p:sp>
            <p:sp>
              <p:nvSpPr>
                <p:cNvPr id="1852" name="Google Shape;1852;p119"/>
                <p:cNvSpPr/>
                <p:nvPr/>
              </p:nvSpPr>
              <p:spPr>
                <a:xfrm>
                  <a:off x="609600" y="16764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0010</a:t>
                  </a:r>
                  <a:endParaRPr b="1" sz="1800">
                    <a:solidFill>
                      <a:schemeClr val="lt1"/>
                    </a:solidFill>
                    <a:latin typeface="Book Antiqua"/>
                    <a:ea typeface="Book Antiqua"/>
                    <a:cs typeface="Book Antiqua"/>
                    <a:sym typeface="Book Antiqua"/>
                  </a:endParaRPr>
                </a:p>
              </p:txBody>
            </p:sp>
            <p:sp>
              <p:nvSpPr>
                <p:cNvPr id="1853" name="Google Shape;1853;p119"/>
                <p:cNvSpPr/>
                <p:nvPr/>
              </p:nvSpPr>
              <p:spPr>
                <a:xfrm>
                  <a:off x="609600" y="13716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0001</a:t>
                  </a:r>
                  <a:endParaRPr b="1" sz="1800">
                    <a:solidFill>
                      <a:schemeClr val="lt1"/>
                    </a:solidFill>
                    <a:latin typeface="Book Antiqua"/>
                    <a:ea typeface="Book Antiqua"/>
                    <a:cs typeface="Book Antiqua"/>
                    <a:sym typeface="Book Antiqua"/>
                  </a:endParaRPr>
                </a:p>
              </p:txBody>
            </p:sp>
            <p:sp>
              <p:nvSpPr>
                <p:cNvPr id="1854" name="Google Shape;1854;p119"/>
                <p:cNvSpPr/>
                <p:nvPr/>
              </p:nvSpPr>
              <p:spPr>
                <a:xfrm>
                  <a:off x="609600" y="2590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0101</a:t>
                  </a:r>
                  <a:endParaRPr b="1" sz="1800">
                    <a:solidFill>
                      <a:schemeClr val="lt1"/>
                    </a:solidFill>
                    <a:latin typeface="Book Antiqua"/>
                    <a:ea typeface="Book Antiqua"/>
                    <a:cs typeface="Book Antiqua"/>
                    <a:sym typeface="Book Antiqua"/>
                  </a:endParaRPr>
                </a:p>
              </p:txBody>
            </p:sp>
            <p:sp>
              <p:nvSpPr>
                <p:cNvPr id="1855" name="Google Shape;1855;p119"/>
                <p:cNvSpPr/>
                <p:nvPr/>
              </p:nvSpPr>
              <p:spPr>
                <a:xfrm>
                  <a:off x="609600" y="28956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0110</a:t>
                  </a:r>
                  <a:endParaRPr b="1" sz="1800">
                    <a:solidFill>
                      <a:schemeClr val="lt1"/>
                    </a:solidFill>
                    <a:latin typeface="Book Antiqua"/>
                    <a:ea typeface="Book Antiqua"/>
                    <a:cs typeface="Book Antiqua"/>
                    <a:sym typeface="Book Antiqua"/>
                  </a:endParaRPr>
                </a:p>
              </p:txBody>
            </p:sp>
            <p:sp>
              <p:nvSpPr>
                <p:cNvPr id="1856" name="Google Shape;1856;p119"/>
                <p:cNvSpPr/>
                <p:nvPr/>
              </p:nvSpPr>
              <p:spPr>
                <a:xfrm>
                  <a:off x="609600" y="5638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1111</a:t>
                  </a:r>
                  <a:endParaRPr b="1" sz="1800">
                    <a:solidFill>
                      <a:schemeClr val="lt1"/>
                    </a:solidFill>
                    <a:latin typeface="Book Antiqua"/>
                    <a:ea typeface="Book Antiqua"/>
                    <a:cs typeface="Book Antiqua"/>
                    <a:sym typeface="Book Antiqua"/>
                  </a:endParaRPr>
                </a:p>
              </p:txBody>
            </p:sp>
            <p:sp>
              <p:nvSpPr>
                <p:cNvPr id="1857" name="Google Shape;1857;p119"/>
                <p:cNvSpPr/>
                <p:nvPr/>
              </p:nvSpPr>
              <p:spPr>
                <a:xfrm>
                  <a:off x="609600" y="53340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1110</a:t>
                  </a:r>
                  <a:endParaRPr b="1" sz="1800">
                    <a:solidFill>
                      <a:schemeClr val="lt1"/>
                    </a:solidFill>
                    <a:latin typeface="Book Antiqua"/>
                    <a:ea typeface="Book Antiqua"/>
                    <a:cs typeface="Book Antiqua"/>
                    <a:sym typeface="Book Antiqua"/>
                  </a:endParaRPr>
                </a:p>
              </p:txBody>
            </p:sp>
            <p:sp>
              <p:nvSpPr>
                <p:cNvPr id="1858" name="Google Shape;1858;p119"/>
                <p:cNvSpPr/>
                <p:nvPr/>
              </p:nvSpPr>
              <p:spPr>
                <a:xfrm>
                  <a:off x="609600" y="50292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1101</a:t>
                  </a:r>
                  <a:endParaRPr b="1" sz="1800">
                    <a:solidFill>
                      <a:schemeClr val="lt1"/>
                    </a:solidFill>
                    <a:latin typeface="Book Antiqua"/>
                    <a:ea typeface="Book Antiqua"/>
                    <a:cs typeface="Book Antiqua"/>
                    <a:sym typeface="Book Antiqua"/>
                  </a:endParaRPr>
                </a:p>
              </p:txBody>
            </p:sp>
          </p:grpSp>
        </p:grpSp>
      </p:grpSp>
      <p:sp>
        <p:nvSpPr>
          <p:cNvPr id="1859" name="Google Shape;1859;p119"/>
          <p:cNvSpPr/>
          <p:nvPr/>
        </p:nvSpPr>
        <p:spPr>
          <a:xfrm>
            <a:off x="152400" y="304800"/>
            <a:ext cx="2743200" cy="1143000"/>
          </a:xfrm>
          <a:prstGeom prst="wedgeRoundRectCallout">
            <a:avLst>
              <a:gd fmla="val -10723" name="adj1"/>
              <a:gd fmla="val 79283" name="adj2"/>
              <a:gd fmla="val 16667" name="adj3"/>
            </a:avLst>
          </a:prstGeom>
          <a:solidFill>
            <a:srgbClr val="FFFF66"/>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br>
              <a:rPr b="1" lang="en-US" sz="1800">
                <a:solidFill>
                  <a:schemeClr val="dk1"/>
                </a:solidFill>
                <a:latin typeface="Book Antiqua"/>
                <a:ea typeface="Book Antiqua"/>
                <a:cs typeface="Book Antiqua"/>
                <a:sym typeface="Book Antiqua"/>
              </a:rPr>
            </a:br>
            <a:r>
              <a:rPr b="1" lang="en-US" sz="1800">
                <a:solidFill>
                  <a:schemeClr val="dk1"/>
                </a:solidFill>
                <a:latin typeface="Book Antiqua"/>
                <a:ea typeface="Book Antiqua"/>
                <a:cs typeface="Book Antiqua"/>
                <a:sym typeface="Book Antiqua"/>
              </a:rPr>
              <a:t>Each Main Memory Block can be mapped to only one block in the Cache</a:t>
            </a:r>
            <a:endParaRPr b="1" sz="18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1860" name="Google Shape;1860;p119"/>
          <p:cNvSpPr/>
          <p:nvPr/>
        </p:nvSpPr>
        <p:spPr>
          <a:xfrm>
            <a:off x="3048000" y="304800"/>
            <a:ext cx="3048000" cy="1066800"/>
          </a:xfrm>
          <a:prstGeom prst="wedgeRoundRectCallout">
            <a:avLst>
              <a:gd fmla="val -10723" name="adj1"/>
              <a:gd fmla="val 79283" name="adj2"/>
              <a:gd fmla="val 16667" name="adj3"/>
            </a:avLst>
          </a:prstGeom>
          <a:solidFill>
            <a:srgbClr val="FFFF66"/>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Book Antiqua"/>
                <a:ea typeface="Book Antiqua"/>
                <a:cs typeface="Book Antiqua"/>
                <a:sym typeface="Book Antiqua"/>
              </a:rPr>
              <a:t>Each Main Memory Block can be mapped to any of the 4 blocks in the set</a:t>
            </a:r>
            <a:endParaRPr b="1" sz="1800">
              <a:solidFill>
                <a:schemeClr val="dk1"/>
              </a:solidFill>
              <a:latin typeface="Book Antiqua"/>
              <a:ea typeface="Book Antiqua"/>
              <a:cs typeface="Book Antiqua"/>
              <a:sym typeface="Book Antiqua"/>
            </a:endParaRPr>
          </a:p>
        </p:txBody>
      </p:sp>
      <p:sp>
        <p:nvSpPr>
          <p:cNvPr id="1861" name="Google Shape;1861;p119"/>
          <p:cNvSpPr/>
          <p:nvPr/>
        </p:nvSpPr>
        <p:spPr>
          <a:xfrm>
            <a:off x="6195646" y="381000"/>
            <a:ext cx="2667000" cy="1143000"/>
          </a:xfrm>
          <a:prstGeom prst="wedgeRoundRectCallout">
            <a:avLst>
              <a:gd fmla="val -10723" name="adj1"/>
              <a:gd fmla="val 79283" name="adj2"/>
              <a:gd fmla="val 16667" name="adj3"/>
            </a:avLst>
          </a:prstGeom>
          <a:solidFill>
            <a:srgbClr val="FFFF66"/>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Book Antiqua"/>
                <a:ea typeface="Book Antiqua"/>
                <a:cs typeface="Book Antiqua"/>
                <a:sym typeface="Book Antiqua"/>
              </a:rPr>
              <a:t>Each Main Memory Block can be loaded anywhere in the Cache</a:t>
            </a:r>
            <a:endParaRPr b="1" sz="1800">
              <a:solidFill>
                <a:schemeClr val="dk1"/>
              </a:solidFill>
              <a:latin typeface="Book Antiqua"/>
              <a:ea typeface="Book Antiqua"/>
              <a:cs typeface="Book Antiqua"/>
              <a:sym typeface="Book Antiqua"/>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5" name="Shape 1865"/>
        <p:cNvGrpSpPr/>
        <p:nvPr/>
      </p:nvGrpSpPr>
      <p:grpSpPr>
        <a:xfrm>
          <a:off x="0" y="0"/>
          <a:ext cx="0" cy="0"/>
          <a:chOff x="0" y="0"/>
          <a:chExt cx="0" cy="0"/>
        </a:xfrm>
      </p:grpSpPr>
      <p:sp>
        <p:nvSpPr>
          <p:cNvPr id="1866" name="Google Shape;1866;p120"/>
          <p:cNvSpPr txBox="1"/>
          <p:nvPr>
            <p:ph type="title"/>
          </p:nvPr>
        </p:nvSpPr>
        <p:spPr>
          <a:xfrm>
            <a:off x="0" y="0"/>
            <a:ext cx="9144000" cy="381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160" u="none" cap="small" strike="noStrike">
                <a:solidFill>
                  <a:schemeClr val="dk2"/>
                </a:solidFill>
                <a:latin typeface="Book Antiqua"/>
                <a:ea typeface="Book Antiqua"/>
                <a:cs typeface="Book Antiqua"/>
                <a:sym typeface="Book Antiqua"/>
              </a:rPr>
              <a:t>Direct Mapped CACHE – Cache Size 16, B Main Memory Size 256 B </a:t>
            </a:r>
            <a:endParaRPr b="1" i="0" sz="2160" u="none" cap="small" strike="noStrike">
              <a:solidFill>
                <a:schemeClr val="dk2"/>
              </a:solidFill>
              <a:latin typeface="Book Antiqua"/>
              <a:ea typeface="Book Antiqua"/>
              <a:cs typeface="Book Antiqua"/>
              <a:sym typeface="Book Antiqua"/>
            </a:endParaRPr>
          </a:p>
        </p:txBody>
      </p:sp>
      <p:sp>
        <p:nvSpPr>
          <p:cNvPr id="1867" name="Google Shape;1867;p120"/>
          <p:cNvSpPr txBox="1"/>
          <p:nvPr>
            <p:ph idx="1" type="body"/>
          </p:nvPr>
        </p:nvSpPr>
        <p:spPr>
          <a:xfrm>
            <a:off x="0" y="533400"/>
            <a:ext cx="9144000" cy="63246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0" lvl="0" marL="0" marR="0" rtl="0" algn="just">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0" lvl="0" marL="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grpSp>
        <p:nvGrpSpPr>
          <p:cNvPr id="1868" name="Google Shape;1868;p120"/>
          <p:cNvGrpSpPr/>
          <p:nvPr/>
        </p:nvGrpSpPr>
        <p:grpSpPr>
          <a:xfrm>
            <a:off x="1143000" y="1764325"/>
            <a:ext cx="1905000" cy="4876800"/>
            <a:chOff x="1676400" y="1066800"/>
            <a:chExt cx="1905000" cy="4876800"/>
          </a:xfrm>
        </p:grpSpPr>
        <p:sp>
          <p:nvSpPr>
            <p:cNvPr id="1869" name="Google Shape;1869;p120"/>
            <p:cNvSpPr/>
            <p:nvPr/>
          </p:nvSpPr>
          <p:spPr>
            <a:xfrm>
              <a:off x="1676400" y="10668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70" name="Google Shape;1870;p120"/>
            <p:cNvSpPr/>
            <p:nvPr/>
          </p:nvSpPr>
          <p:spPr>
            <a:xfrm>
              <a:off x="1676400" y="4724400"/>
              <a:ext cx="1905000" cy="304800"/>
            </a:xfrm>
            <a:prstGeom prst="rect">
              <a:avLst/>
            </a:prstGeom>
            <a:solidFill>
              <a:srgbClr val="99FF99"/>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71" name="Google Shape;1871;p120"/>
            <p:cNvSpPr/>
            <p:nvPr/>
          </p:nvSpPr>
          <p:spPr>
            <a:xfrm>
              <a:off x="1676400" y="4419600"/>
              <a:ext cx="1905000" cy="304800"/>
            </a:xfrm>
            <a:prstGeom prst="rect">
              <a:avLst/>
            </a:prstGeom>
            <a:solidFill>
              <a:srgbClr val="0000FF"/>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72" name="Google Shape;1872;p120"/>
            <p:cNvSpPr/>
            <p:nvPr/>
          </p:nvSpPr>
          <p:spPr>
            <a:xfrm>
              <a:off x="1676400" y="4114800"/>
              <a:ext cx="1905000" cy="304800"/>
            </a:xfrm>
            <a:prstGeom prst="rect">
              <a:avLst/>
            </a:prstGeom>
            <a:solidFill>
              <a:srgbClr val="3667C4"/>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73" name="Google Shape;1873;p120"/>
            <p:cNvSpPr/>
            <p:nvPr/>
          </p:nvSpPr>
          <p:spPr>
            <a:xfrm>
              <a:off x="1676400" y="3810000"/>
              <a:ext cx="1905000" cy="304800"/>
            </a:xfrm>
            <a:prstGeom prst="rect">
              <a:avLst/>
            </a:prstGeom>
            <a:solidFill>
              <a:srgbClr val="E65C01"/>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74" name="Google Shape;1874;p120"/>
            <p:cNvSpPr/>
            <p:nvPr/>
          </p:nvSpPr>
          <p:spPr>
            <a:xfrm>
              <a:off x="1676400" y="3505200"/>
              <a:ext cx="1905000" cy="304800"/>
            </a:xfrm>
            <a:prstGeom prst="rect">
              <a:avLst/>
            </a:prstGeom>
            <a:solidFill>
              <a:srgbClr val="BA7FFB"/>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75" name="Google Shape;1875;p120"/>
            <p:cNvSpPr/>
            <p:nvPr/>
          </p:nvSpPr>
          <p:spPr>
            <a:xfrm>
              <a:off x="1676400" y="3200400"/>
              <a:ext cx="1905000" cy="304800"/>
            </a:xfrm>
            <a:prstGeom prst="rect">
              <a:avLst/>
            </a:prstGeom>
            <a:solidFill>
              <a:srgbClr val="0C0C0C"/>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76" name="Google Shape;1876;p120"/>
            <p:cNvSpPr/>
            <p:nvPr/>
          </p:nvSpPr>
          <p:spPr>
            <a:xfrm>
              <a:off x="1676400" y="2286000"/>
              <a:ext cx="1905000" cy="304800"/>
            </a:xfrm>
            <a:prstGeom prst="rect">
              <a:avLst/>
            </a:prstGeom>
            <a:solidFill>
              <a:srgbClr val="92D050"/>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77" name="Google Shape;1877;p120"/>
            <p:cNvSpPr/>
            <p:nvPr/>
          </p:nvSpPr>
          <p:spPr>
            <a:xfrm>
              <a:off x="1676400" y="1981200"/>
              <a:ext cx="1905000" cy="304800"/>
            </a:xfrm>
            <a:prstGeom prst="rect">
              <a:avLst/>
            </a:prstGeom>
            <a:solidFill>
              <a:srgbClr val="00B0F0"/>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78" name="Google Shape;1878;p120"/>
            <p:cNvSpPr/>
            <p:nvPr/>
          </p:nvSpPr>
          <p:spPr>
            <a:xfrm>
              <a:off x="1676400" y="1676400"/>
              <a:ext cx="1905000" cy="304800"/>
            </a:xfrm>
            <a:prstGeom prst="rect">
              <a:avLst/>
            </a:prstGeom>
            <a:solidFill>
              <a:srgbClr val="FF0000"/>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79" name="Google Shape;1879;p120"/>
            <p:cNvSpPr/>
            <p:nvPr/>
          </p:nvSpPr>
          <p:spPr>
            <a:xfrm>
              <a:off x="1676400" y="1371600"/>
              <a:ext cx="1905000" cy="304800"/>
            </a:xfrm>
            <a:prstGeom prst="rect">
              <a:avLst/>
            </a:prstGeom>
            <a:solidFill>
              <a:srgbClr val="FFFF00"/>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80" name="Google Shape;1880;p120"/>
            <p:cNvSpPr/>
            <p:nvPr/>
          </p:nvSpPr>
          <p:spPr>
            <a:xfrm>
              <a:off x="1676400" y="2590800"/>
              <a:ext cx="1905000" cy="304800"/>
            </a:xfrm>
            <a:prstGeom prst="rect">
              <a:avLst/>
            </a:prstGeom>
            <a:solidFill>
              <a:srgbClr val="7030A0"/>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81" name="Google Shape;1881;p120"/>
            <p:cNvSpPr/>
            <p:nvPr/>
          </p:nvSpPr>
          <p:spPr>
            <a:xfrm>
              <a:off x="1676400" y="2895600"/>
              <a:ext cx="1905000" cy="304800"/>
            </a:xfrm>
            <a:prstGeom prst="rect">
              <a:avLst/>
            </a:prstGeom>
            <a:solidFill>
              <a:srgbClr val="CDD4E5"/>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82" name="Google Shape;1882;p120"/>
            <p:cNvSpPr/>
            <p:nvPr/>
          </p:nvSpPr>
          <p:spPr>
            <a:xfrm>
              <a:off x="1676400" y="5638800"/>
              <a:ext cx="1905000" cy="304800"/>
            </a:xfrm>
            <a:prstGeom prst="rect">
              <a:avLst/>
            </a:prstGeom>
            <a:solidFill>
              <a:srgbClr val="FF00FF"/>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83" name="Google Shape;1883;p120"/>
            <p:cNvSpPr/>
            <p:nvPr/>
          </p:nvSpPr>
          <p:spPr>
            <a:xfrm>
              <a:off x="1676400" y="5334000"/>
              <a:ext cx="1905000" cy="304800"/>
            </a:xfrm>
            <a:prstGeom prst="rect">
              <a:avLst/>
            </a:prstGeom>
            <a:solidFill>
              <a:srgbClr val="00B050"/>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884" name="Google Shape;1884;p120"/>
            <p:cNvSpPr/>
            <p:nvPr/>
          </p:nvSpPr>
          <p:spPr>
            <a:xfrm>
              <a:off x="1676400" y="5029200"/>
              <a:ext cx="1905000" cy="304800"/>
            </a:xfrm>
            <a:prstGeom prst="rect">
              <a:avLst/>
            </a:prstGeom>
            <a:solidFill>
              <a:srgbClr val="FF7C80"/>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grpSp>
      <p:grpSp>
        <p:nvGrpSpPr>
          <p:cNvPr id="1885" name="Google Shape;1885;p120"/>
          <p:cNvGrpSpPr/>
          <p:nvPr/>
        </p:nvGrpSpPr>
        <p:grpSpPr>
          <a:xfrm>
            <a:off x="152400" y="1793631"/>
            <a:ext cx="914400" cy="4876800"/>
            <a:chOff x="609600" y="1066800"/>
            <a:chExt cx="914400" cy="4876800"/>
          </a:xfrm>
        </p:grpSpPr>
        <p:sp>
          <p:nvSpPr>
            <p:cNvPr id="1886" name="Google Shape;1886;p120"/>
            <p:cNvSpPr/>
            <p:nvPr/>
          </p:nvSpPr>
          <p:spPr>
            <a:xfrm>
              <a:off x="609600" y="1066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a:t>
              </a:r>
              <a:endParaRPr b="1" sz="1800">
                <a:solidFill>
                  <a:schemeClr val="lt1"/>
                </a:solidFill>
                <a:latin typeface="Book Antiqua"/>
                <a:ea typeface="Book Antiqua"/>
                <a:cs typeface="Book Antiqua"/>
                <a:sym typeface="Book Antiqua"/>
              </a:endParaRPr>
            </a:p>
          </p:txBody>
        </p:sp>
        <p:sp>
          <p:nvSpPr>
            <p:cNvPr id="1887" name="Google Shape;1887;p120"/>
            <p:cNvSpPr/>
            <p:nvPr/>
          </p:nvSpPr>
          <p:spPr>
            <a:xfrm>
              <a:off x="609600" y="47244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1100</a:t>
              </a:r>
              <a:endParaRPr b="1" sz="1800">
                <a:solidFill>
                  <a:schemeClr val="lt1"/>
                </a:solidFill>
                <a:latin typeface="Book Antiqua"/>
                <a:ea typeface="Book Antiqua"/>
                <a:cs typeface="Book Antiqua"/>
                <a:sym typeface="Book Antiqua"/>
              </a:endParaRPr>
            </a:p>
          </p:txBody>
        </p:sp>
        <p:sp>
          <p:nvSpPr>
            <p:cNvPr id="1888" name="Google Shape;1888;p120"/>
            <p:cNvSpPr/>
            <p:nvPr/>
          </p:nvSpPr>
          <p:spPr>
            <a:xfrm>
              <a:off x="609600" y="44196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1011</a:t>
              </a:r>
              <a:endParaRPr b="1" sz="1800">
                <a:solidFill>
                  <a:schemeClr val="lt1"/>
                </a:solidFill>
                <a:latin typeface="Book Antiqua"/>
                <a:ea typeface="Book Antiqua"/>
                <a:cs typeface="Book Antiqua"/>
                <a:sym typeface="Book Antiqua"/>
              </a:endParaRPr>
            </a:p>
          </p:txBody>
        </p:sp>
        <p:sp>
          <p:nvSpPr>
            <p:cNvPr id="1889" name="Google Shape;1889;p120"/>
            <p:cNvSpPr/>
            <p:nvPr/>
          </p:nvSpPr>
          <p:spPr>
            <a:xfrm>
              <a:off x="609600" y="4114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1010</a:t>
              </a:r>
              <a:endParaRPr b="1" sz="1800">
                <a:solidFill>
                  <a:schemeClr val="lt1"/>
                </a:solidFill>
                <a:latin typeface="Book Antiqua"/>
                <a:ea typeface="Book Antiqua"/>
                <a:cs typeface="Book Antiqua"/>
                <a:sym typeface="Book Antiqua"/>
              </a:endParaRPr>
            </a:p>
          </p:txBody>
        </p:sp>
        <p:sp>
          <p:nvSpPr>
            <p:cNvPr id="1890" name="Google Shape;1890;p120"/>
            <p:cNvSpPr/>
            <p:nvPr/>
          </p:nvSpPr>
          <p:spPr>
            <a:xfrm>
              <a:off x="609600" y="38100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1001</a:t>
              </a:r>
              <a:endParaRPr b="1" sz="1800">
                <a:solidFill>
                  <a:schemeClr val="lt1"/>
                </a:solidFill>
                <a:latin typeface="Book Antiqua"/>
                <a:ea typeface="Book Antiqua"/>
                <a:cs typeface="Book Antiqua"/>
                <a:sym typeface="Book Antiqua"/>
              </a:endParaRPr>
            </a:p>
          </p:txBody>
        </p:sp>
        <p:sp>
          <p:nvSpPr>
            <p:cNvPr id="1891" name="Google Shape;1891;p120"/>
            <p:cNvSpPr/>
            <p:nvPr/>
          </p:nvSpPr>
          <p:spPr>
            <a:xfrm>
              <a:off x="609600" y="35052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1000</a:t>
              </a:r>
              <a:endParaRPr b="1" sz="1800">
                <a:solidFill>
                  <a:schemeClr val="lt1"/>
                </a:solidFill>
                <a:latin typeface="Book Antiqua"/>
                <a:ea typeface="Book Antiqua"/>
                <a:cs typeface="Book Antiqua"/>
                <a:sym typeface="Book Antiqua"/>
              </a:endParaRPr>
            </a:p>
          </p:txBody>
        </p:sp>
        <p:sp>
          <p:nvSpPr>
            <p:cNvPr id="1892" name="Google Shape;1892;p120"/>
            <p:cNvSpPr/>
            <p:nvPr/>
          </p:nvSpPr>
          <p:spPr>
            <a:xfrm>
              <a:off x="609600" y="32004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0111</a:t>
              </a:r>
              <a:endParaRPr b="1" sz="1800">
                <a:solidFill>
                  <a:schemeClr val="lt1"/>
                </a:solidFill>
                <a:latin typeface="Book Antiqua"/>
                <a:ea typeface="Book Antiqua"/>
                <a:cs typeface="Book Antiqua"/>
                <a:sym typeface="Book Antiqua"/>
              </a:endParaRPr>
            </a:p>
          </p:txBody>
        </p:sp>
        <p:sp>
          <p:nvSpPr>
            <p:cNvPr id="1893" name="Google Shape;1893;p120"/>
            <p:cNvSpPr/>
            <p:nvPr/>
          </p:nvSpPr>
          <p:spPr>
            <a:xfrm>
              <a:off x="609600" y="22860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0100</a:t>
              </a:r>
              <a:endParaRPr b="1" sz="1800">
                <a:solidFill>
                  <a:schemeClr val="lt1"/>
                </a:solidFill>
                <a:latin typeface="Book Antiqua"/>
                <a:ea typeface="Book Antiqua"/>
                <a:cs typeface="Book Antiqua"/>
                <a:sym typeface="Book Antiqua"/>
              </a:endParaRPr>
            </a:p>
          </p:txBody>
        </p:sp>
        <p:sp>
          <p:nvSpPr>
            <p:cNvPr id="1894" name="Google Shape;1894;p120"/>
            <p:cNvSpPr/>
            <p:nvPr/>
          </p:nvSpPr>
          <p:spPr>
            <a:xfrm>
              <a:off x="609600" y="19812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0011</a:t>
              </a:r>
              <a:endParaRPr b="1" sz="1800">
                <a:solidFill>
                  <a:schemeClr val="lt1"/>
                </a:solidFill>
                <a:latin typeface="Book Antiqua"/>
                <a:ea typeface="Book Antiqua"/>
                <a:cs typeface="Book Antiqua"/>
                <a:sym typeface="Book Antiqua"/>
              </a:endParaRPr>
            </a:p>
          </p:txBody>
        </p:sp>
        <p:sp>
          <p:nvSpPr>
            <p:cNvPr id="1895" name="Google Shape;1895;p120"/>
            <p:cNvSpPr/>
            <p:nvPr/>
          </p:nvSpPr>
          <p:spPr>
            <a:xfrm>
              <a:off x="609600" y="16764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0010</a:t>
              </a:r>
              <a:endParaRPr b="1" sz="1800">
                <a:solidFill>
                  <a:schemeClr val="lt1"/>
                </a:solidFill>
                <a:latin typeface="Book Antiqua"/>
                <a:ea typeface="Book Antiqua"/>
                <a:cs typeface="Book Antiqua"/>
                <a:sym typeface="Book Antiqua"/>
              </a:endParaRPr>
            </a:p>
          </p:txBody>
        </p:sp>
        <p:sp>
          <p:nvSpPr>
            <p:cNvPr id="1896" name="Google Shape;1896;p120"/>
            <p:cNvSpPr/>
            <p:nvPr/>
          </p:nvSpPr>
          <p:spPr>
            <a:xfrm>
              <a:off x="609600" y="13716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0001</a:t>
              </a:r>
              <a:endParaRPr b="1" sz="1800">
                <a:solidFill>
                  <a:schemeClr val="lt1"/>
                </a:solidFill>
                <a:latin typeface="Book Antiqua"/>
                <a:ea typeface="Book Antiqua"/>
                <a:cs typeface="Book Antiqua"/>
                <a:sym typeface="Book Antiqua"/>
              </a:endParaRPr>
            </a:p>
          </p:txBody>
        </p:sp>
        <p:sp>
          <p:nvSpPr>
            <p:cNvPr id="1897" name="Google Shape;1897;p120"/>
            <p:cNvSpPr/>
            <p:nvPr/>
          </p:nvSpPr>
          <p:spPr>
            <a:xfrm>
              <a:off x="609600" y="2590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0101</a:t>
              </a:r>
              <a:endParaRPr b="1" sz="1800">
                <a:solidFill>
                  <a:schemeClr val="lt1"/>
                </a:solidFill>
                <a:latin typeface="Book Antiqua"/>
                <a:ea typeface="Book Antiqua"/>
                <a:cs typeface="Book Antiqua"/>
                <a:sym typeface="Book Antiqua"/>
              </a:endParaRPr>
            </a:p>
          </p:txBody>
        </p:sp>
        <p:sp>
          <p:nvSpPr>
            <p:cNvPr id="1898" name="Google Shape;1898;p120"/>
            <p:cNvSpPr/>
            <p:nvPr/>
          </p:nvSpPr>
          <p:spPr>
            <a:xfrm>
              <a:off x="609600" y="28956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0110</a:t>
              </a:r>
              <a:endParaRPr b="1" sz="1800">
                <a:solidFill>
                  <a:schemeClr val="lt1"/>
                </a:solidFill>
                <a:latin typeface="Book Antiqua"/>
                <a:ea typeface="Book Antiqua"/>
                <a:cs typeface="Book Antiqua"/>
                <a:sym typeface="Book Antiqua"/>
              </a:endParaRPr>
            </a:p>
          </p:txBody>
        </p:sp>
        <p:sp>
          <p:nvSpPr>
            <p:cNvPr id="1899" name="Google Shape;1899;p120"/>
            <p:cNvSpPr/>
            <p:nvPr/>
          </p:nvSpPr>
          <p:spPr>
            <a:xfrm>
              <a:off x="609600" y="5638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1111</a:t>
              </a:r>
              <a:endParaRPr b="1" sz="1800">
                <a:solidFill>
                  <a:schemeClr val="lt1"/>
                </a:solidFill>
                <a:latin typeface="Book Antiqua"/>
                <a:ea typeface="Book Antiqua"/>
                <a:cs typeface="Book Antiqua"/>
                <a:sym typeface="Book Antiqua"/>
              </a:endParaRPr>
            </a:p>
          </p:txBody>
        </p:sp>
        <p:sp>
          <p:nvSpPr>
            <p:cNvPr id="1900" name="Google Shape;1900;p120"/>
            <p:cNvSpPr/>
            <p:nvPr/>
          </p:nvSpPr>
          <p:spPr>
            <a:xfrm>
              <a:off x="609600" y="53340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1110</a:t>
              </a:r>
              <a:endParaRPr b="1" sz="1800">
                <a:solidFill>
                  <a:schemeClr val="lt1"/>
                </a:solidFill>
                <a:latin typeface="Book Antiqua"/>
                <a:ea typeface="Book Antiqua"/>
                <a:cs typeface="Book Antiqua"/>
                <a:sym typeface="Book Antiqua"/>
              </a:endParaRPr>
            </a:p>
          </p:txBody>
        </p:sp>
        <p:sp>
          <p:nvSpPr>
            <p:cNvPr id="1901" name="Google Shape;1901;p120"/>
            <p:cNvSpPr/>
            <p:nvPr/>
          </p:nvSpPr>
          <p:spPr>
            <a:xfrm>
              <a:off x="609600" y="50292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1101</a:t>
              </a:r>
              <a:endParaRPr b="1" sz="1800">
                <a:solidFill>
                  <a:schemeClr val="lt1"/>
                </a:solidFill>
                <a:latin typeface="Book Antiqua"/>
                <a:ea typeface="Book Antiqua"/>
                <a:cs typeface="Book Antiqua"/>
                <a:sym typeface="Book Antiqua"/>
              </a:endParaRPr>
            </a:p>
          </p:txBody>
        </p:sp>
      </p:grpSp>
      <p:sp>
        <p:nvSpPr>
          <p:cNvPr id="1902" name="Google Shape;1902;p120"/>
          <p:cNvSpPr/>
          <p:nvPr/>
        </p:nvSpPr>
        <p:spPr>
          <a:xfrm>
            <a:off x="152400" y="304800"/>
            <a:ext cx="2743200" cy="1143000"/>
          </a:xfrm>
          <a:prstGeom prst="wedgeRoundRectCallout">
            <a:avLst>
              <a:gd fmla="val -10723" name="adj1"/>
              <a:gd fmla="val 79283" name="adj2"/>
              <a:gd fmla="val 16667" name="adj3"/>
            </a:avLst>
          </a:prstGeom>
          <a:solidFill>
            <a:srgbClr val="FFFF66"/>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br>
              <a:rPr b="1" lang="en-US" sz="1800">
                <a:solidFill>
                  <a:schemeClr val="dk1"/>
                </a:solidFill>
                <a:latin typeface="Book Antiqua"/>
                <a:ea typeface="Book Antiqua"/>
                <a:cs typeface="Book Antiqua"/>
                <a:sym typeface="Book Antiqua"/>
              </a:rPr>
            </a:br>
            <a:r>
              <a:rPr b="1" lang="en-US" sz="1800">
                <a:solidFill>
                  <a:schemeClr val="dk1"/>
                </a:solidFill>
                <a:latin typeface="Book Antiqua"/>
                <a:ea typeface="Book Antiqua"/>
                <a:cs typeface="Book Antiqua"/>
                <a:sym typeface="Book Antiqua"/>
              </a:rPr>
              <a:t>Each Main Memory Block can be mapped to only one block in the Cache</a:t>
            </a:r>
            <a:endParaRPr b="1" sz="18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grpSp>
        <p:nvGrpSpPr>
          <p:cNvPr id="1903" name="Google Shape;1903;p120"/>
          <p:cNvGrpSpPr/>
          <p:nvPr/>
        </p:nvGrpSpPr>
        <p:grpSpPr>
          <a:xfrm>
            <a:off x="4267200" y="545125"/>
            <a:ext cx="3429000" cy="6172212"/>
            <a:chOff x="4267200" y="545125"/>
            <a:chExt cx="3429000" cy="6172212"/>
          </a:xfrm>
        </p:grpSpPr>
        <p:grpSp>
          <p:nvGrpSpPr>
            <p:cNvPr id="1904" name="Google Shape;1904;p120"/>
            <p:cNvGrpSpPr/>
            <p:nvPr/>
          </p:nvGrpSpPr>
          <p:grpSpPr>
            <a:xfrm>
              <a:off x="5791200" y="545125"/>
              <a:ext cx="1905000" cy="6148772"/>
              <a:chOff x="5257800" y="545125"/>
              <a:chExt cx="1905000" cy="6148772"/>
            </a:xfrm>
          </p:grpSpPr>
          <p:sp>
            <p:nvSpPr>
              <p:cNvPr id="1905" name="Google Shape;1905;p120"/>
              <p:cNvSpPr/>
              <p:nvPr/>
            </p:nvSpPr>
            <p:spPr>
              <a:xfrm>
                <a:off x="5257800" y="5451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06" name="Google Shape;1906;p120"/>
              <p:cNvSpPr/>
              <p:nvPr/>
            </p:nvSpPr>
            <p:spPr>
              <a:xfrm>
                <a:off x="5257800" y="42027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07" name="Google Shape;1907;p120"/>
              <p:cNvSpPr/>
              <p:nvPr/>
            </p:nvSpPr>
            <p:spPr>
              <a:xfrm>
                <a:off x="5257800" y="38979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08" name="Google Shape;1908;p120"/>
              <p:cNvSpPr/>
              <p:nvPr/>
            </p:nvSpPr>
            <p:spPr>
              <a:xfrm>
                <a:off x="5257800" y="35931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09" name="Google Shape;1909;p120"/>
              <p:cNvSpPr/>
              <p:nvPr/>
            </p:nvSpPr>
            <p:spPr>
              <a:xfrm>
                <a:off x="5257800" y="32883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10" name="Google Shape;1910;p120"/>
              <p:cNvSpPr/>
              <p:nvPr/>
            </p:nvSpPr>
            <p:spPr>
              <a:xfrm>
                <a:off x="5257800" y="29835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11" name="Google Shape;1911;p120"/>
              <p:cNvSpPr/>
              <p:nvPr/>
            </p:nvSpPr>
            <p:spPr>
              <a:xfrm>
                <a:off x="5257800" y="26787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12" name="Google Shape;1912;p120"/>
              <p:cNvSpPr/>
              <p:nvPr/>
            </p:nvSpPr>
            <p:spPr>
              <a:xfrm>
                <a:off x="5257800" y="17643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13" name="Google Shape;1913;p120"/>
              <p:cNvSpPr/>
              <p:nvPr/>
            </p:nvSpPr>
            <p:spPr>
              <a:xfrm>
                <a:off x="5257800" y="14595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14" name="Google Shape;1914;p120"/>
              <p:cNvSpPr/>
              <p:nvPr/>
            </p:nvSpPr>
            <p:spPr>
              <a:xfrm>
                <a:off x="5257800" y="11547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15" name="Google Shape;1915;p120"/>
              <p:cNvSpPr/>
              <p:nvPr/>
            </p:nvSpPr>
            <p:spPr>
              <a:xfrm>
                <a:off x="5257800" y="8499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16" name="Google Shape;1916;p120"/>
              <p:cNvSpPr/>
              <p:nvPr/>
            </p:nvSpPr>
            <p:spPr>
              <a:xfrm>
                <a:off x="5257800" y="20691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17" name="Google Shape;1917;p120"/>
              <p:cNvSpPr/>
              <p:nvPr/>
            </p:nvSpPr>
            <p:spPr>
              <a:xfrm>
                <a:off x="5257800" y="23739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18" name="Google Shape;1918;p120"/>
              <p:cNvSpPr/>
              <p:nvPr/>
            </p:nvSpPr>
            <p:spPr>
              <a:xfrm>
                <a:off x="5257800" y="51171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19" name="Google Shape;1919;p120"/>
              <p:cNvSpPr/>
              <p:nvPr/>
            </p:nvSpPr>
            <p:spPr>
              <a:xfrm>
                <a:off x="5257800" y="48123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20" name="Google Shape;1920;p120"/>
              <p:cNvSpPr/>
              <p:nvPr/>
            </p:nvSpPr>
            <p:spPr>
              <a:xfrm>
                <a:off x="5257800" y="45075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21" name="Google Shape;1921;p120"/>
              <p:cNvSpPr/>
              <p:nvPr/>
            </p:nvSpPr>
            <p:spPr>
              <a:xfrm>
                <a:off x="5257800" y="5462964"/>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22" name="Google Shape;1922;p120"/>
              <p:cNvSpPr/>
              <p:nvPr/>
            </p:nvSpPr>
            <p:spPr>
              <a:xfrm>
                <a:off x="5257800" y="5779497"/>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23" name="Google Shape;1923;p120"/>
              <p:cNvSpPr/>
              <p:nvPr/>
            </p:nvSpPr>
            <p:spPr>
              <a:xfrm>
                <a:off x="5257800" y="6084297"/>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24" name="Google Shape;1924;p120"/>
              <p:cNvSpPr/>
              <p:nvPr/>
            </p:nvSpPr>
            <p:spPr>
              <a:xfrm>
                <a:off x="5257800" y="6389097"/>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grpSp>
        <p:grpSp>
          <p:nvGrpSpPr>
            <p:cNvPr id="1925" name="Google Shape;1925;p120"/>
            <p:cNvGrpSpPr/>
            <p:nvPr/>
          </p:nvGrpSpPr>
          <p:grpSpPr>
            <a:xfrm>
              <a:off x="4267200" y="586164"/>
              <a:ext cx="1301262" cy="6131173"/>
              <a:chOff x="4642338" y="586164"/>
              <a:chExt cx="926124" cy="6131173"/>
            </a:xfrm>
          </p:grpSpPr>
          <p:sp>
            <p:nvSpPr>
              <p:cNvPr id="1926" name="Google Shape;1926;p120"/>
              <p:cNvSpPr/>
              <p:nvPr/>
            </p:nvSpPr>
            <p:spPr>
              <a:xfrm>
                <a:off x="4648200" y="5861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00000000</a:t>
                </a:r>
                <a:endParaRPr b="1" sz="1800">
                  <a:solidFill>
                    <a:schemeClr val="lt1"/>
                  </a:solidFill>
                  <a:latin typeface="Book Antiqua"/>
                  <a:ea typeface="Book Antiqua"/>
                  <a:cs typeface="Book Antiqua"/>
                  <a:sym typeface="Book Antiqua"/>
                </a:endParaRPr>
              </a:p>
            </p:txBody>
          </p:sp>
          <p:sp>
            <p:nvSpPr>
              <p:cNvPr id="1927" name="Google Shape;1927;p120"/>
              <p:cNvSpPr/>
              <p:nvPr/>
            </p:nvSpPr>
            <p:spPr>
              <a:xfrm>
                <a:off x="4648200" y="42437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00001100</a:t>
                </a:r>
                <a:endParaRPr b="1" sz="1800">
                  <a:solidFill>
                    <a:schemeClr val="lt1"/>
                  </a:solidFill>
                  <a:latin typeface="Book Antiqua"/>
                  <a:ea typeface="Book Antiqua"/>
                  <a:cs typeface="Book Antiqua"/>
                  <a:sym typeface="Book Antiqua"/>
                </a:endParaRPr>
              </a:p>
            </p:txBody>
          </p:sp>
          <p:sp>
            <p:nvSpPr>
              <p:cNvPr id="1928" name="Google Shape;1928;p120"/>
              <p:cNvSpPr/>
              <p:nvPr/>
            </p:nvSpPr>
            <p:spPr>
              <a:xfrm>
                <a:off x="4648200" y="39389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00001011</a:t>
                </a:r>
                <a:endParaRPr b="1" sz="1800">
                  <a:solidFill>
                    <a:schemeClr val="lt1"/>
                  </a:solidFill>
                  <a:latin typeface="Book Antiqua"/>
                  <a:ea typeface="Book Antiqua"/>
                  <a:cs typeface="Book Antiqua"/>
                  <a:sym typeface="Book Antiqua"/>
                </a:endParaRPr>
              </a:p>
            </p:txBody>
          </p:sp>
          <p:sp>
            <p:nvSpPr>
              <p:cNvPr id="1929" name="Google Shape;1929;p120"/>
              <p:cNvSpPr/>
              <p:nvPr/>
            </p:nvSpPr>
            <p:spPr>
              <a:xfrm>
                <a:off x="4648200" y="36341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00001010</a:t>
                </a:r>
                <a:endParaRPr b="1" sz="1800">
                  <a:solidFill>
                    <a:schemeClr val="lt1"/>
                  </a:solidFill>
                  <a:latin typeface="Book Antiqua"/>
                  <a:ea typeface="Book Antiqua"/>
                  <a:cs typeface="Book Antiqua"/>
                  <a:sym typeface="Book Antiqua"/>
                </a:endParaRPr>
              </a:p>
            </p:txBody>
          </p:sp>
          <p:sp>
            <p:nvSpPr>
              <p:cNvPr id="1930" name="Google Shape;1930;p120"/>
              <p:cNvSpPr/>
              <p:nvPr/>
            </p:nvSpPr>
            <p:spPr>
              <a:xfrm>
                <a:off x="4648200" y="33293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00001001</a:t>
                </a:r>
                <a:endParaRPr b="1" sz="1800">
                  <a:solidFill>
                    <a:schemeClr val="lt1"/>
                  </a:solidFill>
                  <a:latin typeface="Book Antiqua"/>
                  <a:ea typeface="Book Antiqua"/>
                  <a:cs typeface="Book Antiqua"/>
                  <a:sym typeface="Book Antiqua"/>
                </a:endParaRPr>
              </a:p>
            </p:txBody>
          </p:sp>
          <p:sp>
            <p:nvSpPr>
              <p:cNvPr id="1931" name="Google Shape;1931;p120"/>
              <p:cNvSpPr/>
              <p:nvPr/>
            </p:nvSpPr>
            <p:spPr>
              <a:xfrm>
                <a:off x="4648200" y="30245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00001000</a:t>
                </a:r>
                <a:endParaRPr b="1" sz="1800">
                  <a:solidFill>
                    <a:schemeClr val="lt1"/>
                  </a:solidFill>
                  <a:latin typeface="Book Antiqua"/>
                  <a:ea typeface="Book Antiqua"/>
                  <a:cs typeface="Book Antiqua"/>
                  <a:sym typeface="Book Antiqua"/>
                </a:endParaRPr>
              </a:p>
            </p:txBody>
          </p:sp>
          <p:sp>
            <p:nvSpPr>
              <p:cNvPr id="1932" name="Google Shape;1932;p120"/>
              <p:cNvSpPr/>
              <p:nvPr/>
            </p:nvSpPr>
            <p:spPr>
              <a:xfrm>
                <a:off x="4648200" y="27197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00000111</a:t>
                </a:r>
                <a:endParaRPr b="1" sz="1800">
                  <a:solidFill>
                    <a:schemeClr val="lt1"/>
                  </a:solidFill>
                  <a:latin typeface="Book Antiqua"/>
                  <a:ea typeface="Book Antiqua"/>
                  <a:cs typeface="Book Antiqua"/>
                  <a:sym typeface="Book Antiqua"/>
                </a:endParaRPr>
              </a:p>
            </p:txBody>
          </p:sp>
          <p:sp>
            <p:nvSpPr>
              <p:cNvPr id="1933" name="Google Shape;1933;p120"/>
              <p:cNvSpPr/>
              <p:nvPr/>
            </p:nvSpPr>
            <p:spPr>
              <a:xfrm>
                <a:off x="4648200" y="18053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00000100</a:t>
                </a:r>
                <a:endParaRPr b="1" sz="1800">
                  <a:solidFill>
                    <a:schemeClr val="lt1"/>
                  </a:solidFill>
                  <a:latin typeface="Book Antiqua"/>
                  <a:ea typeface="Book Antiqua"/>
                  <a:cs typeface="Book Antiqua"/>
                  <a:sym typeface="Book Antiqua"/>
                </a:endParaRPr>
              </a:p>
            </p:txBody>
          </p:sp>
          <p:sp>
            <p:nvSpPr>
              <p:cNvPr id="1934" name="Google Shape;1934;p120"/>
              <p:cNvSpPr/>
              <p:nvPr/>
            </p:nvSpPr>
            <p:spPr>
              <a:xfrm>
                <a:off x="4648200" y="15005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00000011</a:t>
                </a:r>
                <a:endParaRPr b="1" sz="1800">
                  <a:solidFill>
                    <a:schemeClr val="lt1"/>
                  </a:solidFill>
                  <a:latin typeface="Book Antiqua"/>
                  <a:ea typeface="Book Antiqua"/>
                  <a:cs typeface="Book Antiqua"/>
                  <a:sym typeface="Book Antiqua"/>
                </a:endParaRPr>
              </a:p>
            </p:txBody>
          </p:sp>
          <p:sp>
            <p:nvSpPr>
              <p:cNvPr id="1935" name="Google Shape;1935;p120"/>
              <p:cNvSpPr/>
              <p:nvPr/>
            </p:nvSpPr>
            <p:spPr>
              <a:xfrm>
                <a:off x="4648200" y="11957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00000010</a:t>
                </a:r>
                <a:endParaRPr b="1" sz="1800">
                  <a:solidFill>
                    <a:schemeClr val="lt1"/>
                  </a:solidFill>
                  <a:latin typeface="Book Antiqua"/>
                  <a:ea typeface="Book Antiqua"/>
                  <a:cs typeface="Book Antiqua"/>
                  <a:sym typeface="Book Antiqua"/>
                </a:endParaRPr>
              </a:p>
            </p:txBody>
          </p:sp>
          <p:sp>
            <p:nvSpPr>
              <p:cNvPr id="1936" name="Google Shape;1936;p120"/>
              <p:cNvSpPr/>
              <p:nvPr/>
            </p:nvSpPr>
            <p:spPr>
              <a:xfrm>
                <a:off x="4648200" y="8909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00000001</a:t>
                </a:r>
                <a:endParaRPr b="1" sz="1800">
                  <a:solidFill>
                    <a:schemeClr val="lt1"/>
                  </a:solidFill>
                  <a:latin typeface="Book Antiqua"/>
                  <a:ea typeface="Book Antiqua"/>
                  <a:cs typeface="Book Antiqua"/>
                  <a:sym typeface="Book Antiqua"/>
                </a:endParaRPr>
              </a:p>
            </p:txBody>
          </p:sp>
          <p:sp>
            <p:nvSpPr>
              <p:cNvPr id="1937" name="Google Shape;1937;p120"/>
              <p:cNvSpPr/>
              <p:nvPr/>
            </p:nvSpPr>
            <p:spPr>
              <a:xfrm>
                <a:off x="4648200" y="21101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00000101</a:t>
                </a:r>
                <a:endParaRPr b="1" sz="1800">
                  <a:solidFill>
                    <a:schemeClr val="lt1"/>
                  </a:solidFill>
                  <a:latin typeface="Book Antiqua"/>
                  <a:ea typeface="Book Antiqua"/>
                  <a:cs typeface="Book Antiqua"/>
                  <a:sym typeface="Book Antiqua"/>
                </a:endParaRPr>
              </a:p>
            </p:txBody>
          </p:sp>
          <p:sp>
            <p:nvSpPr>
              <p:cNvPr id="1938" name="Google Shape;1938;p120"/>
              <p:cNvSpPr/>
              <p:nvPr/>
            </p:nvSpPr>
            <p:spPr>
              <a:xfrm>
                <a:off x="4648200" y="24149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00000110</a:t>
                </a:r>
                <a:endParaRPr b="1" sz="1800">
                  <a:solidFill>
                    <a:schemeClr val="lt1"/>
                  </a:solidFill>
                  <a:latin typeface="Book Antiqua"/>
                  <a:ea typeface="Book Antiqua"/>
                  <a:cs typeface="Book Antiqua"/>
                  <a:sym typeface="Book Antiqua"/>
                </a:endParaRPr>
              </a:p>
            </p:txBody>
          </p:sp>
          <p:sp>
            <p:nvSpPr>
              <p:cNvPr id="1939" name="Google Shape;1939;p120"/>
              <p:cNvSpPr/>
              <p:nvPr/>
            </p:nvSpPr>
            <p:spPr>
              <a:xfrm>
                <a:off x="4648200" y="51581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00001111</a:t>
                </a:r>
                <a:endParaRPr b="1" sz="1800">
                  <a:solidFill>
                    <a:schemeClr val="lt1"/>
                  </a:solidFill>
                  <a:latin typeface="Book Antiqua"/>
                  <a:ea typeface="Book Antiqua"/>
                  <a:cs typeface="Book Antiqua"/>
                  <a:sym typeface="Book Antiqua"/>
                </a:endParaRPr>
              </a:p>
            </p:txBody>
          </p:sp>
          <p:sp>
            <p:nvSpPr>
              <p:cNvPr id="1940" name="Google Shape;1940;p120"/>
              <p:cNvSpPr/>
              <p:nvPr/>
            </p:nvSpPr>
            <p:spPr>
              <a:xfrm>
                <a:off x="4648200" y="48533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00001110</a:t>
                </a:r>
                <a:endParaRPr b="1" sz="1800">
                  <a:solidFill>
                    <a:schemeClr val="lt1"/>
                  </a:solidFill>
                  <a:latin typeface="Book Antiqua"/>
                  <a:ea typeface="Book Antiqua"/>
                  <a:cs typeface="Book Antiqua"/>
                  <a:sym typeface="Book Antiqua"/>
                </a:endParaRPr>
              </a:p>
            </p:txBody>
          </p:sp>
          <p:sp>
            <p:nvSpPr>
              <p:cNvPr id="1941" name="Google Shape;1941;p120"/>
              <p:cNvSpPr/>
              <p:nvPr/>
            </p:nvSpPr>
            <p:spPr>
              <a:xfrm>
                <a:off x="4648200" y="45485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00001101</a:t>
                </a:r>
                <a:endParaRPr b="1" sz="1800">
                  <a:solidFill>
                    <a:schemeClr val="lt1"/>
                  </a:solidFill>
                  <a:latin typeface="Book Antiqua"/>
                  <a:ea typeface="Book Antiqua"/>
                  <a:cs typeface="Book Antiqua"/>
                  <a:sym typeface="Book Antiqua"/>
                </a:endParaRPr>
              </a:p>
            </p:txBody>
          </p:sp>
          <p:sp>
            <p:nvSpPr>
              <p:cNvPr id="1942" name="Google Shape;1942;p120"/>
              <p:cNvSpPr/>
              <p:nvPr/>
            </p:nvSpPr>
            <p:spPr>
              <a:xfrm>
                <a:off x="4648200" y="5480551"/>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00010000</a:t>
                </a:r>
                <a:endParaRPr b="1" sz="1800">
                  <a:solidFill>
                    <a:schemeClr val="lt1"/>
                  </a:solidFill>
                  <a:latin typeface="Book Antiqua"/>
                  <a:ea typeface="Book Antiqua"/>
                  <a:cs typeface="Book Antiqua"/>
                  <a:sym typeface="Book Antiqua"/>
                </a:endParaRPr>
              </a:p>
            </p:txBody>
          </p:sp>
          <p:sp>
            <p:nvSpPr>
              <p:cNvPr id="1943" name="Google Shape;1943;p120"/>
              <p:cNvSpPr/>
              <p:nvPr/>
            </p:nvSpPr>
            <p:spPr>
              <a:xfrm>
                <a:off x="4648200" y="579707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10100011</a:t>
                </a:r>
                <a:endParaRPr b="1" sz="1800">
                  <a:solidFill>
                    <a:schemeClr val="lt1"/>
                  </a:solidFill>
                  <a:latin typeface="Book Antiqua"/>
                  <a:ea typeface="Book Antiqua"/>
                  <a:cs typeface="Book Antiqua"/>
                  <a:sym typeface="Book Antiqua"/>
                </a:endParaRPr>
              </a:p>
            </p:txBody>
          </p:sp>
          <p:sp>
            <p:nvSpPr>
              <p:cNvPr id="1944" name="Google Shape;1944;p120"/>
              <p:cNvSpPr/>
              <p:nvPr/>
            </p:nvSpPr>
            <p:spPr>
              <a:xfrm>
                <a:off x="4654062" y="610187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a:t>
                </a:r>
                <a:endParaRPr b="1" sz="1800">
                  <a:solidFill>
                    <a:schemeClr val="lt1"/>
                  </a:solidFill>
                  <a:latin typeface="Book Antiqua"/>
                  <a:ea typeface="Book Antiqua"/>
                  <a:cs typeface="Book Antiqua"/>
                  <a:sym typeface="Book Antiqua"/>
                </a:endParaRPr>
              </a:p>
            </p:txBody>
          </p:sp>
          <p:sp>
            <p:nvSpPr>
              <p:cNvPr id="1945" name="Google Shape;1945;p120"/>
              <p:cNvSpPr/>
              <p:nvPr/>
            </p:nvSpPr>
            <p:spPr>
              <a:xfrm>
                <a:off x="4642338" y="6412537"/>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11111111</a:t>
                </a:r>
                <a:endParaRPr b="1" sz="1800">
                  <a:solidFill>
                    <a:schemeClr val="lt1"/>
                  </a:solidFill>
                  <a:latin typeface="Book Antiqua"/>
                  <a:ea typeface="Book Antiqua"/>
                  <a:cs typeface="Book Antiqua"/>
                  <a:sym typeface="Book Antiqua"/>
                </a:endParaRPr>
              </a:p>
            </p:txBody>
          </p:sp>
        </p:grpSp>
      </p:grpSp>
      <p:cxnSp>
        <p:nvCxnSpPr>
          <p:cNvPr id="1946" name="Google Shape;1946;p120"/>
          <p:cNvCxnSpPr>
            <a:stCxn id="1926" idx="1"/>
          </p:cNvCxnSpPr>
          <p:nvPr/>
        </p:nvCxnSpPr>
        <p:spPr>
          <a:xfrm flipH="1">
            <a:off x="3048137" y="738564"/>
            <a:ext cx="1227300" cy="1178100"/>
          </a:xfrm>
          <a:prstGeom prst="straightConnector1">
            <a:avLst/>
          </a:prstGeom>
          <a:noFill/>
          <a:ln cap="flat" cmpd="sng" w="76200">
            <a:solidFill>
              <a:srgbClr val="FF6803"/>
            </a:solidFill>
            <a:prstDash val="solid"/>
            <a:round/>
            <a:headEnd len="sm" w="sm" type="none"/>
            <a:tailEnd len="med" w="med" type="stealth"/>
          </a:ln>
        </p:spPr>
      </p:cxnSp>
      <p:cxnSp>
        <p:nvCxnSpPr>
          <p:cNvPr id="1947" name="Google Shape;1947;p120"/>
          <p:cNvCxnSpPr>
            <a:stCxn id="1939" idx="1"/>
          </p:cNvCxnSpPr>
          <p:nvPr/>
        </p:nvCxnSpPr>
        <p:spPr>
          <a:xfrm flipH="1">
            <a:off x="3039737" y="5310564"/>
            <a:ext cx="1235700" cy="1283700"/>
          </a:xfrm>
          <a:prstGeom prst="straightConnector1">
            <a:avLst/>
          </a:prstGeom>
          <a:noFill/>
          <a:ln cap="flat" cmpd="sng" w="76200">
            <a:solidFill>
              <a:srgbClr val="FF6803"/>
            </a:solidFill>
            <a:prstDash val="solid"/>
            <a:round/>
            <a:headEnd len="sm" w="sm" type="none"/>
            <a:tailEnd len="med" w="med" type="stealth"/>
          </a:ln>
        </p:spPr>
      </p:cxnSp>
      <p:cxnSp>
        <p:nvCxnSpPr>
          <p:cNvPr id="1948" name="Google Shape;1948;p120"/>
          <p:cNvCxnSpPr>
            <a:stCxn id="1942" idx="1"/>
          </p:cNvCxnSpPr>
          <p:nvPr/>
        </p:nvCxnSpPr>
        <p:spPr>
          <a:xfrm rot="10800000">
            <a:off x="3048137" y="1957651"/>
            <a:ext cx="1227300" cy="3675300"/>
          </a:xfrm>
          <a:prstGeom prst="straightConnector1">
            <a:avLst/>
          </a:prstGeom>
          <a:noFill/>
          <a:ln cap="flat" cmpd="sng" w="76200">
            <a:solidFill>
              <a:srgbClr val="FF6803"/>
            </a:solidFill>
            <a:prstDash val="solid"/>
            <a:round/>
            <a:headEnd len="sm" w="sm" type="none"/>
            <a:tailEnd len="med" w="med" type="stealth"/>
          </a:ln>
        </p:spPr>
      </p:cxnSp>
      <p:cxnSp>
        <p:nvCxnSpPr>
          <p:cNvPr id="1949" name="Google Shape;1949;p120"/>
          <p:cNvCxnSpPr>
            <a:stCxn id="1945" idx="1"/>
          </p:cNvCxnSpPr>
          <p:nvPr/>
        </p:nvCxnSpPr>
        <p:spPr>
          <a:xfrm flipH="1">
            <a:off x="3048000" y="6564937"/>
            <a:ext cx="1219200" cy="29400"/>
          </a:xfrm>
          <a:prstGeom prst="straightConnector1">
            <a:avLst/>
          </a:prstGeom>
          <a:noFill/>
          <a:ln cap="flat" cmpd="sng" w="76200">
            <a:solidFill>
              <a:srgbClr val="FF6803"/>
            </a:solidFill>
            <a:prstDash val="solid"/>
            <a:round/>
            <a:headEnd len="sm" w="sm" type="none"/>
            <a:tailEnd len="med" w="med" type="stealth"/>
          </a:ln>
        </p:spPr>
      </p:cxn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3" name="Shape 1953"/>
        <p:cNvGrpSpPr/>
        <p:nvPr/>
      </p:nvGrpSpPr>
      <p:grpSpPr>
        <a:xfrm>
          <a:off x="0" y="0"/>
          <a:ext cx="0" cy="0"/>
          <a:chOff x="0" y="0"/>
          <a:chExt cx="0" cy="0"/>
        </a:xfrm>
      </p:grpSpPr>
      <p:sp>
        <p:nvSpPr>
          <p:cNvPr id="1954" name="Google Shape;1954;p121"/>
          <p:cNvSpPr txBox="1"/>
          <p:nvPr>
            <p:ph type="title"/>
          </p:nvPr>
        </p:nvSpPr>
        <p:spPr>
          <a:xfrm>
            <a:off x="0" y="0"/>
            <a:ext cx="9144000" cy="381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160" u="none" cap="small" strike="noStrike">
                <a:solidFill>
                  <a:schemeClr val="dk2"/>
                </a:solidFill>
                <a:latin typeface="Book Antiqua"/>
                <a:ea typeface="Book Antiqua"/>
                <a:cs typeface="Book Antiqua"/>
                <a:sym typeface="Book Antiqua"/>
              </a:rPr>
              <a:t>4-Way Set Associative</a:t>
            </a:r>
            <a:endParaRPr b="1" i="0" sz="2160" u="none" cap="small" strike="noStrike">
              <a:solidFill>
                <a:schemeClr val="dk2"/>
              </a:solidFill>
              <a:latin typeface="Book Antiqua"/>
              <a:ea typeface="Book Antiqua"/>
              <a:cs typeface="Book Antiqua"/>
              <a:sym typeface="Book Antiqua"/>
            </a:endParaRPr>
          </a:p>
        </p:txBody>
      </p:sp>
      <p:sp>
        <p:nvSpPr>
          <p:cNvPr id="1955" name="Google Shape;1955;p121"/>
          <p:cNvSpPr txBox="1"/>
          <p:nvPr>
            <p:ph idx="1" type="body"/>
          </p:nvPr>
        </p:nvSpPr>
        <p:spPr>
          <a:xfrm>
            <a:off x="0" y="457200"/>
            <a:ext cx="9144000" cy="6400800"/>
          </a:xfrm>
          <a:prstGeom prst="rect">
            <a:avLst/>
          </a:prstGeom>
          <a:noFill/>
          <a:ln cap="flat" cmpd="sng" w="76200">
            <a:solidFill>
              <a:srgbClr val="FF6803"/>
            </a:solidFill>
            <a:prstDash val="solid"/>
            <a:round/>
            <a:headEnd len="sm" w="sm" type="none"/>
            <a:tailEnd len="sm" w="sm" type="none"/>
          </a:ln>
        </p:spPr>
        <p:txBody>
          <a:bodyPr anchorCtr="0" anchor="ctr" bIns="45700" lIns="91425" spcFirstLastPara="1" rIns="91425" wrap="square" tIns="45700">
            <a:noAutofit/>
          </a:bodyPr>
          <a:lstStyle/>
          <a:p>
            <a:pPr indent="80010" lvl="0" marL="0" marR="0" rtl="0" algn="ctr">
              <a:spcBef>
                <a:spcPts val="0"/>
              </a:spcBef>
              <a:spcAft>
                <a:spcPts val="0"/>
              </a:spcAft>
              <a:buClr>
                <a:schemeClr val="accent1"/>
              </a:buClr>
              <a:buSzPts val="1260"/>
              <a:buFont typeface="Noto Sans Symbols"/>
              <a:buNone/>
            </a:pPr>
            <a:r>
              <a:t/>
            </a:r>
            <a:endParaRPr b="0" i="0" sz="1800" u="none" cap="none" strike="noStrike">
              <a:solidFill>
                <a:schemeClr val="dk1"/>
              </a:solidFill>
              <a:latin typeface="Century Schoolbook"/>
              <a:ea typeface="Century Schoolbook"/>
              <a:cs typeface="Century Schoolbook"/>
              <a:sym typeface="Century Schoolbook"/>
            </a:endParaRPr>
          </a:p>
          <a:p>
            <a:pPr indent="80010" lvl="0" marL="0" marR="0" rtl="0" algn="ctr">
              <a:spcBef>
                <a:spcPts val="600"/>
              </a:spcBef>
              <a:spcAft>
                <a:spcPts val="0"/>
              </a:spcAft>
              <a:buClr>
                <a:schemeClr val="accent1"/>
              </a:buClr>
              <a:buSzPts val="1260"/>
              <a:buFont typeface="Noto Sans Symbols"/>
              <a:buNone/>
            </a:pPr>
            <a:r>
              <a:t/>
            </a:r>
            <a:endParaRPr b="0" i="0" sz="1800" u="none" cap="none" strike="noStrike">
              <a:solidFill>
                <a:schemeClr val="dk1"/>
              </a:solidFill>
              <a:latin typeface="Century Schoolbook"/>
              <a:ea typeface="Century Schoolbook"/>
              <a:cs typeface="Century Schoolbook"/>
              <a:sym typeface="Century Schoolbook"/>
            </a:endParaRPr>
          </a:p>
          <a:p>
            <a:pPr indent="80010" lvl="0" marL="0" marR="0" rtl="0" algn="ctr">
              <a:spcBef>
                <a:spcPts val="600"/>
              </a:spcBef>
              <a:spcAft>
                <a:spcPts val="0"/>
              </a:spcAft>
              <a:buClr>
                <a:schemeClr val="accent1"/>
              </a:buClr>
              <a:buSzPts val="1260"/>
              <a:buFont typeface="Noto Sans Symbols"/>
              <a:buNone/>
            </a:pPr>
            <a:r>
              <a:t/>
            </a:r>
            <a:endParaRPr b="0" i="0" sz="1800" u="none" cap="none" strike="noStrike">
              <a:solidFill>
                <a:schemeClr val="dk1"/>
              </a:solidFill>
              <a:latin typeface="Century Schoolbook"/>
              <a:ea typeface="Century Schoolbook"/>
              <a:cs typeface="Century Schoolbook"/>
              <a:sym typeface="Century Schoolbook"/>
            </a:endParaRPr>
          </a:p>
        </p:txBody>
      </p:sp>
      <p:grpSp>
        <p:nvGrpSpPr>
          <p:cNvPr id="1956" name="Google Shape;1956;p121"/>
          <p:cNvGrpSpPr/>
          <p:nvPr/>
        </p:nvGrpSpPr>
        <p:grpSpPr>
          <a:xfrm>
            <a:off x="228600" y="1828802"/>
            <a:ext cx="2971800" cy="4876800"/>
            <a:chOff x="609600" y="1066800"/>
            <a:chExt cx="2971800" cy="4876800"/>
          </a:xfrm>
        </p:grpSpPr>
        <p:grpSp>
          <p:nvGrpSpPr>
            <p:cNvPr id="1957" name="Google Shape;1957;p121"/>
            <p:cNvGrpSpPr/>
            <p:nvPr/>
          </p:nvGrpSpPr>
          <p:grpSpPr>
            <a:xfrm>
              <a:off x="1676400" y="1066800"/>
              <a:ext cx="1905000" cy="4876800"/>
              <a:chOff x="1676400" y="1066800"/>
              <a:chExt cx="1905000" cy="4876800"/>
            </a:xfrm>
          </p:grpSpPr>
          <p:sp>
            <p:nvSpPr>
              <p:cNvPr id="1958" name="Google Shape;1958;p121"/>
              <p:cNvSpPr/>
              <p:nvPr/>
            </p:nvSpPr>
            <p:spPr>
              <a:xfrm>
                <a:off x="1676400" y="10668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59" name="Google Shape;1959;p121"/>
              <p:cNvSpPr/>
              <p:nvPr/>
            </p:nvSpPr>
            <p:spPr>
              <a:xfrm>
                <a:off x="1676400" y="4724400"/>
                <a:ext cx="1905000" cy="304800"/>
              </a:xfrm>
              <a:prstGeom prst="rect">
                <a:avLst/>
              </a:prstGeom>
              <a:gradFill>
                <a:gsLst>
                  <a:gs pos="0">
                    <a:schemeClr val="dk1"/>
                  </a:gs>
                  <a:gs pos="30000">
                    <a:schemeClr val="dk1"/>
                  </a:gs>
                  <a:gs pos="75000">
                    <a:schemeClr val="dk1"/>
                  </a:gs>
                  <a:gs pos="100000">
                    <a:schemeClr val="dk1"/>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60" name="Google Shape;1960;p121"/>
              <p:cNvSpPr/>
              <p:nvPr/>
            </p:nvSpPr>
            <p:spPr>
              <a:xfrm>
                <a:off x="1676400" y="4419600"/>
                <a:ext cx="1905000" cy="3048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61" name="Google Shape;1961;p121"/>
              <p:cNvSpPr/>
              <p:nvPr/>
            </p:nvSpPr>
            <p:spPr>
              <a:xfrm>
                <a:off x="1676400" y="4114800"/>
                <a:ext cx="1905000" cy="3048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62" name="Google Shape;1962;p121"/>
              <p:cNvSpPr/>
              <p:nvPr/>
            </p:nvSpPr>
            <p:spPr>
              <a:xfrm>
                <a:off x="1676400" y="3810000"/>
                <a:ext cx="1905000" cy="3048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63" name="Google Shape;1963;p121"/>
              <p:cNvSpPr/>
              <p:nvPr/>
            </p:nvSpPr>
            <p:spPr>
              <a:xfrm>
                <a:off x="1676400" y="3505200"/>
                <a:ext cx="1905000" cy="3048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64" name="Google Shape;1964;p121"/>
              <p:cNvSpPr/>
              <p:nvPr/>
            </p:nvSpPr>
            <p:spPr>
              <a:xfrm>
                <a:off x="1676400" y="32004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cap="flat" cmpd="sng" w="12700">
                <a:solidFill>
                  <a:srgbClr val="B90C00"/>
                </a:solidFill>
                <a:prstDash val="solid"/>
                <a:round/>
                <a:headEnd len="sm" w="sm" type="none"/>
                <a:tailEnd len="sm" w="sm" type="none"/>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65" name="Google Shape;1965;p121"/>
              <p:cNvSpPr/>
              <p:nvPr/>
            </p:nvSpPr>
            <p:spPr>
              <a:xfrm>
                <a:off x="1676400" y="22860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cap="flat" cmpd="sng" w="12700">
                <a:solidFill>
                  <a:srgbClr val="B90C00"/>
                </a:solidFill>
                <a:prstDash val="solid"/>
                <a:round/>
                <a:headEnd len="sm" w="sm" type="none"/>
                <a:tailEnd len="sm" w="sm" type="none"/>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66" name="Google Shape;1966;p121"/>
              <p:cNvSpPr/>
              <p:nvPr/>
            </p:nvSpPr>
            <p:spPr>
              <a:xfrm>
                <a:off x="1676400" y="19812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67" name="Google Shape;1967;p121"/>
              <p:cNvSpPr/>
              <p:nvPr/>
            </p:nvSpPr>
            <p:spPr>
              <a:xfrm>
                <a:off x="1676400" y="16764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68" name="Google Shape;1968;p121"/>
              <p:cNvSpPr/>
              <p:nvPr/>
            </p:nvSpPr>
            <p:spPr>
              <a:xfrm>
                <a:off x="1676400" y="13716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69" name="Google Shape;1969;p121"/>
              <p:cNvSpPr/>
              <p:nvPr/>
            </p:nvSpPr>
            <p:spPr>
              <a:xfrm>
                <a:off x="1676400" y="25908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cap="flat" cmpd="sng" w="12700">
                <a:solidFill>
                  <a:srgbClr val="B90C00"/>
                </a:solidFill>
                <a:prstDash val="solid"/>
                <a:round/>
                <a:headEnd len="sm" w="sm" type="none"/>
                <a:tailEnd len="sm" w="sm" type="none"/>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70" name="Google Shape;1970;p121"/>
              <p:cNvSpPr/>
              <p:nvPr/>
            </p:nvSpPr>
            <p:spPr>
              <a:xfrm>
                <a:off x="1676400" y="28956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cap="flat" cmpd="sng" w="12700">
                <a:solidFill>
                  <a:srgbClr val="B90C00"/>
                </a:solidFill>
                <a:prstDash val="solid"/>
                <a:round/>
                <a:headEnd len="sm" w="sm" type="none"/>
                <a:tailEnd len="sm" w="sm" type="none"/>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71" name="Google Shape;1971;p121"/>
              <p:cNvSpPr/>
              <p:nvPr/>
            </p:nvSpPr>
            <p:spPr>
              <a:xfrm>
                <a:off x="1676400" y="5638800"/>
                <a:ext cx="1905000" cy="304800"/>
              </a:xfrm>
              <a:prstGeom prst="rect">
                <a:avLst/>
              </a:prstGeom>
              <a:gradFill>
                <a:gsLst>
                  <a:gs pos="0">
                    <a:schemeClr val="dk1"/>
                  </a:gs>
                  <a:gs pos="30000">
                    <a:schemeClr val="dk1"/>
                  </a:gs>
                  <a:gs pos="75000">
                    <a:schemeClr val="dk1"/>
                  </a:gs>
                  <a:gs pos="100000">
                    <a:schemeClr val="dk1"/>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72" name="Google Shape;1972;p121"/>
              <p:cNvSpPr/>
              <p:nvPr/>
            </p:nvSpPr>
            <p:spPr>
              <a:xfrm>
                <a:off x="1676400" y="5334000"/>
                <a:ext cx="1905000" cy="304800"/>
              </a:xfrm>
              <a:prstGeom prst="rect">
                <a:avLst/>
              </a:prstGeom>
              <a:gradFill>
                <a:gsLst>
                  <a:gs pos="0">
                    <a:schemeClr val="dk1"/>
                  </a:gs>
                  <a:gs pos="30000">
                    <a:schemeClr val="dk1"/>
                  </a:gs>
                  <a:gs pos="75000">
                    <a:schemeClr val="dk1"/>
                  </a:gs>
                  <a:gs pos="100000">
                    <a:schemeClr val="dk1"/>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73" name="Google Shape;1973;p121"/>
              <p:cNvSpPr/>
              <p:nvPr/>
            </p:nvSpPr>
            <p:spPr>
              <a:xfrm>
                <a:off x="1676400" y="5029200"/>
                <a:ext cx="1905000" cy="304800"/>
              </a:xfrm>
              <a:prstGeom prst="rect">
                <a:avLst/>
              </a:prstGeom>
              <a:gradFill>
                <a:gsLst>
                  <a:gs pos="0">
                    <a:schemeClr val="dk1"/>
                  </a:gs>
                  <a:gs pos="30000">
                    <a:schemeClr val="dk1"/>
                  </a:gs>
                  <a:gs pos="75000">
                    <a:schemeClr val="dk1"/>
                  </a:gs>
                  <a:gs pos="100000">
                    <a:schemeClr val="dk1"/>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grpSp>
        <p:grpSp>
          <p:nvGrpSpPr>
            <p:cNvPr id="1974" name="Google Shape;1974;p121"/>
            <p:cNvGrpSpPr/>
            <p:nvPr/>
          </p:nvGrpSpPr>
          <p:grpSpPr>
            <a:xfrm>
              <a:off x="609600" y="1066800"/>
              <a:ext cx="914400" cy="4876800"/>
              <a:chOff x="609600" y="1066800"/>
              <a:chExt cx="914400" cy="4876800"/>
            </a:xfrm>
          </p:grpSpPr>
          <p:sp>
            <p:nvSpPr>
              <p:cNvPr id="1975" name="Google Shape;1975;p121"/>
              <p:cNvSpPr/>
              <p:nvPr/>
            </p:nvSpPr>
            <p:spPr>
              <a:xfrm>
                <a:off x="609600" y="1066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a:t>
                </a:r>
                <a:endParaRPr b="1" sz="1800">
                  <a:solidFill>
                    <a:schemeClr val="lt1"/>
                  </a:solidFill>
                  <a:latin typeface="Book Antiqua"/>
                  <a:ea typeface="Book Antiqua"/>
                  <a:cs typeface="Book Antiqua"/>
                  <a:sym typeface="Book Antiqua"/>
                </a:endParaRPr>
              </a:p>
            </p:txBody>
          </p:sp>
          <p:sp>
            <p:nvSpPr>
              <p:cNvPr id="1976" name="Google Shape;1976;p121"/>
              <p:cNvSpPr/>
              <p:nvPr/>
            </p:nvSpPr>
            <p:spPr>
              <a:xfrm>
                <a:off x="609600" y="47244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1100</a:t>
                </a:r>
                <a:endParaRPr b="1" sz="1800">
                  <a:solidFill>
                    <a:schemeClr val="lt1"/>
                  </a:solidFill>
                  <a:latin typeface="Book Antiqua"/>
                  <a:ea typeface="Book Antiqua"/>
                  <a:cs typeface="Book Antiqua"/>
                  <a:sym typeface="Book Antiqua"/>
                </a:endParaRPr>
              </a:p>
            </p:txBody>
          </p:sp>
          <p:sp>
            <p:nvSpPr>
              <p:cNvPr id="1977" name="Google Shape;1977;p121"/>
              <p:cNvSpPr/>
              <p:nvPr/>
            </p:nvSpPr>
            <p:spPr>
              <a:xfrm>
                <a:off x="609600" y="44196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1011</a:t>
                </a:r>
                <a:endParaRPr b="1" sz="1800">
                  <a:solidFill>
                    <a:schemeClr val="lt1"/>
                  </a:solidFill>
                  <a:latin typeface="Book Antiqua"/>
                  <a:ea typeface="Book Antiqua"/>
                  <a:cs typeface="Book Antiqua"/>
                  <a:sym typeface="Book Antiqua"/>
                </a:endParaRPr>
              </a:p>
            </p:txBody>
          </p:sp>
          <p:sp>
            <p:nvSpPr>
              <p:cNvPr id="1978" name="Google Shape;1978;p121"/>
              <p:cNvSpPr/>
              <p:nvPr/>
            </p:nvSpPr>
            <p:spPr>
              <a:xfrm>
                <a:off x="609600" y="4114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1010</a:t>
                </a:r>
                <a:endParaRPr b="1" sz="1800">
                  <a:solidFill>
                    <a:schemeClr val="lt1"/>
                  </a:solidFill>
                  <a:latin typeface="Book Antiqua"/>
                  <a:ea typeface="Book Antiqua"/>
                  <a:cs typeface="Book Antiqua"/>
                  <a:sym typeface="Book Antiqua"/>
                </a:endParaRPr>
              </a:p>
            </p:txBody>
          </p:sp>
          <p:sp>
            <p:nvSpPr>
              <p:cNvPr id="1979" name="Google Shape;1979;p121"/>
              <p:cNvSpPr/>
              <p:nvPr/>
            </p:nvSpPr>
            <p:spPr>
              <a:xfrm>
                <a:off x="609600" y="38100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1001</a:t>
                </a:r>
                <a:endParaRPr b="1" sz="1800">
                  <a:solidFill>
                    <a:schemeClr val="lt1"/>
                  </a:solidFill>
                  <a:latin typeface="Book Antiqua"/>
                  <a:ea typeface="Book Antiqua"/>
                  <a:cs typeface="Book Antiqua"/>
                  <a:sym typeface="Book Antiqua"/>
                </a:endParaRPr>
              </a:p>
            </p:txBody>
          </p:sp>
          <p:sp>
            <p:nvSpPr>
              <p:cNvPr id="1980" name="Google Shape;1980;p121"/>
              <p:cNvSpPr/>
              <p:nvPr/>
            </p:nvSpPr>
            <p:spPr>
              <a:xfrm>
                <a:off x="609600" y="35052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1000</a:t>
                </a:r>
                <a:endParaRPr b="1" sz="1800">
                  <a:solidFill>
                    <a:schemeClr val="lt1"/>
                  </a:solidFill>
                  <a:latin typeface="Book Antiqua"/>
                  <a:ea typeface="Book Antiqua"/>
                  <a:cs typeface="Book Antiqua"/>
                  <a:sym typeface="Book Antiqua"/>
                </a:endParaRPr>
              </a:p>
            </p:txBody>
          </p:sp>
          <p:sp>
            <p:nvSpPr>
              <p:cNvPr id="1981" name="Google Shape;1981;p121"/>
              <p:cNvSpPr/>
              <p:nvPr/>
            </p:nvSpPr>
            <p:spPr>
              <a:xfrm>
                <a:off x="609600" y="32004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0111</a:t>
                </a:r>
                <a:endParaRPr b="1" sz="1800">
                  <a:solidFill>
                    <a:schemeClr val="lt1"/>
                  </a:solidFill>
                  <a:latin typeface="Book Antiqua"/>
                  <a:ea typeface="Book Antiqua"/>
                  <a:cs typeface="Book Antiqua"/>
                  <a:sym typeface="Book Antiqua"/>
                </a:endParaRPr>
              </a:p>
            </p:txBody>
          </p:sp>
          <p:sp>
            <p:nvSpPr>
              <p:cNvPr id="1982" name="Google Shape;1982;p121"/>
              <p:cNvSpPr/>
              <p:nvPr/>
            </p:nvSpPr>
            <p:spPr>
              <a:xfrm>
                <a:off x="609600" y="22860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0100</a:t>
                </a:r>
                <a:endParaRPr b="1" sz="1800">
                  <a:solidFill>
                    <a:schemeClr val="lt1"/>
                  </a:solidFill>
                  <a:latin typeface="Book Antiqua"/>
                  <a:ea typeface="Book Antiqua"/>
                  <a:cs typeface="Book Antiqua"/>
                  <a:sym typeface="Book Antiqua"/>
                </a:endParaRPr>
              </a:p>
            </p:txBody>
          </p:sp>
          <p:sp>
            <p:nvSpPr>
              <p:cNvPr id="1983" name="Google Shape;1983;p121"/>
              <p:cNvSpPr/>
              <p:nvPr/>
            </p:nvSpPr>
            <p:spPr>
              <a:xfrm>
                <a:off x="609600" y="19812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0011</a:t>
                </a:r>
                <a:endParaRPr b="1" sz="1800">
                  <a:solidFill>
                    <a:schemeClr val="lt1"/>
                  </a:solidFill>
                  <a:latin typeface="Book Antiqua"/>
                  <a:ea typeface="Book Antiqua"/>
                  <a:cs typeface="Book Antiqua"/>
                  <a:sym typeface="Book Antiqua"/>
                </a:endParaRPr>
              </a:p>
            </p:txBody>
          </p:sp>
          <p:sp>
            <p:nvSpPr>
              <p:cNvPr id="1984" name="Google Shape;1984;p121"/>
              <p:cNvSpPr/>
              <p:nvPr/>
            </p:nvSpPr>
            <p:spPr>
              <a:xfrm>
                <a:off x="609600" y="16764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0010</a:t>
                </a:r>
                <a:endParaRPr b="1" sz="1800">
                  <a:solidFill>
                    <a:schemeClr val="lt1"/>
                  </a:solidFill>
                  <a:latin typeface="Book Antiqua"/>
                  <a:ea typeface="Book Antiqua"/>
                  <a:cs typeface="Book Antiqua"/>
                  <a:sym typeface="Book Antiqua"/>
                </a:endParaRPr>
              </a:p>
            </p:txBody>
          </p:sp>
          <p:sp>
            <p:nvSpPr>
              <p:cNvPr id="1985" name="Google Shape;1985;p121"/>
              <p:cNvSpPr/>
              <p:nvPr/>
            </p:nvSpPr>
            <p:spPr>
              <a:xfrm>
                <a:off x="609600" y="13716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0001</a:t>
                </a:r>
                <a:endParaRPr b="1" sz="1800">
                  <a:solidFill>
                    <a:schemeClr val="lt1"/>
                  </a:solidFill>
                  <a:latin typeface="Book Antiqua"/>
                  <a:ea typeface="Book Antiqua"/>
                  <a:cs typeface="Book Antiqua"/>
                  <a:sym typeface="Book Antiqua"/>
                </a:endParaRPr>
              </a:p>
            </p:txBody>
          </p:sp>
          <p:sp>
            <p:nvSpPr>
              <p:cNvPr id="1986" name="Google Shape;1986;p121"/>
              <p:cNvSpPr/>
              <p:nvPr/>
            </p:nvSpPr>
            <p:spPr>
              <a:xfrm>
                <a:off x="609600" y="2590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0101</a:t>
                </a:r>
                <a:endParaRPr b="1" sz="1800">
                  <a:solidFill>
                    <a:schemeClr val="lt1"/>
                  </a:solidFill>
                  <a:latin typeface="Book Antiqua"/>
                  <a:ea typeface="Book Antiqua"/>
                  <a:cs typeface="Book Antiqua"/>
                  <a:sym typeface="Book Antiqua"/>
                </a:endParaRPr>
              </a:p>
            </p:txBody>
          </p:sp>
          <p:sp>
            <p:nvSpPr>
              <p:cNvPr id="1987" name="Google Shape;1987;p121"/>
              <p:cNvSpPr/>
              <p:nvPr/>
            </p:nvSpPr>
            <p:spPr>
              <a:xfrm>
                <a:off x="609600" y="28956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0110</a:t>
                </a:r>
                <a:endParaRPr b="1" sz="1800">
                  <a:solidFill>
                    <a:schemeClr val="lt1"/>
                  </a:solidFill>
                  <a:latin typeface="Book Antiqua"/>
                  <a:ea typeface="Book Antiqua"/>
                  <a:cs typeface="Book Antiqua"/>
                  <a:sym typeface="Book Antiqua"/>
                </a:endParaRPr>
              </a:p>
            </p:txBody>
          </p:sp>
          <p:sp>
            <p:nvSpPr>
              <p:cNvPr id="1988" name="Google Shape;1988;p121"/>
              <p:cNvSpPr/>
              <p:nvPr/>
            </p:nvSpPr>
            <p:spPr>
              <a:xfrm>
                <a:off x="609600" y="5638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1111</a:t>
                </a:r>
                <a:endParaRPr b="1" sz="1800">
                  <a:solidFill>
                    <a:schemeClr val="lt1"/>
                  </a:solidFill>
                  <a:latin typeface="Book Antiqua"/>
                  <a:ea typeface="Book Antiqua"/>
                  <a:cs typeface="Book Antiqua"/>
                  <a:sym typeface="Book Antiqua"/>
                </a:endParaRPr>
              </a:p>
            </p:txBody>
          </p:sp>
          <p:sp>
            <p:nvSpPr>
              <p:cNvPr id="1989" name="Google Shape;1989;p121"/>
              <p:cNvSpPr/>
              <p:nvPr/>
            </p:nvSpPr>
            <p:spPr>
              <a:xfrm>
                <a:off x="609600" y="53340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1110</a:t>
                </a:r>
                <a:endParaRPr b="1" sz="1800">
                  <a:solidFill>
                    <a:schemeClr val="lt1"/>
                  </a:solidFill>
                  <a:latin typeface="Book Antiqua"/>
                  <a:ea typeface="Book Antiqua"/>
                  <a:cs typeface="Book Antiqua"/>
                  <a:sym typeface="Book Antiqua"/>
                </a:endParaRPr>
              </a:p>
            </p:txBody>
          </p:sp>
          <p:sp>
            <p:nvSpPr>
              <p:cNvPr id="1990" name="Google Shape;1990;p121"/>
              <p:cNvSpPr/>
              <p:nvPr/>
            </p:nvSpPr>
            <p:spPr>
              <a:xfrm>
                <a:off x="609600" y="50292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1101</a:t>
                </a:r>
                <a:endParaRPr b="1" sz="1800">
                  <a:solidFill>
                    <a:schemeClr val="lt1"/>
                  </a:solidFill>
                  <a:latin typeface="Book Antiqua"/>
                  <a:ea typeface="Book Antiqua"/>
                  <a:cs typeface="Book Antiqua"/>
                  <a:sym typeface="Book Antiqua"/>
                </a:endParaRPr>
              </a:p>
            </p:txBody>
          </p:sp>
        </p:grpSp>
      </p:grpSp>
      <p:sp>
        <p:nvSpPr>
          <p:cNvPr id="1991" name="Google Shape;1991;p121"/>
          <p:cNvSpPr/>
          <p:nvPr/>
        </p:nvSpPr>
        <p:spPr>
          <a:xfrm>
            <a:off x="228600" y="381000"/>
            <a:ext cx="3048000" cy="1066800"/>
          </a:xfrm>
          <a:prstGeom prst="wedgeRoundRectCallout">
            <a:avLst>
              <a:gd fmla="val -10723" name="adj1"/>
              <a:gd fmla="val 79283" name="adj2"/>
              <a:gd fmla="val 16667" name="adj3"/>
            </a:avLst>
          </a:prstGeom>
          <a:solidFill>
            <a:srgbClr val="FFFF66"/>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Book Antiqua"/>
                <a:ea typeface="Book Antiqua"/>
                <a:cs typeface="Book Antiqua"/>
                <a:sym typeface="Book Antiqua"/>
              </a:rPr>
              <a:t>Each Main Memory Block can be mapped to any of the 4 blocks in the set</a:t>
            </a:r>
            <a:endParaRPr b="1" sz="1800">
              <a:solidFill>
                <a:schemeClr val="dk1"/>
              </a:solidFill>
              <a:latin typeface="Book Antiqua"/>
              <a:ea typeface="Book Antiqua"/>
              <a:cs typeface="Book Antiqua"/>
              <a:sym typeface="Book Antiqua"/>
            </a:endParaRPr>
          </a:p>
        </p:txBody>
      </p:sp>
      <p:grpSp>
        <p:nvGrpSpPr>
          <p:cNvPr id="1992" name="Google Shape;1992;p121"/>
          <p:cNvGrpSpPr/>
          <p:nvPr/>
        </p:nvGrpSpPr>
        <p:grpSpPr>
          <a:xfrm>
            <a:off x="4926067" y="521685"/>
            <a:ext cx="3429000" cy="6172212"/>
            <a:chOff x="4267200" y="545125"/>
            <a:chExt cx="3429000" cy="6172212"/>
          </a:xfrm>
        </p:grpSpPr>
        <p:grpSp>
          <p:nvGrpSpPr>
            <p:cNvPr id="1993" name="Google Shape;1993;p121"/>
            <p:cNvGrpSpPr/>
            <p:nvPr/>
          </p:nvGrpSpPr>
          <p:grpSpPr>
            <a:xfrm>
              <a:off x="5791200" y="545125"/>
              <a:ext cx="1905000" cy="6148772"/>
              <a:chOff x="5257800" y="545125"/>
              <a:chExt cx="1905000" cy="6148772"/>
            </a:xfrm>
          </p:grpSpPr>
          <p:sp>
            <p:nvSpPr>
              <p:cNvPr id="1994" name="Google Shape;1994;p121"/>
              <p:cNvSpPr/>
              <p:nvPr/>
            </p:nvSpPr>
            <p:spPr>
              <a:xfrm>
                <a:off x="5257800" y="5451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95" name="Google Shape;1995;p121"/>
              <p:cNvSpPr/>
              <p:nvPr/>
            </p:nvSpPr>
            <p:spPr>
              <a:xfrm>
                <a:off x="5257800" y="42027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96" name="Google Shape;1996;p121"/>
              <p:cNvSpPr/>
              <p:nvPr/>
            </p:nvSpPr>
            <p:spPr>
              <a:xfrm>
                <a:off x="5257800" y="38979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97" name="Google Shape;1997;p121"/>
              <p:cNvSpPr/>
              <p:nvPr/>
            </p:nvSpPr>
            <p:spPr>
              <a:xfrm>
                <a:off x="5257800" y="35931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98" name="Google Shape;1998;p121"/>
              <p:cNvSpPr/>
              <p:nvPr/>
            </p:nvSpPr>
            <p:spPr>
              <a:xfrm>
                <a:off x="5257800" y="32883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99" name="Google Shape;1999;p121"/>
              <p:cNvSpPr/>
              <p:nvPr/>
            </p:nvSpPr>
            <p:spPr>
              <a:xfrm>
                <a:off x="5257800" y="29835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00" name="Google Shape;2000;p121"/>
              <p:cNvSpPr/>
              <p:nvPr/>
            </p:nvSpPr>
            <p:spPr>
              <a:xfrm>
                <a:off x="5257800" y="26787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01" name="Google Shape;2001;p121"/>
              <p:cNvSpPr/>
              <p:nvPr/>
            </p:nvSpPr>
            <p:spPr>
              <a:xfrm>
                <a:off x="5257800" y="17643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02" name="Google Shape;2002;p121"/>
              <p:cNvSpPr/>
              <p:nvPr/>
            </p:nvSpPr>
            <p:spPr>
              <a:xfrm>
                <a:off x="5257800" y="14595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03" name="Google Shape;2003;p121"/>
              <p:cNvSpPr/>
              <p:nvPr/>
            </p:nvSpPr>
            <p:spPr>
              <a:xfrm>
                <a:off x="5257800" y="11547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04" name="Google Shape;2004;p121"/>
              <p:cNvSpPr/>
              <p:nvPr/>
            </p:nvSpPr>
            <p:spPr>
              <a:xfrm>
                <a:off x="5257800" y="8499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05" name="Google Shape;2005;p121"/>
              <p:cNvSpPr/>
              <p:nvPr/>
            </p:nvSpPr>
            <p:spPr>
              <a:xfrm>
                <a:off x="5257800" y="20691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06" name="Google Shape;2006;p121"/>
              <p:cNvSpPr/>
              <p:nvPr/>
            </p:nvSpPr>
            <p:spPr>
              <a:xfrm>
                <a:off x="5257800" y="23739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07" name="Google Shape;2007;p121"/>
              <p:cNvSpPr/>
              <p:nvPr/>
            </p:nvSpPr>
            <p:spPr>
              <a:xfrm>
                <a:off x="5257800" y="51171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08" name="Google Shape;2008;p121"/>
              <p:cNvSpPr/>
              <p:nvPr/>
            </p:nvSpPr>
            <p:spPr>
              <a:xfrm>
                <a:off x="5257800" y="48123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09" name="Google Shape;2009;p121"/>
              <p:cNvSpPr/>
              <p:nvPr/>
            </p:nvSpPr>
            <p:spPr>
              <a:xfrm>
                <a:off x="5257800" y="45075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10" name="Google Shape;2010;p121"/>
              <p:cNvSpPr/>
              <p:nvPr/>
            </p:nvSpPr>
            <p:spPr>
              <a:xfrm>
                <a:off x="5257800" y="5462964"/>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11" name="Google Shape;2011;p121"/>
              <p:cNvSpPr/>
              <p:nvPr/>
            </p:nvSpPr>
            <p:spPr>
              <a:xfrm>
                <a:off x="5257800" y="5779497"/>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12" name="Google Shape;2012;p121"/>
              <p:cNvSpPr/>
              <p:nvPr/>
            </p:nvSpPr>
            <p:spPr>
              <a:xfrm>
                <a:off x="5257800" y="6084297"/>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13" name="Google Shape;2013;p121"/>
              <p:cNvSpPr/>
              <p:nvPr/>
            </p:nvSpPr>
            <p:spPr>
              <a:xfrm>
                <a:off x="5257800" y="6389097"/>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grpSp>
        <p:grpSp>
          <p:nvGrpSpPr>
            <p:cNvPr id="2014" name="Google Shape;2014;p121"/>
            <p:cNvGrpSpPr/>
            <p:nvPr/>
          </p:nvGrpSpPr>
          <p:grpSpPr>
            <a:xfrm>
              <a:off x="4267200" y="586164"/>
              <a:ext cx="1301262" cy="6131173"/>
              <a:chOff x="4642338" y="586164"/>
              <a:chExt cx="926124" cy="6131173"/>
            </a:xfrm>
          </p:grpSpPr>
          <p:sp>
            <p:nvSpPr>
              <p:cNvPr id="2015" name="Google Shape;2015;p121"/>
              <p:cNvSpPr/>
              <p:nvPr/>
            </p:nvSpPr>
            <p:spPr>
              <a:xfrm>
                <a:off x="4648200" y="5861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00000000</a:t>
                </a:r>
                <a:endParaRPr b="1" sz="1800">
                  <a:solidFill>
                    <a:schemeClr val="lt1"/>
                  </a:solidFill>
                  <a:latin typeface="Book Antiqua"/>
                  <a:ea typeface="Book Antiqua"/>
                  <a:cs typeface="Book Antiqua"/>
                  <a:sym typeface="Book Antiqua"/>
                </a:endParaRPr>
              </a:p>
            </p:txBody>
          </p:sp>
          <p:sp>
            <p:nvSpPr>
              <p:cNvPr id="2016" name="Google Shape;2016;p121"/>
              <p:cNvSpPr/>
              <p:nvPr/>
            </p:nvSpPr>
            <p:spPr>
              <a:xfrm>
                <a:off x="4648200" y="42437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00001100</a:t>
                </a:r>
                <a:endParaRPr b="1" sz="1800">
                  <a:solidFill>
                    <a:schemeClr val="lt1"/>
                  </a:solidFill>
                  <a:latin typeface="Book Antiqua"/>
                  <a:ea typeface="Book Antiqua"/>
                  <a:cs typeface="Book Antiqua"/>
                  <a:sym typeface="Book Antiqua"/>
                </a:endParaRPr>
              </a:p>
            </p:txBody>
          </p:sp>
          <p:sp>
            <p:nvSpPr>
              <p:cNvPr id="2017" name="Google Shape;2017;p121"/>
              <p:cNvSpPr/>
              <p:nvPr/>
            </p:nvSpPr>
            <p:spPr>
              <a:xfrm>
                <a:off x="4648200" y="39389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00001011</a:t>
                </a:r>
                <a:endParaRPr b="1" sz="1800">
                  <a:solidFill>
                    <a:schemeClr val="lt1"/>
                  </a:solidFill>
                  <a:latin typeface="Book Antiqua"/>
                  <a:ea typeface="Book Antiqua"/>
                  <a:cs typeface="Book Antiqua"/>
                  <a:sym typeface="Book Antiqua"/>
                </a:endParaRPr>
              </a:p>
            </p:txBody>
          </p:sp>
          <p:sp>
            <p:nvSpPr>
              <p:cNvPr id="2018" name="Google Shape;2018;p121"/>
              <p:cNvSpPr/>
              <p:nvPr/>
            </p:nvSpPr>
            <p:spPr>
              <a:xfrm>
                <a:off x="4648200" y="36341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00001010</a:t>
                </a:r>
                <a:endParaRPr b="1" sz="1800">
                  <a:solidFill>
                    <a:schemeClr val="lt1"/>
                  </a:solidFill>
                  <a:latin typeface="Book Antiqua"/>
                  <a:ea typeface="Book Antiqua"/>
                  <a:cs typeface="Book Antiqua"/>
                  <a:sym typeface="Book Antiqua"/>
                </a:endParaRPr>
              </a:p>
            </p:txBody>
          </p:sp>
          <p:sp>
            <p:nvSpPr>
              <p:cNvPr id="2019" name="Google Shape;2019;p121"/>
              <p:cNvSpPr/>
              <p:nvPr/>
            </p:nvSpPr>
            <p:spPr>
              <a:xfrm>
                <a:off x="4648200" y="33293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00001001</a:t>
                </a:r>
                <a:endParaRPr b="1" sz="1800">
                  <a:solidFill>
                    <a:schemeClr val="lt1"/>
                  </a:solidFill>
                  <a:latin typeface="Book Antiqua"/>
                  <a:ea typeface="Book Antiqua"/>
                  <a:cs typeface="Book Antiqua"/>
                  <a:sym typeface="Book Antiqua"/>
                </a:endParaRPr>
              </a:p>
            </p:txBody>
          </p:sp>
          <p:sp>
            <p:nvSpPr>
              <p:cNvPr id="2020" name="Google Shape;2020;p121"/>
              <p:cNvSpPr/>
              <p:nvPr/>
            </p:nvSpPr>
            <p:spPr>
              <a:xfrm>
                <a:off x="4648200" y="30245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00001000</a:t>
                </a:r>
                <a:endParaRPr b="1" sz="1800">
                  <a:solidFill>
                    <a:schemeClr val="lt1"/>
                  </a:solidFill>
                  <a:latin typeface="Book Antiqua"/>
                  <a:ea typeface="Book Antiqua"/>
                  <a:cs typeface="Book Antiqua"/>
                  <a:sym typeface="Book Antiqua"/>
                </a:endParaRPr>
              </a:p>
            </p:txBody>
          </p:sp>
          <p:sp>
            <p:nvSpPr>
              <p:cNvPr id="2021" name="Google Shape;2021;p121"/>
              <p:cNvSpPr/>
              <p:nvPr/>
            </p:nvSpPr>
            <p:spPr>
              <a:xfrm>
                <a:off x="4648200" y="27197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00000111</a:t>
                </a:r>
                <a:endParaRPr b="1" sz="1800">
                  <a:solidFill>
                    <a:schemeClr val="lt1"/>
                  </a:solidFill>
                  <a:latin typeface="Book Antiqua"/>
                  <a:ea typeface="Book Antiqua"/>
                  <a:cs typeface="Book Antiqua"/>
                  <a:sym typeface="Book Antiqua"/>
                </a:endParaRPr>
              </a:p>
            </p:txBody>
          </p:sp>
          <p:sp>
            <p:nvSpPr>
              <p:cNvPr id="2022" name="Google Shape;2022;p121"/>
              <p:cNvSpPr/>
              <p:nvPr/>
            </p:nvSpPr>
            <p:spPr>
              <a:xfrm>
                <a:off x="4648200" y="18053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00000100</a:t>
                </a:r>
                <a:endParaRPr b="1" sz="1800">
                  <a:solidFill>
                    <a:schemeClr val="lt1"/>
                  </a:solidFill>
                  <a:latin typeface="Book Antiqua"/>
                  <a:ea typeface="Book Antiqua"/>
                  <a:cs typeface="Book Antiqua"/>
                  <a:sym typeface="Book Antiqua"/>
                </a:endParaRPr>
              </a:p>
            </p:txBody>
          </p:sp>
          <p:sp>
            <p:nvSpPr>
              <p:cNvPr id="2023" name="Google Shape;2023;p121"/>
              <p:cNvSpPr/>
              <p:nvPr/>
            </p:nvSpPr>
            <p:spPr>
              <a:xfrm>
                <a:off x="4648200" y="15005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00000011</a:t>
                </a:r>
                <a:endParaRPr b="1" sz="1800">
                  <a:solidFill>
                    <a:schemeClr val="lt1"/>
                  </a:solidFill>
                  <a:latin typeface="Book Antiqua"/>
                  <a:ea typeface="Book Antiqua"/>
                  <a:cs typeface="Book Antiqua"/>
                  <a:sym typeface="Book Antiqua"/>
                </a:endParaRPr>
              </a:p>
            </p:txBody>
          </p:sp>
          <p:sp>
            <p:nvSpPr>
              <p:cNvPr id="2024" name="Google Shape;2024;p121"/>
              <p:cNvSpPr/>
              <p:nvPr/>
            </p:nvSpPr>
            <p:spPr>
              <a:xfrm>
                <a:off x="4648200" y="11957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00000010</a:t>
                </a:r>
                <a:endParaRPr b="1" sz="1800">
                  <a:solidFill>
                    <a:schemeClr val="lt1"/>
                  </a:solidFill>
                  <a:latin typeface="Book Antiqua"/>
                  <a:ea typeface="Book Antiqua"/>
                  <a:cs typeface="Book Antiqua"/>
                  <a:sym typeface="Book Antiqua"/>
                </a:endParaRPr>
              </a:p>
            </p:txBody>
          </p:sp>
          <p:sp>
            <p:nvSpPr>
              <p:cNvPr id="2025" name="Google Shape;2025;p121"/>
              <p:cNvSpPr/>
              <p:nvPr/>
            </p:nvSpPr>
            <p:spPr>
              <a:xfrm>
                <a:off x="4648200" y="8909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00000001</a:t>
                </a:r>
                <a:endParaRPr b="1" sz="1800">
                  <a:solidFill>
                    <a:schemeClr val="lt1"/>
                  </a:solidFill>
                  <a:latin typeface="Book Antiqua"/>
                  <a:ea typeface="Book Antiqua"/>
                  <a:cs typeface="Book Antiqua"/>
                  <a:sym typeface="Book Antiqua"/>
                </a:endParaRPr>
              </a:p>
            </p:txBody>
          </p:sp>
          <p:sp>
            <p:nvSpPr>
              <p:cNvPr id="2026" name="Google Shape;2026;p121"/>
              <p:cNvSpPr/>
              <p:nvPr/>
            </p:nvSpPr>
            <p:spPr>
              <a:xfrm>
                <a:off x="4648200" y="21101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00000101</a:t>
                </a:r>
                <a:endParaRPr b="1" sz="1800">
                  <a:solidFill>
                    <a:schemeClr val="lt1"/>
                  </a:solidFill>
                  <a:latin typeface="Book Antiqua"/>
                  <a:ea typeface="Book Antiqua"/>
                  <a:cs typeface="Book Antiqua"/>
                  <a:sym typeface="Book Antiqua"/>
                </a:endParaRPr>
              </a:p>
            </p:txBody>
          </p:sp>
          <p:sp>
            <p:nvSpPr>
              <p:cNvPr id="2027" name="Google Shape;2027;p121"/>
              <p:cNvSpPr/>
              <p:nvPr/>
            </p:nvSpPr>
            <p:spPr>
              <a:xfrm>
                <a:off x="4648200" y="24149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00000110</a:t>
                </a:r>
                <a:endParaRPr b="1" sz="1800">
                  <a:solidFill>
                    <a:schemeClr val="lt1"/>
                  </a:solidFill>
                  <a:latin typeface="Book Antiqua"/>
                  <a:ea typeface="Book Antiqua"/>
                  <a:cs typeface="Book Antiqua"/>
                  <a:sym typeface="Book Antiqua"/>
                </a:endParaRPr>
              </a:p>
            </p:txBody>
          </p:sp>
          <p:sp>
            <p:nvSpPr>
              <p:cNvPr id="2028" name="Google Shape;2028;p121"/>
              <p:cNvSpPr/>
              <p:nvPr/>
            </p:nvSpPr>
            <p:spPr>
              <a:xfrm>
                <a:off x="4648200" y="51581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00001111</a:t>
                </a:r>
                <a:endParaRPr b="1" sz="1800">
                  <a:solidFill>
                    <a:schemeClr val="lt1"/>
                  </a:solidFill>
                  <a:latin typeface="Book Antiqua"/>
                  <a:ea typeface="Book Antiqua"/>
                  <a:cs typeface="Book Antiqua"/>
                  <a:sym typeface="Book Antiqua"/>
                </a:endParaRPr>
              </a:p>
            </p:txBody>
          </p:sp>
          <p:sp>
            <p:nvSpPr>
              <p:cNvPr id="2029" name="Google Shape;2029;p121"/>
              <p:cNvSpPr/>
              <p:nvPr/>
            </p:nvSpPr>
            <p:spPr>
              <a:xfrm>
                <a:off x="4648200" y="48533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00001110</a:t>
                </a:r>
                <a:endParaRPr b="1" sz="1800">
                  <a:solidFill>
                    <a:schemeClr val="lt1"/>
                  </a:solidFill>
                  <a:latin typeface="Book Antiqua"/>
                  <a:ea typeface="Book Antiqua"/>
                  <a:cs typeface="Book Antiqua"/>
                  <a:sym typeface="Book Antiqua"/>
                </a:endParaRPr>
              </a:p>
            </p:txBody>
          </p:sp>
          <p:sp>
            <p:nvSpPr>
              <p:cNvPr id="2030" name="Google Shape;2030;p121"/>
              <p:cNvSpPr/>
              <p:nvPr/>
            </p:nvSpPr>
            <p:spPr>
              <a:xfrm>
                <a:off x="4648200" y="45485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00001101</a:t>
                </a:r>
                <a:endParaRPr b="1" sz="1800">
                  <a:solidFill>
                    <a:schemeClr val="lt1"/>
                  </a:solidFill>
                  <a:latin typeface="Book Antiqua"/>
                  <a:ea typeface="Book Antiqua"/>
                  <a:cs typeface="Book Antiqua"/>
                  <a:sym typeface="Book Antiqua"/>
                </a:endParaRPr>
              </a:p>
            </p:txBody>
          </p:sp>
          <p:sp>
            <p:nvSpPr>
              <p:cNvPr id="2031" name="Google Shape;2031;p121"/>
              <p:cNvSpPr/>
              <p:nvPr/>
            </p:nvSpPr>
            <p:spPr>
              <a:xfrm>
                <a:off x="4648200" y="5480551"/>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00010000</a:t>
                </a:r>
                <a:endParaRPr b="1" sz="1800">
                  <a:solidFill>
                    <a:schemeClr val="lt1"/>
                  </a:solidFill>
                  <a:latin typeface="Book Antiqua"/>
                  <a:ea typeface="Book Antiqua"/>
                  <a:cs typeface="Book Antiqua"/>
                  <a:sym typeface="Book Antiqua"/>
                </a:endParaRPr>
              </a:p>
            </p:txBody>
          </p:sp>
          <p:sp>
            <p:nvSpPr>
              <p:cNvPr id="2032" name="Google Shape;2032;p121"/>
              <p:cNvSpPr/>
              <p:nvPr/>
            </p:nvSpPr>
            <p:spPr>
              <a:xfrm>
                <a:off x="4648200" y="579707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10100011</a:t>
                </a:r>
                <a:endParaRPr b="1" sz="1800">
                  <a:solidFill>
                    <a:schemeClr val="lt1"/>
                  </a:solidFill>
                  <a:latin typeface="Book Antiqua"/>
                  <a:ea typeface="Book Antiqua"/>
                  <a:cs typeface="Book Antiqua"/>
                  <a:sym typeface="Book Antiqua"/>
                </a:endParaRPr>
              </a:p>
            </p:txBody>
          </p:sp>
          <p:sp>
            <p:nvSpPr>
              <p:cNvPr id="2033" name="Google Shape;2033;p121"/>
              <p:cNvSpPr/>
              <p:nvPr/>
            </p:nvSpPr>
            <p:spPr>
              <a:xfrm>
                <a:off x="4654062" y="610187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a:t>
                </a:r>
                <a:endParaRPr b="1" sz="1800">
                  <a:solidFill>
                    <a:schemeClr val="lt1"/>
                  </a:solidFill>
                  <a:latin typeface="Book Antiqua"/>
                  <a:ea typeface="Book Antiqua"/>
                  <a:cs typeface="Book Antiqua"/>
                  <a:sym typeface="Book Antiqua"/>
                </a:endParaRPr>
              </a:p>
            </p:txBody>
          </p:sp>
          <p:sp>
            <p:nvSpPr>
              <p:cNvPr id="2034" name="Google Shape;2034;p121"/>
              <p:cNvSpPr/>
              <p:nvPr/>
            </p:nvSpPr>
            <p:spPr>
              <a:xfrm>
                <a:off x="4642338" y="6412537"/>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11111111</a:t>
                </a:r>
                <a:endParaRPr b="1" sz="1800">
                  <a:solidFill>
                    <a:schemeClr val="lt1"/>
                  </a:solidFill>
                  <a:latin typeface="Book Antiqua"/>
                  <a:ea typeface="Book Antiqua"/>
                  <a:cs typeface="Book Antiqua"/>
                  <a:sym typeface="Book Antiqua"/>
                </a:endParaRPr>
              </a:p>
            </p:txBody>
          </p:sp>
        </p:grpSp>
      </p:grpSp>
      <p:sp>
        <p:nvSpPr>
          <p:cNvPr id="2035" name="Google Shape;2035;p121"/>
          <p:cNvSpPr/>
          <p:nvPr/>
        </p:nvSpPr>
        <p:spPr>
          <a:xfrm>
            <a:off x="3276600" y="1828802"/>
            <a:ext cx="304800" cy="1172322"/>
          </a:xfrm>
          <a:prstGeom prst="rightBrace">
            <a:avLst>
              <a:gd fmla="val 8333" name="adj1"/>
              <a:gd fmla="val 50000" name="adj2"/>
            </a:avLst>
          </a:prstGeom>
          <a:noFill/>
          <a:ln cap="flat" cmpd="sng" w="76200">
            <a:solidFill>
              <a:srgbClr val="FF680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036" name="Google Shape;2036;p121"/>
          <p:cNvSpPr/>
          <p:nvPr/>
        </p:nvSpPr>
        <p:spPr>
          <a:xfrm>
            <a:off x="3276600" y="3083166"/>
            <a:ext cx="304800" cy="1172322"/>
          </a:xfrm>
          <a:prstGeom prst="rightBrace">
            <a:avLst>
              <a:gd fmla="val 8333" name="adj1"/>
              <a:gd fmla="val 50000" name="adj2"/>
            </a:avLst>
          </a:prstGeom>
          <a:noFill/>
          <a:ln cap="flat" cmpd="sng" w="76200">
            <a:solidFill>
              <a:srgbClr val="FF680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037" name="Google Shape;2037;p121"/>
          <p:cNvSpPr/>
          <p:nvPr/>
        </p:nvSpPr>
        <p:spPr>
          <a:xfrm>
            <a:off x="3276600" y="4267202"/>
            <a:ext cx="304800" cy="1172322"/>
          </a:xfrm>
          <a:prstGeom prst="rightBrace">
            <a:avLst>
              <a:gd fmla="val 8333" name="adj1"/>
              <a:gd fmla="val 50000" name="adj2"/>
            </a:avLst>
          </a:prstGeom>
          <a:noFill/>
          <a:ln cap="flat" cmpd="sng" w="76200">
            <a:solidFill>
              <a:srgbClr val="FF680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038" name="Google Shape;2038;p121"/>
          <p:cNvSpPr/>
          <p:nvPr/>
        </p:nvSpPr>
        <p:spPr>
          <a:xfrm>
            <a:off x="3276600" y="5474695"/>
            <a:ext cx="304800" cy="1172322"/>
          </a:xfrm>
          <a:prstGeom prst="rightBrace">
            <a:avLst>
              <a:gd fmla="val 8333" name="adj1"/>
              <a:gd fmla="val 50000" name="adj2"/>
            </a:avLst>
          </a:prstGeom>
          <a:noFill/>
          <a:ln cap="flat" cmpd="sng" w="76200">
            <a:solidFill>
              <a:srgbClr val="FF680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039" name="Google Shape;2039;p121"/>
          <p:cNvSpPr/>
          <p:nvPr/>
        </p:nvSpPr>
        <p:spPr>
          <a:xfrm>
            <a:off x="3810000" y="2133602"/>
            <a:ext cx="914400" cy="6096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Set 0</a:t>
            </a:r>
            <a:endParaRPr b="1" sz="1800">
              <a:solidFill>
                <a:schemeClr val="lt1"/>
              </a:solidFill>
              <a:latin typeface="Book Antiqua"/>
              <a:ea typeface="Book Antiqua"/>
              <a:cs typeface="Book Antiqua"/>
              <a:sym typeface="Book Antiqua"/>
            </a:endParaRPr>
          </a:p>
        </p:txBody>
      </p:sp>
      <p:sp>
        <p:nvSpPr>
          <p:cNvPr id="2040" name="Google Shape;2040;p121"/>
          <p:cNvSpPr/>
          <p:nvPr/>
        </p:nvSpPr>
        <p:spPr>
          <a:xfrm>
            <a:off x="3810000" y="3153524"/>
            <a:ext cx="914400" cy="6096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Set 1</a:t>
            </a:r>
            <a:endParaRPr b="1" sz="1800">
              <a:solidFill>
                <a:schemeClr val="lt1"/>
              </a:solidFill>
              <a:latin typeface="Book Antiqua"/>
              <a:ea typeface="Book Antiqua"/>
              <a:cs typeface="Book Antiqua"/>
              <a:sym typeface="Book Antiqua"/>
            </a:endParaRPr>
          </a:p>
        </p:txBody>
      </p:sp>
      <p:sp>
        <p:nvSpPr>
          <p:cNvPr id="2041" name="Google Shape;2041;p121"/>
          <p:cNvSpPr/>
          <p:nvPr/>
        </p:nvSpPr>
        <p:spPr>
          <a:xfrm>
            <a:off x="3810000" y="4572002"/>
            <a:ext cx="914400" cy="6096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Set 2</a:t>
            </a:r>
            <a:endParaRPr b="1" sz="1800">
              <a:solidFill>
                <a:schemeClr val="lt1"/>
              </a:solidFill>
              <a:latin typeface="Book Antiqua"/>
              <a:ea typeface="Book Antiqua"/>
              <a:cs typeface="Book Antiqua"/>
              <a:sym typeface="Book Antiqua"/>
            </a:endParaRPr>
          </a:p>
        </p:txBody>
      </p:sp>
      <p:sp>
        <p:nvSpPr>
          <p:cNvPr id="2042" name="Google Shape;2042;p121"/>
          <p:cNvSpPr/>
          <p:nvPr/>
        </p:nvSpPr>
        <p:spPr>
          <a:xfrm>
            <a:off x="3810000" y="5744324"/>
            <a:ext cx="914400" cy="6096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Set 3</a:t>
            </a:r>
            <a:endParaRPr b="1" sz="1800">
              <a:solidFill>
                <a:schemeClr val="lt1"/>
              </a:solidFill>
              <a:latin typeface="Book Antiqua"/>
              <a:ea typeface="Book Antiqua"/>
              <a:cs typeface="Book Antiqua"/>
              <a:sym typeface="Book Antiqua"/>
            </a:endParaRPr>
          </a:p>
        </p:txBody>
      </p:sp>
      <p:cxnSp>
        <p:nvCxnSpPr>
          <p:cNvPr id="2043" name="Google Shape;2043;p121"/>
          <p:cNvCxnSpPr/>
          <p:nvPr/>
        </p:nvCxnSpPr>
        <p:spPr>
          <a:xfrm flipH="1">
            <a:off x="3511061" y="715124"/>
            <a:ext cx="1352903" cy="1482961"/>
          </a:xfrm>
          <a:prstGeom prst="straightConnector1">
            <a:avLst/>
          </a:prstGeom>
          <a:noFill/>
          <a:ln cap="flat" cmpd="sng" w="76200">
            <a:solidFill>
              <a:srgbClr val="FF6803"/>
            </a:solidFill>
            <a:prstDash val="solid"/>
            <a:round/>
            <a:headEnd len="sm" w="sm" type="none"/>
            <a:tailEnd len="med" w="med" type="stealth"/>
          </a:ln>
        </p:spPr>
      </p:cxnSp>
      <p:cxnSp>
        <p:nvCxnSpPr>
          <p:cNvPr id="2044" name="Google Shape;2044;p121"/>
          <p:cNvCxnSpPr/>
          <p:nvPr/>
        </p:nvCxnSpPr>
        <p:spPr>
          <a:xfrm rot="10800000">
            <a:off x="3475892" y="6447709"/>
            <a:ext cx="1344667" cy="140695"/>
          </a:xfrm>
          <a:prstGeom prst="straightConnector1">
            <a:avLst/>
          </a:prstGeom>
          <a:noFill/>
          <a:ln cap="flat" cmpd="sng" w="76200">
            <a:solidFill>
              <a:srgbClr val="FF6803"/>
            </a:solidFill>
            <a:prstDash val="solid"/>
            <a:round/>
            <a:headEnd len="sm" w="sm" type="none"/>
            <a:tailEnd len="med" w="med" type="stealth"/>
          </a:ln>
        </p:spPr>
      </p:cxnSp>
      <p:cxnSp>
        <p:nvCxnSpPr>
          <p:cNvPr id="2045" name="Google Shape;2045;p121"/>
          <p:cNvCxnSpPr>
            <a:stCxn id="2018" idx="1"/>
          </p:cNvCxnSpPr>
          <p:nvPr/>
        </p:nvCxnSpPr>
        <p:spPr>
          <a:xfrm flipH="1">
            <a:off x="3581304" y="3763124"/>
            <a:ext cx="1353000" cy="152400"/>
          </a:xfrm>
          <a:prstGeom prst="straightConnector1">
            <a:avLst/>
          </a:prstGeom>
          <a:noFill/>
          <a:ln cap="flat" cmpd="sng" w="76200">
            <a:solidFill>
              <a:srgbClr val="FF6803"/>
            </a:solidFill>
            <a:prstDash val="solid"/>
            <a:round/>
            <a:headEnd len="sm" w="sm" type="none"/>
            <a:tailEnd len="med" w="med" type="stealth"/>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txBox="1"/>
          <p:nvPr>
            <p:ph type="title"/>
          </p:nvPr>
        </p:nvSpPr>
        <p:spPr>
          <a:xfrm>
            <a:off x="152400" y="76200"/>
            <a:ext cx="8534400" cy="381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160" u="none" cap="small" strike="noStrike">
                <a:solidFill>
                  <a:schemeClr val="dk2"/>
                </a:solidFill>
                <a:latin typeface="Book Antiqua"/>
                <a:ea typeface="Book Antiqua"/>
                <a:cs typeface="Book Antiqua"/>
                <a:sym typeface="Book Antiqua"/>
              </a:rPr>
              <a:t>Usage of wait macros</a:t>
            </a:r>
            <a:endParaRPr/>
          </a:p>
        </p:txBody>
      </p:sp>
      <p:sp>
        <p:nvSpPr>
          <p:cNvPr id="216" name="Google Shape;216;p23"/>
          <p:cNvSpPr txBox="1"/>
          <p:nvPr>
            <p:ph idx="1" type="body"/>
          </p:nvPr>
        </p:nvSpPr>
        <p:spPr>
          <a:xfrm>
            <a:off x="228600" y="457200"/>
            <a:ext cx="8763000" cy="63246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Font typeface="Noto Sans Symbols"/>
              <a:buNone/>
            </a:pPr>
            <a:r>
              <a:rPr b="0" i="0" lang="en-US" sz="1785" u="none" cap="none" strike="noStrike">
                <a:solidFill>
                  <a:schemeClr val="dk1"/>
                </a:solidFill>
                <a:latin typeface="Book Antiqua"/>
                <a:ea typeface="Book Antiqua"/>
                <a:cs typeface="Book Antiqua"/>
                <a:sym typeface="Book Antiqua"/>
              </a:rPr>
              <a:t>#include &lt;stdio.h&gt; #include &lt;stdlib.h&gt;#include &lt;unistd.h&gt;#include &lt;sys/wait.h&gt;</a:t>
            </a:r>
            <a:endParaRPr/>
          </a:p>
          <a:p>
            <a:pPr indent="-274320" lvl="0" marL="274320" marR="0" rtl="0" algn="l">
              <a:lnSpc>
                <a:spcPct val="80000"/>
              </a:lnSpc>
              <a:spcBef>
                <a:spcPts val="600"/>
              </a:spcBef>
              <a:spcAft>
                <a:spcPts val="0"/>
              </a:spcAft>
              <a:buClr>
                <a:schemeClr val="accent1"/>
              </a:buClr>
              <a:buFont typeface="Noto Sans Symbols"/>
              <a:buNone/>
            </a:pPr>
            <a:r>
              <a:rPr b="0" i="0" lang="en-US" sz="1785" u="none" cap="none" strike="noStrike">
                <a:solidFill>
                  <a:schemeClr val="dk1"/>
                </a:solidFill>
                <a:latin typeface="Book Antiqua"/>
                <a:ea typeface="Book Antiqua"/>
                <a:cs typeface="Book Antiqua"/>
                <a:sym typeface="Book Antiqua"/>
              </a:rPr>
              <a:t>int main(){</a:t>
            </a:r>
            <a:endParaRPr/>
          </a:p>
          <a:p>
            <a:pPr indent="-274320" lvl="0" marL="274320" marR="0" rtl="0" algn="l">
              <a:lnSpc>
                <a:spcPct val="80000"/>
              </a:lnSpc>
              <a:spcBef>
                <a:spcPts val="600"/>
              </a:spcBef>
              <a:spcAft>
                <a:spcPts val="0"/>
              </a:spcAft>
              <a:buClr>
                <a:schemeClr val="accent1"/>
              </a:buClr>
              <a:buFont typeface="Noto Sans Symbols"/>
              <a:buNone/>
            </a:pPr>
            <a:r>
              <a:rPr b="0" i="0" lang="en-US" sz="1785" u="none" cap="none" strike="noStrike">
                <a:solidFill>
                  <a:schemeClr val="dk1"/>
                </a:solidFill>
                <a:latin typeface="Book Antiqua"/>
                <a:ea typeface="Book Antiqua"/>
                <a:cs typeface="Book Antiqua"/>
                <a:sym typeface="Book Antiqua"/>
              </a:rPr>
              <a:t>    int pid, epid, status;</a:t>
            </a:r>
            <a:endParaRPr/>
          </a:p>
          <a:p>
            <a:pPr indent="-274320" lvl="0" marL="274320" marR="0" rtl="0" algn="l">
              <a:lnSpc>
                <a:spcPct val="80000"/>
              </a:lnSpc>
              <a:spcBef>
                <a:spcPts val="600"/>
              </a:spcBef>
              <a:spcAft>
                <a:spcPts val="0"/>
              </a:spcAft>
              <a:buClr>
                <a:schemeClr val="accent1"/>
              </a:buClr>
              <a:buFont typeface="Noto Sans Symbols"/>
              <a:buNone/>
            </a:pPr>
            <a:r>
              <a:rPr b="0" i="0" lang="en-US" sz="1785" u="none" cap="none" strike="noStrike">
                <a:solidFill>
                  <a:schemeClr val="dk1"/>
                </a:solidFill>
                <a:latin typeface="Book Antiqua"/>
                <a:ea typeface="Book Antiqua"/>
                <a:cs typeface="Book Antiqua"/>
                <a:sym typeface="Book Antiqua"/>
              </a:rPr>
              <a:t>    pid = fork();</a:t>
            </a:r>
            <a:endParaRPr/>
          </a:p>
          <a:p>
            <a:pPr indent="-274320" lvl="0" marL="274320" marR="0" rtl="0" algn="l">
              <a:lnSpc>
                <a:spcPct val="80000"/>
              </a:lnSpc>
              <a:spcBef>
                <a:spcPts val="600"/>
              </a:spcBef>
              <a:spcAft>
                <a:spcPts val="0"/>
              </a:spcAft>
              <a:buClr>
                <a:schemeClr val="accent1"/>
              </a:buClr>
              <a:buFont typeface="Noto Sans Symbols"/>
              <a:buNone/>
            </a:pPr>
            <a:r>
              <a:rPr b="0" i="0" lang="en-US" sz="1785" u="none" cap="none" strike="noStrike">
                <a:solidFill>
                  <a:schemeClr val="dk1"/>
                </a:solidFill>
                <a:latin typeface="Book Antiqua"/>
                <a:ea typeface="Book Antiqua"/>
                <a:cs typeface="Book Antiqua"/>
                <a:sym typeface="Book Antiqua"/>
              </a:rPr>
              <a:t>    if ( pid == 0 ){</a:t>
            </a:r>
            <a:endParaRPr/>
          </a:p>
          <a:p>
            <a:pPr indent="-274320" lvl="0" marL="274320" marR="0" rtl="0" algn="l">
              <a:lnSpc>
                <a:spcPct val="80000"/>
              </a:lnSpc>
              <a:spcBef>
                <a:spcPts val="600"/>
              </a:spcBef>
              <a:spcAft>
                <a:spcPts val="0"/>
              </a:spcAft>
              <a:buClr>
                <a:schemeClr val="accent1"/>
              </a:buClr>
              <a:buFont typeface="Noto Sans Symbols"/>
              <a:buNone/>
            </a:pPr>
            <a:r>
              <a:rPr b="0" i="0" lang="en-US" sz="1785" u="none" cap="none" strike="noStrike">
                <a:solidFill>
                  <a:schemeClr val="dk1"/>
                </a:solidFill>
                <a:latin typeface="Book Antiqua"/>
                <a:ea typeface="Book Antiqua"/>
                <a:cs typeface="Book Antiqua"/>
                <a:sym typeface="Book Antiqua"/>
              </a:rPr>
              <a:t>        printf("\nI am the child and My parent is %d\n", getppid());</a:t>
            </a:r>
            <a:endParaRPr/>
          </a:p>
          <a:p>
            <a:pPr indent="-274320" lvl="0" marL="274320" marR="0" rtl="0" algn="l">
              <a:lnSpc>
                <a:spcPct val="80000"/>
              </a:lnSpc>
              <a:spcBef>
                <a:spcPts val="600"/>
              </a:spcBef>
              <a:spcAft>
                <a:spcPts val="0"/>
              </a:spcAft>
              <a:buClr>
                <a:schemeClr val="accent1"/>
              </a:buClr>
              <a:buFont typeface="Noto Sans Symbols"/>
              <a:buNone/>
            </a:pPr>
            <a:r>
              <a:rPr b="0" i="0" lang="en-US" sz="1785" u="none" cap="none" strike="noStrike">
                <a:solidFill>
                  <a:schemeClr val="dk1"/>
                </a:solidFill>
                <a:latin typeface="Book Antiqua"/>
                <a:ea typeface="Book Antiqua"/>
                <a:cs typeface="Book Antiqua"/>
                <a:sym typeface="Book Antiqua"/>
              </a:rPr>
              <a:t>        exit(0);</a:t>
            </a:r>
            <a:endParaRPr/>
          </a:p>
          <a:p>
            <a:pPr indent="-274320" lvl="0" marL="274320" marR="0" rtl="0" algn="l">
              <a:lnSpc>
                <a:spcPct val="80000"/>
              </a:lnSpc>
              <a:spcBef>
                <a:spcPts val="600"/>
              </a:spcBef>
              <a:spcAft>
                <a:spcPts val="0"/>
              </a:spcAft>
              <a:buClr>
                <a:schemeClr val="accent1"/>
              </a:buClr>
              <a:buFont typeface="Noto Sans Symbols"/>
              <a:buNone/>
            </a:pPr>
            <a:r>
              <a:rPr b="0" i="0" lang="en-US" sz="1785"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785" u="none" cap="none" strike="noStrike">
                <a:solidFill>
                  <a:schemeClr val="dk1"/>
                </a:solidFill>
                <a:latin typeface="Book Antiqua"/>
                <a:ea typeface="Book Antiqua"/>
                <a:cs typeface="Book Antiqua"/>
                <a:sym typeface="Book Antiqua"/>
              </a:rPr>
              <a:t>    else {</a:t>
            </a:r>
            <a:endParaRPr/>
          </a:p>
          <a:p>
            <a:pPr indent="-274320" lvl="0" marL="274320" marR="0" rtl="0" algn="l">
              <a:lnSpc>
                <a:spcPct val="80000"/>
              </a:lnSpc>
              <a:spcBef>
                <a:spcPts val="600"/>
              </a:spcBef>
              <a:spcAft>
                <a:spcPts val="0"/>
              </a:spcAft>
              <a:buClr>
                <a:schemeClr val="accent1"/>
              </a:buClr>
              <a:buFont typeface="Noto Sans Symbols"/>
              <a:buNone/>
            </a:pPr>
            <a:r>
              <a:rPr b="0" i="0" lang="en-US" sz="1785" u="none" cap="none" strike="noStrike">
                <a:solidFill>
                  <a:schemeClr val="dk1"/>
                </a:solidFill>
                <a:latin typeface="Book Antiqua"/>
                <a:ea typeface="Book Antiqua"/>
                <a:cs typeface="Book Antiqua"/>
                <a:sym typeface="Book Antiqua"/>
              </a:rPr>
              <a:t>        printf("\nI am the parent of child with pid %d\n", pid);</a:t>
            </a:r>
            <a:endParaRPr/>
          </a:p>
          <a:p>
            <a:pPr indent="-274320" lvl="0" marL="274320" marR="0" rtl="0" algn="l">
              <a:lnSpc>
                <a:spcPct val="80000"/>
              </a:lnSpc>
              <a:spcBef>
                <a:spcPts val="600"/>
              </a:spcBef>
              <a:spcAft>
                <a:spcPts val="0"/>
              </a:spcAft>
              <a:buClr>
                <a:schemeClr val="accent1"/>
              </a:buClr>
              <a:buFont typeface="Noto Sans Symbols"/>
              <a:buNone/>
            </a:pPr>
            <a:r>
              <a:rPr b="0" i="0" lang="en-US" sz="1785" u="none" cap="none" strike="noStrike">
                <a:solidFill>
                  <a:schemeClr val="dk1"/>
                </a:solidFill>
                <a:latin typeface="Book Antiqua"/>
                <a:ea typeface="Book Antiqua"/>
                <a:cs typeface="Book Antiqua"/>
                <a:sym typeface="Book Antiqua"/>
              </a:rPr>
              <a:t>        epid = wait(&amp;status);</a:t>
            </a:r>
            <a:endParaRPr/>
          </a:p>
          <a:p>
            <a:pPr indent="-274320" lvl="0" marL="274320" marR="0" rtl="0" algn="l">
              <a:lnSpc>
                <a:spcPct val="80000"/>
              </a:lnSpc>
              <a:spcBef>
                <a:spcPts val="600"/>
              </a:spcBef>
              <a:spcAft>
                <a:spcPts val="0"/>
              </a:spcAft>
              <a:buClr>
                <a:schemeClr val="accent1"/>
              </a:buClr>
              <a:buFont typeface="Noto Sans Symbols"/>
              <a:buNone/>
            </a:pPr>
            <a:r>
              <a:rPr b="0" i="0" lang="en-US" sz="1785" u="none" cap="none" strike="noStrike">
                <a:solidFill>
                  <a:schemeClr val="dk1"/>
                </a:solidFill>
                <a:latin typeface="Book Antiqua"/>
                <a:ea typeface="Book Antiqua"/>
                <a:cs typeface="Book Antiqua"/>
                <a:sym typeface="Book Antiqua"/>
              </a:rPr>
              <a:t>        if (WIFEXITED(status)){</a:t>
            </a:r>
            <a:endParaRPr/>
          </a:p>
          <a:p>
            <a:pPr indent="-274320" lvl="0" marL="274320" marR="0" rtl="0" algn="l">
              <a:lnSpc>
                <a:spcPct val="80000"/>
              </a:lnSpc>
              <a:spcBef>
                <a:spcPts val="600"/>
              </a:spcBef>
              <a:spcAft>
                <a:spcPts val="0"/>
              </a:spcAft>
              <a:buClr>
                <a:schemeClr val="accent1"/>
              </a:buClr>
              <a:buFont typeface="Noto Sans Symbols"/>
              <a:buNone/>
            </a:pPr>
            <a:r>
              <a:rPr b="0" i="0" lang="en-US" sz="1785" u="none" cap="none" strike="noStrike">
                <a:solidFill>
                  <a:schemeClr val="dk1"/>
                </a:solidFill>
                <a:latin typeface="Book Antiqua"/>
                <a:ea typeface="Book Antiqua"/>
                <a:cs typeface="Book Antiqua"/>
                <a:sym typeface="Book Antiqua"/>
              </a:rPr>
              <a:t>            printf("\nChid exited normally\n");</a:t>
            </a:r>
            <a:endParaRPr/>
          </a:p>
          <a:p>
            <a:pPr indent="-274320" lvl="0" marL="274320" marR="0" rtl="0" algn="l">
              <a:lnSpc>
                <a:spcPct val="80000"/>
              </a:lnSpc>
              <a:spcBef>
                <a:spcPts val="600"/>
              </a:spcBef>
              <a:spcAft>
                <a:spcPts val="0"/>
              </a:spcAft>
              <a:buClr>
                <a:schemeClr val="accent1"/>
              </a:buClr>
              <a:buFont typeface="Noto Sans Symbols"/>
              <a:buNone/>
            </a:pPr>
            <a:r>
              <a:rPr b="0" i="0" lang="en-US" sz="1785"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785" u="none" cap="none" strike="noStrike">
                <a:solidFill>
                  <a:schemeClr val="dk1"/>
                </a:solidFill>
                <a:latin typeface="Book Antiqua"/>
                <a:ea typeface="Book Antiqua"/>
                <a:cs typeface="Book Antiqua"/>
                <a:sym typeface="Book Antiqua"/>
              </a:rPr>
              <a:t>        printf("Child with pid %d exited\n", epid);</a:t>
            </a:r>
            <a:endParaRPr/>
          </a:p>
          <a:p>
            <a:pPr indent="-274320" lvl="0" marL="274320" marR="0" rtl="0" algn="l">
              <a:lnSpc>
                <a:spcPct val="80000"/>
              </a:lnSpc>
              <a:spcBef>
                <a:spcPts val="600"/>
              </a:spcBef>
              <a:spcAft>
                <a:spcPts val="0"/>
              </a:spcAft>
              <a:buClr>
                <a:schemeClr val="accent1"/>
              </a:buClr>
              <a:buFont typeface="Noto Sans Symbols"/>
              <a:buNone/>
            </a:pPr>
            <a:r>
              <a:rPr b="0" i="0" lang="en-US" sz="1785" u="none" cap="none" strike="noStrike">
                <a:solidFill>
                  <a:schemeClr val="dk1"/>
                </a:solidFill>
                <a:latin typeface="Book Antiqua"/>
                <a:ea typeface="Book Antiqua"/>
                <a:cs typeface="Book Antiqua"/>
                <a:sym typeface="Book Antiqua"/>
              </a:rPr>
              <a:t>        printf("EXIT status of child process = %d\n", WEXITSTATUS(status));</a:t>
            </a:r>
            <a:endParaRPr/>
          </a:p>
          <a:p>
            <a:pPr indent="-274320" lvl="0" marL="274320" marR="0" rtl="0" algn="l">
              <a:lnSpc>
                <a:spcPct val="80000"/>
              </a:lnSpc>
              <a:spcBef>
                <a:spcPts val="600"/>
              </a:spcBef>
              <a:spcAft>
                <a:spcPts val="0"/>
              </a:spcAft>
              <a:buClr>
                <a:schemeClr val="accent1"/>
              </a:buClr>
              <a:buFont typeface="Noto Sans Symbols"/>
              <a:buNone/>
            </a:pPr>
            <a:r>
              <a:rPr b="0" i="0" lang="en-US" sz="1785"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785" u="none" cap="none" strike="noStrike">
                <a:solidFill>
                  <a:schemeClr val="dk1"/>
                </a:solidFill>
                <a:latin typeface="Book Antiqua"/>
                <a:ea typeface="Book Antiqua"/>
                <a:cs typeface="Book Antiqua"/>
                <a:sym typeface="Book Antiqua"/>
              </a:rPr>
              <a:t>    printf("I am the process with pid %d executing this statement\n", getpid());</a:t>
            </a:r>
            <a:endParaRPr/>
          </a:p>
          <a:p>
            <a:pPr indent="-274320" lvl="0" marL="274320" marR="0" rtl="0" algn="l">
              <a:lnSpc>
                <a:spcPct val="80000"/>
              </a:lnSpc>
              <a:spcBef>
                <a:spcPts val="600"/>
              </a:spcBef>
              <a:spcAft>
                <a:spcPts val="0"/>
              </a:spcAft>
              <a:buClr>
                <a:schemeClr val="accent1"/>
              </a:buClr>
              <a:buFont typeface="Noto Sans Symbols"/>
              <a:buNone/>
            </a:pPr>
            <a:r>
              <a:rPr b="0" i="0" lang="en-US" sz="1785" u="none" cap="none" strike="noStrike">
                <a:solidFill>
                  <a:schemeClr val="dk1"/>
                </a:solidFill>
                <a:latin typeface="Book Antiqua"/>
                <a:ea typeface="Book Antiqua"/>
                <a:cs typeface="Book Antiqua"/>
                <a:sym typeface="Book Antiqua"/>
              </a:rPr>
              <a:t>    return 0;</a:t>
            </a:r>
            <a:endParaRPr/>
          </a:p>
          <a:p>
            <a:pPr indent="-274320" lvl="0" marL="274320" marR="0" rtl="0" algn="l">
              <a:lnSpc>
                <a:spcPct val="80000"/>
              </a:lnSpc>
              <a:spcBef>
                <a:spcPts val="600"/>
              </a:spcBef>
              <a:spcAft>
                <a:spcPts val="0"/>
              </a:spcAft>
              <a:buClr>
                <a:schemeClr val="accent1"/>
              </a:buClr>
              <a:buFont typeface="Noto Sans Symbols"/>
              <a:buNone/>
            </a:pPr>
            <a:r>
              <a:rPr b="0" i="0" lang="en-US" sz="1785" u="none" cap="none" strike="noStrike">
                <a:solidFill>
                  <a:schemeClr val="dk1"/>
                </a:solidFill>
                <a:latin typeface="Book Antiqua"/>
                <a:ea typeface="Book Antiqua"/>
                <a:cs typeface="Book Antiqua"/>
                <a:sym typeface="Book Antiqua"/>
              </a:rPr>
              <a:t>}</a:t>
            </a:r>
            <a:endParaRPr/>
          </a:p>
          <a:p>
            <a:pPr indent="-274320" lvl="0" marL="274320" marR="0" rtl="0" algn="l">
              <a:lnSpc>
                <a:spcPct val="80000"/>
              </a:lnSpc>
              <a:spcBef>
                <a:spcPts val="600"/>
              </a:spcBef>
              <a:spcAft>
                <a:spcPts val="0"/>
              </a:spcAft>
              <a:buClr>
                <a:schemeClr val="accent1"/>
              </a:buClr>
              <a:buFont typeface="Noto Sans Symbols"/>
              <a:buNone/>
            </a:pPr>
            <a:r>
              <a:t/>
            </a:r>
            <a:endParaRPr b="0" i="0" sz="2465"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2125"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204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9" name="Shape 2049"/>
        <p:cNvGrpSpPr/>
        <p:nvPr/>
      </p:nvGrpSpPr>
      <p:grpSpPr>
        <a:xfrm>
          <a:off x="0" y="0"/>
          <a:ext cx="0" cy="0"/>
          <a:chOff x="0" y="0"/>
          <a:chExt cx="0" cy="0"/>
        </a:xfrm>
      </p:grpSpPr>
      <p:sp>
        <p:nvSpPr>
          <p:cNvPr id="2050" name="Google Shape;2050;p122"/>
          <p:cNvSpPr txBox="1"/>
          <p:nvPr>
            <p:ph type="title"/>
          </p:nvPr>
        </p:nvSpPr>
        <p:spPr>
          <a:xfrm>
            <a:off x="0" y="0"/>
            <a:ext cx="9144000" cy="381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160" u="none" cap="small" strike="noStrike">
                <a:solidFill>
                  <a:schemeClr val="dk2"/>
                </a:solidFill>
                <a:latin typeface="Book Antiqua"/>
                <a:ea typeface="Book Antiqua"/>
                <a:cs typeface="Book Antiqua"/>
                <a:sym typeface="Book Antiqua"/>
              </a:rPr>
              <a:t>Fully ASSOCIATIVE</a:t>
            </a:r>
            <a:endParaRPr b="1" i="0" sz="2160" u="none" cap="small" strike="noStrike">
              <a:solidFill>
                <a:schemeClr val="dk2"/>
              </a:solidFill>
              <a:latin typeface="Book Antiqua"/>
              <a:ea typeface="Book Antiqua"/>
              <a:cs typeface="Book Antiqua"/>
              <a:sym typeface="Book Antiqua"/>
            </a:endParaRPr>
          </a:p>
        </p:txBody>
      </p:sp>
      <p:sp>
        <p:nvSpPr>
          <p:cNvPr id="2051" name="Google Shape;2051;p122"/>
          <p:cNvSpPr txBox="1"/>
          <p:nvPr>
            <p:ph idx="1" type="body"/>
          </p:nvPr>
        </p:nvSpPr>
        <p:spPr>
          <a:xfrm>
            <a:off x="0" y="533400"/>
            <a:ext cx="9144000" cy="63246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0" lvl="0" marL="0" marR="0" rtl="0" algn="just">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0" lvl="0" marL="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grpSp>
        <p:nvGrpSpPr>
          <p:cNvPr id="2052" name="Google Shape;2052;p122"/>
          <p:cNvGrpSpPr/>
          <p:nvPr/>
        </p:nvGrpSpPr>
        <p:grpSpPr>
          <a:xfrm>
            <a:off x="1295400" y="1781909"/>
            <a:ext cx="1905000" cy="4876800"/>
            <a:chOff x="1676400" y="1066800"/>
            <a:chExt cx="1905000" cy="4876800"/>
          </a:xfrm>
        </p:grpSpPr>
        <p:sp>
          <p:nvSpPr>
            <p:cNvPr id="2053" name="Google Shape;2053;p122"/>
            <p:cNvSpPr/>
            <p:nvPr/>
          </p:nvSpPr>
          <p:spPr>
            <a:xfrm>
              <a:off x="1676400" y="10668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54" name="Google Shape;2054;p122"/>
            <p:cNvSpPr/>
            <p:nvPr/>
          </p:nvSpPr>
          <p:spPr>
            <a:xfrm>
              <a:off x="1676400" y="47244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55" name="Google Shape;2055;p122"/>
            <p:cNvSpPr/>
            <p:nvPr/>
          </p:nvSpPr>
          <p:spPr>
            <a:xfrm>
              <a:off x="1676400" y="44196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56" name="Google Shape;2056;p122"/>
            <p:cNvSpPr/>
            <p:nvPr/>
          </p:nvSpPr>
          <p:spPr>
            <a:xfrm>
              <a:off x="1676400" y="41148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57" name="Google Shape;2057;p122"/>
            <p:cNvSpPr/>
            <p:nvPr/>
          </p:nvSpPr>
          <p:spPr>
            <a:xfrm>
              <a:off x="1676400" y="38100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58" name="Google Shape;2058;p122"/>
            <p:cNvSpPr/>
            <p:nvPr/>
          </p:nvSpPr>
          <p:spPr>
            <a:xfrm>
              <a:off x="1676400" y="35052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59" name="Google Shape;2059;p122"/>
            <p:cNvSpPr/>
            <p:nvPr/>
          </p:nvSpPr>
          <p:spPr>
            <a:xfrm>
              <a:off x="1676400" y="32004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60" name="Google Shape;2060;p122"/>
            <p:cNvSpPr/>
            <p:nvPr/>
          </p:nvSpPr>
          <p:spPr>
            <a:xfrm>
              <a:off x="1676400" y="22860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61" name="Google Shape;2061;p122"/>
            <p:cNvSpPr/>
            <p:nvPr/>
          </p:nvSpPr>
          <p:spPr>
            <a:xfrm>
              <a:off x="1676400" y="19812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62" name="Google Shape;2062;p122"/>
            <p:cNvSpPr/>
            <p:nvPr/>
          </p:nvSpPr>
          <p:spPr>
            <a:xfrm>
              <a:off x="1676400" y="16764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63" name="Google Shape;2063;p122"/>
            <p:cNvSpPr/>
            <p:nvPr/>
          </p:nvSpPr>
          <p:spPr>
            <a:xfrm>
              <a:off x="1676400" y="13716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64" name="Google Shape;2064;p122"/>
            <p:cNvSpPr/>
            <p:nvPr/>
          </p:nvSpPr>
          <p:spPr>
            <a:xfrm>
              <a:off x="1676400" y="25908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65" name="Google Shape;2065;p122"/>
            <p:cNvSpPr/>
            <p:nvPr/>
          </p:nvSpPr>
          <p:spPr>
            <a:xfrm>
              <a:off x="1676400" y="28956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66" name="Google Shape;2066;p122"/>
            <p:cNvSpPr/>
            <p:nvPr/>
          </p:nvSpPr>
          <p:spPr>
            <a:xfrm>
              <a:off x="1676400" y="56388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67" name="Google Shape;2067;p122"/>
            <p:cNvSpPr/>
            <p:nvPr/>
          </p:nvSpPr>
          <p:spPr>
            <a:xfrm>
              <a:off x="1676400" y="53340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68" name="Google Shape;2068;p122"/>
            <p:cNvSpPr/>
            <p:nvPr/>
          </p:nvSpPr>
          <p:spPr>
            <a:xfrm>
              <a:off x="1676400" y="50292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grpSp>
      <p:grpSp>
        <p:nvGrpSpPr>
          <p:cNvPr id="2069" name="Google Shape;2069;p122"/>
          <p:cNvGrpSpPr/>
          <p:nvPr/>
        </p:nvGrpSpPr>
        <p:grpSpPr>
          <a:xfrm>
            <a:off x="228600" y="1781909"/>
            <a:ext cx="914400" cy="4876800"/>
            <a:chOff x="609600" y="1066800"/>
            <a:chExt cx="914400" cy="4876800"/>
          </a:xfrm>
        </p:grpSpPr>
        <p:sp>
          <p:nvSpPr>
            <p:cNvPr id="2070" name="Google Shape;2070;p122"/>
            <p:cNvSpPr/>
            <p:nvPr/>
          </p:nvSpPr>
          <p:spPr>
            <a:xfrm>
              <a:off x="609600" y="1066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a:t>
              </a:r>
              <a:endParaRPr b="1" sz="1800">
                <a:solidFill>
                  <a:schemeClr val="lt1"/>
                </a:solidFill>
                <a:latin typeface="Book Antiqua"/>
                <a:ea typeface="Book Antiqua"/>
                <a:cs typeface="Book Antiqua"/>
                <a:sym typeface="Book Antiqua"/>
              </a:endParaRPr>
            </a:p>
          </p:txBody>
        </p:sp>
        <p:sp>
          <p:nvSpPr>
            <p:cNvPr id="2071" name="Google Shape;2071;p122"/>
            <p:cNvSpPr/>
            <p:nvPr/>
          </p:nvSpPr>
          <p:spPr>
            <a:xfrm>
              <a:off x="609600" y="47244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1100</a:t>
              </a:r>
              <a:endParaRPr b="1" sz="1800">
                <a:solidFill>
                  <a:schemeClr val="lt1"/>
                </a:solidFill>
                <a:latin typeface="Book Antiqua"/>
                <a:ea typeface="Book Antiqua"/>
                <a:cs typeface="Book Antiqua"/>
                <a:sym typeface="Book Antiqua"/>
              </a:endParaRPr>
            </a:p>
          </p:txBody>
        </p:sp>
        <p:sp>
          <p:nvSpPr>
            <p:cNvPr id="2072" name="Google Shape;2072;p122"/>
            <p:cNvSpPr/>
            <p:nvPr/>
          </p:nvSpPr>
          <p:spPr>
            <a:xfrm>
              <a:off x="609600" y="44196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1011</a:t>
              </a:r>
              <a:endParaRPr b="1" sz="1800">
                <a:solidFill>
                  <a:schemeClr val="lt1"/>
                </a:solidFill>
                <a:latin typeface="Book Antiqua"/>
                <a:ea typeface="Book Antiqua"/>
                <a:cs typeface="Book Antiqua"/>
                <a:sym typeface="Book Antiqua"/>
              </a:endParaRPr>
            </a:p>
          </p:txBody>
        </p:sp>
        <p:sp>
          <p:nvSpPr>
            <p:cNvPr id="2073" name="Google Shape;2073;p122"/>
            <p:cNvSpPr/>
            <p:nvPr/>
          </p:nvSpPr>
          <p:spPr>
            <a:xfrm>
              <a:off x="609600" y="4114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1010</a:t>
              </a:r>
              <a:endParaRPr b="1" sz="1800">
                <a:solidFill>
                  <a:schemeClr val="lt1"/>
                </a:solidFill>
                <a:latin typeface="Book Antiqua"/>
                <a:ea typeface="Book Antiqua"/>
                <a:cs typeface="Book Antiqua"/>
                <a:sym typeface="Book Antiqua"/>
              </a:endParaRPr>
            </a:p>
          </p:txBody>
        </p:sp>
        <p:sp>
          <p:nvSpPr>
            <p:cNvPr id="2074" name="Google Shape;2074;p122"/>
            <p:cNvSpPr/>
            <p:nvPr/>
          </p:nvSpPr>
          <p:spPr>
            <a:xfrm>
              <a:off x="609600" y="38100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1001</a:t>
              </a:r>
              <a:endParaRPr b="1" sz="1800">
                <a:solidFill>
                  <a:schemeClr val="lt1"/>
                </a:solidFill>
                <a:latin typeface="Book Antiqua"/>
                <a:ea typeface="Book Antiqua"/>
                <a:cs typeface="Book Antiqua"/>
                <a:sym typeface="Book Antiqua"/>
              </a:endParaRPr>
            </a:p>
          </p:txBody>
        </p:sp>
        <p:sp>
          <p:nvSpPr>
            <p:cNvPr id="2075" name="Google Shape;2075;p122"/>
            <p:cNvSpPr/>
            <p:nvPr/>
          </p:nvSpPr>
          <p:spPr>
            <a:xfrm>
              <a:off x="609600" y="35052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1000</a:t>
              </a:r>
              <a:endParaRPr b="1" sz="1800">
                <a:solidFill>
                  <a:schemeClr val="lt1"/>
                </a:solidFill>
                <a:latin typeface="Book Antiqua"/>
                <a:ea typeface="Book Antiqua"/>
                <a:cs typeface="Book Antiqua"/>
                <a:sym typeface="Book Antiqua"/>
              </a:endParaRPr>
            </a:p>
          </p:txBody>
        </p:sp>
        <p:sp>
          <p:nvSpPr>
            <p:cNvPr id="2076" name="Google Shape;2076;p122"/>
            <p:cNvSpPr/>
            <p:nvPr/>
          </p:nvSpPr>
          <p:spPr>
            <a:xfrm>
              <a:off x="609600" y="32004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0111</a:t>
              </a:r>
              <a:endParaRPr b="1" sz="1800">
                <a:solidFill>
                  <a:schemeClr val="lt1"/>
                </a:solidFill>
                <a:latin typeface="Book Antiqua"/>
                <a:ea typeface="Book Antiqua"/>
                <a:cs typeface="Book Antiqua"/>
                <a:sym typeface="Book Antiqua"/>
              </a:endParaRPr>
            </a:p>
          </p:txBody>
        </p:sp>
        <p:sp>
          <p:nvSpPr>
            <p:cNvPr id="2077" name="Google Shape;2077;p122"/>
            <p:cNvSpPr/>
            <p:nvPr/>
          </p:nvSpPr>
          <p:spPr>
            <a:xfrm>
              <a:off x="609600" y="22860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0100</a:t>
              </a:r>
              <a:endParaRPr b="1" sz="1800">
                <a:solidFill>
                  <a:schemeClr val="lt1"/>
                </a:solidFill>
                <a:latin typeface="Book Antiqua"/>
                <a:ea typeface="Book Antiqua"/>
                <a:cs typeface="Book Antiqua"/>
                <a:sym typeface="Book Antiqua"/>
              </a:endParaRPr>
            </a:p>
          </p:txBody>
        </p:sp>
        <p:sp>
          <p:nvSpPr>
            <p:cNvPr id="2078" name="Google Shape;2078;p122"/>
            <p:cNvSpPr/>
            <p:nvPr/>
          </p:nvSpPr>
          <p:spPr>
            <a:xfrm>
              <a:off x="609600" y="19812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0011</a:t>
              </a:r>
              <a:endParaRPr b="1" sz="1800">
                <a:solidFill>
                  <a:schemeClr val="lt1"/>
                </a:solidFill>
                <a:latin typeface="Book Antiqua"/>
                <a:ea typeface="Book Antiqua"/>
                <a:cs typeface="Book Antiqua"/>
                <a:sym typeface="Book Antiqua"/>
              </a:endParaRPr>
            </a:p>
          </p:txBody>
        </p:sp>
        <p:sp>
          <p:nvSpPr>
            <p:cNvPr id="2079" name="Google Shape;2079;p122"/>
            <p:cNvSpPr/>
            <p:nvPr/>
          </p:nvSpPr>
          <p:spPr>
            <a:xfrm>
              <a:off x="609600" y="16764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0010</a:t>
              </a:r>
              <a:endParaRPr b="1" sz="1800">
                <a:solidFill>
                  <a:schemeClr val="lt1"/>
                </a:solidFill>
                <a:latin typeface="Book Antiqua"/>
                <a:ea typeface="Book Antiqua"/>
                <a:cs typeface="Book Antiqua"/>
                <a:sym typeface="Book Antiqua"/>
              </a:endParaRPr>
            </a:p>
          </p:txBody>
        </p:sp>
        <p:sp>
          <p:nvSpPr>
            <p:cNvPr id="2080" name="Google Shape;2080;p122"/>
            <p:cNvSpPr/>
            <p:nvPr/>
          </p:nvSpPr>
          <p:spPr>
            <a:xfrm>
              <a:off x="609600" y="13716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0001</a:t>
              </a:r>
              <a:endParaRPr b="1" sz="1800">
                <a:solidFill>
                  <a:schemeClr val="lt1"/>
                </a:solidFill>
                <a:latin typeface="Book Antiqua"/>
                <a:ea typeface="Book Antiqua"/>
                <a:cs typeface="Book Antiqua"/>
                <a:sym typeface="Book Antiqua"/>
              </a:endParaRPr>
            </a:p>
          </p:txBody>
        </p:sp>
        <p:sp>
          <p:nvSpPr>
            <p:cNvPr id="2081" name="Google Shape;2081;p122"/>
            <p:cNvSpPr/>
            <p:nvPr/>
          </p:nvSpPr>
          <p:spPr>
            <a:xfrm>
              <a:off x="609600" y="2590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0101</a:t>
              </a:r>
              <a:endParaRPr b="1" sz="1800">
                <a:solidFill>
                  <a:schemeClr val="lt1"/>
                </a:solidFill>
                <a:latin typeface="Book Antiqua"/>
                <a:ea typeface="Book Antiqua"/>
                <a:cs typeface="Book Antiqua"/>
                <a:sym typeface="Book Antiqua"/>
              </a:endParaRPr>
            </a:p>
          </p:txBody>
        </p:sp>
        <p:sp>
          <p:nvSpPr>
            <p:cNvPr id="2082" name="Google Shape;2082;p122"/>
            <p:cNvSpPr/>
            <p:nvPr/>
          </p:nvSpPr>
          <p:spPr>
            <a:xfrm>
              <a:off x="609600" y="28956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0110</a:t>
              </a:r>
              <a:endParaRPr b="1" sz="1800">
                <a:solidFill>
                  <a:schemeClr val="lt1"/>
                </a:solidFill>
                <a:latin typeface="Book Antiqua"/>
                <a:ea typeface="Book Antiqua"/>
                <a:cs typeface="Book Antiqua"/>
                <a:sym typeface="Book Antiqua"/>
              </a:endParaRPr>
            </a:p>
          </p:txBody>
        </p:sp>
        <p:sp>
          <p:nvSpPr>
            <p:cNvPr id="2083" name="Google Shape;2083;p122"/>
            <p:cNvSpPr/>
            <p:nvPr/>
          </p:nvSpPr>
          <p:spPr>
            <a:xfrm>
              <a:off x="609600" y="56388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1111</a:t>
              </a:r>
              <a:endParaRPr b="1" sz="1800">
                <a:solidFill>
                  <a:schemeClr val="lt1"/>
                </a:solidFill>
                <a:latin typeface="Book Antiqua"/>
                <a:ea typeface="Book Antiqua"/>
                <a:cs typeface="Book Antiqua"/>
                <a:sym typeface="Book Antiqua"/>
              </a:endParaRPr>
            </a:p>
          </p:txBody>
        </p:sp>
        <p:sp>
          <p:nvSpPr>
            <p:cNvPr id="2084" name="Google Shape;2084;p122"/>
            <p:cNvSpPr/>
            <p:nvPr/>
          </p:nvSpPr>
          <p:spPr>
            <a:xfrm>
              <a:off x="609600" y="53340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1110</a:t>
              </a:r>
              <a:endParaRPr b="1" sz="1800">
                <a:solidFill>
                  <a:schemeClr val="lt1"/>
                </a:solidFill>
                <a:latin typeface="Book Antiqua"/>
                <a:ea typeface="Book Antiqua"/>
                <a:cs typeface="Book Antiqua"/>
                <a:sym typeface="Book Antiqua"/>
              </a:endParaRPr>
            </a:p>
          </p:txBody>
        </p:sp>
        <p:sp>
          <p:nvSpPr>
            <p:cNvPr id="2085" name="Google Shape;2085;p122"/>
            <p:cNvSpPr/>
            <p:nvPr/>
          </p:nvSpPr>
          <p:spPr>
            <a:xfrm>
              <a:off x="609600" y="5029200"/>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1101</a:t>
              </a:r>
              <a:endParaRPr b="1" sz="1800">
                <a:solidFill>
                  <a:schemeClr val="lt1"/>
                </a:solidFill>
                <a:latin typeface="Book Antiqua"/>
                <a:ea typeface="Book Antiqua"/>
                <a:cs typeface="Book Antiqua"/>
                <a:sym typeface="Book Antiqua"/>
              </a:endParaRPr>
            </a:p>
          </p:txBody>
        </p:sp>
      </p:grpSp>
      <p:sp>
        <p:nvSpPr>
          <p:cNvPr id="2086" name="Google Shape;2086;p122"/>
          <p:cNvSpPr/>
          <p:nvPr/>
        </p:nvSpPr>
        <p:spPr>
          <a:xfrm>
            <a:off x="1447800" y="334140"/>
            <a:ext cx="2667000" cy="1143000"/>
          </a:xfrm>
          <a:prstGeom prst="wedgeRoundRectCallout">
            <a:avLst>
              <a:gd fmla="val 74551" name="adj1"/>
              <a:gd fmla="val -24307" name="adj2"/>
              <a:gd fmla="val 16667" name="adj3"/>
            </a:avLst>
          </a:prstGeom>
          <a:solidFill>
            <a:srgbClr val="FFFF66"/>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Book Antiqua"/>
                <a:ea typeface="Book Antiqua"/>
                <a:cs typeface="Book Antiqua"/>
                <a:sym typeface="Book Antiqua"/>
              </a:rPr>
              <a:t>Each Main Memory Block can be loaded anywhere in the Cache</a:t>
            </a:r>
            <a:endParaRPr b="1" sz="1800">
              <a:solidFill>
                <a:schemeClr val="dk1"/>
              </a:solidFill>
              <a:latin typeface="Book Antiqua"/>
              <a:ea typeface="Book Antiqua"/>
              <a:cs typeface="Book Antiqua"/>
              <a:sym typeface="Book Antiqua"/>
            </a:endParaRPr>
          </a:p>
        </p:txBody>
      </p:sp>
      <p:grpSp>
        <p:nvGrpSpPr>
          <p:cNvPr id="2087" name="Google Shape;2087;p122"/>
          <p:cNvGrpSpPr/>
          <p:nvPr/>
        </p:nvGrpSpPr>
        <p:grpSpPr>
          <a:xfrm>
            <a:off x="4926067" y="521685"/>
            <a:ext cx="3429000" cy="6172212"/>
            <a:chOff x="4267200" y="545125"/>
            <a:chExt cx="3429000" cy="6172212"/>
          </a:xfrm>
        </p:grpSpPr>
        <p:grpSp>
          <p:nvGrpSpPr>
            <p:cNvPr id="2088" name="Google Shape;2088;p122"/>
            <p:cNvGrpSpPr/>
            <p:nvPr/>
          </p:nvGrpSpPr>
          <p:grpSpPr>
            <a:xfrm>
              <a:off x="5791200" y="545125"/>
              <a:ext cx="1905000" cy="6148772"/>
              <a:chOff x="5257800" y="545125"/>
              <a:chExt cx="1905000" cy="6148772"/>
            </a:xfrm>
          </p:grpSpPr>
          <p:sp>
            <p:nvSpPr>
              <p:cNvPr id="2089" name="Google Shape;2089;p122"/>
              <p:cNvSpPr/>
              <p:nvPr/>
            </p:nvSpPr>
            <p:spPr>
              <a:xfrm>
                <a:off x="5257800" y="5451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90" name="Google Shape;2090;p122"/>
              <p:cNvSpPr/>
              <p:nvPr/>
            </p:nvSpPr>
            <p:spPr>
              <a:xfrm>
                <a:off x="5257800" y="42027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91" name="Google Shape;2091;p122"/>
              <p:cNvSpPr/>
              <p:nvPr/>
            </p:nvSpPr>
            <p:spPr>
              <a:xfrm>
                <a:off x="5257800" y="38979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92" name="Google Shape;2092;p122"/>
              <p:cNvSpPr/>
              <p:nvPr/>
            </p:nvSpPr>
            <p:spPr>
              <a:xfrm>
                <a:off x="5257800" y="35931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93" name="Google Shape;2093;p122"/>
              <p:cNvSpPr/>
              <p:nvPr/>
            </p:nvSpPr>
            <p:spPr>
              <a:xfrm>
                <a:off x="5257800" y="32883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94" name="Google Shape;2094;p122"/>
              <p:cNvSpPr/>
              <p:nvPr/>
            </p:nvSpPr>
            <p:spPr>
              <a:xfrm>
                <a:off x="5257800" y="29835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95" name="Google Shape;2095;p122"/>
              <p:cNvSpPr/>
              <p:nvPr/>
            </p:nvSpPr>
            <p:spPr>
              <a:xfrm>
                <a:off x="5257800" y="26787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96" name="Google Shape;2096;p122"/>
              <p:cNvSpPr/>
              <p:nvPr/>
            </p:nvSpPr>
            <p:spPr>
              <a:xfrm>
                <a:off x="5257800" y="17643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97" name="Google Shape;2097;p122"/>
              <p:cNvSpPr/>
              <p:nvPr/>
            </p:nvSpPr>
            <p:spPr>
              <a:xfrm>
                <a:off x="5257800" y="14595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98" name="Google Shape;2098;p122"/>
              <p:cNvSpPr/>
              <p:nvPr/>
            </p:nvSpPr>
            <p:spPr>
              <a:xfrm>
                <a:off x="5257800" y="11547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99" name="Google Shape;2099;p122"/>
              <p:cNvSpPr/>
              <p:nvPr/>
            </p:nvSpPr>
            <p:spPr>
              <a:xfrm>
                <a:off x="5257800" y="8499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100" name="Google Shape;2100;p122"/>
              <p:cNvSpPr/>
              <p:nvPr/>
            </p:nvSpPr>
            <p:spPr>
              <a:xfrm>
                <a:off x="5257800" y="20691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101" name="Google Shape;2101;p122"/>
              <p:cNvSpPr/>
              <p:nvPr/>
            </p:nvSpPr>
            <p:spPr>
              <a:xfrm>
                <a:off x="5257800" y="23739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102" name="Google Shape;2102;p122"/>
              <p:cNvSpPr/>
              <p:nvPr/>
            </p:nvSpPr>
            <p:spPr>
              <a:xfrm>
                <a:off x="5257800" y="51171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103" name="Google Shape;2103;p122"/>
              <p:cNvSpPr/>
              <p:nvPr/>
            </p:nvSpPr>
            <p:spPr>
              <a:xfrm>
                <a:off x="5257800" y="48123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104" name="Google Shape;2104;p122"/>
              <p:cNvSpPr/>
              <p:nvPr/>
            </p:nvSpPr>
            <p:spPr>
              <a:xfrm>
                <a:off x="5257800" y="4507525"/>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105" name="Google Shape;2105;p122"/>
              <p:cNvSpPr/>
              <p:nvPr/>
            </p:nvSpPr>
            <p:spPr>
              <a:xfrm>
                <a:off x="5257800" y="5462964"/>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106" name="Google Shape;2106;p122"/>
              <p:cNvSpPr/>
              <p:nvPr/>
            </p:nvSpPr>
            <p:spPr>
              <a:xfrm>
                <a:off x="5257800" y="5779497"/>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107" name="Google Shape;2107;p122"/>
              <p:cNvSpPr/>
              <p:nvPr/>
            </p:nvSpPr>
            <p:spPr>
              <a:xfrm>
                <a:off x="5257800" y="6084297"/>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108" name="Google Shape;2108;p122"/>
              <p:cNvSpPr/>
              <p:nvPr/>
            </p:nvSpPr>
            <p:spPr>
              <a:xfrm>
                <a:off x="5257800" y="6389097"/>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grpSp>
        <p:grpSp>
          <p:nvGrpSpPr>
            <p:cNvPr id="2109" name="Google Shape;2109;p122"/>
            <p:cNvGrpSpPr/>
            <p:nvPr/>
          </p:nvGrpSpPr>
          <p:grpSpPr>
            <a:xfrm>
              <a:off x="4267200" y="586164"/>
              <a:ext cx="1301262" cy="6131173"/>
              <a:chOff x="4642338" y="586164"/>
              <a:chExt cx="926124" cy="6131173"/>
            </a:xfrm>
          </p:grpSpPr>
          <p:sp>
            <p:nvSpPr>
              <p:cNvPr id="2110" name="Google Shape;2110;p122"/>
              <p:cNvSpPr/>
              <p:nvPr/>
            </p:nvSpPr>
            <p:spPr>
              <a:xfrm>
                <a:off x="4648200" y="5861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00000000</a:t>
                </a:r>
                <a:endParaRPr b="1" sz="1800">
                  <a:solidFill>
                    <a:schemeClr val="lt1"/>
                  </a:solidFill>
                  <a:latin typeface="Book Antiqua"/>
                  <a:ea typeface="Book Antiqua"/>
                  <a:cs typeface="Book Antiqua"/>
                  <a:sym typeface="Book Antiqua"/>
                </a:endParaRPr>
              </a:p>
            </p:txBody>
          </p:sp>
          <p:sp>
            <p:nvSpPr>
              <p:cNvPr id="2111" name="Google Shape;2111;p122"/>
              <p:cNvSpPr/>
              <p:nvPr/>
            </p:nvSpPr>
            <p:spPr>
              <a:xfrm>
                <a:off x="4648200" y="42437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00001100</a:t>
                </a:r>
                <a:endParaRPr b="1" sz="1800">
                  <a:solidFill>
                    <a:schemeClr val="lt1"/>
                  </a:solidFill>
                  <a:latin typeface="Book Antiqua"/>
                  <a:ea typeface="Book Antiqua"/>
                  <a:cs typeface="Book Antiqua"/>
                  <a:sym typeface="Book Antiqua"/>
                </a:endParaRPr>
              </a:p>
            </p:txBody>
          </p:sp>
          <p:sp>
            <p:nvSpPr>
              <p:cNvPr id="2112" name="Google Shape;2112;p122"/>
              <p:cNvSpPr/>
              <p:nvPr/>
            </p:nvSpPr>
            <p:spPr>
              <a:xfrm>
                <a:off x="4648200" y="39389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00001011</a:t>
                </a:r>
                <a:endParaRPr b="1" sz="1800">
                  <a:solidFill>
                    <a:schemeClr val="lt1"/>
                  </a:solidFill>
                  <a:latin typeface="Book Antiqua"/>
                  <a:ea typeface="Book Antiqua"/>
                  <a:cs typeface="Book Antiqua"/>
                  <a:sym typeface="Book Antiqua"/>
                </a:endParaRPr>
              </a:p>
            </p:txBody>
          </p:sp>
          <p:sp>
            <p:nvSpPr>
              <p:cNvPr id="2113" name="Google Shape;2113;p122"/>
              <p:cNvSpPr/>
              <p:nvPr/>
            </p:nvSpPr>
            <p:spPr>
              <a:xfrm>
                <a:off x="4648200" y="36341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00001010</a:t>
                </a:r>
                <a:endParaRPr b="1" sz="1800">
                  <a:solidFill>
                    <a:schemeClr val="lt1"/>
                  </a:solidFill>
                  <a:latin typeface="Book Antiqua"/>
                  <a:ea typeface="Book Antiqua"/>
                  <a:cs typeface="Book Antiqua"/>
                  <a:sym typeface="Book Antiqua"/>
                </a:endParaRPr>
              </a:p>
            </p:txBody>
          </p:sp>
          <p:sp>
            <p:nvSpPr>
              <p:cNvPr id="2114" name="Google Shape;2114;p122"/>
              <p:cNvSpPr/>
              <p:nvPr/>
            </p:nvSpPr>
            <p:spPr>
              <a:xfrm>
                <a:off x="4648200" y="33293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00001001</a:t>
                </a:r>
                <a:endParaRPr b="1" sz="1800">
                  <a:solidFill>
                    <a:schemeClr val="lt1"/>
                  </a:solidFill>
                  <a:latin typeface="Book Antiqua"/>
                  <a:ea typeface="Book Antiqua"/>
                  <a:cs typeface="Book Antiqua"/>
                  <a:sym typeface="Book Antiqua"/>
                </a:endParaRPr>
              </a:p>
            </p:txBody>
          </p:sp>
          <p:sp>
            <p:nvSpPr>
              <p:cNvPr id="2115" name="Google Shape;2115;p122"/>
              <p:cNvSpPr/>
              <p:nvPr/>
            </p:nvSpPr>
            <p:spPr>
              <a:xfrm>
                <a:off x="4648200" y="30245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00001000</a:t>
                </a:r>
                <a:endParaRPr b="1" sz="1800">
                  <a:solidFill>
                    <a:schemeClr val="lt1"/>
                  </a:solidFill>
                  <a:latin typeface="Book Antiqua"/>
                  <a:ea typeface="Book Antiqua"/>
                  <a:cs typeface="Book Antiqua"/>
                  <a:sym typeface="Book Antiqua"/>
                </a:endParaRPr>
              </a:p>
            </p:txBody>
          </p:sp>
          <p:sp>
            <p:nvSpPr>
              <p:cNvPr id="2116" name="Google Shape;2116;p122"/>
              <p:cNvSpPr/>
              <p:nvPr/>
            </p:nvSpPr>
            <p:spPr>
              <a:xfrm>
                <a:off x="4648200" y="27197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00000111</a:t>
                </a:r>
                <a:endParaRPr b="1" sz="1800">
                  <a:solidFill>
                    <a:schemeClr val="lt1"/>
                  </a:solidFill>
                  <a:latin typeface="Book Antiqua"/>
                  <a:ea typeface="Book Antiqua"/>
                  <a:cs typeface="Book Antiqua"/>
                  <a:sym typeface="Book Antiqua"/>
                </a:endParaRPr>
              </a:p>
            </p:txBody>
          </p:sp>
          <p:sp>
            <p:nvSpPr>
              <p:cNvPr id="2117" name="Google Shape;2117;p122"/>
              <p:cNvSpPr/>
              <p:nvPr/>
            </p:nvSpPr>
            <p:spPr>
              <a:xfrm>
                <a:off x="4648200" y="18053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00000100</a:t>
                </a:r>
                <a:endParaRPr b="1" sz="1800">
                  <a:solidFill>
                    <a:schemeClr val="lt1"/>
                  </a:solidFill>
                  <a:latin typeface="Book Antiqua"/>
                  <a:ea typeface="Book Antiqua"/>
                  <a:cs typeface="Book Antiqua"/>
                  <a:sym typeface="Book Antiqua"/>
                </a:endParaRPr>
              </a:p>
            </p:txBody>
          </p:sp>
          <p:sp>
            <p:nvSpPr>
              <p:cNvPr id="2118" name="Google Shape;2118;p122"/>
              <p:cNvSpPr/>
              <p:nvPr/>
            </p:nvSpPr>
            <p:spPr>
              <a:xfrm>
                <a:off x="4648200" y="15005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00000011</a:t>
                </a:r>
                <a:endParaRPr b="1" sz="1800">
                  <a:solidFill>
                    <a:schemeClr val="lt1"/>
                  </a:solidFill>
                  <a:latin typeface="Book Antiqua"/>
                  <a:ea typeface="Book Antiqua"/>
                  <a:cs typeface="Book Antiqua"/>
                  <a:sym typeface="Book Antiqua"/>
                </a:endParaRPr>
              </a:p>
            </p:txBody>
          </p:sp>
          <p:sp>
            <p:nvSpPr>
              <p:cNvPr id="2119" name="Google Shape;2119;p122"/>
              <p:cNvSpPr/>
              <p:nvPr/>
            </p:nvSpPr>
            <p:spPr>
              <a:xfrm>
                <a:off x="4648200" y="11957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00000010</a:t>
                </a:r>
                <a:endParaRPr b="1" sz="1800">
                  <a:solidFill>
                    <a:schemeClr val="lt1"/>
                  </a:solidFill>
                  <a:latin typeface="Book Antiqua"/>
                  <a:ea typeface="Book Antiqua"/>
                  <a:cs typeface="Book Antiqua"/>
                  <a:sym typeface="Book Antiqua"/>
                </a:endParaRPr>
              </a:p>
            </p:txBody>
          </p:sp>
          <p:sp>
            <p:nvSpPr>
              <p:cNvPr id="2120" name="Google Shape;2120;p122"/>
              <p:cNvSpPr/>
              <p:nvPr/>
            </p:nvSpPr>
            <p:spPr>
              <a:xfrm>
                <a:off x="4648200" y="8909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00000001</a:t>
                </a:r>
                <a:endParaRPr b="1" sz="1800">
                  <a:solidFill>
                    <a:schemeClr val="lt1"/>
                  </a:solidFill>
                  <a:latin typeface="Book Antiqua"/>
                  <a:ea typeface="Book Antiqua"/>
                  <a:cs typeface="Book Antiqua"/>
                  <a:sym typeface="Book Antiqua"/>
                </a:endParaRPr>
              </a:p>
            </p:txBody>
          </p:sp>
          <p:sp>
            <p:nvSpPr>
              <p:cNvPr id="2121" name="Google Shape;2121;p122"/>
              <p:cNvSpPr/>
              <p:nvPr/>
            </p:nvSpPr>
            <p:spPr>
              <a:xfrm>
                <a:off x="4648200" y="21101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00000101</a:t>
                </a:r>
                <a:endParaRPr b="1" sz="1800">
                  <a:solidFill>
                    <a:schemeClr val="lt1"/>
                  </a:solidFill>
                  <a:latin typeface="Book Antiqua"/>
                  <a:ea typeface="Book Antiqua"/>
                  <a:cs typeface="Book Antiqua"/>
                  <a:sym typeface="Book Antiqua"/>
                </a:endParaRPr>
              </a:p>
            </p:txBody>
          </p:sp>
          <p:sp>
            <p:nvSpPr>
              <p:cNvPr id="2122" name="Google Shape;2122;p122"/>
              <p:cNvSpPr/>
              <p:nvPr/>
            </p:nvSpPr>
            <p:spPr>
              <a:xfrm>
                <a:off x="4648200" y="24149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00000110</a:t>
                </a:r>
                <a:endParaRPr b="1" sz="1800">
                  <a:solidFill>
                    <a:schemeClr val="lt1"/>
                  </a:solidFill>
                  <a:latin typeface="Book Antiqua"/>
                  <a:ea typeface="Book Antiqua"/>
                  <a:cs typeface="Book Antiqua"/>
                  <a:sym typeface="Book Antiqua"/>
                </a:endParaRPr>
              </a:p>
            </p:txBody>
          </p:sp>
          <p:sp>
            <p:nvSpPr>
              <p:cNvPr id="2123" name="Google Shape;2123;p122"/>
              <p:cNvSpPr/>
              <p:nvPr/>
            </p:nvSpPr>
            <p:spPr>
              <a:xfrm>
                <a:off x="4648200" y="51581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00001111</a:t>
                </a:r>
                <a:endParaRPr b="1" sz="1800">
                  <a:solidFill>
                    <a:schemeClr val="lt1"/>
                  </a:solidFill>
                  <a:latin typeface="Book Antiqua"/>
                  <a:ea typeface="Book Antiqua"/>
                  <a:cs typeface="Book Antiqua"/>
                  <a:sym typeface="Book Antiqua"/>
                </a:endParaRPr>
              </a:p>
            </p:txBody>
          </p:sp>
          <p:sp>
            <p:nvSpPr>
              <p:cNvPr id="2124" name="Google Shape;2124;p122"/>
              <p:cNvSpPr/>
              <p:nvPr/>
            </p:nvSpPr>
            <p:spPr>
              <a:xfrm>
                <a:off x="4648200" y="48533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00001110</a:t>
                </a:r>
                <a:endParaRPr b="1" sz="1800">
                  <a:solidFill>
                    <a:schemeClr val="lt1"/>
                  </a:solidFill>
                  <a:latin typeface="Book Antiqua"/>
                  <a:ea typeface="Book Antiqua"/>
                  <a:cs typeface="Book Antiqua"/>
                  <a:sym typeface="Book Antiqua"/>
                </a:endParaRPr>
              </a:p>
            </p:txBody>
          </p:sp>
          <p:sp>
            <p:nvSpPr>
              <p:cNvPr id="2125" name="Google Shape;2125;p122"/>
              <p:cNvSpPr/>
              <p:nvPr/>
            </p:nvSpPr>
            <p:spPr>
              <a:xfrm>
                <a:off x="4648200" y="454856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00001101</a:t>
                </a:r>
                <a:endParaRPr b="1" sz="1800">
                  <a:solidFill>
                    <a:schemeClr val="lt1"/>
                  </a:solidFill>
                  <a:latin typeface="Book Antiqua"/>
                  <a:ea typeface="Book Antiqua"/>
                  <a:cs typeface="Book Antiqua"/>
                  <a:sym typeface="Book Antiqua"/>
                </a:endParaRPr>
              </a:p>
            </p:txBody>
          </p:sp>
          <p:sp>
            <p:nvSpPr>
              <p:cNvPr id="2126" name="Google Shape;2126;p122"/>
              <p:cNvSpPr/>
              <p:nvPr/>
            </p:nvSpPr>
            <p:spPr>
              <a:xfrm>
                <a:off x="4648200" y="5480551"/>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00010000</a:t>
                </a:r>
                <a:endParaRPr b="1" sz="1800">
                  <a:solidFill>
                    <a:schemeClr val="lt1"/>
                  </a:solidFill>
                  <a:latin typeface="Book Antiqua"/>
                  <a:ea typeface="Book Antiqua"/>
                  <a:cs typeface="Book Antiqua"/>
                  <a:sym typeface="Book Antiqua"/>
                </a:endParaRPr>
              </a:p>
            </p:txBody>
          </p:sp>
          <p:sp>
            <p:nvSpPr>
              <p:cNvPr id="2127" name="Google Shape;2127;p122"/>
              <p:cNvSpPr/>
              <p:nvPr/>
            </p:nvSpPr>
            <p:spPr>
              <a:xfrm>
                <a:off x="4648200" y="579707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10100011</a:t>
                </a:r>
                <a:endParaRPr b="1" sz="1800">
                  <a:solidFill>
                    <a:schemeClr val="lt1"/>
                  </a:solidFill>
                  <a:latin typeface="Book Antiqua"/>
                  <a:ea typeface="Book Antiqua"/>
                  <a:cs typeface="Book Antiqua"/>
                  <a:sym typeface="Book Antiqua"/>
                </a:endParaRPr>
              </a:p>
            </p:txBody>
          </p:sp>
          <p:sp>
            <p:nvSpPr>
              <p:cNvPr id="2128" name="Google Shape;2128;p122"/>
              <p:cNvSpPr/>
              <p:nvPr/>
            </p:nvSpPr>
            <p:spPr>
              <a:xfrm>
                <a:off x="4654062" y="6101874"/>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a:t>
                </a:r>
                <a:endParaRPr b="1" sz="1800">
                  <a:solidFill>
                    <a:schemeClr val="lt1"/>
                  </a:solidFill>
                  <a:latin typeface="Book Antiqua"/>
                  <a:ea typeface="Book Antiqua"/>
                  <a:cs typeface="Book Antiqua"/>
                  <a:sym typeface="Book Antiqua"/>
                </a:endParaRPr>
              </a:p>
            </p:txBody>
          </p:sp>
          <p:sp>
            <p:nvSpPr>
              <p:cNvPr id="2129" name="Google Shape;2129;p122"/>
              <p:cNvSpPr/>
              <p:nvPr/>
            </p:nvSpPr>
            <p:spPr>
              <a:xfrm>
                <a:off x="4642338" y="6412537"/>
                <a:ext cx="914400" cy="304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11111111</a:t>
                </a:r>
                <a:endParaRPr b="1" sz="1800">
                  <a:solidFill>
                    <a:schemeClr val="lt1"/>
                  </a:solidFill>
                  <a:latin typeface="Book Antiqua"/>
                  <a:ea typeface="Book Antiqua"/>
                  <a:cs typeface="Book Antiqua"/>
                  <a:sym typeface="Book Antiqua"/>
                </a:endParaRPr>
              </a:p>
            </p:txBody>
          </p:sp>
        </p:grpSp>
      </p:grpSp>
      <p:sp>
        <p:nvSpPr>
          <p:cNvPr id="2130" name="Google Shape;2130;p122"/>
          <p:cNvSpPr/>
          <p:nvPr/>
        </p:nvSpPr>
        <p:spPr>
          <a:xfrm>
            <a:off x="3352800" y="1781924"/>
            <a:ext cx="533400" cy="4911973"/>
          </a:xfrm>
          <a:prstGeom prst="rightBrace">
            <a:avLst>
              <a:gd fmla="val 8333" name="adj1"/>
              <a:gd fmla="val 50000" name="adj2"/>
            </a:avLst>
          </a:prstGeom>
          <a:noFill/>
          <a:ln cap="flat" cmpd="sng" w="76200">
            <a:solidFill>
              <a:srgbClr val="FF680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cxnSp>
        <p:nvCxnSpPr>
          <p:cNvPr id="2131" name="Google Shape;2131;p122"/>
          <p:cNvCxnSpPr>
            <a:stCxn id="2110" idx="1"/>
          </p:cNvCxnSpPr>
          <p:nvPr/>
        </p:nvCxnSpPr>
        <p:spPr>
          <a:xfrm flipH="1">
            <a:off x="3809904" y="715124"/>
            <a:ext cx="1124400" cy="3464100"/>
          </a:xfrm>
          <a:prstGeom prst="straightConnector1">
            <a:avLst/>
          </a:prstGeom>
          <a:noFill/>
          <a:ln cap="flat" cmpd="sng" w="76200">
            <a:solidFill>
              <a:srgbClr val="FF6803"/>
            </a:solidFill>
            <a:prstDash val="solid"/>
            <a:round/>
            <a:headEnd len="sm" w="sm" type="none"/>
            <a:tailEnd len="med" w="med" type="stealth"/>
          </a:ln>
        </p:spPr>
      </p:cxnSp>
      <p:cxnSp>
        <p:nvCxnSpPr>
          <p:cNvPr id="2132" name="Google Shape;2132;p122"/>
          <p:cNvCxnSpPr>
            <a:stCxn id="2122" idx="1"/>
            <a:endCxn id="2130" idx="1"/>
          </p:cNvCxnSpPr>
          <p:nvPr/>
        </p:nvCxnSpPr>
        <p:spPr>
          <a:xfrm flipH="1">
            <a:off x="3886104" y="2543924"/>
            <a:ext cx="1048200" cy="1694100"/>
          </a:xfrm>
          <a:prstGeom prst="straightConnector1">
            <a:avLst/>
          </a:prstGeom>
          <a:noFill/>
          <a:ln cap="flat" cmpd="sng" w="76200">
            <a:solidFill>
              <a:srgbClr val="FF6803"/>
            </a:solidFill>
            <a:prstDash val="solid"/>
            <a:round/>
            <a:headEnd len="sm" w="sm" type="none"/>
            <a:tailEnd len="med" w="med" type="stealth"/>
          </a:ln>
        </p:spPr>
      </p:cxnSp>
      <p:cxnSp>
        <p:nvCxnSpPr>
          <p:cNvPr id="2133" name="Google Shape;2133;p122"/>
          <p:cNvCxnSpPr>
            <a:stCxn id="2129" idx="1"/>
          </p:cNvCxnSpPr>
          <p:nvPr/>
        </p:nvCxnSpPr>
        <p:spPr>
          <a:xfrm rot="10800000">
            <a:off x="3886267" y="4331697"/>
            <a:ext cx="1039800" cy="2209800"/>
          </a:xfrm>
          <a:prstGeom prst="straightConnector1">
            <a:avLst/>
          </a:prstGeom>
          <a:noFill/>
          <a:ln cap="flat" cmpd="sng" w="76200">
            <a:solidFill>
              <a:srgbClr val="FF6803"/>
            </a:solidFill>
            <a:prstDash val="solid"/>
            <a:round/>
            <a:headEnd len="sm" w="sm" type="none"/>
            <a:tailEnd len="med" w="med" type="stealth"/>
          </a:ln>
        </p:spPr>
      </p:cxnSp>
      <p:cxnSp>
        <p:nvCxnSpPr>
          <p:cNvPr id="2134" name="Google Shape;2134;p122"/>
          <p:cNvCxnSpPr>
            <a:stCxn id="2124" idx="1"/>
            <a:endCxn id="2130" idx="1"/>
          </p:cNvCxnSpPr>
          <p:nvPr/>
        </p:nvCxnSpPr>
        <p:spPr>
          <a:xfrm rot="10800000">
            <a:off x="3886104" y="4238024"/>
            <a:ext cx="1048200" cy="744300"/>
          </a:xfrm>
          <a:prstGeom prst="straightConnector1">
            <a:avLst/>
          </a:prstGeom>
          <a:noFill/>
          <a:ln cap="flat" cmpd="sng" w="76200">
            <a:solidFill>
              <a:srgbClr val="FF6803"/>
            </a:solidFill>
            <a:prstDash val="solid"/>
            <a:round/>
            <a:headEnd len="sm" w="sm" type="none"/>
            <a:tailEnd len="med" w="med" type="stealth"/>
          </a:ln>
        </p:spPr>
      </p:cxn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8" name="Shape 2138"/>
        <p:cNvGrpSpPr/>
        <p:nvPr/>
      </p:nvGrpSpPr>
      <p:grpSpPr>
        <a:xfrm>
          <a:off x="0" y="0"/>
          <a:ext cx="0" cy="0"/>
          <a:chOff x="0" y="0"/>
          <a:chExt cx="0" cy="0"/>
        </a:xfrm>
      </p:grpSpPr>
      <p:sp>
        <p:nvSpPr>
          <p:cNvPr id="2139" name="Google Shape;2139;p123"/>
          <p:cNvSpPr txBox="1"/>
          <p:nvPr>
            <p:ph type="title"/>
          </p:nvPr>
        </p:nvSpPr>
        <p:spPr>
          <a:xfrm>
            <a:off x="0" y="0"/>
            <a:ext cx="91440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MAPPING</a:t>
            </a:r>
            <a:endParaRPr b="1" i="0" sz="2400" u="none" cap="small" strike="noStrike">
              <a:solidFill>
                <a:schemeClr val="dk2"/>
              </a:solidFill>
              <a:latin typeface="Book Antiqua"/>
              <a:ea typeface="Book Antiqua"/>
              <a:cs typeface="Book Antiqua"/>
              <a:sym typeface="Book Antiqua"/>
            </a:endParaRPr>
          </a:p>
        </p:txBody>
      </p:sp>
      <p:sp>
        <p:nvSpPr>
          <p:cNvPr id="2140" name="Google Shape;2140;p123"/>
          <p:cNvSpPr txBox="1"/>
          <p:nvPr>
            <p:ph idx="1" type="body"/>
          </p:nvPr>
        </p:nvSpPr>
        <p:spPr>
          <a:xfrm>
            <a:off x="0" y="457200"/>
            <a:ext cx="9144000" cy="640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1" i="0" lang="en-US" sz="2400" u="none" cap="none" strike="noStrike">
                <a:solidFill>
                  <a:schemeClr val="dk1"/>
                </a:solidFill>
                <a:latin typeface="Book Antiqua"/>
                <a:ea typeface="Book Antiqua"/>
                <a:cs typeface="Book Antiqua"/>
                <a:sym typeface="Book Antiqua"/>
              </a:rPr>
              <a:t>Direct Mapped Cache</a:t>
            </a:r>
            <a:endParaRPr/>
          </a:p>
          <a:p>
            <a:pPr indent="0" lvl="0" marL="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Block Address in Main memory Modulo Number of Blocks in the Cache</a:t>
            </a:r>
            <a:endParaRPr b="0" i="0" sz="2400" u="none" cap="none" strike="noStrike">
              <a:solidFill>
                <a:schemeClr val="dk1"/>
              </a:solidFill>
              <a:latin typeface="Book Antiqua"/>
              <a:ea typeface="Book Antiqua"/>
              <a:cs typeface="Book Antiqua"/>
              <a:sym typeface="Book Antiqua"/>
            </a:endParaRPr>
          </a:p>
          <a:p>
            <a:pPr indent="0" lvl="0" marL="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0" lvl="0" marL="0" marR="0" rtl="0" algn="l">
              <a:spcBef>
                <a:spcPts val="600"/>
              </a:spcBef>
              <a:spcAft>
                <a:spcPts val="0"/>
              </a:spcAft>
              <a:buClr>
                <a:schemeClr val="accent1"/>
              </a:buClr>
              <a:buFont typeface="Noto Sans Symbols"/>
              <a:buNone/>
            </a:pPr>
            <a:r>
              <a:rPr b="1" i="0" lang="en-US" sz="2400" u="none" cap="none" strike="noStrike">
                <a:solidFill>
                  <a:schemeClr val="dk1"/>
                </a:solidFill>
                <a:latin typeface="Book Antiqua"/>
                <a:ea typeface="Book Antiqua"/>
                <a:cs typeface="Book Antiqua"/>
                <a:sym typeface="Book Antiqua"/>
              </a:rPr>
              <a:t>Set Associative Cache</a:t>
            </a:r>
            <a:endParaRPr b="1" i="0" sz="2400" u="none" cap="none" strike="noStrike">
              <a:solidFill>
                <a:schemeClr val="dk1"/>
              </a:solidFill>
              <a:latin typeface="Book Antiqua"/>
              <a:ea typeface="Book Antiqua"/>
              <a:cs typeface="Book Antiqua"/>
              <a:sym typeface="Book Antiqua"/>
            </a:endParaRPr>
          </a:p>
          <a:p>
            <a:pPr indent="0" lvl="0" marL="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0" lvl="0" marL="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Block Address in Main memory Modulo Number of Sets in the Cache</a:t>
            </a:r>
            <a:endParaRPr/>
          </a:p>
          <a:p>
            <a:pPr indent="0" lvl="0" marL="0" marR="0" rtl="0" algn="just">
              <a:spcBef>
                <a:spcPts val="600"/>
              </a:spcBef>
              <a:spcAft>
                <a:spcPts val="0"/>
              </a:spcAft>
              <a:buClr>
                <a:schemeClr val="accent1"/>
              </a:buClr>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a:p>
            <a:pPr indent="0" lvl="0" marL="0" marR="0" rtl="0" algn="l">
              <a:spcBef>
                <a:spcPts val="600"/>
              </a:spcBef>
              <a:spcAft>
                <a:spcPts val="0"/>
              </a:spcAft>
              <a:buClr>
                <a:schemeClr val="accent1"/>
              </a:buClr>
              <a:buFont typeface="Noto Sans Symbols"/>
              <a:buNone/>
            </a:pPr>
            <a:r>
              <a:rPr b="1" i="0" lang="en-US" sz="2400" u="none" cap="none" strike="noStrike">
                <a:solidFill>
                  <a:schemeClr val="dk1"/>
                </a:solidFill>
                <a:latin typeface="Book Antiqua"/>
                <a:ea typeface="Book Antiqua"/>
                <a:cs typeface="Book Antiqua"/>
                <a:sym typeface="Book Antiqua"/>
              </a:rPr>
              <a:t>Fully Associative Cache</a:t>
            </a:r>
            <a:endParaRPr/>
          </a:p>
          <a:p>
            <a:pPr indent="0" lvl="0" marL="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0" lvl="0" marL="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It can be mapped to any block</a:t>
            </a:r>
            <a:endParaRPr b="0" i="0" sz="24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4" name="Shape 2144"/>
        <p:cNvGrpSpPr/>
        <p:nvPr/>
      </p:nvGrpSpPr>
      <p:grpSpPr>
        <a:xfrm>
          <a:off x="0" y="0"/>
          <a:ext cx="0" cy="0"/>
          <a:chOff x="0" y="0"/>
          <a:chExt cx="0" cy="0"/>
        </a:xfrm>
      </p:grpSpPr>
      <p:sp>
        <p:nvSpPr>
          <p:cNvPr id="2145" name="Google Shape;2145;p124"/>
          <p:cNvSpPr txBox="1"/>
          <p:nvPr>
            <p:ph type="title"/>
          </p:nvPr>
        </p:nvSpPr>
        <p:spPr>
          <a:xfrm>
            <a:off x="0" y="0"/>
            <a:ext cx="91440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CACHE NUMERICALS – SET ASSOCIATIVE CACHE</a:t>
            </a:r>
            <a:endParaRPr b="1" i="0" sz="2400" u="none" cap="small" strike="noStrike">
              <a:solidFill>
                <a:schemeClr val="dk2"/>
              </a:solidFill>
              <a:latin typeface="Book Antiqua"/>
              <a:ea typeface="Book Antiqua"/>
              <a:cs typeface="Book Antiqua"/>
              <a:sym typeface="Book Antiqua"/>
            </a:endParaRPr>
          </a:p>
        </p:txBody>
      </p:sp>
      <p:sp>
        <p:nvSpPr>
          <p:cNvPr id="2146" name="Google Shape;2146;p124"/>
          <p:cNvSpPr txBox="1"/>
          <p:nvPr>
            <p:ph idx="1" type="body"/>
          </p:nvPr>
        </p:nvSpPr>
        <p:spPr>
          <a:xfrm>
            <a:off x="0" y="457200"/>
            <a:ext cx="9144000" cy="6400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A cache is 4-way set-associative and has 64 KB data. Each block contains 32 bytes. The address is 32 bits wide. What are the sizes of the tag, index, and block offset fields?</a:t>
            </a:r>
            <a:endParaRPr b="0" i="0" sz="2400" u="none" cap="none" strike="noStrike">
              <a:solidFill>
                <a:schemeClr val="dk1"/>
              </a:solidFill>
              <a:latin typeface="Book Antiqua"/>
              <a:ea typeface="Book Antiqua"/>
              <a:cs typeface="Book Antiqua"/>
              <a:sym typeface="Book Antiqua"/>
            </a:endParaRPr>
          </a:p>
          <a:p>
            <a:pPr indent="0" lvl="0" marL="0" marR="0" rtl="0" algn="just">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Block Size = 32 bytes. So we need 5 bits to address bytes within the block. Since it is 4 way set-associative it means that there are 4 blocks per set.</a:t>
            </a:r>
            <a:endParaRPr b="0" i="0" sz="2400" u="none" cap="none" strike="noStrike">
              <a:solidFill>
                <a:schemeClr val="dk1"/>
              </a:solidFill>
              <a:latin typeface="Book Antiqua"/>
              <a:ea typeface="Book Antiqua"/>
              <a:cs typeface="Book Antiqua"/>
              <a:sym typeface="Book Antiqua"/>
            </a:endParaRPr>
          </a:p>
          <a:p>
            <a:pPr indent="0" lvl="0" marL="0" marR="0" rtl="0" algn="just">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Number of Blocks = Cache Size/Block Size </a:t>
            </a:r>
            <a:endParaRPr b="0" i="0" sz="2400" u="none" cap="none" strike="noStrike">
              <a:solidFill>
                <a:schemeClr val="dk1"/>
              </a:solidFill>
              <a:latin typeface="Book Antiqua"/>
              <a:ea typeface="Book Antiqua"/>
              <a:cs typeface="Book Antiqua"/>
              <a:sym typeface="Book Antiqua"/>
            </a:endParaRPr>
          </a:p>
          <a:p>
            <a:pPr indent="0" lvl="0" marL="0" marR="0" rtl="0" algn="just">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 64 KB/32 Bytes</a:t>
            </a:r>
            <a:endParaRPr/>
          </a:p>
          <a:p>
            <a:pPr indent="0" lvl="0" marL="0" marR="0" rtl="0" algn="just">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 (2</a:t>
            </a:r>
            <a:r>
              <a:rPr b="0" baseline="30000" i="0" lang="en-US" sz="2400" u="none" cap="none" strike="noStrike">
                <a:solidFill>
                  <a:schemeClr val="dk1"/>
                </a:solidFill>
                <a:latin typeface="Book Antiqua"/>
                <a:ea typeface="Book Antiqua"/>
                <a:cs typeface="Book Antiqua"/>
                <a:sym typeface="Book Antiqua"/>
              </a:rPr>
              <a:t>6</a:t>
            </a:r>
            <a:r>
              <a:rPr b="0" i="0" lang="en-US" sz="2400" u="none" cap="none" strike="noStrike">
                <a:solidFill>
                  <a:schemeClr val="dk1"/>
                </a:solidFill>
                <a:latin typeface="Book Antiqua"/>
                <a:ea typeface="Book Antiqua"/>
                <a:cs typeface="Book Antiqua"/>
                <a:sym typeface="Book Antiqua"/>
              </a:rPr>
              <a:t> * 2</a:t>
            </a:r>
            <a:r>
              <a:rPr b="0" baseline="30000" i="0" lang="en-US" sz="2400" u="none" cap="none" strike="noStrike">
                <a:solidFill>
                  <a:schemeClr val="dk1"/>
                </a:solidFill>
                <a:latin typeface="Book Antiqua"/>
                <a:ea typeface="Book Antiqua"/>
                <a:cs typeface="Book Antiqua"/>
                <a:sym typeface="Book Antiqua"/>
              </a:rPr>
              <a:t>10</a:t>
            </a:r>
            <a:r>
              <a:rPr b="0" i="0" lang="en-US" sz="2400" u="none" cap="none" strike="noStrike">
                <a:solidFill>
                  <a:schemeClr val="dk1"/>
                </a:solidFill>
                <a:latin typeface="Book Antiqua"/>
                <a:ea typeface="Book Antiqua"/>
                <a:cs typeface="Book Antiqua"/>
                <a:sym typeface="Book Antiqua"/>
              </a:rPr>
              <a:t>)/ 2</a:t>
            </a:r>
            <a:r>
              <a:rPr b="0" baseline="30000" i="0" lang="en-US" sz="2400" u="none" cap="none" strike="noStrike">
                <a:solidFill>
                  <a:schemeClr val="dk1"/>
                </a:solidFill>
                <a:latin typeface="Book Antiqua"/>
                <a:ea typeface="Book Antiqua"/>
                <a:cs typeface="Book Antiqua"/>
                <a:sym typeface="Book Antiqua"/>
              </a:rPr>
              <a:t>5</a:t>
            </a:r>
            <a:endParaRPr/>
          </a:p>
          <a:p>
            <a:pPr indent="0" lvl="0" marL="0" marR="0" rtl="0" algn="just">
              <a:spcBef>
                <a:spcPts val="600"/>
              </a:spcBef>
              <a:spcAft>
                <a:spcPts val="0"/>
              </a:spcAft>
              <a:buClr>
                <a:schemeClr val="accent1"/>
              </a:buClr>
              <a:buFont typeface="Noto Sans Symbols"/>
              <a:buNone/>
            </a:pPr>
            <a:r>
              <a:rPr b="0" baseline="30000" i="0" lang="en-US" sz="2400" u="none" cap="none" strike="noStrike">
                <a:solidFill>
                  <a:schemeClr val="dk1"/>
                </a:solidFill>
                <a:latin typeface="Book Antiqua"/>
                <a:ea typeface="Book Antiqua"/>
                <a:cs typeface="Book Antiqua"/>
                <a:sym typeface="Book Antiqua"/>
              </a:rPr>
              <a:t>                                                </a:t>
            </a:r>
            <a:r>
              <a:rPr b="0" i="0" lang="en-US" sz="2400" u="none" cap="none" strike="noStrike">
                <a:solidFill>
                  <a:schemeClr val="dk1"/>
                </a:solidFill>
                <a:latin typeface="Book Antiqua"/>
                <a:ea typeface="Book Antiqua"/>
                <a:cs typeface="Book Antiqua"/>
                <a:sym typeface="Book Antiqua"/>
              </a:rPr>
              <a:t> = 2</a:t>
            </a:r>
            <a:r>
              <a:rPr b="0" baseline="30000" i="0" lang="en-US" sz="2400" u="none" cap="none" strike="noStrike">
                <a:solidFill>
                  <a:schemeClr val="dk1"/>
                </a:solidFill>
                <a:latin typeface="Book Antiqua"/>
                <a:ea typeface="Book Antiqua"/>
                <a:cs typeface="Book Antiqua"/>
                <a:sym typeface="Book Antiqua"/>
              </a:rPr>
              <a:t>11</a:t>
            </a:r>
            <a:r>
              <a:rPr b="0" i="0" lang="en-US" sz="2400" u="none" cap="none" strike="noStrike">
                <a:solidFill>
                  <a:schemeClr val="dk1"/>
                </a:solidFill>
                <a:latin typeface="Book Antiqua"/>
                <a:ea typeface="Book Antiqua"/>
                <a:cs typeface="Book Antiqua"/>
                <a:sym typeface="Book Antiqua"/>
              </a:rPr>
              <a:t> </a:t>
            </a:r>
            <a:endParaRPr b="0" i="0" sz="2400" u="none" cap="none" strike="noStrike">
              <a:solidFill>
                <a:schemeClr val="dk1"/>
              </a:solidFill>
              <a:latin typeface="Book Antiqua"/>
              <a:ea typeface="Book Antiqua"/>
              <a:cs typeface="Book Antiqua"/>
              <a:sym typeface="Book Antiqua"/>
            </a:endParaRPr>
          </a:p>
          <a:p>
            <a:pPr indent="0" lvl="0" marL="0" marR="0" rtl="0" algn="just">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Number of Sets = 2</a:t>
            </a:r>
            <a:r>
              <a:rPr b="0" baseline="30000" i="0" lang="en-US" sz="2400" u="none" cap="none" strike="noStrike">
                <a:solidFill>
                  <a:schemeClr val="dk1"/>
                </a:solidFill>
                <a:latin typeface="Book Antiqua"/>
                <a:ea typeface="Book Antiqua"/>
                <a:cs typeface="Book Antiqua"/>
                <a:sym typeface="Book Antiqua"/>
              </a:rPr>
              <a:t>11</a:t>
            </a:r>
            <a:r>
              <a:rPr b="0" i="0" lang="en-US" sz="2400" u="none" cap="none" strike="noStrike">
                <a:solidFill>
                  <a:schemeClr val="dk1"/>
                </a:solidFill>
                <a:latin typeface="Book Antiqua"/>
                <a:ea typeface="Book Antiqua"/>
                <a:cs typeface="Book Antiqua"/>
                <a:sym typeface="Book Antiqua"/>
              </a:rPr>
              <a:t>/4 = 2</a:t>
            </a:r>
            <a:r>
              <a:rPr b="0" baseline="30000" i="0" lang="en-US" sz="2400" u="none" cap="none" strike="noStrike">
                <a:solidFill>
                  <a:schemeClr val="dk1"/>
                </a:solidFill>
                <a:latin typeface="Book Antiqua"/>
                <a:ea typeface="Book Antiqua"/>
                <a:cs typeface="Book Antiqua"/>
                <a:sym typeface="Book Antiqua"/>
              </a:rPr>
              <a:t>9</a:t>
            </a:r>
            <a:endParaRPr b="0" baseline="30000" i="0" sz="2400" u="none" cap="none" strike="noStrike">
              <a:solidFill>
                <a:schemeClr val="dk1"/>
              </a:solidFill>
              <a:latin typeface="Book Antiqua"/>
              <a:ea typeface="Book Antiqua"/>
              <a:cs typeface="Book Antiqua"/>
              <a:sym typeface="Book Antiqua"/>
            </a:endParaRPr>
          </a:p>
          <a:p>
            <a:pPr indent="0" lvl="0" marL="0" marR="0" rtl="0" algn="just">
              <a:spcBef>
                <a:spcPts val="600"/>
              </a:spcBef>
              <a:spcAft>
                <a:spcPts val="0"/>
              </a:spcAft>
              <a:buClr>
                <a:schemeClr val="accent1"/>
              </a:buClr>
              <a:buFont typeface="Noto Sans Symbols"/>
              <a:buNone/>
            </a:pPr>
            <a:r>
              <a:rPr b="0" baseline="30000" i="0" lang="en-US" sz="2400" u="none" cap="none" strike="noStrike">
                <a:solidFill>
                  <a:schemeClr val="dk1"/>
                </a:solidFill>
                <a:latin typeface="Book Antiqua"/>
                <a:ea typeface="Book Antiqua"/>
                <a:cs typeface="Book Antiqua"/>
                <a:sym typeface="Book Antiqua"/>
              </a:rPr>
              <a:t> </a:t>
            </a:r>
            <a:r>
              <a:rPr b="0" i="0" lang="en-US" sz="2800" u="none" cap="none" strike="noStrike">
                <a:solidFill>
                  <a:schemeClr val="dk1"/>
                </a:solidFill>
                <a:latin typeface="Book Antiqua"/>
                <a:ea typeface="Book Antiqua"/>
                <a:cs typeface="Book Antiqua"/>
                <a:sym typeface="Book Antiqua"/>
              </a:rPr>
              <a:t> </a:t>
            </a:r>
            <a:r>
              <a:rPr b="0" i="0" lang="en-US" sz="2400" u="none" cap="none" strike="noStrike">
                <a:solidFill>
                  <a:schemeClr val="dk1"/>
                </a:solidFill>
                <a:latin typeface="Book Antiqua"/>
                <a:ea typeface="Book Antiqua"/>
                <a:cs typeface="Book Antiqua"/>
                <a:sym typeface="Book Antiqua"/>
              </a:rPr>
              <a:t>Number of Tag bits = 32 – 9 - 5 = 18</a:t>
            </a:r>
            <a:endParaRPr b="0" baseline="30000" i="0" sz="2400" u="none" cap="none" strike="noStrike">
              <a:solidFill>
                <a:schemeClr val="dk1"/>
              </a:solidFill>
              <a:latin typeface="Book Antiqua"/>
              <a:ea typeface="Book Antiqua"/>
              <a:cs typeface="Book Antiqua"/>
              <a:sym typeface="Book Antiqua"/>
            </a:endParaRPr>
          </a:p>
          <a:p>
            <a:pPr indent="0" lvl="0" marL="0" marR="0" rtl="0" algn="just">
              <a:spcBef>
                <a:spcPts val="600"/>
              </a:spcBef>
              <a:spcAft>
                <a:spcPts val="0"/>
              </a:spcAft>
              <a:buClr>
                <a:schemeClr val="accent1"/>
              </a:buClr>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a:p>
            <a:pPr indent="0" lvl="0" marL="0" marR="0" rtl="0" algn="just">
              <a:spcBef>
                <a:spcPts val="600"/>
              </a:spcBef>
              <a:spcAft>
                <a:spcPts val="0"/>
              </a:spcAft>
              <a:buClr>
                <a:schemeClr val="accent1"/>
              </a:buClr>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a:p>
            <a:pPr indent="0" lvl="0" marL="0" marR="0" rtl="0" algn="just">
              <a:spcBef>
                <a:spcPts val="600"/>
              </a:spcBef>
              <a:spcAft>
                <a:spcPts val="0"/>
              </a:spcAft>
              <a:buClr>
                <a:schemeClr val="accent1"/>
              </a:buClr>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a:p>
            <a:pPr indent="0" lvl="0" marL="0" marR="0" rtl="0" algn="just">
              <a:spcBef>
                <a:spcPts val="600"/>
              </a:spcBef>
              <a:spcAft>
                <a:spcPts val="0"/>
              </a:spcAft>
              <a:buClr>
                <a:schemeClr val="accent1"/>
              </a:buClr>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a:p>
            <a:pPr indent="0" lvl="0" marL="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grpSp>
        <p:nvGrpSpPr>
          <p:cNvPr id="2147" name="Google Shape;2147;p124"/>
          <p:cNvGrpSpPr/>
          <p:nvPr/>
        </p:nvGrpSpPr>
        <p:grpSpPr>
          <a:xfrm>
            <a:off x="753208" y="5671038"/>
            <a:ext cx="6430108" cy="548054"/>
            <a:chOff x="533400" y="5014546"/>
            <a:chExt cx="6430108" cy="548054"/>
          </a:xfrm>
        </p:grpSpPr>
        <p:sp>
          <p:nvSpPr>
            <p:cNvPr id="2148" name="Google Shape;2148;p124"/>
            <p:cNvSpPr/>
            <p:nvPr/>
          </p:nvSpPr>
          <p:spPr>
            <a:xfrm>
              <a:off x="533400" y="5029200"/>
              <a:ext cx="2133600" cy="533400"/>
            </a:xfrm>
            <a:prstGeom prst="roundRect">
              <a:avLst>
                <a:gd fmla="val 16667" name="adj"/>
              </a:avLst>
            </a:prstGeom>
            <a:gradFill>
              <a:gsLst>
                <a:gs pos="0">
                  <a:srgbClr val="BA0500"/>
                </a:gs>
                <a:gs pos="30000">
                  <a:srgbClr val="B20500"/>
                </a:gs>
                <a:gs pos="75000">
                  <a:srgbClr val="890000"/>
                </a:gs>
                <a:gs pos="100000">
                  <a:srgbClr val="630000"/>
                </a:gs>
              </a:gsLst>
              <a:path path="circle">
                <a:fillToRect r="100%" t="100%"/>
              </a:path>
              <a:tileRect b="-100%" l="-100%"/>
            </a:gradFill>
            <a:ln cap="flat" cmpd="sng" w="12700">
              <a:solidFill>
                <a:srgbClr val="B90C00"/>
              </a:solidFill>
              <a:prstDash val="solid"/>
              <a:round/>
              <a:headEnd len="sm" w="sm" type="none"/>
              <a:tailEnd len="sm" w="sm" type="none"/>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TAG</a:t>
              </a:r>
              <a:endParaRPr b="1" sz="1800">
                <a:solidFill>
                  <a:schemeClr val="lt1"/>
                </a:solidFill>
                <a:latin typeface="Book Antiqua"/>
                <a:ea typeface="Book Antiqua"/>
                <a:cs typeface="Book Antiqua"/>
                <a:sym typeface="Book Antiqua"/>
              </a:endParaRPr>
            </a:p>
          </p:txBody>
        </p:sp>
        <p:sp>
          <p:nvSpPr>
            <p:cNvPr id="2149" name="Google Shape;2149;p124"/>
            <p:cNvSpPr/>
            <p:nvPr/>
          </p:nvSpPr>
          <p:spPr>
            <a:xfrm>
              <a:off x="2672862" y="5014546"/>
              <a:ext cx="2133600" cy="533400"/>
            </a:xfrm>
            <a:prstGeom prst="roundRect">
              <a:avLst>
                <a:gd fmla="val 16667" name="adj"/>
              </a:avLst>
            </a:prstGeom>
            <a:gradFill>
              <a:gsLst>
                <a:gs pos="0">
                  <a:srgbClr val="BA0500"/>
                </a:gs>
                <a:gs pos="30000">
                  <a:srgbClr val="B20500"/>
                </a:gs>
                <a:gs pos="75000">
                  <a:srgbClr val="890000"/>
                </a:gs>
                <a:gs pos="100000">
                  <a:srgbClr val="630000"/>
                </a:gs>
              </a:gsLst>
              <a:path path="circle">
                <a:fillToRect r="100%" t="100%"/>
              </a:path>
              <a:tileRect b="-100%" l="-100%"/>
            </a:gradFill>
            <a:ln cap="flat" cmpd="sng" w="12700">
              <a:solidFill>
                <a:srgbClr val="B90C00"/>
              </a:solidFill>
              <a:prstDash val="solid"/>
              <a:round/>
              <a:headEnd len="sm" w="sm" type="none"/>
              <a:tailEnd len="sm" w="sm" type="none"/>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INDEX</a:t>
              </a:r>
              <a:endParaRPr b="1" sz="1800">
                <a:solidFill>
                  <a:schemeClr val="lt1"/>
                </a:solidFill>
                <a:latin typeface="Book Antiqua"/>
                <a:ea typeface="Book Antiqua"/>
                <a:cs typeface="Book Antiqua"/>
                <a:sym typeface="Book Antiqua"/>
              </a:endParaRPr>
            </a:p>
          </p:txBody>
        </p:sp>
        <p:sp>
          <p:nvSpPr>
            <p:cNvPr id="2150" name="Google Shape;2150;p124"/>
            <p:cNvSpPr/>
            <p:nvPr/>
          </p:nvSpPr>
          <p:spPr>
            <a:xfrm>
              <a:off x="4829908" y="5014546"/>
              <a:ext cx="2133600" cy="533400"/>
            </a:xfrm>
            <a:prstGeom prst="roundRect">
              <a:avLst>
                <a:gd fmla="val 16667" name="adj"/>
              </a:avLst>
            </a:prstGeom>
            <a:gradFill>
              <a:gsLst>
                <a:gs pos="0">
                  <a:srgbClr val="BA0500"/>
                </a:gs>
                <a:gs pos="30000">
                  <a:srgbClr val="B20500"/>
                </a:gs>
                <a:gs pos="75000">
                  <a:srgbClr val="890000"/>
                </a:gs>
                <a:gs pos="100000">
                  <a:srgbClr val="630000"/>
                </a:gs>
              </a:gsLst>
              <a:path path="circle">
                <a:fillToRect r="100%" t="100%"/>
              </a:path>
              <a:tileRect b="-100%" l="-100%"/>
            </a:gradFill>
            <a:ln cap="flat" cmpd="sng" w="12700">
              <a:solidFill>
                <a:srgbClr val="B90C00"/>
              </a:solidFill>
              <a:prstDash val="solid"/>
              <a:round/>
              <a:headEnd len="sm" w="sm" type="none"/>
              <a:tailEnd len="sm" w="sm" type="none"/>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OFFSET</a:t>
              </a:r>
              <a:endParaRPr b="1" sz="1800">
                <a:solidFill>
                  <a:schemeClr val="lt1"/>
                </a:solidFill>
                <a:latin typeface="Book Antiqua"/>
                <a:ea typeface="Book Antiqua"/>
                <a:cs typeface="Book Antiqua"/>
                <a:sym typeface="Book Antiqua"/>
              </a:endParaRPr>
            </a:p>
          </p:txBody>
        </p:sp>
      </p:grpSp>
      <p:grpSp>
        <p:nvGrpSpPr>
          <p:cNvPr id="2151" name="Google Shape;2151;p124"/>
          <p:cNvGrpSpPr/>
          <p:nvPr/>
        </p:nvGrpSpPr>
        <p:grpSpPr>
          <a:xfrm>
            <a:off x="762000" y="6242538"/>
            <a:ext cx="6430108" cy="548054"/>
            <a:chOff x="533400" y="5014546"/>
            <a:chExt cx="6430108" cy="548054"/>
          </a:xfrm>
        </p:grpSpPr>
        <p:sp>
          <p:nvSpPr>
            <p:cNvPr id="2152" name="Google Shape;2152;p124"/>
            <p:cNvSpPr/>
            <p:nvPr/>
          </p:nvSpPr>
          <p:spPr>
            <a:xfrm>
              <a:off x="533400" y="5029200"/>
              <a:ext cx="2133600" cy="533400"/>
            </a:xfrm>
            <a:prstGeom prst="roundRect">
              <a:avLst>
                <a:gd fmla="val 16667" name="adj"/>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Book Antiqua"/>
                  <a:ea typeface="Book Antiqua"/>
                  <a:cs typeface="Book Antiqua"/>
                  <a:sym typeface="Book Antiqua"/>
                </a:rPr>
                <a:t>18</a:t>
              </a:r>
              <a:endParaRPr b="1" sz="3200">
                <a:solidFill>
                  <a:schemeClr val="lt1"/>
                </a:solidFill>
                <a:latin typeface="Book Antiqua"/>
                <a:ea typeface="Book Antiqua"/>
                <a:cs typeface="Book Antiqua"/>
                <a:sym typeface="Book Antiqua"/>
              </a:endParaRPr>
            </a:p>
          </p:txBody>
        </p:sp>
        <p:sp>
          <p:nvSpPr>
            <p:cNvPr id="2153" name="Google Shape;2153;p124"/>
            <p:cNvSpPr/>
            <p:nvPr/>
          </p:nvSpPr>
          <p:spPr>
            <a:xfrm>
              <a:off x="2672862" y="5014546"/>
              <a:ext cx="2133600" cy="533400"/>
            </a:xfrm>
            <a:prstGeom prst="roundRect">
              <a:avLst>
                <a:gd fmla="val 16667" name="adj"/>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Book Antiqua"/>
                  <a:ea typeface="Book Antiqua"/>
                  <a:cs typeface="Book Antiqua"/>
                  <a:sym typeface="Book Antiqua"/>
                </a:rPr>
                <a:t>9</a:t>
              </a:r>
              <a:endParaRPr b="1" sz="3200">
                <a:solidFill>
                  <a:schemeClr val="lt1"/>
                </a:solidFill>
                <a:latin typeface="Book Antiqua"/>
                <a:ea typeface="Book Antiqua"/>
                <a:cs typeface="Book Antiqua"/>
                <a:sym typeface="Book Antiqua"/>
              </a:endParaRPr>
            </a:p>
          </p:txBody>
        </p:sp>
        <p:sp>
          <p:nvSpPr>
            <p:cNvPr id="2154" name="Google Shape;2154;p124"/>
            <p:cNvSpPr/>
            <p:nvPr/>
          </p:nvSpPr>
          <p:spPr>
            <a:xfrm>
              <a:off x="4829908" y="5014546"/>
              <a:ext cx="2133600" cy="533400"/>
            </a:xfrm>
            <a:prstGeom prst="roundRect">
              <a:avLst>
                <a:gd fmla="val 16667" name="adj"/>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Book Antiqua"/>
                  <a:ea typeface="Book Antiqua"/>
                  <a:cs typeface="Book Antiqua"/>
                  <a:sym typeface="Book Antiqua"/>
                </a:rPr>
                <a:t>5</a:t>
              </a:r>
              <a:endParaRPr b="1" sz="3200">
                <a:solidFill>
                  <a:schemeClr val="lt1"/>
                </a:solidFill>
                <a:latin typeface="Book Antiqua"/>
                <a:ea typeface="Book Antiqua"/>
                <a:cs typeface="Book Antiqua"/>
                <a:sym typeface="Book Antiqua"/>
              </a:endParaRPr>
            </a:p>
          </p:txBody>
        </p:sp>
      </p:gr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8" name="Shape 2158"/>
        <p:cNvGrpSpPr/>
        <p:nvPr/>
      </p:nvGrpSpPr>
      <p:grpSpPr>
        <a:xfrm>
          <a:off x="0" y="0"/>
          <a:ext cx="0" cy="0"/>
          <a:chOff x="0" y="0"/>
          <a:chExt cx="0" cy="0"/>
        </a:xfrm>
      </p:grpSpPr>
      <p:sp>
        <p:nvSpPr>
          <p:cNvPr id="2159" name="Google Shape;2159;p125"/>
          <p:cNvSpPr txBox="1"/>
          <p:nvPr>
            <p:ph type="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CACHE NUMERICALS – FULLY ASSOCIATIVE CACHE</a:t>
            </a:r>
            <a:endParaRPr b="1" i="0" sz="2400" u="none" cap="small" strike="noStrike">
              <a:solidFill>
                <a:schemeClr val="dk2"/>
              </a:solidFill>
              <a:latin typeface="Book Antiqua"/>
              <a:ea typeface="Book Antiqua"/>
              <a:cs typeface="Book Antiqua"/>
              <a:sym typeface="Book Antiqua"/>
            </a:endParaRPr>
          </a:p>
        </p:txBody>
      </p:sp>
      <p:sp>
        <p:nvSpPr>
          <p:cNvPr id="2160" name="Google Shape;2160;p125"/>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A cache is fully associative and has 64 KB data. Each block contains 32 bytes. The address is 32 bits wide. What are the sizes of the tag, index, and block offset fields?</a:t>
            </a:r>
            <a:endParaRPr b="0" i="0" sz="2400" u="none" cap="none" strike="noStrike">
              <a:solidFill>
                <a:schemeClr val="dk1"/>
              </a:solidFill>
              <a:latin typeface="Book Antiqua"/>
              <a:ea typeface="Book Antiqua"/>
              <a:cs typeface="Book Antiqua"/>
              <a:sym typeface="Book Antiqua"/>
            </a:endParaRPr>
          </a:p>
          <a:p>
            <a:pPr indent="0" lvl="0" marL="0" marR="0" rtl="0" algn="just">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Block Size = 32 bytes. So we need 5 bits to address bytes within the block. Since any Main Memory block can be mapped to any block in the Cache as it is fully associative there is no need for index bits. Hence</a:t>
            </a:r>
            <a:endParaRPr/>
          </a:p>
          <a:p>
            <a:pPr indent="0" lvl="0" marL="0" marR="0" rtl="0" algn="just">
              <a:spcBef>
                <a:spcPts val="600"/>
              </a:spcBef>
              <a:spcAft>
                <a:spcPts val="0"/>
              </a:spcAft>
              <a:buClr>
                <a:schemeClr val="accent1"/>
              </a:buClr>
              <a:buFont typeface="Noto Sans Symbols"/>
              <a:buNone/>
            </a:pPr>
            <a:r>
              <a:rPr b="0" baseline="30000" i="0" lang="en-US" sz="2400" u="none" cap="none" strike="noStrike">
                <a:solidFill>
                  <a:schemeClr val="dk1"/>
                </a:solidFill>
                <a:latin typeface="Book Antiqua"/>
                <a:ea typeface="Book Antiqua"/>
                <a:cs typeface="Book Antiqua"/>
                <a:sym typeface="Book Antiqua"/>
              </a:rPr>
              <a:t>  </a:t>
            </a:r>
            <a:r>
              <a:rPr b="0" i="0" lang="en-US" sz="2400" u="none" cap="none" strike="noStrike">
                <a:solidFill>
                  <a:schemeClr val="dk1"/>
                </a:solidFill>
                <a:latin typeface="Book Antiqua"/>
                <a:ea typeface="Book Antiqua"/>
                <a:cs typeface="Book Antiqua"/>
                <a:sym typeface="Book Antiqua"/>
              </a:rPr>
              <a:t> </a:t>
            </a:r>
            <a:endParaRPr/>
          </a:p>
          <a:p>
            <a:pPr indent="0" lvl="0" marL="0" marR="0" rtl="0" algn="just">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Number of Tag bits = 32 - 5 = 27</a:t>
            </a:r>
            <a:endParaRPr b="0" baseline="30000" i="0" sz="2400" u="none" cap="none" strike="noStrike">
              <a:solidFill>
                <a:schemeClr val="dk1"/>
              </a:solidFill>
              <a:latin typeface="Book Antiqua"/>
              <a:ea typeface="Book Antiqua"/>
              <a:cs typeface="Book Antiqua"/>
              <a:sym typeface="Book Antiqua"/>
            </a:endParaRPr>
          </a:p>
          <a:p>
            <a:pPr indent="0" lvl="0" marL="0" marR="0" rtl="0" algn="just">
              <a:spcBef>
                <a:spcPts val="600"/>
              </a:spcBef>
              <a:spcAft>
                <a:spcPts val="0"/>
              </a:spcAft>
              <a:buClr>
                <a:schemeClr val="accent1"/>
              </a:buClr>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a:p>
            <a:pPr indent="0" lvl="0" marL="0" marR="0" rtl="0" algn="just">
              <a:spcBef>
                <a:spcPts val="600"/>
              </a:spcBef>
              <a:spcAft>
                <a:spcPts val="0"/>
              </a:spcAft>
              <a:buClr>
                <a:schemeClr val="accent1"/>
              </a:buClr>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a:p>
            <a:pPr indent="0" lvl="0" marL="0" marR="0" rtl="0" algn="just">
              <a:spcBef>
                <a:spcPts val="600"/>
              </a:spcBef>
              <a:spcAft>
                <a:spcPts val="0"/>
              </a:spcAft>
              <a:buClr>
                <a:schemeClr val="accent1"/>
              </a:buClr>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a:p>
            <a:pPr indent="0" lvl="0" marL="0" marR="0" rtl="0" algn="just">
              <a:spcBef>
                <a:spcPts val="600"/>
              </a:spcBef>
              <a:spcAft>
                <a:spcPts val="0"/>
              </a:spcAft>
              <a:buClr>
                <a:schemeClr val="accent1"/>
              </a:buClr>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a:p>
            <a:pPr indent="0" lvl="0" marL="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grpSp>
        <p:nvGrpSpPr>
          <p:cNvPr id="2161" name="Google Shape;2161;p125"/>
          <p:cNvGrpSpPr/>
          <p:nvPr/>
        </p:nvGrpSpPr>
        <p:grpSpPr>
          <a:xfrm>
            <a:off x="2209800" y="5093676"/>
            <a:ext cx="4267200" cy="1148862"/>
            <a:chOff x="2286000" y="5627076"/>
            <a:chExt cx="4267200" cy="1148862"/>
          </a:xfrm>
        </p:grpSpPr>
        <p:sp>
          <p:nvSpPr>
            <p:cNvPr id="2162" name="Google Shape;2162;p125"/>
            <p:cNvSpPr/>
            <p:nvPr/>
          </p:nvSpPr>
          <p:spPr>
            <a:xfrm>
              <a:off x="2286000" y="5638799"/>
              <a:ext cx="2133600" cy="533400"/>
            </a:xfrm>
            <a:prstGeom prst="roundRect">
              <a:avLst>
                <a:gd fmla="val 16667" name="adj"/>
              </a:avLst>
            </a:prstGeom>
            <a:gradFill>
              <a:gsLst>
                <a:gs pos="0">
                  <a:srgbClr val="BA0500"/>
                </a:gs>
                <a:gs pos="30000">
                  <a:srgbClr val="B20500"/>
                </a:gs>
                <a:gs pos="75000">
                  <a:srgbClr val="890000"/>
                </a:gs>
                <a:gs pos="100000">
                  <a:srgbClr val="630000"/>
                </a:gs>
              </a:gsLst>
              <a:path path="circle">
                <a:fillToRect r="100%" t="100%"/>
              </a:path>
              <a:tileRect b="-100%" l="-100%"/>
            </a:gradFill>
            <a:ln cap="flat" cmpd="sng" w="12700">
              <a:solidFill>
                <a:srgbClr val="B90C00"/>
              </a:solidFill>
              <a:prstDash val="solid"/>
              <a:round/>
              <a:headEnd len="sm" w="sm" type="none"/>
              <a:tailEnd len="sm" w="sm" type="none"/>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TAG</a:t>
              </a:r>
              <a:endParaRPr b="1" sz="1800">
                <a:solidFill>
                  <a:schemeClr val="lt1"/>
                </a:solidFill>
                <a:latin typeface="Book Antiqua"/>
                <a:ea typeface="Book Antiqua"/>
                <a:cs typeface="Book Antiqua"/>
                <a:sym typeface="Book Antiqua"/>
              </a:endParaRPr>
            </a:p>
          </p:txBody>
        </p:sp>
        <p:sp>
          <p:nvSpPr>
            <p:cNvPr id="2163" name="Google Shape;2163;p125"/>
            <p:cNvSpPr/>
            <p:nvPr/>
          </p:nvSpPr>
          <p:spPr>
            <a:xfrm>
              <a:off x="4419600" y="5627076"/>
              <a:ext cx="2133600" cy="533400"/>
            </a:xfrm>
            <a:prstGeom prst="roundRect">
              <a:avLst>
                <a:gd fmla="val 16667" name="adj"/>
              </a:avLst>
            </a:prstGeom>
            <a:gradFill>
              <a:gsLst>
                <a:gs pos="0">
                  <a:srgbClr val="BA0500"/>
                </a:gs>
                <a:gs pos="30000">
                  <a:srgbClr val="B20500"/>
                </a:gs>
                <a:gs pos="75000">
                  <a:srgbClr val="890000"/>
                </a:gs>
                <a:gs pos="100000">
                  <a:srgbClr val="630000"/>
                </a:gs>
              </a:gsLst>
              <a:path path="circle">
                <a:fillToRect r="100%" t="100%"/>
              </a:path>
              <a:tileRect b="-100%" l="-100%"/>
            </a:gradFill>
            <a:ln cap="flat" cmpd="sng" w="12700">
              <a:solidFill>
                <a:srgbClr val="B90C00"/>
              </a:solidFill>
              <a:prstDash val="solid"/>
              <a:round/>
              <a:headEnd len="sm" w="sm" type="none"/>
              <a:tailEnd len="sm" w="sm" type="none"/>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OFFSET</a:t>
              </a:r>
              <a:endParaRPr b="1" sz="1800">
                <a:solidFill>
                  <a:schemeClr val="lt1"/>
                </a:solidFill>
                <a:latin typeface="Book Antiqua"/>
                <a:ea typeface="Book Antiqua"/>
                <a:cs typeface="Book Antiqua"/>
                <a:sym typeface="Book Antiqua"/>
              </a:endParaRPr>
            </a:p>
          </p:txBody>
        </p:sp>
        <p:sp>
          <p:nvSpPr>
            <p:cNvPr id="2164" name="Google Shape;2164;p125"/>
            <p:cNvSpPr/>
            <p:nvPr/>
          </p:nvSpPr>
          <p:spPr>
            <a:xfrm>
              <a:off x="2286000" y="6227884"/>
              <a:ext cx="2133600" cy="533400"/>
            </a:xfrm>
            <a:prstGeom prst="roundRect">
              <a:avLst>
                <a:gd fmla="val 16667" name="adj"/>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Book Antiqua"/>
                  <a:ea typeface="Book Antiqua"/>
                  <a:cs typeface="Book Antiqua"/>
                  <a:sym typeface="Book Antiqua"/>
                </a:rPr>
                <a:t>27</a:t>
              </a:r>
              <a:endParaRPr b="1" sz="3200">
                <a:solidFill>
                  <a:schemeClr val="lt1"/>
                </a:solidFill>
                <a:latin typeface="Book Antiqua"/>
                <a:ea typeface="Book Antiqua"/>
                <a:cs typeface="Book Antiqua"/>
                <a:sym typeface="Book Antiqua"/>
              </a:endParaRPr>
            </a:p>
          </p:txBody>
        </p:sp>
        <p:sp>
          <p:nvSpPr>
            <p:cNvPr id="2165" name="Google Shape;2165;p125"/>
            <p:cNvSpPr/>
            <p:nvPr/>
          </p:nvSpPr>
          <p:spPr>
            <a:xfrm>
              <a:off x="4419600" y="6242538"/>
              <a:ext cx="2133600" cy="533400"/>
            </a:xfrm>
            <a:prstGeom prst="roundRect">
              <a:avLst>
                <a:gd fmla="val 16667" name="adj"/>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Book Antiqua"/>
                  <a:ea typeface="Book Antiqua"/>
                  <a:cs typeface="Book Antiqua"/>
                  <a:sym typeface="Book Antiqua"/>
                </a:rPr>
                <a:t>5</a:t>
              </a:r>
              <a:endParaRPr b="1" sz="3200">
                <a:solidFill>
                  <a:schemeClr val="lt1"/>
                </a:solidFill>
                <a:latin typeface="Book Antiqua"/>
                <a:ea typeface="Book Antiqua"/>
                <a:cs typeface="Book Antiqua"/>
                <a:sym typeface="Book Antiqua"/>
              </a:endParaRPr>
            </a:p>
          </p:txBody>
        </p:sp>
      </p:gr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9" name="Shape 2169"/>
        <p:cNvGrpSpPr/>
        <p:nvPr/>
      </p:nvGrpSpPr>
      <p:grpSpPr>
        <a:xfrm>
          <a:off x="0" y="0"/>
          <a:ext cx="0" cy="0"/>
          <a:chOff x="0" y="0"/>
          <a:chExt cx="0" cy="0"/>
        </a:xfrm>
      </p:grpSpPr>
      <p:sp>
        <p:nvSpPr>
          <p:cNvPr id="2170" name="Google Shape;2170;p126"/>
          <p:cNvSpPr txBox="1"/>
          <p:nvPr>
            <p:ph type="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EFFECTIVE MEMORY ACCESS TIME</a:t>
            </a:r>
            <a:endParaRPr b="1" i="0" sz="2400" u="none" cap="small" strike="noStrike">
              <a:solidFill>
                <a:schemeClr val="dk2"/>
              </a:solidFill>
              <a:latin typeface="Book Antiqua"/>
              <a:ea typeface="Book Antiqua"/>
              <a:cs typeface="Book Antiqua"/>
              <a:sym typeface="Book Antiqua"/>
            </a:endParaRPr>
          </a:p>
        </p:txBody>
      </p:sp>
      <p:sp>
        <p:nvSpPr>
          <p:cNvPr id="2171" name="Google Shape;2171;p126"/>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accent1"/>
              </a:buClr>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a:p>
            <a:pPr indent="0" lvl="0" marL="0" marR="0" rtl="0" algn="just">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Effective Memory Access Time = Hit Time + </a:t>
            </a:r>
            <a:endParaRPr/>
          </a:p>
          <a:p>
            <a:pPr indent="0" lvl="0" marL="0" marR="0" rtl="0" algn="just">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Miss Rate * Miss Penalty</a:t>
            </a:r>
            <a:endParaRPr/>
          </a:p>
          <a:p>
            <a:pPr indent="0" lvl="0" marL="0" marR="0" rtl="0" algn="just">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0" lvl="0" marL="0" marR="0" rtl="0" algn="just">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Hit Time = 10 ns</a:t>
            </a:r>
            <a:endParaRPr/>
          </a:p>
          <a:p>
            <a:pPr indent="0" lvl="0" marL="0" marR="0" rtl="0" algn="just">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Miss Rate = 10%</a:t>
            </a:r>
            <a:endParaRPr/>
          </a:p>
          <a:p>
            <a:pPr indent="0" lvl="0" marL="0" marR="0" rtl="0" algn="just">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Miss Penalty = 1000 ns</a:t>
            </a:r>
            <a:endParaRPr/>
          </a:p>
          <a:p>
            <a:pPr indent="0" lvl="0" marL="0" marR="0" rtl="0" algn="just">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0" lvl="0" marL="0" marR="0" rtl="0" algn="just">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Effective Memory Access Time = 10 ns + 0.1 * 1000ns</a:t>
            </a:r>
            <a:endParaRPr/>
          </a:p>
          <a:p>
            <a:pPr indent="0" lvl="0" marL="0" marR="0" rtl="0" algn="just">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 110 ns</a:t>
            </a:r>
            <a:endParaRPr/>
          </a:p>
          <a:p>
            <a:pPr indent="0" lvl="0" marL="0" marR="0" rtl="0" algn="just">
              <a:spcBef>
                <a:spcPts val="600"/>
              </a:spcBef>
              <a:spcAft>
                <a:spcPts val="0"/>
              </a:spcAft>
              <a:buClr>
                <a:schemeClr val="accent1"/>
              </a:buClr>
              <a:buFont typeface="Noto Sans Symbols"/>
              <a:buNone/>
            </a:pPr>
            <a:r>
              <a:rPr b="0" i="0" lang="en-US" sz="2400" u="none" cap="none" strike="noStrike">
                <a:solidFill>
                  <a:schemeClr val="dk1"/>
                </a:solidFill>
                <a:latin typeface="Century Schoolbook"/>
                <a:ea typeface="Century Schoolbook"/>
                <a:cs typeface="Century Schoolbook"/>
                <a:sym typeface="Century Schoolbook"/>
              </a:rPr>
              <a:t>                                                    </a:t>
            </a:r>
            <a:endParaRPr/>
          </a:p>
          <a:p>
            <a:pPr indent="0" lvl="0" marL="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5" name="Shape 2175"/>
        <p:cNvGrpSpPr/>
        <p:nvPr/>
      </p:nvGrpSpPr>
      <p:grpSpPr>
        <a:xfrm>
          <a:off x="0" y="0"/>
          <a:ext cx="0" cy="0"/>
          <a:chOff x="0" y="0"/>
          <a:chExt cx="0" cy="0"/>
        </a:xfrm>
      </p:grpSpPr>
      <p:sp>
        <p:nvSpPr>
          <p:cNvPr id="2176" name="Google Shape;2176;p127"/>
          <p:cNvSpPr txBox="1"/>
          <p:nvPr>
            <p:ph type="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WRITE THROUGH VS WRITE BACK CACHE</a:t>
            </a:r>
            <a:endParaRPr b="1" i="0" sz="2400" u="none" cap="small" strike="noStrike">
              <a:solidFill>
                <a:schemeClr val="dk2"/>
              </a:solidFill>
              <a:latin typeface="Book Antiqua"/>
              <a:ea typeface="Book Antiqua"/>
              <a:cs typeface="Book Antiqua"/>
              <a:sym typeface="Book Antiqua"/>
            </a:endParaRPr>
          </a:p>
        </p:txBody>
      </p:sp>
      <p:sp>
        <p:nvSpPr>
          <p:cNvPr id="2177" name="Google Shape;2177;p127"/>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In the event of a Write we can write the same to the Main Memory also in addition to the Cache. A Write Through cache does exactly that.</a:t>
            </a:r>
            <a:endParaRPr/>
          </a:p>
          <a:p>
            <a:pPr indent="-274320" lvl="0" marL="274320" marR="0" rtl="0" algn="just">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Cache &amp; Main Memory copy consistent</a:t>
            </a:r>
            <a:endParaRPr/>
          </a:p>
          <a:p>
            <a:pPr indent="-274320" lvl="0" marL="274320" marR="0" rtl="0" algn="just">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Takes more time as every write will also be done to the Main memory in addition to cache</a:t>
            </a:r>
            <a:endParaRPr b="0" i="0" sz="2400" u="none" cap="none" strike="noStrike">
              <a:solidFill>
                <a:schemeClr val="dk1"/>
              </a:solidFill>
              <a:latin typeface="Book Antiqua"/>
              <a:ea typeface="Book Antiqua"/>
              <a:cs typeface="Book Antiqua"/>
              <a:sym typeface="Book Antiqua"/>
            </a:endParaRPr>
          </a:p>
          <a:p>
            <a:pPr indent="-274320" lvl="0" marL="274320" marR="0" rtl="0" algn="just">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More data traffic on the internal bus from Cache to Main Memory</a:t>
            </a:r>
            <a:endParaRPr/>
          </a:p>
          <a:p>
            <a:pPr indent="-274320" lvl="0" marL="274320" marR="0" rtl="0" algn="just">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Cache Block replacement is faster</a:t>
            </a:r>
            <a:endParaRPr/>
          </a:p>
          <a:p>
            <a:pPr indent="0" lvl="0" marL="0" marR="0" rtl="0" algn="just">
              <a:spcBef>
                <a:spcPts val="600"/>
              </a:spcBef>
              <a:spcAft>
                <a:spcPts val="0"/>
              </a:spcAft>
              <a:buClr>
                <a:schemeClr val="accent1"/>
              </a:buClr>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a:p>
            <a:pPr indent="0" lvl="0" marL="0" marR="0" rtl="0" algn="just">
              <a:spcBef>
                <a:spcPts val="600"/>
              </a:spcBef>
              <a:spcAft>
                <a:spcPts val="0"/>
              </a:spcAft>
              <a:buClr>
                <a:schemeClr val="accent1"/>
              </a:buClr>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a:p>
            <a:pPr indent="0" lvl="0" marL="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1" name="Shape 2181"/>
        <p:cNvGrpSpPr/>
        <p:nvPr/>
      </p:nvGrpSpPr>
      <p:grpSpPr>
        <a:xfrm>
          <a:off x="0" y="0"/>
          <a:ext cx="0" cy="0"/>
          <a:chOff x="0" y="0"/>
          <a:chExt cx="0" cy="0"/>
        </a:xfrm>
      </p:grpSpPr>
      <p:sp>
        <p:nvSpPr>
          <p:cNvPr id="2182" name="Google Shape;2182;p128"/>
          <p:cNvSpPr txBox="1"/>
          <p:nvPr>
            <p:ph type="title"/>
          </p:nvPr>
        </p:nvSpPr>
        <p:spPr>
          <a:xfrm>
            <a:off x="0" y="0"/>
            <a:ext cx="9144000" cy="533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WRITE THROUGH CACHE</a:t>
            </a:r>
            <a:endParaRPr b="1" i="0" sz="2400" u="none" cap="small" strike="noStrike">
              <a:solidFill>
                <a:schemeClr val="dk2"/>
              </a:solidFill>
              <a:latin typeface="Book Antiqua"/>
              <a:ea typeface="Book Antiqua"/>
              <a:cs typeface="Book Antiqua"/>
              <a:sym typeface="Book Antiqua"/>
            </a:endParaRPr>
          </a:p>
        </p:txBody>
      </p:sp>
      <p:grpSp>
        <p:nvGrpSpPr>
          <p:cNvPr id="2183" name="Google Shape;2183;p128"/>
          <p:cNvGrpSpPr/>
          <p:nvPr/>
        </p:nvGrpSpPr>
        <p:grpSpPr>
          <a:xfrm>
            <a:off x="3352800" y="1295400"/>
            <a:ext cx="1905000" cy="1600200"/>
            <a:chOff x="5867400" y="1524000"/>
            <a:chExt cx="1905000" cy="1600200"/>
          </a:xfrm>
        </p:grpSpPr>
        <p:sp>
          <p:nvSpPr>
            <p:cNvPr id="2184" name="Google Shape;2184;p128"/>
            <p:cNvSpPr/>
            <p:nvPr/>
          </p:nvSpPr>
          <p:spPr>
            <a:xfrm>
              <a:off x="5867400" y="1524000"/>
              <a:ext cx="1905000" cy="3810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185" name="Google Shape;2185;p128"/>
            <p:cNvSpPr/>
            <p:nvPr/>
          </p:nvSpPr>
          <p:spPr>
            <a:xfrm>
              <a:off x="5867400" y="1905000"/>
              <a:ext cx="1905000" cy="3810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186" name="Google Shape;2186;p128"/>
            <p:cNvSpPr/>
            <p:nvPr/>
          </p:nvSpPr>
          <p:spPr>
            <a:xfrm>
              <a:off x="5867400" y="2286000"/>
              <a:ext cx="1905000" cy="4572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187" name="Google Shape;2187;p128"/>
            <p:cNvSpPr/>
            <p:nvPr/>
          </p:nvSpPr>
          <p:spPr>
            <a:xfrm>
              <a:off x="5867400" y="2743200"/>
              <a:ext cx="1905000" cy="3810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grpSp>
      <p:grpSp>
        <p:nvGrpSpPr>
          <p:cNvPr id="2188" name="Google Shape;2188;p128"/>
          <p:cNvGrpSpPr/>
          <p:nvPr/>
        </p:nvGrpSpPr>
        <p:grpSpPr>
          <a:xfrm>
            <a:off x="6705600" y="1295400"/>
            <a:ext cx="1905000" cy="4876800"/>
            <a:chOff x="1676400" y="1066800"/>
            <a:chExt cx="1905000" cy="4876800"/>
          </a:xfrm>
        </p:grpSpPr>
        <p:sp>
          <p:nvSpPr>
            <p:cNvPr id="2189" name="Google Shape;2189;p128"/>
            <p:cNvSpPr/>
            <p:nvPr/>
          </p:nvSpPr>
          <p:spPr>
            <a:xfrm>
              <a:off x="1676400" y="10668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190" name="Google Shape;2190;p128"/>
            <p:cNvSpPr/>
            <p:nvPr/>
          </p:nvSpPr>
          <p:spPr>
            <a:xfrm>
              <a:off x="1676400" y="47244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191" name="Google Shape;2191;p128"/>
            <p:cNvSpPr/>
            <p:nvPr/>
          </p:nvSpPr>
          <p:spPr>
            <a:xfrm>
              <a:off x="1676400" y="44196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192" name="Google Shape;2192;p128"/>
            <p:cNvSpPr/>
            <p:nvPr/>
          </p:nvSpPr>
          <p:spPr>
            <a:xfrm>
              <a:off x="1676400" y="41148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193" name="Google Shape;2193;p128"/>
            <p:cNvSpPr/>
            <p:nvPr/>
          </p:nvSpPr>
          <p:spPr>
            <a:xfrm>
              <a:off x="1676400" y="3810000"/>
              <a:ext cx="1905000" cy="3048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194" name="Google Shape;2194;p128"/>
            <p:cNvSpPr/>
            <p:nvPr/>
          </p:nvSpPr>
          <p:spPr>
            <a:xfrm>
              <a:off x="1676400" y="35052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195" name="Google Shape;2195;p128"/>
            <p:cNvSpPr/>
            <p:nvPr/>
          </p:nvSpPr>
          <p:spPr>
            <a:xfrm>
              <a:off x="1676400" y="32004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196" name="Google Shape;2196;p128"/>
            <p:cNvSpPr/>
            <p:nvPr/>
          </p:nvSpPr>
          <p:spPr>
            <a:xfrm>
              <a:off x="1676400" y="22860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197" name="Google Shape;2197;p128"/>
            <p:cNvSpPr/>
            <p:nvPr/>
          </p:nvSpPr>
          <p:spPr>
            <a:xfrm>
              <a:off x="1676400" y="19812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198" name="Google Shape;2198;p128"/>
            <p:cNvSpPr/>
            <p:nvPr/>
          </p:nvSpPr>
          <p:spPr>
            <a:xfrm>
              <a:off x="1676400" y="16764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199" name="Google Shape;2199;p128"/>
            <p:cNvSpPr/>
            <p:nvPr/>
          </p:nvSpPr>
          <p:spPr>
            <a:xfrm>
              <a:off x="1676400" y="1371600"/>
              <a:ext cx="1905000" cy="3048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200" name="Google Shape;2200;p128"/>
            <p:cNvSpPr/>
            <p:nvPr/>
          </p:nvSpPr>
          <p:spPr>
            <a:xfrm>
              <a:off x="1676400" y="2590800"/>
              <a:ext cx="1905000" cy="3048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201" name="Google Shape;2201;p128"/>
            <p:cNvSpPr/>
            <p:nvPr/>
          </p:nvSpPr>
          <p:spPr>
            <a:xfrm>
              <a:off x="1676400" y="28956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202" name="Google Shape;2202;p128"/>
            <p:cNvSpPr/>
            <p:nvPr/>
          </p:nvSpPr>
          <p:spPr>
            <a:xfrm>
              <a:off x="1676400" y="56388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203" name="Google Shape;2203;p128"/>
            <p:cNvSpPr/>
            <p:nvPr/>
          </p:nvSpPr>
          <p:spPr>
            <a:xfrm>
              <a:off x="1676400" y="53340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204" name="Google Shape;2204;p128"/>
            <p:cNvSpPr/>
            <p:nvPr/>
          </p:nvSpPr>
          <p:spPr>
            <a:xfrm>
              <a:off x="1676400" y="5029200"/>
              <a:ext cx="1905000" cy="3048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grpSp>
      <p:sp>
        <p:nvSpPr>
          <p:cNvPr id="2205" name="Google Shape;2205;p128"/>
          <p:cNvSpPr/>
          <p:nvPr/>
        </p:nvSpPr>
        <p:spPr>
          <a:xfrm>
            <a:off x="3505200" y="609600"/>
            <a:ext cx="1600200" cy="4572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Cache</a:t>
            </a:r>
            <a:endParaRPr b="1" sz="2400">
              <a:solidFill>
                <a:schemeClr val="lt1"/>
              </a:solidFill>
              <a:latin typeface="Book Antiqua"/>
              <a:ea typeface="Book Antiqua"/>
              <a:cs typeface="Book Antiqua"/>
              <a:sym typeface="Book Antiqua"/>
            </a:endParaRPr>
          </a:p>
        </p:txBody>
      </p:sp>
      <p:grpSp>
        <p:nvGrpSpPr>
          <p:cNvPr id="2206" name="Google Shape;2206;p128"/>
          <p:cNvGrpSpPr/>
          <p:nvPr/>
        </p:nvGrpSpPr>
        <p:grpSpPr>
          <a:xfrm>
            <a:off x="2514600" y="1295400"/>
            <a:ext cx="762000" cy="1600200"/>
            <a:chOff x="4953000" y="1524000"/>
            <a:chExt cx="762000" cy="1600200"/>
          </a:xfrm>
        </p:grpSpPr>
        <p:sp>
          <p:nvSpPr>
            <p:cNvPr id="2207" name="Google Shape;2207;p128"/>
            <p:cNvSpPr/>
            <p:nvPr/>
          </p:nvSpPr>
          <p:spPr>
            <a:xfrm>
              <a:off x="4953000" y="1524000"/>
              <a:ext cx="762000" cy="3810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a:t>
              </a:r>
              <a:endParaRPr b="1" sz="1800">
                <a:solidFill>
                  <a:schemeClr val="lt1"/>
                </a:solidFill>
                <a:latin typeface="Book Antiqua"/>
                <a:ea typeface="Book Antiqua"/>
                <a:cs typeface="Book Antiqua"/>
                <a:sym typeface="Book Antiqua"/>
              </a:endParaRPr>
            </a:p>
          </p:txBody>
        </p:sp>
        <p:sp>
          <p:nvSpPr>
            <p:cNvPr id="2208" name="Google Shape;2208;p128"/>
            <p:cNvSpPr/>
            <p:nvPr/>
          </p:nvSpPr>
          <p:spPr>
            <a:xfrm>
              <a:off x="4953000" y="1905000"/>
              <a:ext cx="762000" cy="3810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a:t>
              </a:r>
              <a:endParaRPr b="1" sz="1800">
                <a:solidFill>
                  <a:schemeClr val="lt1"/>
                </a:solidFill>
                <a:latin typeface="Book Antiqua"/>
                <a:ea typeface="Book Antiqua"/>
                <a:cs typeface="Book Antiqua"/>
                <a:sym typeface="Book Antiqua"/>
              </a:endParaRPr>
            </a:p>
          </p:txBody>
        </p:sp>
        <p:sp>
          <p:nvSpPr>
            <p:cNvPr id="2209" name="Google Shape;2209;p128"/>
            <p:cNvSpPr/>
            <p:nvPr/>
          </p:nvSpPr>
          <p:spPr>
            <a:xfrm>
              <a:off x="4953000" y="2286000"/>
              <a:ext cx="762000" cy="4572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a:t>
              </a:r>
              <a:endParaRPr b="1" sz="1800">
                <a:solidFill>
                  <a:schemeClr val="lt1"/>
                </a:solidFill>
                <a:latin typeface="Book Antiqua"/>
                <a:ea typeface="Book Antiqua"/>
                <a:cs typeface="Book Antiqua"/>
                <a:sym typeface="Book Antiqua"/>
              </a:endParaRPr>
            </a:p>
          </p:txBody>
        </p:sp>
        <p:sp>
          <p:nvSpPr>
            <p:cNvPr id="2210" name="Google Shape;2210;p128"/>
            <p:cNvSpPr/>
            <p:nvPr/>
          </p:nvSpPr>
          <p:spPr>
            <a:xfrm>
              <a:off x="4953000" y="2743200"/>
              <a:ext cx="762000" cy="3810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a:t>
              </a:r>
              <a:endParaRPr b="1" sz="1800">
                <a:solidFill>
                  <a:schemeClr val="lt1"/>
                </a:solidFill>
                <a:latin typeface="Book Antiqua"/>
                <a:ea typeface="Book Antiqua"/>
                <a:cs typeface="Book Antiqua"/>
                <a:sym typeface="Book Antiqua"/>
              </a:endParaRPr>
            </a:p>
          </p:txBody>
        </p:sp>
      </p:grpSp>
      <p:grpSp>
        <p:nvGrpSpPr>
          <p:cNvPr id="2211" name="Google Shape;2211;p128"/>
          <p:cNvGrpSpPr/>
          <p:nvPr/>
        </p:nvGrpSpPr>
        <p:grpSpPr>
          <a:xfrm>
            <a:off x="5715000" y="1295400"/>
            <a:ext cx="914400" cy="4876800"/>
            <a:chOff x="609600" y="1066800"/>
            <a:chExt cx="914400" cy="4876800"/>
          </a:xfrm>
        </p:grpSpPr>
        <p:sp>
          <p:nvSpPr>
            <p:cNvPr id="2212" name="Google Shape;2212;p128"/>
            <p:cNvSpPr/>
            <p:nvPr/>
          </p:nvSpPr>
          <p:spPr>
            <a:xfrm>
              <a:off x="609600" y="10668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a:t>
              </a:r>
              <a:endParaRPr b="1" sz="1800">
                <a:solidFill>
                  <a:schemeClr val="lt1"/>
                </a:solidFill>
                <a:latin typeface="Book Antiqua"/>
                <a:ea typeface="Book Antiqua"/>
                <a:cs typeface="Book Antiqua"/>
                <a:sym typeface="Book Antiqua"/>
              </a:endParaRPr>
            </a:p>
          </p:txBody>
        </p:sp>
        <p:sp>
          <p:nvSpPr>
            <p:cNvPr id="2213" name="Google Shape;2213;p128"/>
            <p:cNvSpPr/>
            <p:nvPr/>
          </p:nvSpPr>
          <p:spPr>
            <a:xfrm>
              <a:off x="609600" y="47244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1100</a:t>
              </a:r>
              <a:endParaRPr b="1" sz="1800">
                <a:solidFill>
                  <a:schemeClr val="lt1"/>
                </a:solidFill>
                <a:latin typeface="Book Antiqua"/>
                <a:ea typeface="Book Antiqua"/>
                <a:cs typeface="Book Antiqua"/>
                <a:sym typeface="Book Antiqua"/>
              </a:endParaRPr>
            </a:p>
          </p:txBody>
        </p:sp>
        <p:sp>
          <p:nvSpPr>
            <p:cNvPr id="2214" name="Google Shape;2214;p128"/>
            <p:cNvSpPr/>
            <p:nvPr/>
          </p:nvSpPr>
          <p:spPr>
            <a:xfrm>
              <a:off x="609600" y="44196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1011</a:t>
              </a:r>
              <a:endParaRPr b="1" sz="1800">
                <a:solidFill>
                  <a:schemeClr val="lt1"/>
                </a:solidFill>
                <a:latin typeface="Book Antiqua"/>
                <a:ea typeface="Book Antiqua"/>
                <a:cs typeface="Book Antiqua"/>
                <a:sym typeface="Book Antiqua"/>
              </a:endParaRPr>
            </a:p>
          </p:txBody>
        </p:sp>
        <p:sp>
          <p:nvSpPr>
            <p:cNvPr id="2215" name="Google Shape;2215;p128"/>
            <p:cNvSpPr/>
            <p:nvPr/>
          </p:nvSpPr>
          <p:spPr>
            <a:xfrm>
              <a:off x="609600" y="41148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1010</a:t>
              </a:r>
              <a:endParaRPr b="1" sz="1800">
                <a:solidFill>
                  <a:schemeClr val="lt1"/>
                </a:solidFill>
                <a:latin typeface="Book Antiqua"/>
                <a:ea typeface="Book Antiqua"/>
                <a:cs typeface="Book Antiqua"/>
                <a:sym typeface="Book Antiqua"/>
              </a:endParaRPr>
            </a:p>
          </p:txBody>
        </p:sp>
        <p:sp>
          <p:nvSpPr>
            <p:cNvPr id="2216" name="Google Shape;2216;p128"/>
            <p:cNvSpPr/>
            <p:nvPr/>
          </p:nvSpPr>
          <p:spPr>
            <a:xfrm>
              <a:off x="609600" y="38100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1001</a:t>
              </a:r>
              <a:endParaRPr b="1" sz="1800">
                <a:solidFill>
                  <a:schemeClr val="lt1"/>
                </a:solidFill>
                <a:latin typeface="Book Antiqua"/>
                <a:ea typeface="Book Antiqua"/>
                <a:cs typeface="Book Antiqua"/>
                <a:sym typeface="Book Antiqua"/>
              </a:endParaRPr>
            </a:p>
          </p:txBody>
        </p:sp>
        <p:sp>
          <p:nvSpPr>
            <p:cNvPr id="2217" name="Google Shape;2217;p128"/>
            <p:cNvSpPr/>
            <p:nvPr/>
          </p:nvSpPr>
          <p:spPr>
            <a:xfrm>
              <a:off x="609600" y="35052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1000</a:t>
              </a:r>
              <a:endParaRPr b="1" sz="1800">
                <a:solidFill>
                  <a:schemeClr val="lt1"/>
                </a:solidFill>
                <a:latin typeface="Book Antiqua"/>
                <a:ea typeface="Book Antiqua"/>
                <a:cs typeface="Book Antiqua"/>
                <a:sym typeface="Book Antiqua"/>
              </a:endParaRPr>
            </a:p>
          </p:txBody>
        </p:sp>
        <p:sp>
          <p:nvSpPr>
            <p:cNvPr id="2218" name="Google Shape;2218;p128"/>
            <p:cNvSpPr/>
            <p:nvPr/>
          </p:nvSpPr>
          <p:spPr>
            <a:xfrm>
              <a:off x="609600" y="32004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0111</a:t>
              </a:r>
              <a:endParaRPr b="1" sz="1800">
                <a:solidFill>
                  <a:schemeClr val="lt1"/>
                </a:solidFill>
                <a:latin typeface="Book Antiqua"/>
                <a:ea typeface="Book Antiqua"/>
                <a:cs typeface="Book Antiqua"/>
                <a:sym typeface="Book Antiqua"/>
              </a:endParaRPr>
            </a:p>
          </p:txBody>
        </p:sp>
        <p:sp>
          <p:nvSpPr>
            <p:cNvPr id="2219" name="Google Shape;2219;p128"/>
            <p:cNvSpPr/>
            <p:nvPr/>
          </p:nvSpPr>
          <p:spPr>
            <a:xfrm>
              <a:off x="609600" y="22860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0100</a:t>
              </a:r>
              <a:endParaRPr b="1" sz="1800">
                <a:solidFill>
                  <a:schemeClr val="lt1"/>
                </a:solidFill>
                <a:latin typeface="Book Antiqua"/>
                <a:ea typeface="Book Antiqua"/>
                <a:cs typeface="Book Antiqua"/>
                <a:sym typeface="Book Antiqua"/>
              </a:endParaRPr>
            </a:p>
          </p:txBody>
        </p:sp>
        <p:sp>
          <p:nvSpPr>
            <p:cNvPr id="2220" name="Google Shape;2220;p128"/>
            <p:cNvSpPr/>
            <p:nvPr/>
          </p:nvSpPr>
          <p:spPr>
            <a:xfrm>
              <a:off x="609600" y="19812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0011</a:t>
              </a:r>
              <a:endParaRPr b="1" sz="1800">
                <a:solidFill>
                  <a:schemeClr val="lt1"/>
                </a:solidFill>
                <a:latin typeface="Book Antiqua"/>
                <a:ea typeface="Book Antiqua"/>
                <a:cs typeface="Book Antiqua"/>
                <a:sym typeface="Book Antiqua"/>
              </a:endParaRPr>
            </a:p>
          </p:txBody>
        </p:sp>
        <p:sp>
          <p:nvSpPr>
            <p:cNvPr id="2221" name="Google Shape;2221;p128"/>
            <p:cNvSpPr/>
            <p:nvPr/>
          </p:nvSpPr>
          <p:spPr>
            <a:xfrm>
              <a:off x="609600" y="16764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0010</a:t>
              </a:r>
              <a:endParaRPr b="1" sz="1800">
                <a:solidFill>
                  <a:schemeClr val="lt1"/>
                </a:solidFill>
                <a:latin typeface="Book Antiqua"/>
                <a:ea typeface="Book Antiqua"/>
                <a:cs typeface="Book Antiqua"/>
                <a:sym typeface="Book Antiqua"/>
              </a:endParaRPr>
            </a:p>
          </p:txBody>
        </p:sp>
        <p:sp>
          <p:nvSpPr>
            <p:cNvPr id="2222" name="Google Shape;2222;p128"/>
            <p:cNvSpPr/>
            <p:nvPr/>
          </p:nvSpPr>
          <p:spPr>
            <a:xfrm>
              <a:off x="609600" y="13716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0001</a:t>
              </a:r>
              <a:endParaRPr b="1" sz="1800">
                <a:solidFill>
                  <a:schemeClr val="lt1"/>
                </a:solidFill>
                <a:latin typeface="Book Antiqua"/>
                <a:ea typeface="Book Antiqua"/>
                <a:cs typeface="Book Antiqua"/>
                <a:sym typeface="Book Antiqua"/>
              </a:endParaRPr>
            </a:p>
          </p:txBody>
        </p:sp>
        <p:sp>
          <p:nvSpPr>
            <p:cNvPr id="2223" name="Google Shape;2223;p128"/>
            <p:cNvSpPr/>
            <p:nvPr/>
          </p:nvSpPr>
          <p:spPr>
            <a:xfrm>
              <a:off x="609600" y="25908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0101</a:t>
              </a:r>
              <a:endParaRPr b="1" sz="1800">
                <a:solidFill>
                  <a:schemeClr val="lt1"/>
                </a:solidFill>
                <a:latin typeface="Book Antiqua"/>
                <a:ea typeface="Book Antiqua"/>
                <a:cs typeface="Book Antiqua"/>
                <a:sym typeface="Book Antiqua"/>
              </a:endParaRPr>
            </a:p>
          </p:txBody>
        </p:sp>
        <p:sp>
          <p:nvSpPr>
            <p:cNvPr id="2224" name="Google Shape;2224;p128"/>
            <p:cNvSpPr/>
            <p:nvPr/>
          </p:nvSpPr>
          <p:spPr>
            <a:xfrm>
              <a:off x="609600" y="28956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0110</a:t>
              </a:r>
              <a:endParaRPr b="1" sz="1800">
                <a:solidFill>
                  <a:schemeClr val="lt1"/>
                </a:solidFill>
                <a:latin typeface="Book Antiqua"/>
                <a:ea typeface="Book Antiqua"/>
                <a:cs typeface="Book Antiqua"/>
                <a:sym typeface="Book Antiqua"/>
              </a:endParaRPr>
            </a:p>
          </p:txBody>
        </p:sp>
        <p:sp>
          <p:nvSpPr>
            <p:cNvPr id="2225" name="Google Shape;2225;p128"/>
            <p:cNvSpPr/>
            <p:nvPr/>
          </p:nvSpPr>
          <p:spPr>
            <a:xfrm>
              <a:off x="609600" y="56388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1111</a:t>
              </a:r>
              <a:endParaRPr b="1" sz="1800">
                <a:solidFill>
                  <a:schemeClr val="lt1"/>
                </a:solidFill>
                <a:latin typeface="Book Antiqua"/>
                <a:ea typeface="Book Antiqua"/>
                <a:cs typeface="Book Antiqua"/>
                <a:sym typeface="Book Antiqua"/>
              </a:endParaRPr>
            </a:p>
          </p:txBody>
        </p:sp>
        <p:sp>
          <p:nvSpPr>
            <p:cNvPr id="2226" name="Google Shape;2226;p128"/>
            <p:cNvSpPr/>
            <p:nvPr/>
          </p:nvSpPr>
          <p:spPr>
            <a:xfrm>
              <a:off x="609600" y="53340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1110</a:t>
              </a:r>
              <a:endParaRPr b="1" sz="1800">
                <a:solidFill>
                  <a:schemeClr val="lt1"/>
                </a:solidFill>
                <a:latin typeface="Book Antiqua"/>
                <a:ea typeface="Book Antiqua"/>
                <a:cs typeface="Book Antiqua"/>
                <a:sym typeface="Book Antiqua"/>
              </a:endParaRPr>
            </a:p>
          </p:txBody>
        </p:sp>
        <p:sp>
          <p:nvSpPr>
            <p:cNvPr id="2227" name="Google Shape;2227;p128"/>
            <p:cNvSpPr/>
            <p:nvPr/>
          </p:nvSpPr>
          <p:spPr>
            <a:xfrm>
              <a:off x="609600" y="50292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1101</a:t>
              </a:r>
              <a:endParaRPr b="1" sz="1800">
                <a:solidFill>
                  <a:schemeClr val="lt1"/>
                </a:solidFill>
                <a:latin typeface="Book Antiqua"/>
                <a:ea typeface="Book Antiqua"/>
                <a:cs typeface="Book Antiqua"/>
                <a:sym typeface="Book Antiqua"/>
              </a:endParaRPr>
            </a:p>
          </p:txBody>
        </p:sp>
      </p:grpSp>
      <p:sp>
        <p:nvSpPr>
          <p:cNvPr id="2228" name="Google Shape;2228;p128"/>
          <p:cNvSpPr/>
          <p:nvPr/>
        </p:nvSpPr>
        <p:spPr>
          <a:xfrm>
            <a:off x="5867400" y="685800"/>
            <a:ext cx="2590800" cy="4572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Main Memory</a:t>
            </a:r>
            <a:endParaRPr b="1" sz="2400">
              <a:solidFill>
                <a:schemeClr val="lt1"/>
              </a:solidFill>
              <a:latin typeface="Book Antiqua"/>
              <a:ea typeface="Book Antiqua"/>
              <a:cs typeface="Book Antiqua"/>
              <a:sym typeface="Book Antiqua"/>
            </a:endParaRPr>
          </a:p>
        </p:txBody>
      </p:sp>
      <p:sp>
        <p:nvSpPr>
          <p:cNvPr id="2229" name="Google Shape;2229;p128"/>
          <p:cNvSpPr/>
          <p:nvPr/>
        </p:nvSpPr>
        <p:spPr>
          <a:xfrm>
            <a:off x="228600" y="2895600"/>
            <a:ext cx="1524000" cy="1219200"/>
          </a:xfrm>
          <a:prstGeom prst="roundRect">
            <a:avLst>
              <a:gd fmla="val 16667" name="adj"/>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0">
                <a:solidFill>
                  <a:schemeClr val="lt1"/>
                </a:solidFill>
                <a:latin typeface="Book Antiqua"/>
                <a:ea typeface="Book Antiqua"/>
                <a:cs typeface="Book Antiqua"/>
                <a:sym typeface="Book Antiqua"/>
              </a:rPr>
              <a:t>CPU</a:t>
            </a:r>
            <a:endParaRPr sz="4000">
              <a:solidFill>
                <a:schemeClr val="lt1"/>
              </a:solidFill>
              <a:latin typeface="Book Antiqua"/>
              <a:ea typeface="Book Antiqua"/>
              <a:cs typeface="Book Antiqua"/>
              <a:sym typeface="Book Antiqua"/>
            </a:endParaRPr>
          </a:p>
        </p:txBody>
      </p:sp>
      <p:cxnSp>
        <p:nvCxnSpPr>
          <p:cNvPr id="2230" name="Google Shape;2230;p128"/>
          <p:cNvCxnSpPr>
            <a:stCxn id="2229" idx="3"/>
          </p:cNvCxnSpPr>
          <p:nvPr/>
        </p:nvCxnSpPr>
        <p:spPr>
          <a:xfrm>
            <a:off x="1752600" y="3505200"/>
            <a:ext cx="2438400" cy="1500"/>
          </a:xfrm>
          <a:prstGeom prst="straightConnector1">
            <a:avLst/>
          </a:prstGeom>
          <a:noFill/>
          <a:ln cap="flat" cmpd="sng" w="76200">
            <a:solidFill>
              <a:srgbClr val="FF6803"/>
            </a:solidFill>
            <a:prstDash val="solid"/>
            <a:round/>
            <a:headEnd len="sm" w="sm" type="none"/>
            <a:tailEnd len="sm" w="sm" type="none"/>
          </a:ln>
        </p:spPr>
      </p:cxnSp>
      <p:cxnSp>
        <p:nvCxnSpPr>
          <p:cNvPr id="2231" name="Google Shape;2231;p128"/>
          <p:cNvCxnSpPr/>
          <p:nvPr/>
        </p:nvCxnSpPr>
        <p:spPr>
          <a:xfrm rot="-5400000">
            <a:off x="3581400" y="2895600"/>
            <a:ext cx="1219200" cy="1588"/>
          </a:xfrm>
          <a:prstGeom prst="straightConnector1">
            <a:avLst/>
          </a:prstGeom>
          <a:noFill/>
          <a:ln cap="flat" cmpd="sng" w="76200">
            <a:solidFill>
              <a:srgbClr val="FF6803"/>
            </a:solidFill>
            <a:prstDash val="solid"/>
            <a:round/>
            <a:headEnd len="sm" w="sm" type="none"/>
            <a:tailEnd len="med" w="med" type="triangle"/>
          </a:ln>
        </p:spPr>
      </p:cxnSp>
      <p:cxnSp>
        <p:nvCxnSpPr>
          <p:cNvPr id="2232" name="Google Shape;2232;p128"/>
          <p:cNvCxnSpPr/>
          <p:nvPr/>
        </p:nvCxnSpPr>
        <p:spPr>
          <a:xfrm>
            <a:off x="4191000" y="3505200"/>
            <a:ext cx="2895600" cy="990600"/>
          </a:xfrm>
          <a:prstGeom prst="straightConnector1">
            <a:avLst/>
          </a:prstGeom>
          <a:noFill/>
          <a:ln cap="flat" cmpd="sng" w="76200">
            <a:solidFill>
              <a:srgbClr val="FF6803"/>
            </a:solidFill>
            <a:prstDash val="solid"/>
            <a:round/>
            <a:headEnd len="sm" w="sm" type="none"/>
            <a:tailEnd len="med" w="med" type="triangle"/>
          </a:ln>
        </p:spPr>
      </p:cxnSp>
      <p:sp>
        <p:nvSpPr>
          <p:cNvPr id="2233" name="Google Shape;2233;p128"/>
          <p:cNvSpPr/>
          <p:nvPr/>
        </p:nvSpPr>
        <p:spPr>
          <a:xfrm>
            <a:off x="2209800" y="3048000"/>
            <a:ext cx="1752600" cy="45720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Book Antiqua"/>
                <a:ea typeface="Book Antiqua"/>
                <a:cs typeface="Book Antiqua"/>
                <a:sym typeface="Book Antiqua"/>
              </a:rPr>
              <a:t>Write 1010</a:t>
            </a:r>
            <a:endParaRPr b="1" sz="2400">
              <a:solidFill>
                <a:schemeClr val="dk1"/>
              </a:solidFill>
              <a:latin typeface="Book Antiqua"/>
              <a:ea typeface="Book Antiqua"/>
              <a:cs typeface="Book Antiqua"/>
              <a:sym typeface="Book Antiqua"/>
            </a:endParaRPr>
          </a:p>
        </p:txBody>
      </p:sp>
      <p:sp>
        <p:nvSpPr>
          <p:cNvPr id="2234" name="Google Shape;2234;p128"/>
          <p:cNvSpPr/>
          <p:nvPr/>
        </p:nvSpPr>
        <p:spPr>
          <a:xfrm>
            <a:off x="1049215" y="4648200"/>
            <a:ext cx="3962400" cy="1752600"/>
          </a:xfrm>
          <a:prstGeom prst="wedgeRoundRectCallout">
            <a:avLst>
              <a:gd fmla="val 20094" name="adj1"/>
              <a:gd fmla="val -108626" name="adj2"/>
              <a:gd fmla="val 16667" name="adj3"/>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Book Antiqua"/>
                <a:ea typeface="Book Antiqua"/>
                <a:cs typeface="Book Antiqua"/>
                <a:sym typeface="Book Antiqua"/>
              </a:rPr>
              <a:t>Write through cache writes blocks to the Cache as well as Main Memory. So there is no concept of Dirty Blocks here ( Cache &amp; Main Memory are always consistent )</a:t>
            </a:r>
            <a:endParaRPr b="1" sz="1800">
              <a:solidFill>
                <a:schemeClr val="lt1"/>
              </a:solidFill>
              <a:latin typeface="Book Antiqua"/>
              <a:ea typeface="Book Antiqua"/>
              <a:cs typeface="Book Antiqua"/>
              <a:sym typeface="Book Antiqua"/>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8" name="Shape 2238"/>
        <p:cNvGrpSpPr/>
        <p:nvPr/>
      </p:nvGrpSpPr>
      <p:grpSpPr>
        <a:xfrm>
          <a:off x="0" y="0"/>
          <a:ext cx="0" cy="0"/>
          <a:chOff x="0" y="0"/>
          <a:chExt cx="0" cy="0"/>
        </a:xfrm>
      </p:grpSpPr>
      <p:sp>
        <p:nvSpPr>
          <p:cNvPr id="2239" name="Google Shape;2239;p129"/>
          <p:cNvSpPr txBox="1"/>
          <p:nvPr>
            <p:ph type="title"/>
          </p:nvPr>
        </p:nvSpPr>
        <p:spPr>
          <a:xfrm>
            <a:off x="0" y="0"/>
            <a:ext cx="9144000" cy="533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WRITE BACK CACHE</a:t>
            </a:r>
            <a:endParaRPr b="1" i="0" sz="2400" u="none" cap="small" strike="noStrike">
              <a:solidFill>
                <a:schemeClr val="dk2"/>
              </a:solidFill>
              <a:latin typeface="Book Antiqua"/>
              <a:ea typeface="Book Antiqua"/>
              <a:cs typeface="Book Antiqua"/>
              <a:sym typeface="Book Antiqua"/>
            </a:endParaRPr>
          </a:p>
        </p:txBody>
      </p:sp>
      <p:grpSp>
        <p:nvGrpSpPr>
          <p:cNvPr id="2240" name="Google Shape;2240;p129"/>
          <p:cNvGrpSpPr/>
          <p:nvPr/>
        </p:nvGrpSpPr>
        <p:grpSpPr>
          <a:xfrm>
            <a:off x="3124200" y="1295400"/>
            <a:ext cx="1905000" cy="1600200"/>
            <a:chOff x="5867400" y="1524000"/>
            <a:chExt cx="1905000" cy="1600200"/>
          </a:xfrm>
        </p:grpSpPr>
        <p:sp>
          <p:nvSpPr>
            <p:cNvPr id="2241" name="Google Shape;2241;p129"/>
            <p:cNvSpPr/>
            <p:nvPr/>
          </p:nvSpPr>
          <p:spPr>
            <a:xfrm>
              <a:off x="5867400" y="1524000"/>
              <a:ext cx="1905000" cy="3810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242" name="Google Shape;2242;p129"/>
            <p:cNvSpPr/>
            <p:nvPr/>
          </p:nvSpPr>
          <p:spPr>
            <a:xfrm>
              <a:off x="5867400" y="1905000"/>
              <a:ext cx="1905000" cy="3810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243" name="Google Shape;2243;p129"/>
            <p:cNvSpPr/>
            <p:nvPr/>
          </p:nvSpPr>
          <p:spPr>
            <a:xfrm>
              <a:off x="5867400" y="2286000"/>
              <a:ext cx="1905000" cy="4572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244" name="Google Shape;2244;p129"/>
            <p:cNvSpPr/>
            <p:nvPr/>
          </p:nvSpPr>
          <p:spPr>
            <a:xfrm>
              <a:off x="5867400" y="2743200"/>
              <a:ext cx="1905000" cy="3810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grpSp>
      <p:grpSp>
        <p:nvGrpSpPr>
          <p:cNvPr id="2245" name="Google Shape;2245;p129"/>
          <p:cNvGrpSpPr/>
          <p:nvPr/>
        </p:nvGrpSpPr>
        <p:grpSpPr>
          <a:xfrm>
            <a:off x="6705600" y="1295400"/>
            <a:ext cx="1905000" cy="4876800"/>
            <a:chOff x="1676400" y="1066800"/>
            <a:chExt cx="1905000" cy="4876800"/>
          </a:xfrm>
        </p:grpSpPr>
        <p:sp>
          <p:nvSpPr>
            <p:cNvPr id="2246" name="Google Shape;2246;p129"/>
            <p:cNvSpPr/>
            <p:nvPr/>
          </p:nvSpPr>
          <p:spPr>
            <a:xfrm>
              <a:off x="1676400" y="10668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247" name="Google Shape;2247;p129"/>
            <p:cNvSpPr/>
            <p:nvPr/>
          </p:nvSpPr>
          <p:spPr>
            <a:xfrm>
              <a:off x="1676400" y="47244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248" name="Google Shape;2248;p129"/>
            <p:cNvSpPr/>
            <p:nvPr/>
          </p:nvSpPr>
          <p:spPr>
            <a:xfrm>
              <a:off x="1676400" y="44196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249" name="Google Shape;2249;p129"/>
            <p:cNvSpPr/>
            <p:nvPr/>
          </p:nvSpPr>
          <p:spPr>
            <a:xfrm>
              <a:off x="1676400" y="41148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250" name="Google Shape;2250;p129"/>
            <p:cNvSpPr/>
            <p:nvPr/>
          </p:nvSpPr>
          <p:spPr>
            <a:xfrm>
              <a:off x="1676400" y="3810000"/>
              <a:ext cx="1905000" cy="3048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251" name="Google Shape;2251;p129"/>
            <p:cNvSpPr/>
            <p:nvPr/>
          </p:nvSpPr>
          <p:spPr>
            <a:xfrm>
              <a:off x="1676400" y="35052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252" name="Google Shape;2252;p129"/>
            <p:cNvSpPr/>
            <p:nvPr/>
          </p:nvSpPr>
          <p:spPr>
            <a:xfrm>
              <a:off x="1676400" y="32004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253" name="Google Shape;2253;p129"/>
            <p:cNvSpPr/>
            <p:nvPr/>
          </p:nvSpPr>
          <p:spPr>
            <a:xfrm>
              <a:off x="1676400" y="22860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254" name="Google Shape;2254;p129"/>
            <p:cNvSpPr/>
            <p:nvPr/>
          </p:nvSpPr>
          <p:spPr>
            <a:xfrm>
              <a:off x="1676400" y="19812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255" name="Google Shape;2255;p129"/>
            <p:cNvSpPr/>
            <p:nvPr/>
          </p:nvSpPr>
          <p:spPr>
            <a:xfrm>
              <a:off x="1676400" y="16764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256" name="Google Shape;2256;p129"/>
            <p:cNvSpPr/>
            <p:nvPr/>
          </p:nvSpPr>
          <p:spPr>
            <a:xfrm>
              <a:off x="1676400" y="1371600"/>
              <a:ext cx="1905000" cy="3048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257" name="Google Shape;2257;p129"/>
            <p:cNvSpPr/>
            <p:nvPr/>
          </p:nvSpPr>
          <p:spPr>
            <a:xfrm>
              <a:off x="1676400" y="2590800"/>
              <a:ext cx="1905000" cy="3048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258" name="Google Shape;2258;p129"/>
            <p:cNvSpPr/>
            <p:nvPr/>
          </p:nvSpPr>
          <p:spPr>
            <a:xfrm>
              <a:off x="1676400" y="28956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259" name="Google Shape;2259;p129"/>
            <p:cNvSpPr/>
            <p:nvPr/>
          </p:nvSpPr>
          <p:spPr>
            <a:xfrm>
              <a:off x="1676400" y="56388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260" name="Google Shape;2260;p129"/>
            <p:cNvSpPr/>
            <p:nvPr/>
          </p:nvSpPr>
          <p:spPr>
            <a:xfrm>
              <a:off x="1676400" y="53340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261" name="Google Shape;2261;p129"/>
            <p:cNvSpPr/>
            <p:nvPr/>
          </p:nvSpPr>
          <p:spPr>
            <a:xfrm>
              <a:off x="1676400" y="5029200"/>
              <a:ext cx="1905000" cy="304800"/>
            </a:xfrm>
            <a:prstGeom prst="rect">
              <a:avLst/>
            </a:prstGeom>
            <a:gradFill>
              <a:gsLst>
                <a:gs pos="0">
                  <a:srgbClr val="4373C9"/>
                </a:gs>
                <a:gs pos="30000">
                  <a:srgbClr val="416EC2"/>
                </a:gs>
                <a:gs pos="75000">
                  <a:srgbClr val="2D5092"/>
                </a:gs>
                <a:gs pos="100000">
                  <a:srgbClr val="213B6A"/>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grpSp>
      <p:sp>
        <p:nvSpPr>
          <p:cNvPr id="2262" name="Google Shape;2262;p129"/>
          <p:cNvSpPr/>
          <p:nvPr/>
        </p:nvSpPr>
        <p:spPr>
          <a:xfrm>
            <a:off x="3505200" y="609600"/>
            <a:ext cx="1600200" cy="4572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Cache</a:t>
            </a:r>
            <a:endParaRPr b="1" sz="2400">
              <a:solidFill>
                <a:schemeClr val="lt1"/>
              </a:solidFill>
              <a:latin typeface="Book Antiqua"/>
              <a:ea typeface="Book Antiqua"/>
              <a:cs typeface="Book Antiqua"/>
              <a:sym typeface="Book Antiqua"/>
            </a:endParaRPr>
          </a:p>
        </p:txBody>
      </p:sp>
      <p:grpSp>
        <p:nvGrpSpPr>
          <p:cNvPr id="2263" name="Google Shape;2263;p129"/>
          <p:cNvGrpSpPr/>
          <p:nvPr/>
        </p:nvGrpSpPr>
        <p:grpSpPr>
          <a:xfrm>
            <a:off x="2286000" y="1295400"/>
            <a:ext cx="762000" cy="1600200"/>
            <a:chOff x="4953000" y="1524000"/>
            <a:chExt cx="762000" cy="1600200"/>
          </a:xfrm>
        </p:grpSpPr>
        <p:sp>
          <p:nvSpPr>
            <p:cNvPr id="2264" name="Google Shape;2264;p129"/>
            <p:cNvSpPr/>
            <p:nvPr/>
          </p:nvSpPr>
          <p:spPr>
            <a:xfrm>
              <a:off x="4953000" y="1524000"/>
              <a:ext cx="762000" cy="3810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a:t>
              </a:r>
              <a:endParaRPr b="1" sz="1800">
                <a:solidFill>
                  <a:schemeClr val="lt1"/>
                </a:solidFill>
                <a:latin typeface="Book Antiqua"/>
                <a:ea typeface="Book Antiqua"/>
                <a:cs typeface="Book Antiqua"/>
                <a:sym typeface="Book Antiqua"/>
              </a:endParaRPr>
            </a:p>
          </p:txBody>
        </p:sp>
        <p:sp>
          <p:nvSpPr>
            <p:cNvPr id="2265" name="Google Shape;2265;p129"/>
            <p:cNvSpPr/>
            <p:nvPr/>
          </p:nvSpPr>
          <p:spPr>
            <a:xfrm>
              <a:off x="4953000" y="1905000"/>
              <a:ext cx="762000" cy="3810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a:t>
              </a:r>
              <a:endParaRPr b="1" sz="1800">
                <a:solidFill>
                  <a:schemeClr val="lt1"/>
                </a:solidFill>
                <a:latin typeface="Book Antiqua"/>
                <a:ea typeface="Book Antiqua"/>
                <a:cs typeface="Book Antiqua"/>
                <a:sym typeface="Book Antiqua"/>
              </a:endParaRPr>
            </a:p>
          </p:txBody>
        </p:sp>
        <p:sp>
          <p:nvSpPr>
            <p:cNvPr id="2266" name="Google Shape;2266;p129"/>
            <p:cNvSpPr/>
            <p:nvPr/>
          </p:nvSpPr>
          <p:spPr>
            <a:xfrm>
              <a:off x="4953000" y="2286000"/>
              <a:ext cx="762000" cy="4572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a:t>
              </a:r>
              <a:endParaRPr b="1" sz="1800">
                <a:solidFill>
                  <a:schemeClr val="lt1"/>
                </a:solidFill>
                <a:latin typeface="Book Antiqua"/>
                <a:ea typeface="Book Antiqua"/>
                <a:cs typeface="Book Antiqua"/>
                <a:sym typeface="Book Antiqua"/>
              </a:endParaRPr>
            </a:p>
          </p:txBody>
        </p:sp>
        <p:sp>
          <p:nvSpPr>
            <p:cNvPr id="2267" name="Google Shape;2267;p129"/>
            <p:cNvSpPr/>
            <p:nvPr/>
          </p:nvSpPr>
          <p:spPr>
            <a:xfrm>
              <a:off x="4953000" y="2743200"/>
              <a:ext cx="762000" cy="3810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a:t>
              </a:r>
              <a:endParaRPr b="1" sz="1800">
                <a:solidFill>
                  <a:schemeClr val="lt1"/>
                </a:solidFill>
                <a:latin typeface="Book Antiqua"/>
                <a:ea typeface="Book Antiqua"/>
                <a:cs typeface="Book Antiqua"/>
                <a:sym typeface="Book Antiqua"/>
              </a:endParaRPr>
            </a:p>
          </p:txBody>
        </p:sp>
      </p:grpSp>
      <p:grpSp>
        <p:nvGrpSpPr>
          <p:cNvPr id="2268" name="Google Shape;2268;p129"/>
          <p:cNvGrpSpPr/>
          <p:nvPr/>
        </p:nvGrpSpPr>
        <p:grpSpPr>
          <a:xfrm>
            <a:off x="5715000" y="1295400"/>
            <a:ext cx="914400" cy="4876800"/>
            <a:chOff x="609600" y="1066800"/>
            <a:chExt cx="914400" cy="4876800"/>
          </a:xfrm>
        </p:grpSpPr>
        <p:sp>
          <p:nvSpPr>
            <p:cNvPr id="2269" name="Google Shape;2269;p129"/>
            <p:cNvSpPr/>
            <p:nvPr/>
          </p:nvSpPr>
          <p:spPr>
            <a:xfrm>
              <a:off x="609600" y="10668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a:t>
              </a:r>
              <a:endParaRPr b="1" sz="1800">
                <a:solidFill>
                  <a:schemeClr val="lt1"/>
                </a:solidFill>
                <a:latin typeface="Book Antiqua"/>
                <a:ea typeface="Book Antiqua"/>
                <a:cs typeface="Book Antiqua"/>
                <a:sym typeface="Book Antiqua"/>
              </a:endParaRPr>
            </a:p>
          </p:txBody>
        </p:sp>
        <p:sp>
          <p:nvSpPr>
            <p:cNvPr id="2270" name="Google Shape;2270;p129"/>
            <p:cNvSpPr/>
            <p:nvPr/>
          </p:nvSpPr>
          <p:spPr>
            <a:xfrm>
              <a:off x="609600" y="47244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1100</a:t>
              </a:r>
              <a:endParaRPr b="1" sz="1800">
                <a:solidFill>
                  <a:schemeClr val="lt1"/>
                </a:solidFill>
                <a:latin typeface="Book Antiqua"/>
                <a:ea typeface="Book Antiqua"/>
                <a:cs typeface="Book Antiqua"/>
                <a:sym typeface="Book Antiqua"/>
              </a:endParaRPr>
            </a:p>
          </p:txBody>
        </p:sp>
        <p:sp>
          <p:nvSpPr>
            <p:cNvPr id="2271" name="Google Shape;2271;p129"/>
            <p:cNvSpPr/>
            <p:nvPr/>
          </p:nvSpPr>
          <p:spPr>
            <a:xfrm>
              <a:off x="609600" y="44196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1011</a:t>
              </a:r>
              <a:endParaRPr b="1" sz="1800">
                <a:solidFill>
                  <a:schemeClr val="lt1"/>
                </a:solidFill>
                <a:latin typeface="Book Antiqua"/>
                <a:ea typeface="Book Antiqua"/>
                <a:cs typeface="Book Antiqua"/>
                <a:sym typeface="Book Antiqua"/>
              </a:endParaRPr>
            </a:p>
          </p:txBody>
        </p:sp>
        <p:sp>
          <p:nvSpPr>
            <p:cNvPr id="2272" name="Google Shape;2272;p129"/>
            <p:cNvSpPr/>
            <p:nvPr/>
          </p:nvSpPr>
          <p:spPr>
            <a:xfrm>
              <a:off x="609600" y="41148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1010</a:t>
              </a:r>
              <a:endParaRPr b="1" sz="1800">
                <a:solidFill>
                  <a:schemeClr val="lt1"/>
                </a:solidFill>
                <a:latin typeface="Book Antiqua"/>
                <a:ea typeface="Book Antiqua"/>
                <a:cs typeface="Book Antiqua"/>
                <a:sym typeface="Book Antiqua"/>
              </a:endParaRPr>
            </a:p>
          </p:txBody>
        </p:sp>
        <p:sp>
          <p:nvSpPr>
            <p:cNvPr id="2273" name="Google Shape;2273;p129"/>
            <p:cNvSpPr/>
            <p:nvPr/>
          </p:nvSpPr>
          <p:spPr>
            <a:xfrm>
              <a:off x="609600" y="38100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1001</a:t>
              </a:r>
              <a:endParaRPr b="1" sz="1800">
                <a:solidFill>
                  <a:schemeClr val="lt1"/>
                </a:solidFill>
                <a:latin typeface="Book Antiqua"/>
                <a:ea typeface="Book Antiqua"/>
                <a:cs typeface="Book Antiqua"/>
                <a:sym typeface="Book Antiqua"/>
              </a:endParaRPr>
            </a:p>
          </p:txBody>
        </p:sp>
        <p:sp>
          <p:nvSpPr>
            <p:cNvPr id="2274" name="Google Shape;2274;p129"/>
            <p:cNvSpPr/>
            <p:nvPr/>
          </p:nvSpPr>
          <p:spPr>
            <a:xfrm>
              <a:off x="609600" y="35052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1000</a:t>
              </a:r>
              <a:endParaRPr b="1" sz="1800">
                <a:solidFill>
                  <a:schemeClr val="lt1"/>
                </a:solidFill>
                <a:latin typeface="Book Antiqua"/>
                <a:ea typeface="Book Antiqua"/>
                <a:cs typeface="Book Antiqua"/>
                <a:sym typeface="Book Antiqua"/>
              </a:endParaRPr>
            </a:p>
          </p:txBody>
        </p:sp>
        <p:sp>
          <p:nvSpPr>
            <p:cNvPr id="2275" name="Google Shape;2275;p129"/>
            <p:cNvSpPr/>
            <p:nvPr/>
          </p:nvSpPr>
          <p:spPr>
            <a:xfrm>
              <a:off x="609600" y="32004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0111</a:t>
              </a:r>
              <a:endParaRPr b="1" sz="1800">
                <a:solidFill>
                  <a:schemeClr val="lt1"/>
                </a:solidFill>
                <a:latin typeface="Book Antiqua"/>
                <a:ea typeface="Book Antiqua"/>
                <a:cs typeface="Book Antiqua"/>
                <a:sym typeface="Book Antiqua"/>
              </a:endParaRPr>
            </a:p>
          </p:txBody>
        </p:sp>
        <p:sp>
          <p:nvSpPr>
            <p:cNvPr id="2276" name="Google Shape;2276;p129"/>
            <p:cNvSpPr/>
            <p:nvPr/>
          </p:nvSpPr>
          <p:spPr>
            <a:xfrm>
              <a:off x="609600" y="22860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0100</a:t>
              </a:r>
              <a:endParaRPr b="1" sz="1800">
                <a:solidFill>
                  <a:schemeClr val="lt1"/>
                </a:solidFill>
                <a:latin typeface="Book Antiqua"/>
                <a:ea typeface="Book Antiqua"/>
                <a:cs typeface="Book Antiqua"/>
                <a:sym typeface="Book Antiqua"/>
              </a:endParaRPr>
            </a:p>
          </p:txBody>
        </p:sp>
        <p:sp>
          <p:nvSpPr>
            <p:cNvPr id="2277" name="Google Shape;2277;p129"/>
            <p:cNvSpPr/>
            <p:nvPr/>
          </p:nvSpPr>
          <p:spPr>
            <a:xfrm>
              <a:off x="609600" y="19812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0011</a:t>
              </a:r>
              <a:endParaRPr b="1" sz="1800">
                <a:solidFill>
                  <a:schemeClr val="lt1"/>
                </a:solidFill>
                <a:latin typeface="Book Antiqua"/>
                <a:ea typeface="Book Antiqua"/>
                <a:cs typeface="Book Antiqua"/>
                <a:sym typeface="Book Antiqua"/>
              </a:endParaRPr>
            </a:p>
          </p:txBody>
        </p:sp>
        <p:sp>
          <p:nvSpPr>
            <p:cNvPr id="2278" name="Google Shape;2278;p129"/>
            <p:cNvSpPr/>
            <p:nvPr/>
          </p:nvSpPr>
          <p:spPr>
            <a:xfrm>
              <a:off x="609600" y="16764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0010</a:t>
              </a:r>
              <a:endParaRPr b="1" sz="1800">
                <a:solidFill>
                  <a:schemeClr val="lt1"/>
                </a:solidFill>
                <a:latin typeface="Book Antiqua"/>
                <a:ea typeface="Book Antiqua"/>
                <a:cs typeface="Book Antiqua"/>
                <a:sym typeface="Book Antiqua"/>
              </a:endParaRPr>
            </a:p>
          </p:txBody>
        </p:sp>
        <p:sp>
          <p:nvSpPr>
            <p:cNvPr id="2279" name="Google Shape;2279;p129"/>
            <p:cNvSpPr/>
            <p:nvPr/>
          </p:nvSpPr>
          <p:spPr>
            <a:xfrm>
              <a:off x="609600" y="13716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0001</a:t>
              </a:r>
              <a:endParaRPr b="1" sz="1800">
                <a:solidFill>
                  <a:schemeClr val="lt1"/>
                </a:solidFill>
                <a:latin typeface="Book Antiqua"/>
                <a:ea typeface="Book Antiqua"/>
                <a:cs typeface="Book Antiqua"/>
                <a:sym typeface="Book Antiqua"/>
              </a:endParaRPr>
            </a:p>
          </p:txBody>
        </p:sp>
        <p:sp>
          <p:nvSpPr>
            <p:cNvPr id="2280" name="Google Shape;2280;p129"/>
            <p:cNvSpPr/>
            <p:nvPr/>
          </p:nvSpPr>
          <p:spPr>
            <a:xfrm>
              <a:off x="609600" y="25908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0101</a:t>
              </a:r>
              <a:endParaRPr b="1" sz="1800">
                <a:solidFill>
                  <a:schemeClr val="lt1"/>
                </a:solidFill>
                <a:latin typeface="Book Antiqua"/>
                <a:ea typeface="Book Antiqua"/>
                <a:cs typeface="Book Antiqua"/>
                <a:sym typeface="Book Antiqua"/>
              </a:endParaRPr>
            </a:p>
          </p:txBody>
        </p:sp>
        <p:sp>
          <p:nvSpPr>
            <p:cNvPr id="2281" name="Google Shape;2281;p129"/>
            <p:cNvSpPr/>
            <p:nvPr/>
          </p:nvSpPr>
          <p:spPr>
            <a:xfrm>
              <a:off x="609600" y="28956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0110</a:t>
              </a:r>
              <a:endParaRPr b="1" sz="1800">
                <a:solidFill>
                  <a:schemeClr val="lt1"/>
                </a:solidFill>
                <a:latin typeface="Book Antiqua"/>
                <a:ea typeface="Book Antiqua"/>
                <a:cs typeface="Book Antiqua"/>
                <a:sym typeface="Book Antiqua"/>
              </a:endParaRPr>
            </a:p>
          </p:txBody>
        </p:sp>
        <p:sp>
          <p:nvSpPr>
            <p:cNvPr id="2282" name="Google Shape;2282;p129"/>
            <p:cNvSpPr/>
            <p:nvPr/>
          </p:nvSpPr>
          <p:spPr>
            <a:xfrm>
              <a:off x="609600" y="56388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1111</a:t>
              </a:r>
              <a:endParaRPr b="1" sz="1800">
                <a:solidFill>
                  <a:schemeClr val="lt1"/>
                </a:solidFill>
                <a:latin typeface="Book Antiqua"/>
                <a:ea typeface="Book Antiqua"/>
                <a:cs typeface="Book Antiqua"/>
                <a:sym typeface="Book Antiqua"/>
              </a:endParaRPr>
            </a:p>
          </p:txBody>
        </p:sp>
        <p:sp>
          <p:nvSpPr>
            <p:cNvPr id="2283" name="Google Shape;2283;p129"/>
            <p:cNvSpPr/>
            <p:nvPr/>
          </p:nvSpPr>
          <p:spPr>
            <a:xfrm>
              <a:off x="609600" y="53340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1110</a:t>
              </a:r>
              <a:endParaRPr b="1" sz="1800">
                <a:solidFill>
                  <a:schemeClr val="lt1"/>
                </a:solidFill>
                <a:latin typeface="Book Antiqua"/>
                <a:ea typeface="Book Antiqua"/>
                <a:cs typeface="Book Antiqua"/>
                <a:sym typeface="Book Antiqua"/>
              </a:endParaRPr>
            </a:p>
          </p:txBody>
        </p:sp>
        <p:sp>
          <p:nvSpPr>
            <p:cNvPr id="2284" name="Google Shape;2284;p129"/>
            <p:cNvSpPr/>
            <p:nvPr/>
          </p:nvSpPr>
          <p:spPr>
            <a:xfrm>
              <a:off x="609600" y="50292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1101</a:t>
              </a:r>
              <a:endParaRPr b="1" sz="1800">
                <a:solidFill>
                  <a:schemeClr val="lt1"/>
                </a:solidFill>
                <a:latin typeface="Book Antiqua"/>
                <a:ea typeface="Book Antiqua"/>
                <a:cs typeface="Book Antiqua"/>
                <a:sym typeface="Book Antiqua"/>
              </a:endParaRPr>
            </a:p>
          </p:txBody>
        </p:sp>
      </p:grpSp>
      <p:sp>
        <p:nvSpPr>
          <p:cNvPr id="2285" name="Google Shape;2285;p129"/>
          <p:cNvSpPr/>
          <p:nvPr/>
        </p:nvSpPr>
        <p:spPr>
          <a:xfrm>
            <a:off x="5867400" y="685800"/>
            <a:ext cx="2590800" cy="4572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Main Memory</a:t>
            </a:r>
            <a:endParaRPr b="1" sz="2400">
              <a:solidFill>
                <a:schemeClr val="lt1"/>
              </a:solidFill>
              <a:latin typeface="Book Antiqua"/>
              <a:ea typeface="Book Antiqua"/>
              <a:cs typeface="Book Antiqua"/>
              <a:sym typeface="Book Antiqua"/>
            </a:endParaRPr>
          </a:p>
        </p:txBody>
      </p:sp>
      <p:sp>
        <p:nvSpPr>
          <p:cNvPr id="2286" name="Google Shape;2286;p129"/>
          <p:cNvSpPr/>
          <p:nvPr/>
        </p:nvSpPr>
        <p:spPr>
          <a:xfrm>
            <a:off x="228600" y="2895600"/>
            <a:ext cx="1524000" cy="1219200"/>
          </a:xfrm>
          <a:prstGeom prst="roundRect">
            <a:avLst>
              <a:gd fmla="val 16667" name="adj"/>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0">
                <a:solidFill>
                  <a:schemeClr val="lt1"/>
                </a:solidFill>
                <a:latin typeface="Book Antiqua"/>
                <a:ea typeface="Book Antiqua"/>
                <a:cs typeface="Book Antiqua"/>
                <a:sym typeface="Book Antiqua"/>
              </a:rPr>
              <a:t>CPU</a:t>
            </a:r>
            <a:endParaRPr sz="4000">
              <a:solidFill>
                <a:schemeClr val="lt1"/>
              </a:solidFill>
              <a:latin typeface="Book Antiqua"/>
              <a:ea typeface="Book Antiqua"/>
              <a:cs typeface="Book Antiqua"/>
              <a:sym typeface="Book Antiqua"/>
            </a:endParaRPr>
          </a:p>
        </p:txBody>
      </p:sp>
      <p:cxnSp>
        <p:nvCxnSpPr>
          <p:cNvPr id="2287" name="Google Shape;2287;p129"/>
          <p:cNvCxnSpPr>
            <a:stCxn id="2286" idx="3"/>
          </p:cNvCxnSpPr>
          <p:nvPr/>
        </p:nvCxnSpPr>
        <p:spPr>
          <a:xfrm>
            <a:off x="1752600" y="3505200"/>
            <a:ext cx="2438400" cy="1500"/>
          </a:xfrm>
          <a:prstGeom prst="straightConnector1">
            <a:avLst/>
          </a:prstGeom>
          <a:noFill/>
          <a:ln cap="flat" cmpd="sng" w="76200">
            <a:solidFill>
              <a:srgbClr val="FF6803"/>
            </a:solidFill>
            <a:prstDash val="solid"/>
            <a:round/>
            <a:headEnd len="sm" w="sm" type="none"/>
            <a:tailEnd len="sm" w="sm" type="none"/>
          </a:ln>
        </p:spPr>
      </p:cxnSp>
      <p:cxnSp>
        <p:nvCxnSpPr>
          <p:cNvPr id="2288" name="Google Shape;2288;p129"/>
          <p:cNvCxnSpPr/>
          <p:nvPr/>
        </p:nvCxnSpPr>
        <p:spPr>
          <a:xfrm rot="-5400000">
            <a:off x="3581400" y="2895600"/>
            <a:ext cx="1219200" cy="1588"/>
          </a:xfrm>
          <a:prstGeom prst="straightConnector1">
            <a:avLst/>
          </a:prstGeom>
          <a:noFill/>
          <a:ln cap="flat" cmpd="sng" w="76200">
            <a:solidFill>
              <a:srgbClr val="FF6803"/>
            </a:solidFill>
            <a:prstDash val="solid"/>
            <a:round/>
            <a:headEnd len="sm" w="sm" type="none"/>
            <a:tailEnd len="med" w="med" type="triangle"/>
          </a:ln>
        </p:spPr>
      </p:cxnSp>
      <p:sp>
        <p:nvSpPr>
          <p:cNvPr id="2289" name="Google Shape;2289;p129"/>
          <p:cNvSpPr/>
          <p:nvPr/>
        </p:nvSpPr>
        <p:spPr>
          <a:xfrm>
            <a:off x="2209800" y="3048000"/>
            <a:ext cx="1828800" cy="45720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Book Antiqua"/>
                <a:ea typeface="Book Antiqua"/>
                <a:cs typeface="Book Antiqua"/>
                <a:sym typeface="Book Antiqua"/>
              </a:rPr>
              <a:t>Write 1010</a:t>
            </a:r>
            <a:endParaRPr b="1" sz="2400">
              <a:solidFill>
                <a:schemeClr val="dk1"/>
              </a:solidFill>
              <a:latin typeface="Book Antiqua"/>
              <a:ea typeface="Book Antiqua"/>
              <a:cs typeface="Book Antiqua"/>
              <a:sym typeface="Book Antiqua"/>
            </a:endParaRPr>
          </a:p>
        </p:txBody>
      </p:sp>
      <p:grpSp>
        <p:nvGrpSpPr>
          <p:cNvPr id="2290" name="Google Shape;2290;p129"/>
          <p:cNvGrpSpPr/>
          <p:nvPr/>
        </p:nvGrpSpPr>
        <p:grpSpPr>
          <a:xfrm>
            <a:off x="1524000" y="1295400"/>
            <a:ext cx="762000" cy="1600200"/>
            <a:chOff x="4953000" y="1524000"/>
            <a:chExt cx="762000" cy="1600200"/>
          </a:xfrm>
        </p:grpSpPr>
        <p:sp>
          <p:nvSpPr>
            <p:cNvPr id="2291" name="Google Shape;2291;p129"/>
            <p:cNvSpPr/>
            <p:nvPr/>
          </p:nvSpPr>
          <p:spPr>
            <a:xfrm>
              <a:off x="4953000" y="1524000"/>
              <a:ext cx="762000" cy="3810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a:t>
              </a:r>
              <a:endParaRPr b="1" sz="1800">
                <a:solidFill>
                  <a:schemeClr val="lt1"/>
                </a:solidFill>
                <a:latin typeface="Book Antiqua"/>
                <a:ea typeface="Book Antiqua"/>
                <a:cs typeface="Book Antiqua"/>
                <a:sym typeface="Book Antiqua"/>
              </a:endParaRPr>
            </a:p>
          </p:txBody>
        </p:sp>
        <p:sp>
          <p:nvSpPr>
            <p:cNvPr id="2292" name="Google Shape;2292;p129"/>
            <p:cNvSpPr/>
            <p:nvPr/>
          </p:nvSpPr>
          <p:spPr>
            <a:xfrm>
              <a:off x="4953000" y="1905000"/>
              <a:ext cx="762000" cy="3810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a:t>
              </a:r>
              <a:endParaRPr b="1" sz="1800">
                <a:solidFill>
                  <a:schemeClr val="lt1"/>
                </a:solidFill>
                <a:latin typeface="Book Antiqua"/>
                <a:ea typeface="Book Antiqua"/>
                <a:cs typeface="Book Antiqua"/>
                <a:sym typeface="Book Antiqua"/>
              </a:endParaRPr>
            </a:p>
          </p:txBody>
        </p:sp>
        <p:sp>
          <p:nvSpPr>
            <p:cNvPr id="2293" name="Google Shape;2293;p129"/>
            <p:cNvSpPr/>
            <p:nvPr/>
          </p:nvSpPr>
          <p:spPr>
            <a:xfrm>
              <a:off x="4953000" y="2286000"/>
              <a:ext cx="762000" cy="4572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a:t>
              </a:r>
              <a:endParaRPr b="1" sz="1800">
                <a:solidFill>
                  <a:schemeClr val="lt1"/>
                </a:solidFill>
                <a:latin typeface="Book Antiqua"/>
                <a:ea typeface="Book Antiqua"/>
                <a:cs typeface="Book Antiqua"/>
                <a:sym typeface="Book Antiqua"/>
              </a:endParaRPr>
            </a:p>
          </p:txBody>
        </p:sp>
        <p:sp>
          <p:nvSpPr>
            <p:cNvPr id="2294" name="Google Shape;2294;p129"/>
            <p:cNvSpPr/>
            <p:nvPr/>
          </p:nvSpPr>
          <p:spPr>
            <a:xfrm>
              <a:off x="4953000" y="2743200"/>
              <a:ext cx="762000" cy="3810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a:t>
              </a:r>
              <a:endParaRPr b="1" sz="1800">
                <a:solidFill>
                  <a:schemeClr val="lt1"/>
                </a:solidFill>
                <a:latin typeface="Book Antiqua"/>
                <a:ea typeface="Book Antiqua"/>
                <a:cs typeface="Book Antiqua"/>
                <a:sym typeface="Book Antiqua"/>
              </a:endParaRPr>
            </a:p>
          </p:txBody>
        </p:sp>
      </p:grpSp>
      <p:sp>
        <p:nvSpPr>
          <p:cNvPr id="2295" name="Google Shape;2295;p129"/>
          <p:cNvSpPr/>
          <p:nvPr/>
        </p:nvSpPr>
        <p:spPr>
          <a:xfrm>
            <a:off x="685800" y="685800"/>
            <a:ext cx="1600200" cy="4572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Dirty Bit</a:t>
            </a:r>
            <a:endParaRPr b="1" sz="2400">
              <a:solidFill>
                <a:schemeClr val="lt1"/>
              </a:solidFill>
              <a:latin typeface="Book Antiqua"/>
              <a:ea typeface="Book Antiqua"/>
              <a:cs typeface="Book Antiqua"/>
              <a:sym typeface="Book Antiqua"/>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9" name="Shape 2299"/>
        <p:cNvGrpSpPr/>
        <p:nvPr/>
      </p:nvGrpSpPr>
      <p:grpSpPr>
        <a:xfrm>
          <a:off x="0" y="0"/>
          <a:ext cx="0" cy="0"/>
          <a:chOff x="0" y="0"/>
          <a:chExt cx="0" cy="0"/>
        </a:xfrm>
      </p:grpSpPr>
      <p:sp>
        <p:nvSpPr>
          <p:cNvPr id="2300" name="Google Shape;2300;p130"/>
          <p:cNvSpPr txBox="1"/>
          <p:nvPr>
            <p:ph type="title"/>
          </p:nvPr>
        </p:nvSpPr>
        <p:spPr>
          <a:xfrm>
            <a:off x="0" y="0"/>
            <a:ext cx="9144000" cy="533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WRITE BACK CACHE ( DURING BLOCK REPLACEMENT )</a:t>
            </a:r>
            <a:endParaRPr b="1" i="0" sz="2400" u="none" cap="small" strike="noStrike">
              <a:solidFill>
                <a:schemeClr val="dk2"/>
              </a:solidFill>
              <a:latin typeface="Book Antiqua"/>
              <a:ea typeface="Book Antiqua"/>
              <a:cs typeface="Book Antiqua"/>
              <a:sym typeface="Book Antiqua"/>
            </a:endParaRPr>
          </a:p>
        </p:txBody>
      </p:sp>
      <p:sp>
        <p:nvSpPr>
          <p:cNvPr id="2301" name="Google Shape;2301;p130"/>
          <p:cNvSpPr/>
          <p:nvPr/>
        </p:nvSpPr>
        <p:spPr>
          <a:xfrm>
            <a:off x="3124200" y="1295400"/>
            <a:ext cx="1905000" cy="3810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02" name="Google Shape;2302;p130"/>
          <p:cNvSpPr/>
          <p:nvPr/>
        </p:nvSpPr>
        <p:spPr>
          <a:xfrm>
            <a:off x="3124200" y="1676400"/>
            <a:ext cx="1905000" cy="381000"/>
          </a:xfrm>
          <a:prstGeom prst="rect">
            <a:avLst/>
          </a:prstGeom>
          <a:solidFill>
            <a:srgbClr val="FFFF00"/>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03" name="Google Shape;2303;p130"/>
          <p:cNvSpPr/>
          <p:nvPr/>
        </p:nvSpPr>
        <p:spPr>
          <a:xfrm>
            <a:off x="3124200" y="2057400"/>
            <a:ext cx="1905000" cy="4572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04" name="Google Shape;2304;p130"/>
          <p:cNvSpPr/>
          <p:nvPr/>
        </p:nvSpPr>
        <p:spPr>
          <a:xfrm>
            <a:off x="3124200" y="2514600"/>
            <a:ext cx="1905000" cy="3810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05" name="Google Shape;2305;p130"/>
          <p:cNvSpPr/>
          <p:nvPr/>
        </p:nvSpPr>
        <p:spPr>
          <a:xfrm>
            <a:off x="6705600" y="12954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06" name="Google Shape;2306;p130"/>
          <p:cNvSpPr/>
          <p:nvPr/>
        </p:nvSpPr>
        <p:spPr>
          <a:xfrm>
            <a:off x="6705600" y="49530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07" name="Google Shape;2307;p130"/>
          <p:cNvSpPr/>
          <p:nvPr/>
        </p:nvSpPr>
        <p:spPr>
          <a:xfrm>
            <a:off x="6705600" y="46482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08" name="Google Shape;2308;p130"/>
          <p:cNvSpPr/>
          <p:nvPr/>
        </p:nvSpPr>
        <p:spPr>
          <a:xfrm>
            <a:off x="6705600" y="43434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09" name="Google Shape;2309;p130"/>
          <p:cNvSpPr/>
          <p:nvPr/>
        </p:nvSpPr>
        <p:spPr>
          <a:xfrm>
            <a:off x="6705600" y="4038600"/>
            <a:ext cx="1905000" cy="304800"/>
          </a:xfrm>
          <a:prstGeom prst="rect">
            <a:avLst/>
          </a:prstGeom>
          <a:solidFill>
            <a:srgbClr val="FFFF00"/>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10" name="Google Shape;2310;p130"/>
          <p:cNvSpPr/>
          <p:nvPr/>
        </p:nvSpPr>
        <p:spPr>
          <a:xfrm>
            <a:off x="6705600" y="37338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11" name="Google Shape;2311;p130"/>
          <p:cNvSpPr/>
          <p:nvPr/>
        </p:nvSpPr>
        <p:spPr>
          <a:xfrm>
            <a:off x="6705600" y="34290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12" name="Google Shape;2312;p130"/>
          <p:cNvSpPr/>
          <p:nvPr/>
        </p:nvSpPr>
        <p:spPr>
          <a:xfrm>
            <a:off x="6705600" y="25146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13" name="Google Shape;2313;p130"/>
          <p:cNvSpPr/>
          <p:nvPr/>
        </p:nvSpPr>
        <p:spPr>
          <a:xfrm>
            <a:off x="6705600" y="22098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14" name="Google Shape;2314;p130"/>
          <p:cNvSpPr/>
          <p:nvPr/>
        </p:nvSpPr>
        <p:spPr>
          <a:xfrm>
            <a:off x="6705600" y="19050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15" name="Google Shape;2315;p130"/>
          <p:cNvSpPr/>
          <p:nvPr/>
        </p:nvSpPr>
        <p:spPr>
          <a:xfrm>
            <a:off x="6705600" y="1600200"/>
            <a:ext cx="1905000" cy="304800"/>
          </a:xfrm>
          <a:prstGeom prst="rect">
            <a:avLst/>
          </a:prstGeom>
          <a:solidFill>
            <a:srgbClr val="FFFF00"/>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16" name="Google Shape;2316;p130"/>
          <p:cNvSpPr/>
          <p:nvPr/>
        </p:nvSpPr>
        <p:spPr>
          <a:xfrm>
            <a:off x="6705600" y="2819400"/>
            <a:ext cx="1905000" cy="304800"/>
          </a:xfrm>
          <a:prstGeom prst="rect">
            <a:avLst/>
          </a:prstGeom>
          <a:solidFill>
            <a:srgbClr val="FFFF00"/>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17" name="Google Shape;2317;p130"/>
          <p:cNvSpPr/>
          <p:nvPr/>
        </p:nvSpPr>
        <p:spPr>
          <a:xfrm>
            <a:off x="6705600" y="31242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18" name="Google Shape;2318;p130"/>
          <p:cNvSpPr/>
          <p:nvPr/>
        </p:nvSpPr>
        <p:spPr>
          <a:xfrm>
            <a:off x="6705600" y="58674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19" name="Google Shape;2319;p130"/>
          <p:cNvSpPr/>
          <p:nvPr/>
        </p:nvSpPr>
        <p:spPr>
          <a:xfrm>
            <a:off x="6705600" y="55626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20" name="Google Shape;2320;p130"/>
          <p:cNvSpPr/>
          <p:nvPr/>
        </p:nvSpPr>
        <p:spPr>
          <a:xfrm>
            <a:off x="6705600" y="5257800"/>
            <a:ext cx="1905000" cy="304800"/>
          </a:xfrm>
          <a:prstGeom prst="rect">
            <a:avLst/>
          </a:prstGeom>
          <a:solidFill>
            <a:srgbClr val="FFFF00"/>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21" name="Google Shape;2321;p130"/>
          <p:cNvSpPr/>
          <p:nvPr/>
        </p:nvSpPr>
        <p:spPr>
          <a:xfrm>
            <a:off x="3505200" y="609600"/>
            <a:ext cx="1600200" cy="4572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Cache</a:t>
            </a:r>
            <a:endParaRPr b="1" sz="2400">
              <a:solidFill>
                <a:schemeClr val="lt1"/>
              </a:solidFill>
              <a:latin typeface="Book Antiqua"/>
              <a:ea typeface="Book Antiqua"/>
              <a:cs typeface="Book Antiqua"/>
              <a:sym typeface="Book Antiqua"/>
            </a:endParaRPr>
          </a:p>
        </p:txBody>
      </p:sp>
      <p:grpSp>
        <p:nvGrpSpPr>
          <p:cNvPr id="2322" name="Google Shape;2322;p130"/>
          <p:cNvGrpSpPr/>
          <p:nvPr/>
        </p:nvGrpSpPr>
        <p:grpSpPr>
          <a:xfrm>
            <a:off x="2286000" y="1295400"/>
            <a:ext cx="762000" cy="1600200"/>
            <a:chOff x="4953000" y="1524000"/>
            <a:chExt cx="762000" cy="1600200"/>
          </a:xfrm>
        </p:grpSpPr>
        <p:sp>
          <p:nvSpPr>
            <p:cNvPr id="2323" name="Google Shape;2323;p130"/>
            <p:cNvSpPr/>
            <p:nvPr/>
          </p:nvSpPr>
          <p:spPr>
            <a:xfrm>
              <a:off x="4953000" y="1524000"/>
              <a:ext cx="762000" cy="3810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a:t>
              </a:r>
              <a:endParaRPr b="1" sz="1800">
                <a:solidFill>
                  <a:schemeClr val="lt1"/>
                </a:solidFill>
                <a:latin typeface="Book Antiqua"/>
                <a:ea typeface="Book Antiqua"/>
                <a:cs typeface="Book Antiqua"/>
                <a:sym typeface="Book Antiqua"/>
              </a:endParaRPr>
            </a:p>
          </p:txBody>
        </p:sp>
        <p:sp>
          <p:nvSpPr>
            <p:cNvPr id="2324" name="Google Shape;2324;p130"/>
            <p:cNvSpPr/>
            <p:nvPr/>
          </p:nvSpPr>
          <p:spPr>
            <a:xfrm>
              <a:off x="4953000" y="1905000"/>
              <a:ext cx="762000" cy="3810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a:t>
              </a:r>
              <a:endParaRPr b="1" sz="1800">
                <a:solidFill>
                  <a:schemeClr val="lt1"/>
                </a:solidFill>
                <a:latin typeface="Book Antiqua"/>
                <a:ea typeface="Book Antiqua"/>
                <a:cs typeface="Book Antiqua"/>
                <a:sym typeface="Book Antiqua"/>
              </a:endParaRPr>
            </a:p>
          </p:txBody>
        </p:sp>
        <p:sp>
          <p:nvSpPr>
            <p:cNvPr id="2325" name="Google Shape;2325;p130"/>
            <p:cNvSpPr/>
            <p:nvPr/>
          </p:nvSpPr>
          <p:spPr>
            <a:xfrm>
              <a:off x="4953000" y="2286000"/>
              <a:ext cx="762000" cy="4572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a:t>
              </a:r>
              <a:endParaRPr b="1" sz="1800">
                <a:solidFill>
                  <a:schemeClr val="lt1"/>
                </a:solidFill>
                <a:latin typeface="Book Antiqua"/>
                <a:ea typeface="Book Antiqua"/>
                <a:cs typeface="Book Antiqua"/>
                <a:sym typeface="Book Antiqua"/>
              </a:endParaRPr>
            </a:p>
          </p:txBody>
        </p:sp>
        <p:sp>
          <p:nvSpPr>
            <p:cNvPr id="2326" name="Google Shape;2326;p130"/>
            <p:cNvSpPr/>
            <p:nvPr/>
          </p:nvSpPr>
          <p:spPr>
            <a:xfrm>
              <a:off x="4953000" y="2743200"/>
              <a:ext cx="762000" cy="3810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a:t>
              </a:r>
              <a:endParaRPr b="1" sz="1800">
                <a:solidFill>
                  <a:schemeClr val="lt1"/>
                </a:solidFill>
                <a:latin typeface="Book Antiqua"/>
                <a:ea typeface="Book Antiqua"/>
                <a:cs typeface="Book Antiqua"/>
                <a:sym typeface="Book Antiqua"/>
              </a:endParaRPr>
            </a:p>
          </p:txBody>
        </p:sp>
      </p:grpSp>
      <p:grpSp>
        <p:nvGrpSpPr>
          <p:cNvPr id="2327" name="Google Shape;2327;p130"/>
          <p:cNvGrpSpPr/>
          <p:nvPr/>
        </p:nvGrpSpPr>
        <p:grpSpPr>
          <a:xfrm>
            <a:off x="5715000" y="1295400"/>
            <a:ext cx="914400" cy="4876800"/>
            <a:chOff x="609600" y="1066800"/>
            <a:chExt cx="914400" cy="4876800"/>
          </a:xfrm>
        </p:grpSpPr>
        <p:sp>
          <p:nvSpPr>
            <p:cNvPr id="2328" name="Google Shape;2328;p130"/>
            <p:cNvSpPr/>
            <p:nvPr/>
          </p:nvSpPr>
          <p:spPr>
            <a:xfrm>
              <a:off x="609600" y="10668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a:t>
              </a:r>
              <a:endParaRPr b="1" sz="1800">
                <a:solidFill>
                  <a:schemeClr val="lt1"/>
                </a:solidFill>
                <a:latin typeface="Book Antiqua"/>
                <a:ea typeface="Book Antiqua"/>
                <a:cs typeface="Book Antiqua"/>
                <a:sym typeface="Book Antiqua"/>
              </a:endParaRPr>
            </a:p>
          </p:txBody>
        </p:sp>
        <p:sp>
          <p:nvSpPr>
            <p:cNvPr id="2329" name="Google Shape;2329;p130"/>
            <p:cNvSpPr/>
            <p:nvPr/>
          </p:nvSpPr>
          <p:spPr>
            <a:xfrm>
              <a:off x="609600" y="47244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1100</a:t>
              </a:r>
              <a:endParaRPr b="1" sz="1800">
                <a:solidFill>
                  <a:schemeClr val="lt1"/>
                </a:solidFill>
                <a:latin typeface="Book Antiqua"/>
                <a:ea typeface="Book Antiqua"/>
                <a:cs typeface="Book Antiqua"/>
                <a:sym typeface="Book Antiqua"/>
              </a:endParaRPr>
            </a:p>
          </p:txBody>
        </p:sp>
        <p:sp>
          <p:nvSpPr>
            <p:cNvPr id="2330" name="Google Shape;2330;p130"/>
            <p:cNvSpPr/>
            <p:nvPr/>
          </p:nvSpPr>
          <p:spPr>
            <a:xfrm>
              <a:off x="609600" y="44196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1011</a:t>
              </a:r>
              <a:endParaRPr b="1" sz="1800">
                <a:solidFill>
                  <a:schemeClr val="lt1"/>
                </a:solidFill>
                <a:latin typeface="Book Antiqua"/>
                <a:ea typeface="Book Antiqua"/>
                <a:cs typeface="Book Antiqua"/>
                <a:sym typeface="Book Antiqua"/>
              </a:endParaRPr>
            </a:p>
          </p:txBody>
        </p:sp>
        <p:sp>
          <p:nvSpPr>
            <p:cNvPr id="2331" name="Google Shape;2331;p130"/>
            <p:cNvSpPr/>
            <p:nvPr/>
          </p:nvSpPr>
          <p:spPr>
            <a:xfrm>
              <a:off x="609600" y="41148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1010</a:t>
              </a:r>
              <a:endParaRPr b="1" sz="1800">
                <a:solidFill>
                  <a:schemeClr val="lt1"/>
                </a:solidFill>
                <a:latin typeface="Book Antiqua"/>
                <a:ea typeface="Book Antiqua"/>
                <a:cs typeface="Book Antiqua"/>
                <a:sym typeface="Book Antiqua"/>
              </a:endParaRPr>
            </a:p>
          </p:txBody>
        </p:sp>
        <p:sp>
          <p:nvSpPr>
            <p:cNvPr id="2332" name="Google Shape;2332;p130"/>
            <p:cNvSpPr/>
            <p:nvPr/>
          </p:nvSpPr>
          <p:spPr>
            <a:xfrm>
              <a:off x="609600" y="38100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1001</a:t>
              </a:r>
              <a:endParaRPr b="1" sz="1800">
                <a:solidFill>
                  <a:schemeClr val="lt1"/>
                </a:solidFill>
                <a:latin typeface="Book Antiqua"/>
                <a:ea typeface="Book Antiqua"/>
                <a:cs typeface="Book Antiqua"/>
                <a:sym typeface="Book Antiqua"/>
              </a:endParaRPr>
            </a:p>
          </p:txBody>
        </p:sp>
        <p:sp>
          <p:nvSpPr>
            <p:cNvPr id="2333" name="Google Shape;2333;p130"/>
            <p:cNvSpPr/>
            <p:nvPr/>
          </p:nvSpPr>
          <p:spPr>
            <a:xfrm>
              <a:off x="609600" y="35052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1000</a:t>
              </a:r>
              <a:endParaRPr b="1" sz="1800">
                <a:solidFill>
                  <a:schemeClr val="lt1"/>
                </a:solidFill>
                <a:latin typeface="Book Antiqua"/>
                <a:ea typeface="Book Antiqua"/>
                <a:cs typeface="Book Antiqua"/>
                <a:sym typeface="Book Antiqua"/>
              </a:endParaRPr>
            </a:p>
          </p:txBody>
        </p:sp>
        <p:sp>
          <p:nvSpPr>
            <p:cNvPr id="2334" name="Google Shape;2334;p130"/>
            <p:cNvSpPr/>
            <p:nvPr/>
          </p:nvSpPr>
          <p:spPr>
            <a:xfrm>
              <a:off x="609600" y="32004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0111</a:t>
              </a:r>
              <a:endParaRPr b="1" sz="1800">
                <a:solidFill>
                  <a:schemeClr val="lt1"/>
                </a:solidFill>
                <a:latin typeface="Book Antiqua"/>
                <a:ea typeface="Book Antiqua"/>
                <a:cs typeface="Book Antiqua"/>
                <a:sym typeface="Book Antiqua"/>
              </a:endParaRPr>
            </a:p>
          </p:txBody>
        </p:sp>
        <p:sp>
          <p:nvSpPr>
            <p:cNvPr id="2335" name="Google Shape;2335;p130"/>
            <p:cNvSpPr/>
            <p:nvPr/>
          </p:nvSpPr>
          <p:spPr>
            <a:xfrm>
              <a:off x="609600" y="22860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0100</a:t>
              </a:r>
              <a:endParaRPr b="1" sz="1800">
                <a:solidFill>
                  <a:schemeClr val="lt1"/>
                </a:solidFill>
                <a:latin typeface="Book Antiqua"/>
                <a:ea typeface="Book Antiqua"/>
                <a:cs typeface="Book Antiqua"/>
                <a:sym typeface="Book Antiqua"/>
              </a:endParaRPr>
            </a:p>
          </p:txBody>
        </p:sp>
        <p:sp>
          <p:nvSpPr>
            <p:cNvPr id="2336" name="Google Shape;2336;p130"/>
            <p:cNvSpPr/>
            <p:nvPr/>
          </p:nvSpPr>
          <p:spPr>
            <a:xfrm>
              <a:off x="609600" y="19812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0011</a:t>
              </a:r>
              <a:endParaRPr b="1" sz="1800">
                <a:solidFill>
                  <a:schemeClr val="lt1"/>
                </a:solidFill>
                <a:latin typeface="Book Antiqua"/>
                <a:ea typeface="Book Antiqua"/>
                <a:cs typeface="Book Antiqua"/>
                <a:sym typeface="Book Antiqua"/>
              </a:endParaRPr>
            </a:p>
          </p:txBody>
        </p:sp>
        <p:sp>
          <p:nvSpPr>
            <p:cNvPr id="2337" name="Google Shape;2337;p130"/>
            <p:cNvSpPr/>
            <p:nvPr/>
          </p:nvSpPr>
          <p:spPr>
            <a:xfrm>
              <a:off x="609600" y="16764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0010</a:t>
              </a:r>
              <a:endParaRPr b="1" sz="1800">
                <a:solidFill>
                  <a:schemeClr val="lt1"/>
                </a:solidFill>
                <a:latin typeface="Book Antiqua"/>
                <a:ea typeface="Book Antiqua"/>
                <a:cs typeface="Book Antiqua"/>
                <a:sym typeface="Book Antiqua"/>
              </a:endParaRPr>
            </a:p>
          </p:txBody>
        </p:sp>
        <p:sp>
          <p:nvSpPr>
            <p:cNvPr id="2338" name="Google Shape;2338;p130"/>
            <p:cNvSpPr/>
            <p:nvPr/>
          </p:nvSpPr>
          <p:spPr>
            <a:xfrm>
              <a:off x="609600" y="13716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0001</a:t>
              </a:r>
              <a:endParaRPr b="1" sz="1800">
                <a:solidFill>
                  <a:schemeClr val="lt1"/>
                </a:solidFill>
                <a:latin typeface="Book Antiqua"/>
                <a:ea typeface="Book Antiqua"/>
                <a:cs typeface="Book Antiqua"/>
                <a:sym typeface="Book Antiqua"/>
              </a:endParaRPr>
            </a:p>
          </p:txBody>
        </p:sp>
        <p:sp>
          <p:nvSpPr>
            <p:cNvPr id="2339" name="Google Shape;2339;p130"/>
            <p:cNvSpPr/>
            <p:nvPr/>
          </p:nvSpPr>
          <p:spPr>
            <a:xfrm>
              <a:off x="609600" y="25908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0101</a:t>
              </a:r>
              <a:endParaRPr b="1" sz="1800">
                <a:solidFill>
                  <a:schemeClr val="lt1"/>
                </a:solidFill>
                <a:latin typeface="Book Antiqua"/>
                <a:ea typeface="Book Antiqua"/>
                <a:cs typeface="Book Antiqua"/>
                <a:sym typeface="Book Antiqua"/>
              </a:endParaRPr>
            </a:p>
          </p:txBody>
        </p:sp>
        <p:sp>
          <p:nvSpPr>
            <p:cNvPr id="2340" name="Google Shape;2340;p130"/>
            <p:cNvSpPr/>
            <p:nvPr/>
          </p:nvSpPr>
          <p:spPr>
            <a:xfrm>
              <a:off x="609600" y="28956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0110</a:t>
              </a:r>
              <a:endParaRPr b="1" sz="1800">
                <a:solidFill>
                  <a:schemeClr val="lt1"/>
                </a:solidFill>
                <a:latin typeface="Book Antiqua"/>
                <a:ea typeface="Book Antiqua"/>
                <a:cs typeface="Book Antiqua"/>
                <a:sym typeface="Book Antiqua"/>
              </a:endParaRPr>
            </a:p>
          </p:txBody>
        </p:sp>
        <p:sp>
          <p:nvSpPr>
            <p:cNvPr id="2341" name="Google Shape;2341;p130"/>
            <p:cNvSpPr/>
            <p:nvPr/>
          </p:nvSpPr>
          <p:spPr>
            <a:xfrm>
              <a:off x="609600" y="56388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1111</a:t>
              </a:r>
              <a:endParaRPr b="1" sz="1800">
                <a:solidFill>
                  <a:schemeClr val="lt1"/>
                </a:solidFill>
                <a:latin typeface="Book Antiqua"/>
                <a:ea typeface="Book Antiqua"/>
                <a:cs typeface="Book Antiqua"/>
                <a:sym typeface="Book Antiqua"/>
              </a:endParaRPr>
            </a:p>
          </p:txBody>
        </p:sp>
        <p:sp>
          <p:nvSpPr>
            <p:cNvPr id="2342" name="Google Shape;2342;p130"/>
            <p:cNvSpPr/>
            <p:nvPr/>
          </p:nvSpPr>
          <p:spPr>
            <a:xfrm>
              <a:off x="609600" y="53340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1110</a:t>
              </a:r>
              <a:endParaRPr b="1" sz="1800">
                <a:solidFill>
                  <a:schemeClr val="lt1"/>
                </a:solidFill>
                <a:latin typeface="Book Antiqua"/>
                <a:ea typeface="Book Antiqua"/>
                <a:cs typeface="Book Antiqua"/>
                <a:sym typeface="Book Antiqua"/>
              </a:endParaRPr>
            </a:p>
          </p:txBody>
        </p:sp>
        <p:sp>
          <p:nvSpPr>
            <p:cNvPr id="2343" name="Google Shape;2343;p130"/>
            <p:cNvSpPr/>
            <p:nvPr/>
          </p:nvSpPr>
          <p:spPr>
            <a:xfrm>
              <a:off x="609600" y="50292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1101</a:t>
              </a:r>
              <a:endParaRPr b="1" sz="1800">
                <a:solidFill>
                  <a:schemeClr val="lt1"/>
                </a:solidFill>
                <a:latin typeface="Book Antiqua"/>
                <a:ea typeface="Book Antiqua"/>
                <a:cs typeface="Book Antiqua"/>
                <a:sym typeface="Book Antiqua"/>
              </a:endParaRPr>
            </a:p>
          </p:txBody>
        </p:sp>
      </p:grpSp>
      <p:sp>
        <p:nvSpPr>
          <p:cNvPr id="2344" name="Google Shape;2344;p130"/>
          <p:cNvSpPr/>
          <p:nvPr/>
        </p:nvSpPr>
        <p:spPr>
          <a:xfrm>
            <a:off x="5867400" y="685800"/>
            <a:ext cx="2590800" cy="4572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Main Memory</a:t>
            </a:r>
            <a:endParaRPr b="1" sz="2400">
              <a:solidFill>
                <a:schemeClr val="lt1"/>
              </a:solidFill>
              <a:latin typeface="Book Antiqua"/>
              <a:ea typeface="Book Antiqua"/>
              <a:cs typeface="Book Antiqua"/>
              <a:sym typeface="Book Antiqua"/>
            </a:endParaRPr>
          </a:p>
        </p:txBody>
      </p:sp>
      <p:sp>
        <p:nvSpPr>
          <p:cNvPr id="2345" name="Google Shape;2345;p130"/>
          <p:cNvSpPr/>
          <p:nvPr/>
        </p:nvSpPr>
        <p:spPr>
          <a:xfrm>
            <a:off x="228600" y="2895600"/>
            <a:ext cx="1524000" cy="1219200"/>
          </a:xfrm>
          <a:prstGeom prst="roundRect">
            <a:avLst>
              <a:gd fmla="val 16667" name="adj"/>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0">
                <a:solidFill>
                  <a:schemeClr val="lt1"/>
                </a:solidFill>
                <a:latin typeface="Book Antiqua"/>
                <a:ea typeface="Book Antiqua"/>
                <a:cs typeface="Book Antiqua"/>
                <a:sym typeface="Book Antiqua"/>
              </a:rPr>
              <a:t>CPU</a:t>
            </a:r>
            <a:endParaRPr sz="4000">
              <a:solidFill>
                <a:schemeClr val="lt1"/>
              </a:solidFill>
              <a:latin typeface="Book Antiqua"/>
              <a:ea typeface="Book Antiqua"/>
              <a:cs typeface="Book Antiqua"/>
              <a:sym typeface="Book Antiqua"/>
            </a:endParaRPr>
          </a:p>
        </p:txBody>
      </p:sp>
      <p:cxnSp>
        <p:nvCxnSpPr>
          <p:cNvPr id="2346" name="Google Shape;2346;p130"/>
          <p:cNvCxnSpPr>
            <a:stCxn id="2345" idx="3"/>
          </p:cNvCxnSpPr>
          <p:nvPr/>
        </p:nvCxnSpPr>
        <p:spPr>
          <a:xfrm>
            <a:off x="1752600" y="3505200"/>
            <a:ext cx="2438400" cy="1500"/>
          </a:xfrm>
          <a:prstGeom prst="straightConnector1">
            <a:avLst/>
          </a:prstGeom>
          <a:noFill/>
          <a:ln cap="flat" cmpd="sng" w="76200">
            <a:solidFill>
              <a:srgbClr val="FF6803"/>
            </a:solidFill>
            <a:prstDash val="solid"/>
            <a:round/>
            <a:headEnd len="sm" w="sm" type="none"/>
            <a:tailEnd len="sm" w="sm" type="none"/>
          </a:ln>
        </p:spPr>
      </p:cxnSp>
      <p:sp>
        <p:nvSpPr>
          <p:cNvPr id="2347" name="Google Shape;2347;p130"/>
          <p:cNvSpPr/>
          <p:nvPr/>
        </p:nvSpPr>
        <p:spPr>
          <a:xfrm>
            <a:off x="1981200" y="3048000"/>
            <a:ext cx="1828800" cy="38100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Book Antiqua"/>
                <a:ea typeface="Book Antiqua"/>
                <a:cs typeface="Book Antiqua"/>
                <a:sym typeface="Book Antiqua"/>
              </a:rPr>
              <a:t>Read 0010</a:t>
            </a:r>
            <a:endParaRPr b="1" sz="2400">
              <a:solidFill>
                <a:schemeClr val="dk1"/>
              </a:solidFill>
              <a:latin typeface="Book Antiqua"/>
              <a:ea typeface="Book Antiqua"/>
              <a:cs typeface="Book Antiqua"/>
              <a:sym typeface="Book Antiqua"/>
            </a:endParaRPr>
          </a:p>
        </p:txBody>
      </p:sp>
      <p:grpSp>
        <p:nvGrpSpPr>
          <p:cNvPr id="2348" name="Google Shape;2348;p130"/>
          <p:cNvGrpSpPr/>
          <p:nvPr/>
        </p:nvGrpSpPr>
        <p:grpSpPr>
          <a:xfrm>
            <a:off x="1524000" y="1295400"/>
            <a:ext cx="762000" cy="1600200"/>
            <a:chOff x="4953000" y="1524000"/>
            <a:chExt cx="762000" cy="1600200"/>
          </a:xfrm>
        </p:grpSpPr>
        <p:sp>
          <p:nvSpPr>
            <p:cNvPr id="2349" name="Google Shape;2349;p130"/>
            <p:cNvSpPr/>
            <p:nvPr/>
          </p:nvSpPr>
          <p:spPr>
            <a:xfrm>
              <a:off x="4953000" y="1524000"/>
              <a:ext cx="762000" cy="3810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a:t>
              </a:r>
              <a:endParaRPr b="1" sz="1800">
                <a:solidFill>
                  <a:schemeClr val="lt1"/>
                </a:solidFill>
                <a:latin typeface="Book Antiqua"/>
                <a:ea typeface="Book Antiqua"/>
                <a:cs typeface="Book Antiqua"/>
                <a:sym typeface="Book Antiqua"/>
              </a:endParaRPr>
            </a:p>
          </p:txBody>
        </p:sp>
        <p:sp>
          <p:nvSpPr>
            <p:cNvPr id="2350" name="Google Shape;2350;p130"/>
            <p:cNvSpPr/>
            <p:nvPr/>
          </p:nvSpPr>
          <p:spPr>
            <a:xfrm>
              <a:off x="4953000" y="1905000"/>
              <a:ext cx="762000" cy="3810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a:t>
              </a:r>
              <a:endParaRPr b="1" sz="1800">
                <a:solidFill>
                  <a:schemeClr val="lt1"/>
                </a:solidFill>
                <a:latin typeface="Book Antiqua"/>
                <a:ea typeface="Book Antiqua"/>
                <a:cs typeface="Book Antiqua"/>
                <a:sym typeface="Book Antiqua"/>
              </a:endParaRPr>
            </a:p>
          </p:txBody>
        </p:sp>
        <p:sp>
          <p:nvSpPr>
            <p:cNvPr id="2351" name="Google Shape;2351;p130"/>
            <p:cNvSpPr/>
            <p:nvPr/>
          </p:nvSpPr>
          <p:spPr>
            <a:xfrm>
              <a:off x="4953000" y="2286000"/>
              <a:ext cx="762000" cy="4572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a:t>
              </a:r>
              <a:endParaRPr b="1" sz="1800">
                <a:solidFill>
                  <a:schemeClr val="lt1"/>
                </a:solidFill>
                <a:latin typeface="Book Antiqua"/>
                <a:ea typeface="Book Antiqua"/>
                <a:cs typeface="Book Antiqua"/>
                <a:sym typeface="Book Antiqua"/>
              </a:endParaRPr>
            </a:p>
          </p:txBody>
        </p:sp>
        <p:sp>
          <p:nvSpPr>
            <p:cNvPr id="2352" name="Google Shape;2352;p130"/>
            <p:cNvSpPr/>
            <p:nvPr/>
          </p:nvSpPr>
          <p:spPr>
            <a:xfrm>
              <a:off x="4953000" y="2743200"/>
              <a:ext cx="762000" cy="3810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a:t>
              </a:r>
              <a:endParaRPr b="1" sz="1800">
                <a:solidFill>
                  <a:schemeClr val="lt1"/>
                </a:solidFill>
                <a:latin typeface="Book Antiqua"/>
                <a:ea typeface="Book Antiqua"/>
                <a:cs typeface="Book Antiqua"/>
                <a:sym typeface="Book Antiqua"/>
              </a:endParaRPr>
            </a:p>
          </p:txBody>
        </p:sp>
      </p:grpSp>
      <p:sp>
        <p:nvSpPr>
          <p:cNvPr id="2353" name="Google Shape;2353;p130"/>
          <p:cNvSpPr/>
          <p:nvPr/>
        </p:nvSpPr>
        <p:spPr>
          <a:xfrm>
            <a:off x="685800" y="685800"/>
            <a:ext cx="1600200" cy="4572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Dirty Bit</a:t>
            </a:r>
            <a:endParaRPr b="1" sz="2400">
              <a:solidFill>
                <a:schemeClr val="lt1"/>
              </a:solidFill>
              <a:latin typeface="Book Antiqua"/>
              <a:ea typeface="Book Antiqua"/>
              <a:cs typeface="Book Antiqua"/>
              <a:sym typeface="Book Antiqua"/>
            </a:endParaRPr>
          </a:p>
        </p:txBody>
      </p:sp>
      <p:cxnSp>
        <p:nvCxnSpPr>
          <p:cNvPr id="2354" name="Google Shape;2354;p130"/>
          <p:cNvCxnSpPr/>
          <p:nvPr/>
        </p:nvCxnSpPr>
        <p:spPr>
          <a:xfrm>
            <a:off x="4114800" y="2286000"/>
            <a:ext cx="3352800" cy="2209800"/>
          </a:xfrm>
          <a:prstGeom prst="straightConnector1">
            <a:avLst/>
          </a:prstGeom>
          <a:noFill/>
          <a:ln cap="flat" cmpd="sng" w="76200">
            <a:solidFill>
              <a:srgbClr val="FFFF00"/>
            </a:solidFill>
            <a:prstDash val="solid"/>
            <a:round/>
            <a:headEnd len="sm" w="sm" type="none"/>
            <a:tailEnd len="med" w="med" type="stealth"/>
          </a:ln>
        </p:spPr>
      </p:cxnSp>
      <p:sp>
        <p:nvSpPr>
          <p:cNvPr id="2355" name="Google Shape;2355;p130"/>
          <p:cNvSpPr/>
          <p:nvPr/>
        </p:nvSpPr>
        <p:spPr>
          <a:xfrm rot="1800000">
            <a:off x="4762133" y="2464924"/>
            <a:ext cx="1143000" cy="45720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Book Antiqua"/>
                <a:ea typeface="Book Antiqua"/>
                <a:cs typeface="Book Antiqua"/>
                <a:sym typeface="Book Antiqua"/>
              </a:rPr>
              <a:t>Copy</a:t>
            </a:r>
            <a:endParaRPr b="1" sz="2400">
              <a:solidFill>
                <a:schemeClr val="dk1"/>
              </a:solidFill>
              <a:latin typeface="Book Antiqua"/>
              <a:ea typeface="Book Antiqua"/>
              <a:cs typeface="Book Antiqua"/>
              <a:sym typeface="Book Antiqua"/>
            </a:endParaRPr>
          </a:p>
        </p:txBody>
      </p:sp>
      <p:cxnSp>
        <p:nvCxnSpPr>
          <p:cNvPr id="2356" name="Google Shape;2356;p130"/>
          <p:cNvCxnSpPr/>
          <p:nvPr/>
        </p:nvCxnSpPr>
        <p:spPr>
          <a:xfrm flipH="1">
            <a:off x="4495800" y="2057400"/>
            <a:ext cx="3429000" cy="152400"/>
          </a:xfrm>
          <a:prstGeom prst="straightConnector1">
            <a:avLst/>
          </a:prstGeom>
          <a:noFill/>
          <a:ln cap="flat" cmpd="sng" w="76200">
            <a:solidFill>
              <a:srgbClr val="FFFF00"/>
            </a:solidFill>
            <a:prstDash val="solid"/>
            <a:round/>
            <a:headEnd len="sm" w="sm" type="none"/>
            <a:tailEnd len="med" w="med" type="stealth"/>
          </a:ln>
        </p:spPr>
      </p:cxnSp>
      <p:sp>
        <p:nvSpPr>
          <p:cNvPr id="2357" name="Google Shape;2357;p130"/>
          <p:cNvSpPr/>
          <p:nvPr/>
        </p:nvSpPr>
        <p:spPr>
          <a:xfrm>
            <a:off x="4724400" y="1600200"/>
            <a:ext cx="1143000" cy="45720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Book Antiqua"/>
                <a:ea typeface="Book Antiqua"/>
                <a:cs typeface="Book Antiqua"/>
                <a:sym typeface="Book Antiqua"/>
              </a:rPr>
              <a:t>Load</a:t>
            </a:r>
            <a:endParaRPr b="1" sz="2400">
              <a:solidFill>
                <a:schemeClr val="dk1"/>
              </a:solidFill>
              <a:latin typeface="Book Antiqua"/>
              <a:ea typeface="Book Antiqua"/>
              <a:cs typeface="Book Antiqua"/>
              <a:sym typeface="Book Antiqua"/>
            </a:endParaRPr>
          </a:p>
        </p:txBody>
      </p:sp>
      <p:cxnSp>
        <p:nvCxnSpPr>
          <p:cNvPr id="2358" name="Google Shape;2358;p130"/>
          <p:cNvCxnSpPr/>
          <p:nvPr/>
        </p:nvCxnSpPr>
        <p:spPr>
          <a:xfrm rot="-5400000">
            <a:off x="3886200" y="3200400"/>
            <a:ext cx="609600" cy="1588"/>
          </a:xfrm>
          <a:prstGeom prst="straightConnector1">
            <a:avLst/>
          </a:prstGeom>
          <a:noFill/>
          <a:ln cap="flat" cmpd="sng" w="76200">
            <a:solidFill>
              <a:srgbClr val="E65C01"/>
            </a:solidFill>
            <a:prstDash val="solid"/>
            <a:round/>
            <a:headEnd len="sm" w="sm" type="none"/>
            <a:tailEnd len="med" w="med" type="stealth"/>
          </a:ln>
        </p:spPr>
      </p:cxnSp>
      <p:sp>
        <p:nvSpPr>
          <p:cNvPr id="2359" name="Google Shape;2359;p130"/>
          <p:cNvSpPr/>
          <p:nvPr/>
        </p:nvSpPr>
        <p:spPr>
          <a:xfrm>
            <a:off x="4800600" y="3276600"/>
            <a:ext cx="685800" cy="533400"/>
          </a:xfrm>
          <a:prstGeom prst="ellipse">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2</a:t>
            </a:r>
            <a:endParaRPr b="1" sz="2400">
              <a:solidFill>
                <a:schemeClr val="lt1"/>
              </a:solidFill>
              <a:latin typeface="Book Antiqua"/>
              <a:ea typeface="Book Antiqua"/>
              <a:cs typeface="Book Antiqua"/>
              <a:sym typeface="Book Antiqua"/>
            </a:endParaRPr>
          </a:p>
        </p:txBody>
      </p:sp>
      <p:sp>
        <p:nvSpPr>
          <p:cNvPr id="2360" name="Google Shape;2360;p130"/>
          <p:cNvSpPr/>
          <p:nvPr/>
        </p:nvSpPr>
        <p:spPr>
          <a:xfrm>
            <a:off x="6705600" y="1524000"/>
            <a:ext cx="685800" cy="533400"/>
          </a:xfrm>
          <a:prstGeom prst="ellipse">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3</a:t>
            </a:r>
            <a:endParaRPr b="1" sz="2400">
              <a:solidFill>
                <a:schemeClr val="lt1"/>
              </a:solidFill>
              <a:latin typeface="Book Antiqua"/>
              <a:ea typeface="Book Antiqua"/>
              <a:cs typeface="Book Antiqua"/>
              <a:sym typeface="Book Antiqua"/>
            </a:endParaRPr>
          </a:p>
        </p:txBody>
      </p:sp>
      <p:sp>
        <p:nvSpPr>
          <p:cNvPr id="2361" name="Google Shape;2361;p130"/>
          <p:cNvSpPr/>
          <p:nvPr/>
        </p:nvSpPr>
        <p:spPr>
          <a:xfrm>
            <a:off x="2514600" y="3581400"/>
            <a:ext cx="685800" cy="533400"/>
          </a:xfrm>
          <a:prstGeom prst="ellipse">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1</a:t>
            </a:r>
            <a:endParaRPr b="1" sz="2400">
              <a:solidFill>
                <a:schemeClr val="lt1"/>
              </a:solidFill>
              <a:latin typeface="Book Antiqua"/>
              <a:ea typeface="Book Antiqua"/>
              <a:cs typeface="Book Antiqua"/>
              <a:sym typeface="Book Antiqua"/>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5" name="Shape 2365"/>
        <p:cNvGrpSpPr/>
        <p:nvPr/>
      </p:nvGrpSpPr>
      <p:grpSpPr>
        <a:xfrm>
          <a:off x="0" y="0"/>
          <a:ext cx="0" cy="0"/>
          <a:chOff x="0" y="0"/>
          <a:chExt cx="0" cy="0"/>
        </a:xfrm>
      </p:grpSpPr>
      <p:sp>
        <p:nvSpPr>
          <p:cNvPr id="2366" name="Google Shape;2366;p131"/>
          <p:cNvSpPr txBox="1"/>
          <p:nvPr>
            <p:ph type="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WRITE THROUGH VS WRITE BACK CACHE</a:t>
            </a:r>
            <a:endParaRPr b="1" i="0" sz="2400" u="none" cap="small" strike="noStrike">
              <a:solidFill>
                <a:schemeClr val="dk2"/>
              </a:solidFill>
              <a:latin typeface="Book Antiqua"/>
              <a:ea typeface="Book Antiqua"/>
              <a:cs typeface="Book Antiqua"/>
              <a:sym typeface="Book Antiqua"/>
            </a:endParaRPr>
          </a:p>
        </p:txBody>
      </p:sp>
      <p:sp>
        <p:nvSpPr>
          <p:cNvPr id="2367" name="Google Shape;2367;p131"/>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On the other hand a Write Back cache does the write only to the Cache Block. If defers the write to the Main Memory to a later point of time when the block needs to be replaced. To help with this Write Back caches have a dirty bit associated with a block which tells whether the block has been modified and hence should be written to the Main Memory</a:t>
            </a:r>
            <a:endParaRPr/>
          </a:p>
          <a:p>
            <a:pPr indent="-274320" lvl="0" marL="274320" marR="0" rtl="0" algn="just">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Faster writes as they are done only to the cache block</a:t>
            </a:r>
            <a:endParaRPr/>
          </a:p>
          <a:p>
            <a:pPr indent="-274320" lvl="0" marL="274320" marR="0" rtl="0" algn="just">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Cache block replacement will be slower as dirty block must be written to the Main Memory</a:t>
            </a:r>
            <a:endParaRPr/>
          </a:p>
          <a:p>
            <a:pPr indent="-274320" lvl="0" marL="274320" marR="0" rtl="0" algn="just">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Extra Dirty bit to track if the block is modified</a:t>
            </a:r>
            <a:endParaRPr b="0" i="0" sz="2400" u="none" cap="none" strike="noStrike">
              <a:solidFill>
                <a:schemeClr val="dk1"/>
              </a:solidFill>
              <a:latin typeface="Book Antiqua"/>
              <a:ea typeface="Book Antiqua"/>
              <a:cs typeface="Book Antiqua"/>
              <a:sym typeface="Book Antiqua"/>
            </a:endParaRPr>
          </a:p>
          <a:p>
            <a:pPr indent="0" lvl="0" marL="0" marR="0" rtl="0" algn="just">
              <a:spcBef>
                <a:spcPts val="600"/>
              </a:spcBef>
              <a:spcAft>
                <a:spcPts val="0"/>
              </a:spcAft>
              <a:buClr>
                <a:schemeClr val="accent1"/>
              </a:buClr>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a:p>
            <a:pPr indent="0" lvl="0" marL="0" marR="0" rtl="0" algn="just">
              <a:spcBef>
                <a:spcPts val="600"/>
              </a:spcBef>
              <a:spcAft>
                <a:spcPts val="0"/>
              </a:spcAft>
              <a:buClr>
                <a:schemeClr val="accent1"/>
              </a:buClr>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a:p>
            <a:pPr indent="0" lvl="0" marL="0" marR="0" rtl="0" algn="just">
              <a:spcBef>
                <a:spcPts val="600"/>
              </a:spcBef>
              <a:spcAft>
                <a:spcPts val="0"/>
              </a:spcAft>
              <a:buClr>
                <a:schemeClr val="accent1"/>
              </a:buClr>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a:p>
            <a:pPr indent="0" lvl="0" marL="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4"/>
          <p:cNvSpPr txBox="1"/>
          <p:nvPr>
            <p:ph type="title"/>
          </p:nvPr>
        </p:nvSpPr>
        <p:spPr>
          <a:xfrm>
            <a:off x="152400" y="76200"/>
            <a:ext cx="8839200" cy="381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160" u="none" cap="small" strike="noStrike">
                <a:solidFill>
                  <a:schemeClr val="dk2"/>
                </a:solidFill>
                <a:latin typeface="Book Antiqua"/>
                <a:ea typeface="Book Antiqua"/>
                <a:cs typeface="Book Antiqua"/>
                <a:sym typeface="Book Antiqua"/>
              </a:rPr>
              <a:t>SIGNALS – what happens when the parent receives SIGCHLD</a:t>
            </a:r>
            <a:endParaRPr/>
          </a:p>
        </p:txBody>
      </p:sp>
      <p:sp>
        <p:nvSpPr>
          <p:cNvPr id="222" name="Google Shape;222;p24"/>
          <p:cNvSpPr txBox="1"/>
          <p:nvPr>
            <p:ph idx="1" type="body"/>
          </p:nvPr>
        </p:nvSpPr>
        <p:spPr>
          <a:xfrm>
            <a:off x="228600" y="457200"/>
            <a:ext cx="8763000" cy="63246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#include &lt;stdio.h&gt;#include &lt;stdlib.h&gt;#include &lt;unistd.h&gt;#include &lt;signal.h&gt;#include &lt;sys/wait.h&gt;</a:t>
            </a:r>
            <a:endParaRPr/>
          </a:p>
          <a:p>
            <a:pPr indent="-274320" lvl="0" marL="274320" marR="0" rtl="0" algn="l">
              <a:lnSpc>
                <a:spcPct val="80000"/>
              </a:lnSpc>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void exithandler();</a:t>
            </a:r>
            <a:endParaRPr/>
          </a:p>
          <a:p>
            <a:pPr indent="-274320" lvl="0" marL="274320" marR="0" rtl="0" algn="l">
              <a:lnSpc>
                <a:spcPct val="80000"/>
              </a:lnSpc>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int main()</a:t>
            </a:r>
            <a:endParaRPr/>
          </a:p>
          <a:p>
            <a:pPr indent="-274320" lvl="0" marL="274320" marR="0" rtl="0" algn="l">
              <a:lnSpc>
                <a:spcPct val="80000"/>
              </a:lnSpc>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a:t>
            </a:r>
            <a:endParaRPr/>
          </a:p>
          <a:p>
            <a:pPr indent="-274320" lvl="0" marL="274320" marR="0" rtl="0" algn="l">
              <a:lnSpc>
                <a:spcPct val="80000"/>
              </a:lnSpc>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int pid, epid, status;</a:t>
            </a:r>
            <a:endParaRPr/>
          </a:p>
          <a:p>
            <a:pPr indent="-274320" lvl="0" marL="274320" marR="0" rtl="0" algn="l">
              <a:lnSpc>
                <a:spcPct val="80000"/>
              </a:lnSpc>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signal (SIGCHLD, exithandler);</a:t>
            </a:r>
            <a:endParaRPr/>
          </a:p>
          <a:p>
            <a:pPr indent="-274320" lvl="0" marL="274320" marR="0" rtl="0" algn="l">
              <a:lnSpc>
                <a:spcPct val="80000"/>
              </a:lnSpc>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pid = fork();</a:t>
            </a:r>
            <a:endParaRPr/>
          </a:p>
          <a:p>
            <a:pPr indent="-274320" lvl="0" marL="274320" marR="0" rtl="0" algn="l">
              <a:lnSpc>
                <a:spcPct val="80000"/>
              </a:lnSpc>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if ( pid == 0 ) {</a:t>
            </a:r>
            <a:endParaRPr/>
          </a:p>
          <a:p>
            <a:pPr indent="-274320" lvl="0" marL="274320" marR="0" rtl="0" algn="l">
              <a:lnSpc>
                <a:spcPct val="80000"/>
              </a:lnSpc>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printf("\nI am the child\n");</a:t>
            </a:r>
            <a:endParaRPr/>
          </a:p>
          <a:p>
            <a:pPr indent="-274320" lvl="0" marL="274320" marR="0" rtl="0" algn="l">
              <a:lnSpc>
                <a:spcPct val="80000"/>
              </a:lnSpc>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printf("\nMy parent is %d\n", getppid());</a:t>
            </a:r>
            <a:endParaRPr/>
          </a:p>
          <a:p>
            <a:pPr indent="-274320" lvl="0" marL="274320" marR="0" rtl="0" algn="l">
              <a:lnSpc>
                <a:spcPct val="80000"/>
              </a:lnSpc>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exit(1);</a:t>
            </a:r>
            <a:endParaRPr/>
          </a:p>
          <a:p>
            <a:pPr indent="-274320" lvl="0" marL="274320" marR="0" rtl="0" algn="l">
              <a:lnSpc>
                <a:spcPct val="80000"/>
              </a:lnSpc>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else {</a:t>
            </a:r>
            <a:endParaRPr/>
          </a:p>
          <a:p>
            <a:pPr indent="-274320" lvl="0" marL="274320" marR="0" rtl="0" algn="l">
              <a:lnSpc>
                <a:spcPct val="80000"/>
              </a:lnSpc>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printf("\nI am the parent of child with pid %d\n", pid);</a:t>
            </a:r>
            <a:endParaRPr/>
          </a:p>
          <a:p>
            <a:pPr indent="-274320" lvl="0" marL="274320" marR="0" rtl="0" algn="l">
              <a:lnSpc>
                <a:spcPct val="80000"/>
              </a:lnSpc>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wait(&amp;status);        </a:t>
            </a:r>
            <a:endParaRPr/>
          </a:p>
          <a:p>
            <a:pPr indent="-274320" lvl="0" marL="274320" marR="0" rtl="0" algn="l">
              <a:lnSpc>
                <a:spcPct val="80000"/>
              </a:lnSpc>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a:t>
            </a:r>
            <a:endParaRPr/>
          </a:p>
          <a:p>
            <a:pPr indent="-274320" lvl="0" marL="274320" marR="0" rtl="0" algn="l">
              <a:lnSpc>
                <a:spcPct val="80000"/>
              </a:lnSpc>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a:t>
            </a:r>
            <a:endParaRPr b="0" i="0" sz="525"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725"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25"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1" name="Shape 2371"/>
        <p:cNvGrpSpPr/>
        <p:nvPr/>
      </p:nvGrpSpPr>
      <p:grpSpPr>
        <a:xfrm>
          <a:off x="0" y="0"/>
          <a:ext cx="0" cy="0"/>
          <a:chOff x="0" y="0"/>
          <a:chExt cx="0" cy="0"/>
        </a:xfrm>
      </p:grpSpPr>
      <p:sp>
        <p:nvSpPr>
          <p:cNvPr id="2372" name="Google Shape;2372;p132"/>
          <p:cNvSpPr txBox="1"/>
          <p:nvPr>
            <p:ph type="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WRITE ALLOCATE VS WRITE NON ALLOCATE</a:t>
            </a:r>
            <a:endParaRPr b="1" i="0" sz="2400" u="none" cap="small" strike="noStrike">
              <a:solidFill>
                <a:schemeClr val="dk2"/>
              </a:solidFill>
              <a:latin typeface="Book Antiqua"/>
              <a:ea typeface="Book Antiqua"/>
              <a:cs typeface="Book Antiqua"/>
              <a:sym typeface="Book Antiqua"/>
            </a:endParaRPr>
          </a:p>
        </p:txBody>
      </p:sp>
      <p:sp>
        <p:nvSpPr>
          <p:cNvPr id="2373" name="Google Shape;2373;p132"/>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In the event of a Write miss we can have a policy where we only write to the Main memory and do not bring the block to Cache for write operation. This is called Write Non Allocate.</a:t>
            </a:r>
            <a:endParaRPr/>
          </a:p>
          <a:p>
            <a:pPr indent="0" lvl="0" marL="0" marR="0" rtl="0" algn="just">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0" lvl="0" marL="0" marR="0" rtl="0" algn="just">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But if we decide that the block will be brought to cache and write operation will proceed with the block in cache then it is called Write Allocate.</a:t>
            </a:r>
            <a:endParaRPr/>
          </a:p>
          <a:p>
            <a:pPr indent="0" lvl="0" marL="0" marR="0" rtl="0" algn="just">
              <a:spcBef>
                <a:spcPts val="600"/>
              </a:spcBef>
              <a:spcAft>
                <a:spcPts val="0"/>
              </a:spcAft>
              <a:buClr>
                <a:schemeClr val="accent1"/>
              </a:buClr>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a:p>
            <a:pPr indent="0" lvl="0" marL="0" marR="0" rtl="0" algn="just">
              <a:spcBef>
                <a:spcPts val="600"/>
              </a:spcBef>
              <a:spcAft>
                <a:spcPts val="0"/>
              </a:spcAft>
              <a:buClr>
                <a:schemeClr val="accent1"/>
              </a:buClr>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a:p>
            <a:pPr indent="0" lvl="0" marL="0" marR="0" rtl="0" algn="just">
              <a:spcBef>
                <a:spcPts val="600"/>
              </a:spcBef>
              <a:spcAft>
                <a:spcPts val="0"/>
              </a:spcAft>
              <a:buClr>
                <a:schemeClr val="accent1"/>
              </a:buClr>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a:p>
            <a:pPr indent="0" lvl="0" marL="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7" name="Shape 2377"/>
        <p:cNvGrpSpPr/>
        <p:nvPr/>
      </p:nvGrpSpPr>
      <p:grpSpPr>
        <a:xfrm>
          <a:off x="0" y="0"/>
          <a:ext cx="0" cy="0"/>
          <a:chOff x="0" y="0"/>
          <a:chExt cx="0" cy="0"/>
        </a:xfrm>
      </p:grpSpPr>
      <p:sp>
        <p:nvSpPr>
          <p:cNvPr id="2378" name="Google Shape;2378;p133"/>
          <p:cNvSpPr txBox="1"/>
          <p:nvPr>
            <p:ph type="title"/>
          </p:nvPr>
        </p:nvSpPr>
        <p:spPr>
          <a:xfrm>
            <a:off x="0" y="0"/>
            <a:ext cx="9144000" cy="533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WRITE ALLOCATE</a:t>
            </a:r>
            <a:endParaRPr b="1" i="0" sz="2400" u="none" cap="small" strike="noStrike">
              <a:solidFill>
                <a:schemeClr val="dk2"/>
              </a:solidFill>
              <a:latin typeface="Book Antiqua"/>
              <a:ea typeface="Book Antiqua"/>
              <a:cs typeface="Book Antiqua"/>
              <a:sym typeface="Book Antiqua"/>
            </a:endParaRPr>
          </a:p>
        </p:txBody>
      </p:sp>
      <p:sp>
        <p:nvSpPr>
          <p:cNvPr id="2379" name="Google Shape;2379;p133"/>
          <p:cNvSpPr/>
          <p:nvPr/>
        </p:nvSpPr>
        <p:spPr>
          <a:xfrm>
            <a:off x="3124200" y="1295400"/>
            <a:ext cx="1905000" cy="3810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80" name="Google Shape;2380;p133"/>
          <p:cNvSpPr/>
          <p:nvPr/>
        </p:nvSpPr>
        <p:spPr>
          <a:xfrm>
            <a:off x="3124200" y="1676400"/>
            <a:ext cx="1905000" cy="381000"/>
          </a:xfrm>
          <a:prstGeom prst="rect">
            <a:avLst/>
          </a:prstGeom>
          <a:solidFill>
            <a:srgbClr val="FFFF00"/>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81" name="Google Shape;2381;p133"/>
          <p:cNvSpPr/>
          <p:nvPr/>
        </p:nvSpPr>
        <p:spPr>
          <a:xfrm>
            <a:off x="3124200" y="2057400"/>
            <a:ext cx="1905000" cy="4572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82" name="Google Shape;2382;p133"/>
          <p:cNvSpPr/>
          <p:nvPr/>
        </p:nvSpPr>
        <p:spPr>
          <a:xfrm>
            <a:off x="3124200" y="2514600"/>
            <a:ext cx="1905000" cy="3810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83" name="Google Shape;2383;p133"/>
          <p:cNvSpPr/>
          <p:nvPr/>
        </p:nvSpPr>
        <p:spPr>
          <a:xfrm>
            <a:off x="6705600" y="12954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84" name="Google Shape;2384;p133"/>
          <p:cNvSpPr/>
          <p:nvPr/>
        </p:nvSpPr>
        <p:spPr>
          <a:xfrm>
            <a:off x="6705600" y="49530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85" name="Google Shape;2385;p133"/>
          <p:cNvSpPr/>
          <p:nvPr/>
        </p:nvSpPr>
        <p:spPr>
          <a:xfrm>
            <a:off x="6705600" y="46482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86" name="Google Shape;2386;p133"/>
          <p:cNvSpPr/>
          <p:nvPr/>
        </p:nvSpPr>
        <p:spPr>
          <a:xfrm>
            <a:off x="6705600" y="43434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87" name="Google Shape;2387;p133"/>
          <p:cNvSpPr/>
          <p:nvPr/>
        </p:nvSpPr>
        <p:spPr>
          <a:xfrm>
            <a:off x="6705600" y="4038600"/>
            <a:ext cx="1905000" cy="304800"/>
          </a:xfrm>
          <a:prstGeom prst="rect">
            <a:avLst/>
          </a:prstGeom>
          <a:solidFill>
            <a:srgbClr val="FFFF00"/>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88" name="Google Shape;2388;p133"/>
          <p:cNvSpPr/>
          <p:nvPr/>
        </p:nvSpPr>
        <p:spPr>
          <a:xfrm>
            <a:off x="6705600" y="37338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89" name="Google Shape;2389;p133"/>
          <p:cNvSpPr/>
          <p:nvPr/>
        </p:nvSpPr>
        <p:spPr>
          <a:xfrm>
            <a:off x="6705600" y="34290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90" name="Google Shape;2390;p133"/>
          <p:cNvSpPr/>
          <p:nvPr/>
        </p:nvSpPr>
        <p:spPr>
          <a:xfrm>
            <a:off x="6705600" y="25146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91" name="Google Shape;2391;p133"/>
          <p:cNvSpPr/>
          <p:nvPr/>
        </p:nvSpPr>
        <p:spPr>
          <a:xfrm>
            <a:off x="6705600" y="22098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92" name="Google Shape;2392;p133"/>
          <p:cNvSpPr/>
          <p:nvPr/>
        </p:nvSpPr>
        <p:spPr>
          <a:xfrm>
            <a:off x="6705600" y="19050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93" name="Google Shape;2393;p133"/>
          <p:cNvSpPr/>
          <p:nvPr/>
        </p:nvSpPr>
        <p:spPr>
          <a:xfrm>
            <a:off x="6705600" y="1600200"/>
            <a:ext cx="1905000" cy="304800"/>
          </a:xfrm>
          <a:prstGeom prst="rect">
            <a:avLst/>
          </a:prstGeom>
          <a:solidFill>
            <a:srgbClr val="FFFF00"/>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94" name="Google Shape;2394;p133"/>
          <p:cNvSpPr/>
          <p:nvPr/>
        </p:nvSpPr>
        <p:spPr>
          <a:xfrm>
            <a:off x="6705600" y="2819400"/>
            <a:ext cx="1905000" cy="304800"/>
          </a:xfrm>
          <a:prstGeom prst="rect">
            <a:avLst/>
          </a:prstGeom>
          <a:solidFill>
            <a:srgbClr val="FFFF00"/>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95" name="Google Shape;2395;p133"/>
          <p:cNvSpPr/>
          <p:nvPr/>
        </p:nvSpPr>
        <p:spPr>
          <a:xfrm>
            <a:off x="6705600" y="31242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96" name="Google Shape;2396;p133"/>
          <p:cNvSpPr/>
          <p:nvPr/>
        </p:nvSpPr>
        <p:spPr>
          <a:xfrm>
            <a:off x="6705600" y="58674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97" name="Google Shape;2397;p133"/>
          <p:cNvSpPr/>
          <p:nvPr/>
        </p:nvSpPr>
        <p:spPr>
          <a:xfrm>
            <a:off x="6705600" y="55626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98" name="Google Shape;2398;p133"/>
          <p:cNvSpPr/>
          <p:nvPr/>
        </p:nvSpPr>
        <p:spPr>
          <a:xfrm>
            <a:off x="6705600" y="5257800"/>
            <a:ext cx="1905000" cy="304800"/>
          </a:xfrm>
          <a:prstGeom prst="rect">
            <a:avLst/>
          </a:prstGeom>
          <a:solidFill>
            <a:srgbClr val="FFFF00"/>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99" name="Google Shape;2399;p133"/>
          <p:cNvSpPr/>
          <p:nvPr/>
        </p:nvSpPr>
        <p:spPr>
          <a:xfrm>
            <a:off x="3276600" y="609600"/>
            <a:ext cx="1600200" cy="4572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Cache</a:t>
            </a:r>
            <a:endParaRPr b="1" sz="2400">
              <a:solidFill>
                <a:schemeClr val="lt1"/>
              </a:solidFill>
              <a:latin typeface="Book Antiqua"/>
              <a:ea typeface="Book Antiqua"/>
              <a:cs typeface="Book Antiqua"/>
              <a:sym typeface="Book Antiqua"/>
            </a:endParaRPr>
          </a:p>
        </p:txBody>
      </p:sp>
      <p:grpSp>
        <p:nvGrpSpPr>
          <p:cNvPr id="2400" name="Google Shape;2400;p133"/>
          <p:cNvGrpSpPr/>
          <p:nvPr/>
        </p:nvGrpSpPr>
        <p:grpSpPr>
          <a:xfrm>
            <a:off x="2286000" y="1295400"/>
            <a:ext cx="762000" cy="1600200"/>
            <a:chOff x="4953000" y="1524000"/>
            <a:chExt cx="762000" cy="1600200"/>
          </a:xfrm>
        </p:grpSpPr>
        <p:sp>
          <p:nvSpPr>
            <p:cNvPr id="2401" name="Google Shape;2401;p133"/>
            <p:cNvSpPr/>
            <p:nvPr/>
          </p:nvSpPr>
          <p:spPr>
            <a:xfrm>
              <a:off x="4953000" y="1524000"/>
              <a:ext cx="762000" cy="3810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a:t>
              </a:r>
              <a:endParaRPr b="1" sz="1800">
                <a:solidFill>
                  <a:schemeClr val="lt1"/>
                </a:solidFill>
                <a:latin typeface="Book Antiqua"/>
                <a:ea typeface="Book Antiqua"/>
                <a:cs typeface="Book Antiqua"/>
                <a:sym typeface="Book Antiqua"/>
              </a:endParaRPr>
            </a:p>
          </p:txBody>
        </p:sp>
        <p:sp>
          <p:nvSpPr>
            <p:cNvPr id="2402" name="Google Shape;2402;p133"/>
            <p:cNvSpPr/>
            <p:nvPr/>
          </p:nvSpPr>
          <p:spPr>
            <a:xfrm>
              <a:off x="4953000" y="1905000"/>
              <a:ext cx="762000" cy="3810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a:t>
              </a:r>
              <a:endParaRPr b="1" sz="1800">
                <a:solidFill>
                  <a:schemeClr val="lt1"/>
                </a:solidFill>
                <a:latin typeface="Book Antiqua"/>
                <a:ea typeface="Book Antiqua"/>
                <a:cs typeface="Book Antiqua"/>
                <a:sym typeface="Book Antiqua"/>
              </a:endParaRPr>
            </a:p>
          </p:txBody>
        </p:sp>
        <p:sp>
          <p:nvSpPr>
            <p:cNvPr id="2403" name="Google Shape;2403;p133"/>
            <p:cNvSpPr/>
            <p:nvPr/>
          </p:nvSpPr>
          <p:spPr>
            <a:xfrm>
              <a:off x="4953000" y="2286000"/>
              <a:ext cx="762000" cy="4572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a:t>
              </a:r>
              <a:endParaRPr b="1" sz="1800">
                <a:solidFill>
                  <a:schemeClr val="lt1"/>
                </a:solidFill>
                <a:latin typeface="Book Antiqua"/>
                <a:ea typeface="Book Antiqua"/>
                <a:cs typeface="Book Antiqua"/>
                <a:sym typeface="Book Antiqua"/>
              </a:endParaRPr>
            </a:p>
          </p:txBody>
        </p:sp>
        <p:sp>
          <p:nvSpPr>
            <p:cNvPr id="2404" name="Google Shape;2404;p133"/>
            <p:cNvSpPr/>
            <p:nvPr/>
          </p:nvSpPr>
          <p:spPr>
            <a:xfrm>
              <a:off x="4953000" y="2743200"/>
              <a:ext cx="762000" cy="3810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a:t>
              </a:r>
              <a:endParaRPr b="1" sz="1800">
                <a:solidFill>
                  <a:schemeClr val="lt1"/>
                </a:solidFill>
                <a:latin typeface="Book Antiqua"/>
                <a:ea typeface="Book Antiqua"/>
                <a:cs typeface="Book Antiqua"/>
                <a:sym typeface="Book Antiqua"/>
              </a:endParaRPr>
            </a:p>
          </p:txBody>
        </p:sp>
      </p:grpSp>
      <p:grpSp>
        <p:nvGrpSpPr>
          <p:cNvPr id="2405" name="Google Shape;2405;p133"/>
          <p:cNvGrpSpPr/>
          <p:nvPr/>
        </p:nvGrpSpPr>
        <p:grpSpPr>
          <a:xfrm>
            <a:off x="5715000" y="1295400"/>
            <a:ext cx="914400" cy="4876800"/>
            <a:chOff x="609600" y="1066800"/>
            <a:chExt cx="914400" cy="4876800"/>
          </a:xfrm>
        </p:grpSpPr>
        <p:sp>
          <p:nvSpPr>
            <p:cNvPr id="2406" name="Google Shape;2406;p133"/>
            <p:cNvSpPr/>
            <p:nvPr/>
          </p:nvSpPr>
          <p:spPr>
            <a:xfrm>
              <a:off x="609600" y="10668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a:t>
              </a:r>
              <a:endParaRPr b="1" sz="1800">
                <a:solidFill>
                  <a:schemeClr val="lt1"/>
                </a:solidFill>
                <a:latin typeface="Book Antiqua"/>
                <a:ea typeface="Book Antiqua"/>
                <a:cs typeface="Book Antiqua"/>
                <a:sym typeface="Book Antiqua"/>
              </a:endParaRPr>
            </a:p>
          </p:txBody>
        </p:sp>
        <p:sp>
          <p:nvSpPr>
            <p:cNvPr id="2407" name="Google Shape;2407;p133"/>
            <p:cNvSpPr/>
            <p:nvPr/>
          </p:nvSpPr>
          <p:spPr>
            <a:xfrm>
              <a:off x="609600" y="47244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1100</a:t>
              </a:r>
              <a:endParaRPr b="1" sz="1800">
                <a:solidFill>
                  <a:schemeClr val="lt1"/>
                </a:solidFill>
                <a:latin typeface="Book Antiqua"/>
                <a:ea typeface="Book Antiqua"/>
                <a:cs typeface="Book Antiqua"/>
                <a:sym typeface="Book Antiqua"/>
              </a:endParaRPr>
            </a:p>
          </p:txBody>
        </p:sp>
        <p:sp>
          <p:nvSpPr>
            <p:cNvPr id="2408" name="Google Shape;2408;p133"/>
            <p:cNvSpPr/>
            <p:nvPr/>
          </p:nvSpPr>
          <p:spPr>
            <a:xfrm>
              <a:off x="609600" y="44196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1011</a:t>
              </a:r>
              <a:endParaRPr b="1" sz="1800">
                <a:solidFill>
                  <a:schemeClr val="lt1"/>
                </a:solidFill>
                <a:latin typeface="Book Antiqua"/>
                <a:ea typeface="Book Antiqua"/>
                <a:cs typeface="Book Antiqua"/>
                <a:sym typeface="Book Antiqua"/>
              </a:endParaRPr>
            </a:p>
          </p:txBody>
        </p:sp>
        <p:sp>
          <p:nvSpPr>
            <p:cNvPr id="2409" name="Google Shape;2409;p133"/>
            <p:cNvSpPr/>
            <p:nvPr/>
          </p:nvSpPr>
          <p:spPr>
            <a:xfrm>
              <a:off x="609600" y="41148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1010</a:t>
              </a:r>
              <a:endParaRPr b="1" sz="1800">
                <a:solidFill>
                  <a:schemeClr val="lt1"/>
                </a:solidFill>
                <a:latin typeface="Book Antiqua"/>
                <a:ea typeface="Book Antiqua"/>
                <a:cs typeface="Book Antiqua"/>
                <a:sym typeface="Book Antiqua"/>
              </a:endParaRPr>
            </a:p>
          </p:txBody>
        </p:sp>
        <p:sp>
          <p:nvSpPr>
            <p:cNvPr id="2410" name="Google Shape;2410;p133"/>
            <p:cNvSpPr/>
            <p:nvPr/>
          </p:nvSpPr>
          <p:spPr>
            <a:xfrm>
              <a:off x="609600" y="38100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1001</a:t>
              </a:r>
              <a:endParaRPr b="1" sz="1800">
                <a:solidFill>
                  <a:schemeClr val="lt1"/>
                </a:solidFill>
                <a:latin typeface="Book Antiqua"/>
                <a:ea typeface="Book Antiqua"/>
                <a:cs typeface="Book Antiqua"/>
                <a:sym typeface="Book Antiqua"/>
              </a:endParaRPr>
            </a:p>
          </p:txBody>
        </p:sp>
        <p:sp>
          <p:nvSpPr>
            <p:cNvPr id="2411" name="Google Shape;2411;p133"/>
            <p:cNvSpPr/>
            <p:nvPr/>
          </p:nvSpPr>
          <p:spPr>
            <a:xfrm>
              <a:off x="609600" y="35052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1000</a:t>
              </a:r>
              <a:endParaRPr b="1" sz="1800">
                <a:solidFill>
                  <a:schemeClr val="lt1"/>
                </a:solidFill>
                <a:latin typeface="Book Antiqua"/>
                <a:ea typeface="Book Antiqua"/>
                <a:cs typeface="Book Antiqua"/>
                <a:sym typeface="Book Antiqua"/>
              </a:endParaRPr>
            </a:p>
          </p:txBody>
        </p:sp>
        <p:sp>
          <p:nvSpPr>
            <p:cNvPr id="2412" name="Google Shape;2412;p133"/>
            <p:cNvSpPr/>
            <p:nvPr/>
          </p:nvSpPr>
          <p:spPr>
            <a:xfrm>
              <a:off x="609600" y="32004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0111</a:t>
              </a:r>
              <a:endParaRPr b="1" sz="1800">
                <a:solidFill>
                  <a:schemeClr val="lt1"/>
                </a:solidFill>
                <a:latin typeface="Book Antiqua"/>
                <a:ea typeface="Book Antiqua"/>
                <a:cs typeface="Book Antiqua"/>
                <a:sym typeface="Book Antiqua"/>
              </a:endParaRPr>
            </a:p>
          </p:txBody>
        </p:sp>
        <p:sp>
          <p:nvSpPr>
            <p:cNvPr id="2413" name="Google Shape;2413;p133"/>
            <p:cNvSpPr/>
            <p:nvPr/>
          </p:nvSpPr>
          <p:spPr>
            <a:xfrm>
              <a:off x="609600" y="22860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0100</a:t>
              </a:r>
              <a:endParaRPr b="1" sz="1800">
                <a:solidFill>
                  <a:schemeClr val="lt1"/>
                </a:solidFill>
                <a:latin typeface="Book Antiqua"/>
                <a:ea typeface="Book Antiqua"/>
                <a:cs typeface="Book Antiqua"/>
                <a:sym typeface="Book Antiqua"/>
              </a:endParaRPr>
            </a:p>
          </p:txBody>
        </p:sp>
        <p:sp>
          <p:nvSpPr>
            <p:cNvPr id="2414" name="Google Shape;2414;p133"/>
            <p:cNvSpPr/>
            <p:nvPr/>
          </p:nvSpPr>
          <p:spPr>
            <a:xfrm>
              <a:off x="609600" y="19812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0011</a:t>
              </a:r>
              <a:endParaRPr b="1" sz="1800">
                <a:solidFill>
                  <a:schemeClr val="lt1"/>
                </a:solidFill>
                <a:latin typeface="Book Antiqua"/>
                <a:ea typeface="Book Antiqua"/>
                <a:cs typeface="Book Antiqua"/>
                <a:sym typeface="Book Antiqua"/>
              </a:endParaRPr>
            </a:p>
          </p:txBody>
        </p:sp>
        <p:sp>
          <p:nvSpPr>
            <p:cNvPr id="2415" name="Google Shape;2415;p133"/>
            <p:cNvSpPr/>
            <p:nvPr/>
          </p:nvSpPr>
          <p:spPr>
            <a:xfrm>
              <a:off x="609600" y="16764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0010</a:t>
              </a:r>
              <a:endParaRPr b="1" sz="1800">
                <a:solidFill>
                  <a:schemeClr val="lt1"/>
                </a:solidFill>
                <a:latin typeface="Book Antiqua"/>
                <a:ea typeface="Book Antiqua"/>
                <a:cs typeface="Book Antiqua"/>
                <a:sym typeface="Book Antiqua"/>
              </a:endParaRPr>
            </a:p>
          </p:txBody>
        </p:sp>
        <p:sp>
          <p:nvSpPr>
            <p:cNvPr id="2416" name="Google Shape;2416;p133"/>
            <p:cNvSpPr/>
            <p:nvPr/>
          </p:nvSpPr>
          <p:spPr>
            <a:xfrm>
              <a:off x="609600" y="13716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0001</a:t>
              </a:r>
              <a:endParaRPr b="1" sz="1800">
                <a:solidFill>
                  <a:schemeClr val="lt1"/>
                </a:solidFill>
                <a:latin typeface="Book Antiqua"/>
                <a:ea typeface="Book Antiqua"/>
                <a:cs typeface="Book Antiqua"/>
                <a:sym typeface="Book Antiqua"/>
              </a:endParaRPr>
            </a:p>
          </p:txBody>
        </p:sp>
        <p:sp>
          <p:nvSpPr>
            <p:cNvPr id="2417" name="Google Shape;2417;p133"/>
            <p:cNvSpPr/>
            <p:nvPr/>
          </p:nvSpPr>
          <p:spPr>
            <a:xfrm>
              <a:off x="609600" y="25908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0101</a:t>
              </a:r>
              <a:endParaRPr b="1" sz="1800">
                <a:solidFill>
                  <a:schemeClr val="lt1"/>
                </a:solidFill>
                <a:latin typeface="Book Antiqua"/>
                <a:ea typeface="Book Antiqua"/>
                <a:cs typeface="Book Antiqua"/>
                <a:sym typeface="Book Antiqua"/>
              </a:endParaRPr>
            </a:p>
          </p:txBody>
        </p:sp>
        <p:sp>
          <p:nvSpPr>
            <p:cNvPr id="2418" name="Google Shape;2418;p133"/>
            <p:cNvSpPr/>
            <p:nvPr/>
          </p:nvSpPr>
          <p:spPr>
            <a:xfrm>
              <a:off x="609600" y="28956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0110</a:t>
              </a:r>
              <a:endParaRPr b="1" sz="1800">
                <a:solidFill>
                  <a:schemeClr val="lt1"/>
                </a:solidFill>
                <a:latin typeface="Book Antiqua"/>
                <a:ea typeface="Book Antiqua"/>
                <a:cs typeface="Book Antiqua"/>
                <a:sym typeface="Book Antiqua"/>
              </a:endParaRPr>
            </a:p>
          </p:txBody>
        </p:sp>
        <p:sp>
          <p:nvSpPr>
            <p:cNvPr id="2419" name="Google Shape;2419;p133"/>
            <p:cNvSpPr/>
            <p:nvPr/>
          </p:nvSpPr>
          <p:spPr>
            <a:xfrm>
              <a:off x="609600" y="56388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1111</a:t>
              </a:r>
              <a:endParaRPr b="1" sz="1800">
                <a:solidFill>
                  <a:schemeClr val="lt1"/>
                </a:solidFill>
                <a:latin typeface="Book Antiqua"/>
                <a:ea typeface="Book Antiqua"/>
                <a:cs typeface="Book Antiqua"/>
                <a:sym typeface="Book Antiqua"/>
              </a:endParaRPr>
            </a:p>
          </p:txBody>
        </p:sp>
        <p:sp>
          <p:nvSpPr>
            <p:cNvPr id="2420" name="Google Shape;2420;p133"/>
            <p:cNvSpPr/>
            <p:nvPr/>
          </p:nvSpPr>
          <p:spPr>
            <a:xfrm>
              <a:off x="609600" y="53340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1110</a:t>
              </a:r>
              <a:endParaRPr b="1" sz="1800">
                <a:solidFill>
                  <a:schemeClr val="lt1"/>
                </a:solidFill>
                <a:latin typeface="Book Antiqua"/>
                <a:ea typeface="Book Antiqua"/>
                <a:cs typeface="Book Antiqua"/>
                <a:sym typeface="Book Antiqua"/>
              </a:endParaRPr>
            </a:p>
          </p:txBody>
        </p:sp>
        <p:sp>
          <p:nvSpPr>
            <p:cNvPr id="2421" name="Google Shape;2421;p133"/>
            <p:cNvSpPr/>
            <p:nvPr/>
          </p:nvSpPr>
          <p:spPr>
            <a:xfrm>
              <a:off x="609600" y="50292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1101</a:t>
              </a:r>
              <a:endParaRPr b="1" sz="1800">
                <a:solidFill>
                  <a:schemeClr val="lt1"/>
                </a:solidFill>
                <a:latin typeface="Book Antiqua"/>
                <a:ea typeface="Book Antiqua"/>
                <a:cs typeface="Book Antiqua"/>
                <a:sym typeface="Book Antiqua"/>
              </a:endParaRPr>
            </a:p>
          </p:txBody>
        </p:sp>
      </p:grpSp>
      <p:sp>
        <p:nvSpPr>
          <p:cNvPr id="2422" name="Google Shape;2422;p133"/>
          <p:cNvSpPr/>
          <p:nvPr/>
        </p:nvSpPr>
        <p:spPr>
          <a:xfrm>
            <a:off x="5867400" y="685800"/>
            <a:ext cx="2590800" cy="4572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Main Memory</a:t>
            </a:r>
            <a:endParaRPr b="1" sz="2400">
              <a:solidFill>
                <a:schemeClr val="lt1"/>
              </a:solidFill>
              <a:latin typeface="Book Antiqua"/>
              <a:ea typeface="Book Antiqua"/>
              <a:cs typeface="Book Antiqua"/>
              <a:sym typeface="Book Antiqua"/>
            </a:endParaRPr>
          </a:p>
        </p:txBody>
      </p:sp>
      <p:sp>
        <p:nvSpPr>
          <p:cNvPr id="2423" name="Google Shape;2423;p133"/>
          <p:cNvSpPr/>
          <p:nvPr/>
        </p:nvSpPr>
        <p:spPr>
          <a:xfrm>
            <a:off x="228600" y="2895600"/>
            <a:ext cx="1524000" cy="1219200"/>
          </a:xfrm>
          <a:prstGeom prst="roundRect">
            <a:avLst>
              <a:gd fmla="val 16667" name="adj"/>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0">
                <a:solidFill>
                  <a:schemeClr val="lt1"/>
                </a:solidFill>
                <a:latin typeface="Book Antiqua"/>
                <a:ea typeface="Book Antiqua"/>
                <a:cs typeface="Book Antiqua"/>
                <a:sym typeface="Book Antiqua"/>
              </a:rPr>
              <a:t>CPU</a:t>
            </a:r>
            <a:endParaRPr sz="4000">
              <a:solidFill>
                <a:schemeClr val="lt1"/>
              </a:solidFill>
              <a:latin typeface="Book Antiqua"/>
              <a:ea typeface="Book Antiqua"/>
              <a:cs typeface="Book Antiqua"/>
              <a:sym typeface="Book Antiqua"/>
            </a:endParaRPr>
          </a:p>
        </p:txBody>
      </p:sp>
      <p:sp>
        <p:nvSpPr>
          <p:cNvPr id="2424" name="Google Shape;2424;p133"/>
          <p:cNvSpPr/>
          <p:nvPr/>
        </p:nvSpPr>
        <p:spPr>
          <a:xfrm>
            <a:off x="1752600" y="2971800"/>
            <a:ext cx="990600" cy="60960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Book Antiqua"/>
                <a:ea typeface="Book Antiqua"/>
                <a:cs typeface="Book Antiqua"/>
                <a:sym typeface="Book Antiqua"/>
              </a:rPr>
              <a:t>Check </a:t>
            </a:r>
            <a:br>
              <a:rPr b="1" lang="en-US" sz="2000">
                <a:solidFill>
                  <a:schemeClr val="dk1"/>
                </a:solidFill>
                <a:latin typeface="Book Antiqua"/>
                <a:ea typeface="Book Antiqua"/>
                <a:cs typeface="Book Antiqua"/>
                <a:sym typeface="Book Antiqua"/>
              </a:rPr>
            </a:br>
            <a:r>
              <a:rPr b="1" lang="en-US" sz="2000">
                <a:solidFill>
                  <a:schemeClr val="dk1"/>
                </a:solidFill>
                <a:latin typeface="Book Antiqua"/>
                <a:ea typeface="Book Antiqua"/>
                <a:cs typeface="Book Antiqua"/>
                <a:sym typeface="Book Antiqua"/>
              </a:rPr>
              <a:t>Block </a:t>
            </a:r>
            <a:endParaRPr b="1" sz="2000">
              <a:solidFill>
                <a:schemeClr val="dk1"/>
              </a:solidFill>
              <a:latin typeface="Book Antiqua"/>
              <a:ea typeface="Book Antiqua"/>
              <a:cs typeface="Book Antiqua"/>
              <a:sym typeface="Book Antiqua"/>
            </a:endParaRPr>
          </a:p>
        </p:txBody>
      </p:sp>
      <p:grpSp>
        <p:nvGrpSpPr>
          <p:cNvPr id="2425" name="Google Shape;2425;p133"/>
          <p:cNvGrpSpPr/>
          <p:nvPr/>
        </p:nvGrpSpPr>
        <p:grpSpPr>
          <a:xfrm>
            <a:off x="1524000" y="1295400"/>
            <a:ext cx="762000" cy="1600200"/>
            <a:chOff x="4953000" y="1524000"/>
            <a:chExt cx="762000" cy="1600200"/>
          </a:xfrm>
        </p:grpSpPr>
        <p:sp>
          <p:nvSpPr>
            <p:cNvPr id="2426" name="Google Shape;2426;p133"/>
            <p:cNvSpPr/>
            <p:nvPr/>
          </p:nvSpPr>
          <p:spPr>
            <a:xfrm>
              <a:off x="4953000" y="1524000"/>
              <a:ext cx="762000" cy="3810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a:t>
              </a:r>
              <a:endParaRPr b="1" sz="1800">
                <a:solidFill>
                  <a:schemeClr val="lt1"/>
                </a:solidFill>
                <a:latin typeface="Book Antiqua"/>
                <a:ea typeface="Book Antiqua"/>
                <a:cs typeface="Book Antiqua"/>
                <a:sym typeface="Book Antiqua"/>
              </a:endParaRPr>
            </a:p>
          </p:txBody>
        </p:sp>
        <p:sp>
          <p:nvSpPr>
            <p:cNvPr id="2427" name="Google Shape;2427;p133"/>
            <p:cNvSpPr/>
            <p:nvPr/>
          </p:nvSpPr>
          <p:spPr>
            <a:xfrm>
              <a:off x="4953000" y="1905000"/>
              <a:ext cx="762000" cy="3810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a:t>
              </a:r>
              <a:endParaRPr b="1" sz="1800">
                <a:solidFill>
                  <a:schemeClr val="lt1"/>
                </a:solidFill>
                <a:latin typeface="Book Antiqua"/>
                <a:ea typeface="Book Antiqua"/>
                <a:cs typeface="Book Antiqua"/>
                <a:sym typeface="Book Antiqua"/>
              </a:endParaRPr>
            </a:p>
          </p:txBody>
        </p:sp>
        <p:sp>
          <p:nvSpPr>
            <p:cNvPr id="2428" name="Google Shape;2428;p133"/>
            <p:cNvSpPr/>
            <p:nvPr/>
          </p:nvSpPr>
          <p:spPr>
            <a:xfrm>
              <a:off x="4953000" y="2286000"/>
              <a:ext cx="762000" cy="4572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a:t>
              </a:r>
              <a:endParaRPr b="1" sz="1800">
                <a:solidFill>
                  <a:schemeClr val="lt1"/>
                </a:solidFill>
                <a:latin typeface="Book Antiqua"/>
                <a:ea typeface="Book Antiqua"/>
                <a:cs typeface="Book Antiqua"/>
                <a:sym typeface="Book Antiqua"/>
              </a:endParaRPr>
            </a:p>
          </p:txBody>
        </p:sp>
        <p:sp>
          <p:nvSpPr>
            <p:cNvPr id="2429" name="Google Shape;2429;p133"/>
            <p:cNvSpPr/>
            <p:nvPr/>
          </p:nvSpPr>
          <p:spPr>
            <a:xfrm>
              <a:off x="4953000" y="2743200"/>
              <a:ext cx="762000" cy="3810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a:t>
              </a:r>
              <a:endParaRPr b="1" sz="1800">
                <a:solidFill>
                  <a:schemeClr val="lt1"/>
                </a:solidFill>
                <a:latin typeface="Book Antiqua"/>
                <a:ea typeface="Book Antiqua"/>
                <a:cs typeface="Book Antiqua"/>
                <a:sym typeface="Book Antiqua"/>
              </a:endParaRPr>
            </a:p>
          </p:txBody>
        </p:sp>
      </p:grpSp>
      <p:sp>
        <p:nvSpPr>
          <p:cNvPr id="2430" name="Google Shape;2430;p133"/>
          <p:cNvSpPr/>
          <p:nvPr/>
        </p:nvSpPr>
        <p:spPr>
          <a:xfrm>
            <a:off x="1447800" y="685800"/>
            <a:ext cx="838200" cy="4572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Tag</a:t>
            </a:r>
            <a:endParaRPr b="1" sz="2400">
              <a:solidFill>
                <a:schemeClr val="lt1"/>
              </a:solidFill>
              <a:latin typeface="Book Antiqua"/>
              <a:ea typeface="Book Antiqua"/>
              <a:cs typeface="Book Antiqua"/>
              <a:sym typeface="Book Antiqua"/>
            </a:endParaRPr>
          </a:p>
        </p:txBody>
      </p:sp>
      <p:cxnSp>
        <p:nvCxnSpPr>
          <p:cNvPr id="2431" name="Google Shape;2431;p133"/>
          <p:cNvCxnSpPr/>
          <p:nvPr/>
        </p:nvCxnSpPr>
        <p:spPr>
          <a:xfrm flipH="1" rot="-5400000">
            <a:off x="4076700" y="2324100"/>
            <a:ext cx="3429000" cy="3352800"/>
          </a:xfrm>
          <a:prstGeom prst="straightConnector1">
            <a:avLst/>
          </a:prstGeom>
          <a:noFill/>
          <a:ln cap="flat" cmpd="sng" w="76200">
            <a:solidFill>
              <a:srgbClr val="FF0000"/>
            </a:solidFill>
            <a:prstDash val="solid"/>
            <a:round/>
            <a:headEnd len="med" w="med" type="stealth"/>
            <a:tailEnd len="sm" w="sm" type="none"/>
          </a:ln>
        </p:spPr>
      </p:cxnSp>
      <p:sp>
        <p:nvSpPr>
          <p:cNvPr id="2432" name="Google Shape;2432;p133"/>
          <p:cNvSpPr/>
          <p:nvPr/>
        </p:nvSpPr>
        <p:spPr>
          <a:xfrm rot="1800000">
            <a:off x="4685934" y="2617322"/>
            <a:ext cx="1143000" cy="457200"/>
          </a:xfrm>
          <a:prstGeom prst="roundRect">
            <a:avLst>
              <a:gd fmla="val 38345"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Book Antiqua"/>
                <a:ea typeface="Book Antiqua"/>
                <a:cs typeface="Book Antiqua"/>
                <a:sym typeface="Book Antiqua"/>
              </a:rPr>
              <a:t>Copy</a:t>
            </a:r>
            <a:endParaRPr b="1" sz="2400">
              <a:solidFill>
                <a:schemeClr val="dk1"/>
              </a:solidFill>
              <a:latin typeface="Book Antiqua"/>
              <a:ea typeface="Book Antiqua"/>
              <a:cs typeface="Book Antiqua"/>
              <a:sym typeface="Book Antiqua"/>
            </a:endParaRPr>
          </a:p>
        </p:txBody>
      </p:sp>
      <p:sp>
        <p:nvSpPr>
          <p:cNvPr id="2433" name="Google Shape;2433;p133"/>
          <p:cNvSpPr/>
          <p:nvPr/>
        </p:nvSpPr>
        <p:spPr>
          <a:xfrm>
            <a:off x="3124200" y="3352800"/>
            <a:ext cx="685800" cy="533400"/>
          </a:xfrm>
          <a:prstGeom prst="ellipse">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1</a:t>
            </a:r>
            <a:endParaRPr b="1" sz="2400">
              <a:solidFill>
                <a:schemeClr val="lt1"/>
              </a:solidFill>
              <a:latin typeface="Book Antiqua"/>
              <a:ea typeface="Book Antiqua"/>
              <a:cs typeface="Book Antiqua"/>
              <a:sym typeface="Book Antiqua"/>
            </a:endParaRPr>
          </a:p>
        </p:txBody>
      </p:sp>
      <p:sp>
        <p:nvSpPr>
          <p:cNvPr id="2434" name="Google Shape;2434;p133"/>
          <p:cNvSpPr/>
          <p:nvPr/>
        </p:nvSpPr>
        <p:spPr>
          <a:xfrm>
            <a:off x="4724400" y="3581400"/>
            <a:ext cx="685800" cy="533400"/>
          </a:xfrm>
          <a:prstGeom prst="ellipse">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2</a:t>
            </a:r>
            <a:endParaRPr b="1" sz="2400">
              <a:solidFill>
                <a:schemeClr val="lt1"/>
              </a:solidFill>
              <a:latin typeface="Book Antiqua"/>
              <a:ea typeface="Book Antiqua"/>
              <a:cs typeface="Book Antiqua"/>
              <a:sym typeface="Book Antiqua"/>
            </a:endParaRPr>
          </a:p>
        </p:txBody>
      </p:sp>
      <p:cxnSp>
        <p:nvCxnSpPr>
          <p:cNvPr id="2435" name="Google Shape;2435;p133"/>
          <p:cNvCxnSpPr/>
          <p:nvPr/>
        </p:nvCxnSpPr>
        <p:spPr>
          <a:xfrm rot="10800000">
            <a:off x="990600" y="2286000"/>
            <a:ext cx="685800" cy="1588"/>
          </a:xfrm>
          <a:prstGeom prst="straightConnector1">
            <a:avLst/>
          </a:prstGeom>
          <a:noFill/>
          <a:ln cap="flat" cmpd="sng" w="76200">
            <a:solidFill>
              <a:srgbClr val="FF0000"/>
            </a:solidFill>
            <a:prstDash val="solid"/>
            <a:round/>
            <a:headEnd len="sm" w="sm" type="none"/>
            <a:tailEnd len="med" w="med" type="stealth"/>
          </a:ln>
        </p:spPr>
      </p:cxnSp>
      <p:sp>
        <p:nvSpPr>
          <p:cNvPr id="2436" name="Google Shape;2436;p133"/>
          <p:cNvSpPr/>
          <p:nvPr/>
        </p:nvSpPr>
        <p:spPr>
          <a:xfrm>
            <a:off x="228600" y="2057400"/>
            <a:ext cx="685800" cy="4572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11</a:t>
            </a:r>
            <a:endParaRPr b="1" sz="2400">
              <a:solidFill>
                <a:schemeClr val="lt1"/>
              </a:solidFill>
              <a:latin typeface="Book Antiqua"/>
              <a:ea typeface="Book Antiqua"/>
              <a:cs typeface="Book Antiqua"/>
              <a:sym typeface="Book Antiqua"/>
            </a:endParaRPr>
          </a:p>
        </p:txBody>
      </p:sp>
      <p:cxnSp>
        <p:nvCxnSpPr>
          <p:cNvPr id="2437" name="Google Shape;2437;p133"/>
          <p:cNvCxnSpPr/>
          <p:nvPr/>
        </p:nvCxnSpPr>
        <p:spPr>
          <a:xfrm rot="5400000">
            <a:off x="228600" y="4495800"/>
            <a:ext cx="762000" cy="1588"/>
          </a:xfrm>
          <a:prstGeom prst="straightConnector1">
            <a:avLst/>
          </a:prstGeom>
          <a:noFill/>
          <a:ln cap="flat" cmpd="sng" w="76200">
            <a:solidFill>
              <a:srgbClr val="FF0000"/>
            </a:solidFill>
            <a:prstDash val="solid"/>
            <a:round/>
            <a:headEnd len="sm" w="sm" type="none"/>
            <a:tailEnd len="med" w="med" type="stealth"/>
          </a:ln>
        </p:spPr>
      </p:cxnSp>
      <p:cxnSp>
        <p:nvCxnSpPr>
          <p:cNvPr id="2438" name="Google Shape;2438;p133"/>
          <p:cNvCxnSpPr/>
          <p:nvPr/>
        </p:nvCxnSpPr>
        <p:spPr>
          <a:xfrm>
            <a:off x="609600" y="4876800"/>
            <a:ext cx="1447800" cy="1588"/>
          </a:xfrm>
          <a:prstGeom prst="straightConnector1">
            <a:avLst/>
          </a:prstGeom>
          <a:noFill/>
          <a:ln cap="flat" cmpd="sng" w="76200">
            <a:solidFill>
              <a:srgbClr val="FF0000"/>
            </a:solidFill>
            <a:prstDash val="solid"/>
            <a:round/>
            <a:headEnd len="sm" w="sm" type="none"/>
            <a:tailEnd len="med" w="med" type="stealth"/>
          </a:ln>
        </p:spPr>
      </p:cxnSp>
      <p:sp>
        <p:nvSpPr>
          <p:cNvPr id="2439" name="Google Shape;2439;p133"/>
          <p:cNvSpPr/>
          <p:nvPr/>
        </p:nvSpPr>
        <p:spPr>
          <a:xfrm>
            <a:off x="1981200" y="4267200"/>
            <a:ext cx="2133600" cy="1219200"/>
          </a:xfrm>
          <a:prstGeom prst="flowChartDecision">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Check Block in Cache</a:t>
            </a:r>
            <a:endParaRPr b="1" sz="1800">
              <a:solidFill>
                <a:schemeClr val="lt1"/>
              </a:solidFill>
              <a:latin typeface="Book Antiqua"/>
              <a:ea typeface="Book Antiqua"/>
              <a:cs typeface="Book Antiqua"/>
              <a:sym typeface="Book Antiqua"/>
            </a:endParaRPr>
          </a:p>
        </p:txBody>
      </p:sp>
      <p:cxnSp>
        <p:nvCxnSpPr>
          <p:cNvPr id="2440" name="Google Shape;2440;p133"/>
          <p:cNvCxnSpPr/>
          <p:nvPr/>
        </p:nvCxnSpPr>
        <p:spPr>
          <a:xfrm>
            <a:off x="4038600" y="4876800"/>
            <a:ext cx="762000" cy="1588"/>
          </a:xfrm>
          <a:prstGeom prst="straightConnector1">
            <a:avLst/>
          </a:prstGeom>
          <a:noFill/>
          <a:ln cap="flat" cmpd="sng" w="76200">
            <a:solidFill>
              <a:srgbClr val="FF0000"/>
            </a:solidFill>
            <a:prstDash val="solid"/>
            <a:round/>
            <a:headEnd len="sm" w="sm" type="none"/>
            <a:tailEnd len="sm" w="sm" type="none"/>
          </a:ln>
        </p:spPr>
      </p:cxnSp>
      <p:sp>
        <p:nvSpPr>
          <p:cNvPr id="2441" name="Google Shape;2441;p133"/>
          <p:cNvSpPr/>
          <p:nvPr/>
        </p:nvSpPr>
        <p:spPr>
          <a:xfrm>
            <a:off x="838200" y="4191000"/>
            <a:ext cx="1447800" cy="45720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Book Antiqua"/>
                <a:ea typeface="Book Antiqua"/>
                <a:cs typeface="Book Antiqua"/>
                <a:sym typeface="Book Antiqua"/>
              </a:rPr>
              <a:t>Write 1110</a:t>
            </a:r>
            <a:endParaRPr b="1" sz="2000">
              <a:solidFill>
                <a:schemeClr val="dk1"/>
              </a:solidFill>
              <a:latin typeface="Book Antiqua"/>
              <a:ea typeface="Book Antiqua"/>
              <a:cs typeface="Book Antiqua"/>
              <a:sym typeface="Book Antiqua"/>
            </a:endParaRPr>
          </a:p>
        </p:txBody>
      </p:sp>
      <p:sp>
        <p:nvSpPr>
          <p:cNvPr id="2442" name="Google Shape;2442;p133"/>
          <p:cNvSpPr/>
          <p:nvPr/>
        </p:nvSpPr>
        <p:spPr>
          <a:xfrm>
            <a:off x="1752600" y="5410200"/>
            <a:ext cx="914400" cy="45720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Book Antiqua"/>
                <a:ea typeface="Book Antiqua"/>
                <a:cs typeface="Book Antiqua"/>
                <a:sym typeface="Book Antiqua"/>
              </a:rPr>
              <a:t>Miss</a:t>
            </a:r>
            <a:endParaRPr b="1" sz="2400">
              <a:solidFill>
                <a:schemeClr val="dk1"/>
              </a:solidFill>
              <a:latin typeface="Book Antiqua"/>
              <a:ea typeface="Book Antiqua"/>
              <a:cs typeface="Book Antiqua"/>
              <a:sym typeface="Book Antiqua"/>
            </a:endParaRPr>
          </a:p>
        </p:txBody>
      </p:sp>
      <p:sp>
        <p:nvSpPr>
          <p:cNvPr id="2443" name="Google Shape;2443;p133"/>
          <p:cNvSpPr/>
          <p:nvPr/>
        </p:nvSpPr>
        <p:spPr>
          <a:xfrm>
            <a:off x="1828800" y="6019800"/>
            <a:ext cx="2667000" cy="685800"/>
          </a:xfrm>
          <a:prstGeom prst="roundRect">
            <a:avLst>
              <a:gd fmla="val 16667" name="adj"/>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Load Block from Main Memory into Cache</a:t>
            </a:r>
            <a:endParaRPr b="1" sz="1800">
              <a:solidFill>
                <a:schemeClr val="lt1"/>
              </a:solidFill>
              <a:latin typeface="Book Antiqua"/>
              <a:ea typeface="Book Antiqua"/>
              <a:cs typeface="Book Antiqua"/>
              <a:sym typeface="Book Antiqua"/>
            </a:endParaRPr>
          </a:p>
        </p:txBody>
      </p:sp>
      <p:cxnSp>
        <p:nvCxnSpPr>
          <p:cNvPr id="2444" name="Google Shape;2444;p133"/>
          <p:cNvCxnSpPr/>
          <p:nvPr/>
        </p:nvCxnSpPr>
        <p:spPr>
          <a:xfrm rot="5400000">
            <a:off x="2781300" y="5753100"/>
            <a:ext cx="533400" cy="1588"/>
          </a:xfrm>
          <a:prstGeom prst="straightConnector1">
            <a:avLst/>
          </a:prstGeom>
          <a:noFill/>
          <a:ln cap="flat" cmpd="sng" w="76200">
            <a:solidFill>
              <a:srgbClr val="FF0000"/>
            </a:solidFill>
            <a:prstDash val="solid"/>
            <a:round/>
            <a:headEnd len="sm" w="sm" type="none"/>
            <a:tailEnd len="med" w="med" type="stealth"/>
          </a:ln>
        </p:spPr>
      </p:cxnSp>
      <p:cxnSp>
        <p:nvCxnSpPr>
          <p:cNvPr id="2445" name="Google Shape;2445;p133"/>
          <p:cNvCxnSpPr/>
          <p:nvPr/>
        </p:nvCxnSpPr>
        <p:spPr>
          <a:xfrm rot="-5400000">
            <a:off x="2362200" y="3581400"/>
            <a:ext cx="1371600" cy="1588"/>
          </a:xfrm>
          <a:prstGeom prst="straightConnector1">
            <a:avLst/>
          </a:prstGeom>
          <a:noFill/>
          <a:ln cap="flat" cmpd="sng" w="76200">
            <a:solidFill>
              <a:srgbClr val="FF0000"/>
            </a:solidFill>
            <a:prstDash val="solid"/>
            <a:round/>
            <a:headEnd len="sm" w="sm" type="none"/>
            <a:tailEnd len="med" w="med" type="stealth"/>
          </a:ln>
        </p:spPr>
      </p:cxnSp>
      <p:sp>
        <p:nvSpPr>
          <p:cNvPr id="2446" name="Google Shape;2446;p133"/>
          <p:cNvSpPr/>
          <p:nvPr/>
        </p:nvSpPr>
        <p:spPr>
          <a:xfrm>
            <a:off x="3276600" y="5334000"/>
            <a:ext cx="685800" cy="533400"/>
          </a:xfrm>
          <a:prstGeom prst="ellipse">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2</a:t>
            </a:r>
            <a:endParaRPr b="1" sz="2400">
              <a:solidFill>
                <a:schemeClr val="lt1"/>
              </a:solidFill>
              <a:latin typeface="Book Antiqua"/>
              <a:ea typeface="Book Antiqua"/>
              <a:cs typeface="Book Antiqua"/>
              <a:sym typeface="Book Antiqua"/>
            </a:endParaRPr>
          </a:p>
        </p:txBody>
      </p:sp>
      <p:sp>
        <p:nvSpPr>
          <p:cNvPr id="2447" name="Google Shape;2447;p133"/>
          <p:cNvSpPr/>
          <p:nvPr/>
        </p:nvSpPr>
        <p:spPr>
          <a:xfrm>
            <a:off x="3962400" y="4267200"/>
            <a:ext cx="914400" cy="45720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Book Antiqua"/>
                <a:ea typeface="Book Antiqua"/>
                <a:cs typeface="Book Antiqua"/>
                <a:sym typeface="Book Antiqua"/>
              </a:rPr>
              <a:t>Hit</a:t>
            </a:r>
            <a:endParaRPr b="1" sz="2400">
              <a:solidFill>
                <a:schemeClr val="dk1"/>
              </a:solidFill>
              <a:latin typeface="Book Antiqua"/>
              <a:ea typeface="Book Antiqua"/>
              <a:cs typeface="Book Antiqua"/>
              <a:sym typeface="Book Antiqua"/>
            </a:endParaRPr>
          </a:p>
        </p:txBody>
      </p:sp>
      <p:sp>
        <p:nvSpPr>
          <p:cNvPr id="2448" name="Google Shape;2448;p133"/>
          <p:cNvSpPr/>
          <p:nvPr/>
        </p:nvSpPr>
        <p:spPr>
          <a:xfrm>
            <a:off x="6324600" y="6248400"/>
            <a:ext cx="1600200" cy="4572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Write </a:t>
            </a:r>
            <a:endParaRPr b="1" sz="2400">
              <a:solidFill>
                <a:schemeClr val="lt1"/>
              </a:solidFill>
              <a:latin typeface="Book Antiqua"/>
              <a:ea typeface="Book Antiqua"/>
              <a:cs typeface="Book Antiqua"/>
              <a:sym typeface="Book Antiqua"/>
            </a:endParaRPr>
          </a:p>
        </p:txBody>
      </p:sp>
      <p:cxnSp>
        <p:nvCxnSpPr>
          <p:cNvPr id="2449" name="Google Shape;2449;p133"/>
          <p:cNvCxnSpPr>
            <a:endCxn id="2448" idx="1"/>
          </p:cNvCxnSpPr>
          <p:nvPr/>
        </p:nvCxnSpPr>
        <p:spPr>
          <a:xfrm>
            <a:off x="4495800" y="6475500"/>
            <a:ext cx="1828800" cy="1500"/>
          </a:xfrm>
          <a:prstGeom prst="straightConnector1">
            <a:avLst/>
          </a:prstGeom>
          <a:noFill/>
          <a:ln cap="flat" cmpd="sng" w="76200">
            <a:solidFill>
              <a:srgbClr val="FF0000"/>
            </a:solidFill>
            <a:prstDash val="solid"/>
            <a:round/>
            <a:headEnd len="sm" w="sm" type="none"/>
            <a:tailEnd len="med" w="med" type="stealth"/>
          </a:ln>
        </p:spPr>
      </p:cxnSp>
      <p:cxnSp>
        <p:nvCxnSpPr>
          <p:cNvPr id="2450" name="Google Shape;2450;p133"/>
          <p:cNvCxnSpPr/>
          <p:nvPr/>
        </p:nvCxnSpPr>
        <p:spPr>
          <a:xfrm rot="5400000">
            <a:off x="4000500" y="5676900"/>
            <a:ext cx="1600200" cy="1588"/>
          </a:xfrm>
          <a:prstGeom prst="straightConnector1">
            <a:avLst/>
          </a:prstGeom>
          <a:noFill/>
          <a:ln cap="flat" cmpd="sng" w="76200">
            <a:solidFill>
              <a:srgbClr val="FF0000"/>
            </a:solidFill>
            <a:prstDash val="solid"/>
            <a:round/>
            <a:headEnd len="sm" w="sm" type="none"/>
            <a:tailEnd len="med" w="med" type="stealth"/>
          </a:ln>
        </p:spPr>
      </p:cxn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4" name="Shape 2454"/>
        <p:cNvGrpSpPr/>
        <p:nvPr/>
      </p:nvGrpSpPr>
      <p:grpSpPr>
        <a:xfrm>
          <a:off x="0" y="0"/>
          <a:ext cx="0" cy="0"/>
          <a:chOff x="0" y="0"/>
          <a:chExt cx="0" cy="0"/>
        </a:xfrm>
      </p:grpSpPr>
      <p:sp>
        <p:nvSpPr>
          <p:cNvPr id="2455" name="Google Shape;2455;p134"/>
          <p:cNvSpPr txBox="1"/>
          <p:nvPr>
            <p:ph type="title"/>
          </p:nvPr>
        </p:nvSpPr>
        <p:spPr>
          <a:xfrm>
            <a:off x="0" y="0"/>
            <a:ext cx="9144000" cy="533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WRITE NO ALLOCATE</a:t>
            </a:r>
            <a:endParaRPr b="1" i="0" sz="2400" u="none" cap="small" strike="noStrike">
              <a:solidFill>
                <a:schemeClr val="dk2"/>
              </a:solidFill>
              <a:latin typeface="Book Antiqua"/>
              <a:ea typeface="Book Antiqua"/>
              <a:cs typeface="Book Antiqua"/>
              <a:sym typeface="Book Antiqua"/>
            </a:endParaRPr>
          </a:p>
        </p:txBody>
      </p:sp>
      <p:sp>
        <p:nvSpPr>
          <p:cNvPr id="2456" name="Google Shape;2456;p134"/>
          <p:cNvSpPr/>
          <p:nvPr/>
        </p:nvSpPr>
        <p:spPr>
          <a:xfrm>
            <a:off x="3124200" y="1295400"/>
            <a:ext cx="1905000" cy="3810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457" name="Google Shape;2457;p134"/>
          <p:cNvSpPr/>
          <p:nvPr/>
        </p:nvSpPr>
        <p:spPr>
          <a:xfrm>
            <a:off x="3124200" y="1676400"/>
            <a:ext cx="1905000" cy="381000"/>
          </a:xfrm>
          <a:prstGeom prst="rect">
            <a:avLst/>
          </a:prstGeom>
          <a:solidFill>
            <a:srgbClr val="FFFF00"/>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458" name="Google Shape;2458;p134"/>
          <p:cNvSpPr/>
          <p:nvPr/>
        </p:nvSpPr>
        <p:spPr>
          <a:xfrm>
            <a:off x="3124200" y="2057400"/>
            <a:ext cx="1905000" cy="4572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459" name="Google Shape;2459;p134"/>
          <p:cNvSpPr/>
          <p:nvPr/>
        </p:nvSpPr>
        <p:spPr>
          <a:xfrm>
            <a:off x="3124200" y="2514600"/>
            <a:ext cx="1905000" cy="3810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460" name="Google Shape;2460;p134"/>
          <p:cNvSpPr/>
          <p:nvPr/>
        </p:nvSpPr>
        <p:spPr>
          <a:xfrm>
            <a:off x="6705600" y="12954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461" name="Google Shape;2461;p134"/>
          <p:cNvSpPr/>
          <p:nvPr/>
        </p:nvSpPr>
        <p:spPr>
          <a:xfrm>
            <a:off x="6705600" y="49530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462" name="Google Shape;2462;p134"/>
          <p:cNvSpPr/>
          <p:nvPr/>
        </p:nvSpPr>
        <p:spPr>
          <a:xfrm>
            <a:off x="6705600" y="46482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463" name="Google Shape;2463;p134"/>
          <p:cNvSpPr/>
          <p:nvPr/>
        </p:nvSpPr>
        <p:spPr>
          <a:xfrm>
            <a:off x="6705600" y="43434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464" name="Google Shape;2464;p134"/>
          <p:cNvSpPr/>
          <p:nvPr/>
        </p:nvSpPr>
        <p:spPr>
          <a:xfrm>
            <a:off x="6705600" y="4038600"/>
            <a:ext cx="1905000" cy="304800"/>
          </a:xfrm>
          <a:prstGeom prst="rect">
            <a:avLst/>
          </a:prstGeom>
          <a:solidFill>
            <a:srgbClr val="FFFF00"/>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465" name="Google Shape;2465;p134"/>
          <p:cNvSpPr/>
          <p:nvPr/>
        </p:nvSpPr>
        <p:spPr>
          <a:xfrm>
            <a:off x="6705600" y="37338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466" name="Google Shape;2466;p134"/>
          <p:cNvSpPr/>
          <p:nvPr/>
        </p:nvSpPr>
        <p:spPr>
          <a:xfrm>
            <a:off x="6705600" y="34290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467" name="Google Shape;2467;p134"/>
          <p:cNvSpPr/>
          <p:nvPr/>
        </p:nvSpPr>
        <p:spPr>
          <a:xfrm>
            <a:off x="6705600" y="2514600"/>
            <a:ext cx="1905000" cy="304800"/>
          </a:xfrm>
          <a:prstGeom prst="rect">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468" name="Google Shape;2468;p134"/>
          <p:cNvSpPr/>
          <p:nvPr/>
        </p:nvSpPr>
        <p:spPr>
          <a:xfrm>
            <a:off x="6705600" y="22098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469" name="Google Shape;2469;p134"/>
          <p:cNvSpPr/>
          <p:nvPr/>
        </p:nvSpPr>
        <p:spPr>
          <a:xfrm>
            <a:off x="6705600" y="19050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470" name="Google Shape;2470;p134"/>
          <p:cNvSpPr/>
          <p:nvPr/>
        </p:nvSpPr>
        <p:spPr>
          <a:xfrm>
            <a:off x="6705600" y="1600200"/>
            <a:ext cx="1905000" cy="304800"/>
          </a:xfrm>
          <a:prstGeom prst="rect">
            <a:avLst/>
          </a:prstGeom>
          <a:solidFill>
            <a:srgbClr val="FFFF00"/>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471" name="Google Shape;2471;p134"/>
          <p:cNvSpPr/>
          <p:nvPr/>
        </p:nvSpPr>
        <p:spPr>
          <a:xfrm>
            <a:off x="6705600" y="2819400"/>
            <a:ext cx="1905000" cy="304800"/>
          </a:xfrm>
          <a:prstGeom prst="rect">
            <a:avLst/>
          </a:prstGeom>
          <a:solidFill>
            <a:srgbClr val="FFFF00"/>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472" name="Google Shape;2472;p134"/>
          <p:cNvSpPr/>
          <p:nvPr/>
        </p:nvSpPr>
        <p:spPr>
          <a:xfrm>
            <a:off x="6705600" y="31242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473" name="Google Shape;2473;p134"/>
          <p:cNvSpPr/>
          <p:nvPr/>
        </p:nvSpPr>
        <p:spPr>
          <a:xfrm>
            <a:off x="6705600" y="5867400"/>
            <a:ext cx="1905000" cy="304800"/>
          </a:xfrm>
          <a:prstGeom prst="rect">
            <a:avLst/>
          </a:prstGeom>
          <a:gradFill>
            <a:gsLst>
              <a:gs pos="0">
                <a:srgbClr val="8291B6"/>
              </a:gs>
              <a:gs pos="30000">
                <a:srgbClr val="7C8DB0"/>
              </a:gs>
              <a:gs pos="75000">
                <a:srgbClr val="5B6783"/>
              </a:gs>
              <a:gs pos="100000">
                <a:srgbClr val="434B5F"/>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474" name="Google Shape;2474;p134"/>
          <p:cNvSpPr/>
          <p:nvPr/>
        </p:nvSpPr>
        <p:spPr>
          <a:xfrm>
            <a:off x="6705600" y="5562600"/>
            <a:ext cx="1905000" cy="304800"/>
          </a:xfrm>
          <a:prstGeom prst="rect">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475" name="Google Shape;2475;p134"/>
          <p:cNvSpPr/>
          <p:nvPr/>
        </p:nvSpPr>
        <p:spPr>
          <a:xfrm>
            <a:off x="6705600" y="5257800"/>
            <a:ext cx="1905000" cy="304800"/>
          </a:xfrm>
          <a:prstGeom prst="rect">
            <a:avLst/>
          </a:prstGeom>
          <a:solidFill>
            <a:srgbClr val="FFFF00"/>
          </a:soli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476" name="Google Shape;2476;p134"/>
          <p:cNvSpPr/>
          <p:nvPr/>
        </p:nvSpPr>
        <p:spPr>
          <a:xfrm>
            <a:off x="3276600" y="609600"/>
            <a:ext cx="1600200" cy="4572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Cache</a:t>
            </a:r>
            <a:endParaRPr b="1" sz="2400">
              <a:solidFill>
                <a:schemeClr val="lt1"/>
              </a:solidFill>
              <a:latin typeface="Book Antiqua"/>
              <a:ea typeface="Book Antiqua"/>
              <a:cs typeface="Book Antiqua"/>
              <a:sym typeface="Book Antiqua"/>
            </a:endParaRPr>
          </a:p>
        </p:txBody>
      </p:sp>
      <p:grpSp>
        <p:nvGrpSpPr>
          <p:cNvPr id="2477" name="Google Shape;2477;p134"/>
          <p:cNvGrpSpPr/>
          <p:nvPr/>
        </p:nvGrpSpPr>
        <p:grpSpPr>
          <a:xfrm>
            <a:off x="2286000" y="1295400"/>
            <a:ext cx="762000" cy="1600200"/>
            <a:chOff x="4953000" y="1524000"/>
            <a:chExt cx="762000" cy="1600200"/>
          </a:xfrm>
        </p:grpSpPr>
        <p:sp>
          <p:nvSpPr>
            <p:cNvPr id="2478" name="Google Shape;2478;p134"/>
            <p:cNvSpPr/>
            <p:nvPr/>
          </p:nvSpPr>
          <p:spPr>
            <a:xfrm>
              <a:off x="4953000" y="1524000"/>
              <a:ext cx="762000" cy="3810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a:t>
              </a:r>
              <a:endParaRPr b="1" sz="1800">
                <a:solidFill>
                  <a:schemeClr val="lt1"/>
                </a:solidFill>
                <a:latin typeface="Book Antiqua"/>
                <a:ea typeface="Book Antiqua"/>
                <a:cs typeface="Book Antiqua"/>
                <a:sym typeface="Book Antiqua"/>
              </a:endParaRPr>
            </a:p>
          </p:txBody>
        </p:sp>
        <p:sp>
          <p:nvSpPr>
            <p:cNvPr id="2479" name="Google Shape;2479;p134"/>
            <p:cNvSpPr/>
            <p:nvPr/>
          </p:nvSpPr>
          <p:spPr>
            <a:xfrm>
              <a:off x="4953000" y="1905000"/>
              <a:ext cx="762000" cy="3810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a:t>
              </a:r>
              <a:endParaRPr b="1" sz="1800">
                <a:solidFill>
                  <a:schemeClr val="lt1"/>
                </a:solidFill>
                <a:latin typeface="Book Antiqua"/>
                <a:ea typeface="Book Antiqua"/>
                <a:cs typeface="Book Antiqua"/>
                <a:sym typeface="Book Antiqua"/>
              </a:endParaRPr>
            </a:p>
          </p:txBody>
        </p:sp>
        <p:sp>
          <p:nvSpPr>
            <p:cNvPr id="2480" name="Google Shape;2480;p134"/>
            <p:cNvSpPr/>
            <p:nvPr/>
          </p:nvSpPr>
          <p:spPr>
            <a:xfrm>
              <a:off x="4953000" y="2286000"/>
              <a:ext cx="762000" cy="4572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a:t>
              </a:r>
              <a:endParaRPr b="1" sz="1800">
                <a:solidFill>
                  <a:schemeClr val="lt1"/>
                </a:solidFill>
                <a:latin typeface="Book Antiqua"/>
                <a:ea typeface="Book Antiqua"/>
                <a:cs typeface="Book Antiqua"/>
                <a:sym typeface="Book Antiqua"/>
              </a:endParaRPr>
            </a:p>
          </p:txBody>
        </p:sp>
        <p:sp>
          <p:nvSpPr>
            <p:cNvPr id="2481" name="Google Shape;2481;p134"/>
            <p:cNvSpPr/>
            <p:nvPr/>
          </p:nvSpPr>
          <p:spPr>
            <a:xfrm>
              <a:off x="4953000" y="2743200"/>
              <a:ext cx="762000" cy="3810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a:t>
              </a:r>
              <a:endParaRPr b="1" sz="1800">
                <a:solidFill>
                  <a:schemeClr val="lt1"/>
                </a:solidFill>
                <a:latin typeface="Book Antiqua"/>
                <a:ea typeface="Book Antiqua"/>
                <a:cs typeface="Book Antiqua"/>
                <a:sym typeface="Book Antiqua"/>
              </a:endParaRPr>
            </a:p>
          </p:txBody>
        </p:sp>
      </p:grpSp>
      <p:grpSp>
        <p:nvGrpSpPr>
          <p:cNvPr id="2482" name="Google Shape;2482;p134"/>
          <p:cNvGrpSpPr/>
          <p:nvPr/>
        </p:nvGrpSpPr>
        <p:grpSpPr>
          <a:xfrm>
            <a:off x="5715000" y="1295400"/>
            <a:ext cx="914400" cy="4876800"/>
            <a:chOff x="609600" y="1066800"/>
            <a:chExt cx="914400" cy="4876800"/>
          </a:xfrm>
        </p:grpSpPr>
        <p:sp>
          <p:nvSpPr>
            <p:cNvPr id="2483" name="Google Shape;2483;p134"/>
            <p:cNvSpPr/>
            <p:nvPr/>
          </p:nvSpPr>
          <p:spPr>
            <a:xfrm>
              <a:off x="609600" y="10668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0000</a:t>
              </a:r>
              <a:endParaRPr b="1" sz="1800">
                <a:solidFill>
                  <a:schemeClr val="lt1"/>
                </a:solidFill>
                <a:latin typeface="Book Antiqua"/>
                <a:ea typeface="Book Antiqua"/>
                <a:cs typeface="Book Antiqua"/>
                <a:sym typeface="Book Antiqua"/>
              </a:endParaRPr>
            </a:p>
          </p:txBody>
        </p:sp>
        <p:sp>
          <p:nvSpPr>
            <p:cNvPr id="2484" name="Google Shape;2484;p134"/>
            <p:cNvSpPr/>
            <p:nvPr/>
          </p:nvSpPr>
          <p:spPr>
            <a:xfrm>
              <a:off x="609600" y="47244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1100</a:t>
              </a:r>
              <a:endParaRPr b="1" sz="1800">
                <a:solidFill>
                  <a:schemeClr val="lt1"/>
                </a:solidFill>
                <a:latin typeface="Book Antiqua"/>
                <a:ea typeface="Book Antiqua"/>
                <a:cs typeface="Book Antiqua"/>
                <a:sym typeface="Book Antiqua"/>
              </a:endParaRPr>
            </a:p>
          </p:txBody>
        </p:sp>
        <p:sp>
          <p:nvSpPr>
            <p:cNvPr id="2485" name="Google Shape;2485;p134"/>
            <p:cNvSpPr/>
            <p:nvPr/>
          </p:nvSpPr>
          <p:spPr>
            <a:xfrm>
              <a:off x="609600" y="44196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1011</a:t>
              </a:r>
              <a:endParaRPr b="1" sz="1800">
                <a:solidFill>
                  <a:schemeClr val="lt1"/>
                </a:solidFill>
                <a:latin typeface="Book Antiqua"/>
                <a:ea typeface="Book Antiqua"/>
                <a:cs typeface="Book Antiqua"/>
                <a:sym typeface="Book Antiqua"/>
              </a:endParaRPr>
            </a:p>
          </p:txBody>
        </p:sp>
        <p:sp>
          <p:nvSpPr>
            <p:cNvPr id="2486" name="Google Shape;2486;p134"/>
            <p:cNvSpPr/>
            <p:nvPr/>
          </p:nvSpPr>
          <p:spPr>
            <a:xfrm>
              <a:off x="609600" y="41148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1010</a:t>
              </a:r>
              <a:endParaRPr b="1" sz="1800">
                <a:solidFill>
                  <a:schemeClr val="lt1"/>
                </a:solidFill>
                <a:latin typeface="Book Antiqua"/>
                <a:ea typeface="Book Antiqua"/>
                <a:cs typeface="Book Antiqua"/>
                <a:sym typeface="Book Antiqua"/>
              </a:endParaRPr>
            </a:p>
          </p:txBody>
        </p:sp>
        <p:sp>
          <p:nvSpPr>
            <p:cNvPr id="2487" name="Google Shape;2487;p134"/>
            <p:cNvSpPr/>
            <p:nvPr/>
          </p:nvSpPr>
          <p:spPr>
            <a:xfrm>
              <a:off x="609600" y="38100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1001</a:t>
              </a:r>
              <a:endParaRPr b="1" sz="1800">
                <a:solidFill>
                  <a:schemeClr val="lt1"/>
                </a:solidFill>
                <a:latin typeface="Book Antiqua"/>
                <a:ea typeface="Book Antiqua"/>
                <a:cs typeface="Book Antiqua"/>
                <a:sym typeface="Book Antiqua"/>
              </a:endParaRPr>
            </a:p>
          </p:txBody>
        </p:sp>
        <p:sp>
          <p:nvSpPr>
            <p:cNvPr id="2488" name="Google Shape;2488;p134"/>
            <p:cNvSpPr/>
            <p:nvPr/>
          </p:nvSpPr>
          <p:spPr>
            <a:xfrm>
              <a:off x="609600" y="35052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1000</a:t>
              </a:r>
              <a:endParaRPr b="1" sz="1800">
                <a:solidFill>
                  <a:schemeClr val="lt1"/>
                </a:solidFill>
                <a:latin typeface="Book Antiqua"/>
                <a:ea typeface="Book Antiqua"/>
                <a:cs typeface="Book Antiqua"/>
                <a:sym typeface="Book Antiqua"/>
              </a:endParaRPr>
            </a:p>
          </p:txBody>
        </p:sp>
        <p:sp>
          <p:nvSpPr>
            <p:cNvPr id="2489" name="Google Shape;2489;p134"/>
            <p:cNvSpPr/>
            <p:nvPr/>
          </p:nvSpPr>
          <p:spPr>
            <a:xfrm>
              <a:off x="609600" y="32004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0111</a:t>
              </a:r>
              <a:endParaRPr b="1" sz="1800">
                <a:solidFill>
                  <a:schemeClr val="lt1"/>
                </a:solidFill>
                <a:latin typeface="Book Antiqua"/>
                <a:ea typeface="Book Antiqua"/>
                <a:cs typeface="Book Antiqua"/>
                <a:sym typeface="Book Antiqua"/>
              </a:endParaRPr>
            </a:p>
          </p:txBody>
        </p:sp>
        <p:sp>
          <p:nvSpPr>
            <p:cNvPr id="2490" name="Google Shape;2490;p134"/>
            <p:cNvSpPr/>
            <p:nvPr/>
          </p:nvSpPr>
          <p:spPr>
            <a:xfrm>
              <a:off x="609600" y="22860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0100</a:t>
              </a:r>
              <a:endParaRPr b="1" sz="1800">
                <a:solidFill>
                  <a:schemeClr val="lt1"/>
                </a:solidFill>
                <a:latin typeface="Book Antiqua"/>
                <a:ea typeface="Book Antiqua"/>
                <a:cs typeface="Book Antiqua"/>
                <a:sym typeface="Book Antiqua"/>
              </a:endParaRPr>
            </a:p>
          </p:txBody>
        </p:sp>
        <p:sp>
          <p:nvSpPr>
            <p:cNvPr id="2491" name="Google Shape;2491;p134"/>
            <p:cNvSpPr/>
            <p:nvPr/>
          </p:nvSpPr>
          <p:spPr>
            <a:xfrm>
              <a:off x="609600" y="19812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0011</a:t>
              </a:r>
              <a:endParaRPr b="1" sz="1800">
                <a:solidFill>
                  <a:schemeClr val="lt1"/>
                </a:solidFill>
                <a:latin typeface="Book Antiqua"/>
                <a:ea typeface="Book Antiqua"/>
                <a:cs typeface="Book Antiqua"/>
                <a:sym typeface="Book Antiqua"/>
              </a:endParaRPr>
            </a:p>
          </p:txBody>
        </p:sp>
        <p:sp>
          <p:nvSpPr>
            <p:cNvPr id="2492" name="Google Shape;2492;p134"/>
            <p:cNvSpPr/>
            <p:nvPr/>
          </p:nvSpPr>
          <p:spPr>
            <a:xfrm>
              <a:off x="609600" y="16764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0010</a:t>
              </a:r>
              <a:endParaRPr b="1" sz="1800">
                <a:solidFill>
                  <a:schemeClr val="lt1"/>
                </a:solidFill>
                <a:latin typeface="Book Antiqua"/>
                <a:ea typeface="Book Antiqua"/>
                <a:cs typeface="Book Antiqua"/>
                <a:sym typeface="Book Antiqua"/>
              </a:endParaRPr>
            </a:p>
          </p:txBody>
        </p:sp>
        <p:sp>
          <p:nvSpPr>
            <p:cNvPr id="2493" name="Google Shape;2493;p134"/>
            <p:cNvSpPr/>
            <p:nvPr/>
          </p:nvSpPr>
          <p:spPr>
            <a:xfrm>
              <a:off x="609600" y="13716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0001</a:t>
              </a:r>
              <a:endParaRPr b="1" sz="1800">
                <a:solidFill>
                  <a:schemeClr val="lt1"/>
                </a:solidFill>
                <a:latin typeface="Book Antiqua"/>
                <a:ea typeface="Book Antiqua"/>
                <a:cs typeface="Book Antiqua"/>
                <a:sym typeface="Book Antiqua"/>
              </a:endParaRPr>
            </a:p>
          </p:txBody>
        </p:sp>
        <p:sp>
          <p:nvSpPr>
            <p:cNvPr id="2494" name="Google Shape;2494;p134"/>
            <p:cNvSpPr/>
            <p:nvPr/>
          </p:nvSpPr>
          <p:spPr>
            <a:xfrm>
              <a:off x="609600" y="25908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0101</a:t>
              </a:r>
              <a:endParaRPr b="1" sz="1800">
                <a:solidFill>
                  <a:schemeClr val="lt1"/>
                </a:solidFill>
                <a:latin typeface="Book Antiqua"/>
                <a:ea typeface="Book Antiqua"/>
                <a:cs typeface="Book Antiqua"/>
                <a:sym typeface="Book Antiqua"/>
              </a:endParaRPr>
            </a:p>
          </p:txBody>
        </p:sp>
        <p:sp>
          <p:nvSpPr>
            <p:cNvPr id="2495" name="Google Shape;2495;p134"/>
            <p:cNvSpPr/>
            <p:nvPr/>
          </p:nvSpPr>
          <p:spPr>
            <a:xfrm>
              <a:off x="609600" y="28956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0110</a:t>
              </a:r>
              <a:endParaRPr b="1" sz="1800">
                <a:solidFill>
                  <a:schemeClr val="lt1"/>
                </a:solidFill>
                <a:latin typeface="Book Antiqua"/>
                <a:ea typeface="Book Antiqua"/>
                <a:cs typeface="Book Antiqua"/>
                <a:sym typeface="Book Antiqua"/>
              </a:endParaRPr>
            </a:p>
          </p:txBody>
        </p:sp>
        <p:sp>
          <p:nvSpPr>
            <p:cNvPr id="2496" name="Google Shape;2496;p134"/>
            <p:cNvSpPr/>
            <p:nvPr/>
          </p:nvSpPr>
          <p:spPr>
            <a:xfrm>
              <a:off x="609600" y="56388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1111</a:t>
              </a:r>
              <a:endParaRPr b="1" sz="1800">
                <a:solidFill>
                  <a:schemeClr val="lt1"/>
                </a:solidFill>
                <a:latin typeface="Book Antiqua"/>
                <a:ea typeface="Book Antiqua"/>
                <a:cs typeface="Book Antiqua"/>
                <a:sym typeface="Book Antiqua"/>
              </a:endParaRPr>
            </a:p>
          </p:txBody>
        </p:sp>
        <p:sp>
          <p:nvSpPr>
            <p:cNvPr id="2497" name="Google Shape;2497;p134"/>
            <p:cNvSpPr/>
            <p:nvPr/>
          </p:nvSpPr>
          <p:spPr>
            <a:xfrm>
              <a:off x="609600" y="53340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1110</a:t>
              </a:r>
              <a:endParaRPr b="1" sz="1800">
                <a:solidFill>
                  <a:schemeClr val="lt1"/>
                </a:solidFill>
                <a:latin typeface="Book Antiqua"/>
                <a:ea typeface="Book Antiqua"/>
                <a:cs typeface="Book Antiqua"/>
                <a:sym typeface="Book Antiqua"/>
              </a:endParaRPr>
            </a:p>
          </p:txBody>
        </p:sp>
        <p:sp>
          <p:nvSpPr>
            <p:cNvPr id="2498" name="Google Shape;2498;p134"/>
            <p:cNvSpPr/>
            <p:nvPr/>
          </p:nvSpPr>
          <p:spPr>
            <a:xfrm>
              <a:off x="609600" y="5029200"/>
              <a:ext cx="914400" cy="3048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1101</a:t>
              </a:r>
              <a:endParaRPr b="1" sz="1800">
                <a:solidFill>
                  <a:schemeClr val="lt1"/>
                </a:solidFill>
                <a:latin typeface="Book Antiqua"/>
                <a:ea typeface="Book Antiqua"/>
                <a:cs typeface="Book Antiqua"/>
                <a:sym typeface="Book Antiqua"/>
              </a:endParaRPr>
            </a:p>
          </p:txBody>
        </p:sp>
      </p:grpSp>
      <p:sp>
        <p:nvSpPr>
          <p:cNvPr id="2499" name="Google Shape;2499;p134"/>
          <p:cNvSpPr/>
          <p:nvPr/>
        </p:nvSpPr>
        <p:spPr>
          <a:xfrm>
            <a:off x="5867400" y="685800"/>
            <a:ext cx="2590800" cy="4572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Main Memory</a:t>
            </a:r>
            <a:endParaRPr b="1" sz="2400">
              <a:solidFill>
                <a:schemeClr val="lt1"/>
              </a:solidFill>
              <a:latin typeface="Book Antiqua"/>
              <a:ea typeface="Book Antiqua"/>
              <a:cs typeface="Book Antiqua"/>
              <a:sym typeface="Book Antiqua"/>
            </a:endParaRPr>
          </a:p>
        </p:txBody>
      </p:sp>
      <p:sp>
        <p:nvSpPr>
          <p:cNvPr id="2500" name="Google Shape;2500;p134"/>
          <p:cNvSpPr/>
          <p:nvPr/>
        </p:nvSpPr>
        <p:spPr>
          <a:xfrm>
            <a:off x="228600" y="2895600"/>
            <a:ext cx="1524000" cy="1219200"/>
          </a:xfrm>
          <a:prstGeom prst="roundRect">
            <a:avLst>
              <a:gd fmla="val 16667" name="adj"/>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0">
                <a:solidFill>
                  <a:schemeClr val="lt1"/>
                </a:solidFill>
                <a:latin typeface="Book Antiqua"/>
                <a:ea typeface="Book Antiqua"/>
                <a:cs typeface="Book Antiqua"/>
                <a:sym typeface="Book Antiqua"/>
              </a:rPr>
              <a:t>CPU</a:t>
            </a:r>
            <a:endParaRPr sz="4000">
              <a:solidFill>
                <a:schemeClr val="lt1"/>
              </a:solidFill>
              <a:latin typeface="Book Antiqua"/>
              <a:ea typeface="Book Antiqua"/>
              <a:cs typeface="Book Antiqua"/>
              <a:sym typeface="Book Antiqua"/>
            </a:endParaRPr>
          </a:p>
        </p:txBody>
      </p:sp>
      <p:sp>
        <p:nvSpPr>
          <p:cNvPr id="2501" name="Google Shape;2501;p134"/>
          <p:cNvSpPr/>
          <p:nvPr/>
        </p:nvSpPr>
        <p:spPr>
          <a:xfrm>
            <a:off x="1752600" y="2971800"/>
            <a:ext cx="990600" cy="60960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Book Antiqua"/>
                <a:ea typeface="Book Antiqua"/>
                <a:cs typeface="Book Antiqua"/>
                <a:sym typeface="Book Antiqua"/>
              </a:rPr>
              <a:t>Check </a:t>
            </a:r>
            <a:br>
              <a:rPr b="1" lang="en-US" sz="2000">
                <a:solidFill>
                  <a:schemeClr val="dk1"/>
                </a:solidFill>
                <a:latin typeface="Book Antiqua"/>
                <a:ea typeface="Book Antiqua"/>
                <a:cs typeface="Book Antiqua"/>
                <a:sym typeface="Book Antiqua"/>
              </a:rPr>
            </a:br>
            <a:r>
              <a:rPr b="1" lang="en-US" sz="2000">
                <a:solidFill>
                  <a:schemeClr val="dk1"/>
                </a:solidFill>
                <a:latin typeface="Book Antiqua"/>
                <a:ea typeface="Book Antiqua"/>
                <a:cs typeface="Book Antiqua"/>
                <a:sym typeface="Book Antiqua"/>
              </a:rPr>
              <a:t>Block </a:t>
            </a:r>
            <a:endParaRPr b="1" sz="2000">
              <a:solidFill>
                <a:schemeClr val="dk1"/>
              </a:solidFill>
              <a:latin typeface="Book Antiqua"/>
              <a:ea typeface="Book Antiqua"/>
              <a:cs typeface="Book Antiqua"/>
              <a:sym typeface="Book Antiqua"/>
            </a:endParaRPr>
          </a:p>
        </p:txBody>
      </p:sp>
      <p:grpSp>
        <p:nvGrpSpPr>
          <p:cNvPr id="2502" name="Google Shape;2502;p134"/>
          <p:cNvGrpSpPr/>
          <p:nvPr/>
        </p:nvGrpSpPr>
        <p:grpSpPr>
          <a:xfrm>
            <a:off x="1524000" y="1295400"/>
            <a:ext cx="762000" cy="1600200"/>
            <a:chOff x="4953000" y="1524000"/>
            <a:chExt cx="762000" cy="1600200"/>
          </a:xfrm>
        </p:grpSpPr>
        <p:sp>
          <p:nvSpPr>
            <p:cNvPr id="2503" name="Google Shape;2503;p134"/>
            <p:cNvSpPr/>
            <p:nvPr/>
          </p:nvSpPr>
          <p:spPr>
            <a:xfrm>
              <a:off x="4953000" y="1524000"/>
              <a:ext cx="762000" cy="3810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00</a:t>
              </a:r>
              <a:endParaRPr b="1" sz="1800">
                <a:solidFill>
                  <a:schemeClr val="lt1"/>
                </a:solidFill>
                <a:latin typeface="Book Antiqua"/>
                <a:ea typeface="Book Antiqua"/>
                <a:cs typeface="Book Antiqua"/>
                <a:sym typeface="Book Antiqua"/>
              </a:endParaRPr>
            </a:p>
          </p:txBody>
        </p:sp>
        <p:sp>
          <p:nvSpPr>
            <p:cNvPr id="2504" name="Google Shape;2504;p134"/>
            <p:cNvSpPr/>
            <p:nvPr/>
          </p:nvSpPr>
          <p:spPr>
            <a:xfrm>
              <a:off x="4953000" y="1905000"/>
              <a:ext cx="762000" cy="3810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a:t>
              </a:r>
              <a:endParaRPr b="1" sz="1800">
                <a:solidFill>
                  <a:schemeClr val="lt1"/>
                </a:solidFill>
                <a:latin typeface="Book Antiqua"/>
                <a:ea typeface="Book Antiqua"/>
                <a:cs typeface="Book Antiqua"/>
                <a:sym typeface="Book Antiqua"/>
              </a:endParaRPr>
            </a:p>
          </p:txBody>
        </p:sp>
        <p:sp>
          <p:nvSpPr>
            <p:cNvPr id="2505" name="Google Shape;2505;p134"/>
            <p:cNvSpPr/>
            <p:nvPr/>
          </p:nvSpPr>
          <p:spPr>
            <a:xfrm>
              <a:off x="4953000" y="2286000"/>
              <a:ext cx="762000" cy="4572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11</a:t>
              </a:r>
              <a:endParaRPr b="1" sz="1800">
                <a:solidFill>
                  <a:schemeClr val="lt1"/>
                </a:solidFill>
                <a:latin typeface="Book Antiqua"/>
                <a:ea typeface="Book Antiqua"/>
                <a:cs typeface="Book Antiqua"/>
                <a:sym typeface="Book Antiqua"/>
              </a:endParaRPr>
            </a:p>
          </p:txBody>
        </p:sp>
        <p:sp>
          <p:nvSpPr>
            <p:cNvPr id="2506" name="Google Shape;2506;p134"/>
            <p:cNvSpPr/>
            <p:nvPr/>
          </p:nvSpPr>
          <p:spPr>
            <a:xfrm>
              <a:off x="4953000" y="2743200"/>
              <a:ext cx="762000" cy="381000"/>
            </a:xfrm>
            <a:prstGeom prst="rect">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01</a:t>
              </a:r>
              <a:endParaRPr b="1" sz="1800">
                <a:solidFill>
                  <a:schemeClr val="lt1"/>
                </a:solidFill>
                <a:latin typeface="Book Antiqua"/>
                <a:ea typeface="Book Antiqua"/>
                <a:cs typeface="Book Antiqua"/>
                <a:sym typeface="Book Antiqua"/>
              </a:endParaRPr>
            </a:p>
          </p:txBody>
        </p:sp>
      </p:grpSp>
      <p:sp>
        <p:nvSpPr>
          <p:cNvPr id="2507" name="Google Shape;2507;p134"/>
          <p:cNvSpPr/>
          <p:nvPr/>
        </p:nvSpPr>
        <p:spPr>
          <a:xfrm>
            <a:off x="1447800" y="685800"/>
            <a:ext cx="838200" cy="4572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Tag</a:t>
            </a:r>
            <a:endParaRPr b="1" sz="2400">
              <a:solidFill>
                <a:schemeClr val="lt1"/>
              </a:solidFill>
              <a:latin typeface="Book Antiqua"/>
              <a:ea typeface="Book Antiqua"/>
              <a:cs typeface="Book Antiqua"/>
              <a:sym typeface="Book Antiqua"/>
            </a:endParaRPr>
          </a:p>
        </p:txBody>
      </p:sp>
      <p:sp>
        <p:nvSpPr>
          <p:cNvPr id="2508" name="Google Shape;2508;p134"/>
          <p:cNvSpPr/>
          <p:nvPr/>
        </p:nvSpPr>
        <p:spPr>
          <a:xfrm>
            <a:off x="2286000" y="3505200"/>
            <a:ext cx="685800" cy="533400"/>
          </a:xfrm>
          <a:prstGeom prst="ellipse">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1</a:t>
            </a:r>
            <a:endParaRPr b="1" sz="2400">
              <a:solidFill>
                <a:schemeClr val="lt1"/>
              </a:solidFill>
              <a:latin typeface="Book Antiqua"/>
              <a:ea typeface="Book Antiqua"/>
              <a:cs typeface="Book Antiqua"/>
              <a:sym typeface="Book Antiqua"/>
            </a:endParaRPr>
          </a:p>
        </p:txBody>
      </p:sp>
      <p:cxnSp>
        <p:nvCxnSpPr>
          <p:cNvPr id="2509" name="Google Shape;2509;p134"/>
          <p:cNvCxnSpPr/>
          <p:nvPr/>
        </p:nvCxnSpPr>
        <p:spPr>
          <a:xfrm rot="5400000">
            <a:off x="228600" y="4495800"/>
            <a:ext cx="762000" cy="1588"/>
          </a:xfrm>
          <a:prstGeom prst="straightConnector1">
            <a:avLst/>
          </a:prstGeom>
          <a:noFill/>
          <a:ln cap="flat" cmpd="sng" w="76200">
            <a:solidFill>
              <a:srgbClr val="FF0000"/>
            </a:solidFill>
            <a:prstDash val="solid"/>
            <a:round/>
            <a:headEnd len="sm" w="sm" type="none"/>
            <a:tailEnd len="med" w="med" type="stealth"/>
          </a:ln>
        </p:spPr>
      </p:cxnSp>
      <p:cxnSp>
        <p:nvCxnSpPr>
          <p:cNvPr id="2510" name="Google Shape;2510;p134"/>
          <p:cNvCxnSpPr/>
          <p:nvPr/>
        </p:nvCxnSpPr>
        <p:spPr>
          <a:xfrm>
            <a:off x="609600" y="4876800"/>
            <a:ext cx="1447800" cy="1588"/>
          </a:xfrm>
          <a:prstGeom prst="straightConnector1">
            <a:avLst/>
          </a:prstGeom>
          <a:noFill/>
          <a:ln cap="flat" cmpd="sng" w="76200">
            <a:solidFill>
              <a:srgbClr val="FF0000"/>
            </a:solidFill>
            <a:prstDash val="solid"/>
            <a:round/>
            <a:headEnd len="sm" w="sm" type="none"/>
            <a:tailEnd len="med" w="med" type="stealth"/>
          </a:ln>
        </p:spPr>
      </p:cxnSp>
      <p:sp>
        <p:nvSpPr>
          <p:cNvPr id="2511" name="Google Shape;2511;p134"/>
          <p:cNvSpPr/>
          <p:nvPr/>
        </p:nvSpPr>
        <p:spPr>
          <a:xfrm>
            <a:off x="1981200" y="4267200"/>
            <a:ext cx="2133600" cy="1219200"/>
          </a:xfrm>
          <a:prstGeom prst="flowChartDecision">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Check Block in Cache</a:t>
            </a:r>
            <a:endParaRPr b="1" sz="1800">
              <a:solidFill>
                <a:schemeClr val="lt1"/>
              </a:solidFill>
              <a:latin typeface="Book Antiqua"/>
              <a:ea typeface="Book Antiqua"/>
              <a:cs typeface="Book Antiqua"/>
              <a:sym typeface="Book Antiqua"/>
            </a:endParaRPr>
          </a:p>
        </p:txBody>
      </p:sp>
      <p:cxnSp>
        <p:nvCxnSpPr>
          <p:cNvPr id="2512" name="Google Shape;2512;p134"/>
          <p:cNvCxnSpPr/>
          <p:nvPr/>
        </p:nvCxnSpPr>
        <p:spPr>
          <a:xfrm>
            <a:off x="4038600" y="4876800"/>
            <a:ext cx="762000" cy="1588"/>
          </a:xfrm>
          <a:prstGeom prst="straightConnector1">
            <a:avLst/>
          </a:prstGeom>
          <a:noFill/>
          <a:ln cap="flat" cmpd="sng" w="76200">
            <a:solidFill>
              <a:srgbClr val="FF0000"/>
            </a:solidFill>
            <a:prstDash val="solid"/>
            <a:round/>
            <a:headEnd len="sm" w="sm" type="none"/>
            <a:tailEnd len="sm" w="sm" type="none"/>
          </a:ln>
        </p:spPr>
      </p:cxnSp>
      <p:sp>
        <p:nvSpPr>
          <p:cNvPr id="2513" name="Google Shape;2513;p134"/>
          <p:cNvSpPr/>
          <p:nvPr/>
        </p:nvSpPr>
        <p:spPr>
          <a:xfrm>
            <a:off x="838200" y="4191000"/>
            <a:ext cx="1447800" cy="45720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Book Antiqua"/>
                <a:ea typeface="Book Antiqua"/>
                <a:cs typeface="Book Antiqua"/>
                <a:sym typeface="Book Antiqua"/>
              </a:rPr>
              <a:t>Write 1110</a:t>
            </a:r>
            <a:endParaRPr b="1" sz="2000">
              <a:solidFill>
                <a:schemeClr val="dk1"/>
              </a:solidFill>
              <a:latin typeface="Book Antiqua"/>
              <a:ea typeface="Book Antiqua"/>
              <a:cs typeface="Book Antiqua"/>
              <a:sym typeface="Book Antiqua"/>
            </a:endParaRPr>
          </a:p>
        </p:txBody>
      </p:sp>
      <p:sp>
        <p:nvSpPr>
          <p:cNvPr id="2514" name="Google Shape;2514;p134"/>
          <p:cNvSpPr/>
          <p:nvPr/>
        </p:nvSpPr>
        <p:spPr>
          <a:xfrm>
            <a:off x="1752600" y="5410200"/>
            <a:ext cx="914400" cy="45720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Book Antiqua"/>
                <a:ea typeface="Book Antiqua"/>
                <a:cs typeface="Book Antiqua"/>
                <a:sym typeface="Book Antiqua"/>
              </a:rPr>
              <a:t>Miss</a:t>
            </a:r>
            <a:endParaRPr b="1" sz="2400">
              <a:solidFill>
                <a:schemeClr val="dk1"/>
              </a:solidFill>
              <a:latin typeface="Book Antiqua"/>
              <a:ea typeface="Book Antiqua"/>
              <a:cs typeface="Book Antiqua"/>
              <a:sym typeface="Book Antiqua"/>
            </a:endParaRPr>
          </a:p>
        </p:txBody>
      </p:sp>
      <p:sp>
        <p:nvSpPr>
          <p:cNvPr id="2515" name="Google Shape;2515;p134"/>
          <p:cNvSpPr/>
          <p:nvPr/>
        </p:nvSpPr>
        <p:spPr>
          <a:xfrm>
            <a:off x="1828800" y="6019800"/>
            <a:ext cx="2667000" cy="685800"/>
          </a:xfrm>
          <a:prstGeom prst="roundRect">
            <a:avLst>
              <a:gd fmla="val 16667" name="adj"/>
            </a:avLst>
          </a:prstGeom>
          <a:gradFill>
            <a:gsLst>
              <a:gs pos="0">
                <a:srgbClr val="FAC500"/>
              </a:gs>
              <a:gs pos="30000">
                <a:srgbClr val="F1BE00"/>
              </a:gs>
              <a:gs pos="75000">
                <a:srgbClr val="B88F00"/>
              </a:gs>
              <a:gs pos="100000">
                <a:srgbClr val="8669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Write to the Main Memory Block directly</a:t>
            </a:r>
            <a:endParaRPr b="1" sz="1800">
              <a:solidFill>
                <a:schemeClr val="lt1"/>
              </a:solidFill>
              <a:latin typeface="Book Antiqua"/>
              <a:ea typeface="Book Antiqua"/>
              <a:cs typeface="Book Antiqua"/>
              <a:sym typeface="Book Antiqua"/>
            </a:endParaRPr>
          </a:p>
        </p:txBody>
      </p:sp>
      <p:cxnSp>
        <p:nvCxnSpPr>
          <p:cNvPr id="2516" name="Google Shape;2516;p134"/>
          <p:cNvCxnSpPr/>
          <p:nvPr/>
        </p:nvCxnSpPr>
        <p:spPr>
          <a:xfrm rot="5400000">
            <a:off x="2781300" y="5753100"/>
            <a:ext cx="533400" cy="1588"/>
          </a:xfrm>
          <a:prstGeom prst="straightConnector1">
            <a:avLst/>
          </a:prstGeom>
          <a:noFill/>
          <a:ln cap="flat" cmpd="sng" w="76200">
            <a:solidFill>
              <a:srgbClr val="FF0000"/>
            </a:solidFill>
            <a:prstDash val="solid"/>
            <a:round/>
            <a:headEnd len="sm" w="sm" type="none"/>
            <a:tailEnd len="med" w="med" type="stealth"/>
          </a:ln>
        </p:spPr>
      </p:cxnSp>
      <p:cxnSp>
        <p:nvCxnSpPr>
          <p:cNvPr id="2517" name="Google Shape;2517;p134"/>
          <p:cNvCxnSpPr/>
          <p:nvPr/>
        </p:nvCxnSpPr>
        <p:spPr>
          <a:xfrm rot="-5400000">
            <a:off x="2362200" y="3581400"/>
            <a:ext cx="1371600" cy="1588"/>
          </a:xfrm>
          <a:prstGeom prst="straightConnector1">
            <a:avLst/>
          </a:prstGeom>
          <a:noFill/>
          <a:ln cap="flat" cmpd="sng" w="76200">
            <a:solidFill>
              <a:srgbClr val="FF0000"/>
            </a:solidFill>
            <a:prstDash val="solid"/>
            <a:round/>
            <a:headEnd len="sm" w="sm" type="none"/>
            <a:tailEnd len="med" w="med" type="stealth"/>
          </a:ln>
        </p:spPr>
      </p:cxnSp>
      <p:sp>
        <p:nvSpPr>
          <p:cNvPr id="2518" name="Google Shape;2518;p134"/>
          <p:cNvSpPr/>
          <p:nvPr/>
        </p:nvSpPr>
        <p:spPr>
          <a:xfrm>
            <a:off x="990600" y="6019800"/>
            <a:ext cx="685800" cy="533400"/>
          </a:xfrm>
          <a:prstGeom prst="ellipse">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3</a:t>
            </a:r>
            <a:endParaRPr b="1" sz="2400">
              <a:solidFill>
                <a:schemeClr val="lt1"/>
              </a:solidFill>
              <a:latin typeface="Book Antiqua"/>
              <a:ea typeface="Book Antiqua"/>
              <a:cs typeface="Book Antiqua"/>
              <a:sym typeface="Book Antiqua"/>
            </a:endParaRPr>
          </a:p>
        </p:txBody>
      </p:sp>
      <p:sp>
        <p:nvSpPr>
          <p:cNvPr id="2519" name="Google Shape;2519;p134"/>
          <p:cNvSpPr/>
          <p:nvPr/>
        </p:nvSpPr>
        <p:spPr>
          <a:xfrm>
            <a:off x="3810000" y="4267200"/>
            <a:ext cx="914400" cy="45720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Book Antiqua"/>
                <a:ea typeface="Book Antiqua"/>
                <a:cs typeface="Book Antiqua"/>
                <a:sym typeface="Book Antiqua"/>
              </a:rPr>
              <a:t>Hit</a:t>
            </a:r>
            <a:endParaRPr b="1" sz="2400">
              <a:solidFill>
                <a:schemeClr val="dk1"/>
              </a:solidFill>
              <a:latin typeface="Book Antiqua"/>
              <a:ea typeface="Book Antiqua"/>
              <a:cs typeface="Book Antiqua"/>
              <a:sym typeface="Book Antiqua"/>
            </a:endParaRPr>
          </a:p>
        </p:txBody>
      </p:sp>
      <p:sp>
        <p:nvSpPr>
          <p:cNvPr id="2520" name="Google Shape;2520;p134"/>
          <p:cNvSpPr/>
          <p:nvPr/>
        </p:nvSpPr>
        <p:spPr>
          <a:xfrm>
            <a:off x="3429000" y="3352800"/>
            <a:ext cx="2209800" cy="8382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Write to Cache Block </a:t>
            </a:r>
            <a:endParaRPr b="1" sz="2400">
              <a:solidFill>
                <a:schemeClr val="lt1"/>
              </a:solidFill>
              <a:latin typeface="Book Antiqua"/>
              <a:ea typeface="Book Antiqua"/>
              <a:cs typeface="Book Antiqua"/>
              <a:sym typeface="Book Antiqua"/>
            </a:endParaRPr>
          </a:p>
        </p:txBody>
      </p:sp>
      <p:cxnSp>
        <p:nvCxnSpPr>
          <p:cNvPr id="2521" name="Google Shape;2521;p134"/>
          <p:cNvCxnSpPr/>
          <p:nvPr/>
        </p:nvCxnSpPr>
        <p:spPr>
          <a:xfrm rot="-5400000">
            <a:off x="4457700" y="4533900"/>
            <a:ext cx="685800" cy="1588"/>
          </a:xfrm>
          <a:prstGeom prst="straightConnector1">
            <a:avLst/>
          </a:prstGeom>
          <a:noFill/>
          <a:ln cap="flat" cmpd="sng" w="76200">
            <a:solidFill>
              <a:srgbClr val="FF0000"/>
            </a:solidFill>
            <a:prstDash val="solid"/>
            <a:round/>
            <a:headEnd len="sm" w="sm" type="none"/>
            <a:tailEnd len="med" w="med" type="stealth"/>
          </a:ln>
        </p:spPr>
      </p:cxnSp>
      <p:cxnSp>
        <p:nvCxnSpPr>
          <p:cNvPr id="2522" name="Google Shape;2522;p134"/>
          <p:cNvCxnSpPr/>
          <p:nvPr/>
        </p:nvCxnSpPr>
        <p:spPr>
          <a:xfrm>
            <a:off x="3048000" y="5638800"/>
            <a:ext cx="3886200" cy="76200"/>
          </a:xfrm>
          <a:prstGeom prst="straightConnector1">
            <a:avLst/>
          </a:prstGeom>
          <a:noFill/>
          <a:ln cap="flat" cmpd="sng" w="76200">
            <a:solidFill>
              <a:srgbClr val="FF0000"/>
            </a:solidFill>
            <a:prstDash val="solid"/>
            <a:round/>
            <a:headEnd len="sm" w="sm" type="none"/>
            <a:tailEnd len="med" w="med" type="stealth"/>
          </a:ln>
        </p:spPr>
      </p:cxnSp>
      <p:cxnSp>
        <p:nvCxnSpPr>
          <p:cNvPr id="2523" name="Google Shape;2523;p134"/>
          <p:cNvCxnSpPr/>
          <p:nvPr/>
        </p:nvCxnSpPr>
        <p:spPr>
          <a:xfrm flipH="1" rot="5400000">
            <a:off x="4210050" y="2800350"/>
            <a:ext cx="1066800" cy="38100"/>
          </a:xfrm>
          <a:prstGeom prst="straightConnector1">
            <a:avLst/>
          </a:prstGeom>
          <a:noFill/>
          <a:ln cap="flat" cmpd="sng" w="76200">
            <a:solidFill>
              <a:srgbClr val="FF0000"/>
            </a:solidFill>
            <a:prstDash val="solid"/>
            <a:round/>
            <a:headEnd len="sm" w="sm" type="none"/>
            <a:tailEnd len="med" w="med" type="stealth"/>
          </a:ln>
        </p:spPr>
      </p:cxnSp>
      <p:sp>
        <p:nvSpPr>
          <p:cNvPr id="2524" name="Google Shape;2524;p134"/>
          <p:cNvSpPr/>
          <p:nvPr/>
        </p:nvSpPr>
        <p:spPr>
          <a:xfrm>
            <a:off x="5029200" y="4343400"/>
            <a:ext cx="685800" cy="533400"/>
          </a:xfrm>
          <a:prstGeom prst="ellipse">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Book Antiqua"/>
                <a:ea typeface="Book Antiqua"/>
                <a:cs typeface="Book Antiqua"/>
                <a:sym typeface="Book Antiqua"/>
              </a:rPr>
              <a:t>2</a:t>
            </a:r>
            <a:endParaRPr b="1" sz="2400">
              <a:solidFill>
                <a:schemeClr val="lt1"/>
              </a:solidFill>
              <a:latin typeface="Book Antiqua"/>
              <a:ea typeface="Book Antiqua"/>
              <a:cs typeface="Book Antiqua"/>
              <a:sym typeface="Book Antiqua"/>
            </a:endParaRPr>
          </a:p>
        </p:txBody>
      </p:sp>
      <p:cxnSp>
        <p:nvCxnSpPr>
          <p:cNvPr id="2525" name="Google Shape;2525;p134"/>
          <p:cNvCxnSpPr/>
          <p:nvPr/>
        </p:nvCxnSpPr>
        <p:spPr>
          <a:xfrm>
            <a:off x="4800600" y="4876800"/>
            <a:ext cx="2514600" cy="762000"/>
          </a:xfrm>
          <a:prstGeom prst="straightConnector1">
            <a:avLst/>
          </a:prstGeom>
          <a:noFill/>
          <a:ln cap="flat" cmpd="sng" w="76200">
            <a:solidFill>
              <a:srgbClr val="FF0000"/>
            </a:solidFill>
            <a:prstDash val="dot"/>
            <a:round/>
            <a:headEnd len="sm" w="sm" type="none"/>
            <a:tailEnd len="med" w="med" type="stealth"/>
          </a:ln>
        </p:spPr>
      </p:cxn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9" name="Shape 2529"/>
        <p:cNvGrpSpPr/>
        <p:nvPr/>
      </p:nvGrpSpPr>
      <p:grpSpPr>
        <a:xfrm>
          <a:off x="0" y="0"/>
          <a:ext cx="0" cy="0"/>
          <a:chOff x="0" y="0"/>
          <a:chExt cx="0" cy="0"/>
        </a:xfrm>
      </p:grpSpPr>
      <p:sp>
        <p:nvSpPr>
          <p:cNvPr id="2530" name="Google Shape;2530;p135"/>
          <p:cNvSpPr txBox="1"/>
          <p:nvPr>
            <p:ph type="title"/>
          </p:nvPr>
        </p:nvSpPr>
        <p:spPr>
          <a:xfrm>
            <a:off x="0" y="0"/>
            <a:ext cx="9144000" cy="533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SEGMENTATION</a:t>
            </a:r>
            <a:endParaRPr b="1" i="0" sz="2400" u="none" cap="small" strike="noStrike">
              <a:solidFill>
                <a:schemeClr val="dk2"/>
              </a:solidFill>
              <a:latin typeface="Book Antiqua"/>
              <a:ea typeface="Book Antiqua"/>
              <a:cs typeface="Book Antiqua"/>
              <a:sym typeface="Book Antiqua"/>
            </a:endParaRPr>
          </a:p>
        </p:txBody>
      </p:sp>
      <p:sp>
        <p:nvSpPr>
          <p:cNvPr id="2531" name="Google Shape;2531;p135"/>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Autofit/>
          </a:bodyPr>
          <a:lstStyle/>
          <a:p>
            <a:pPr indent="-274320" lvl="0" marL="274320" marR="0" rtl="0" algn="just">
              <a:lnSpc>
                <a:spcPct val="80000"/>
              </a:lnSpc>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Segmentation is how the user thinks about memory. User thinks of Memory as Code, Data, Stack etc. and hence memory is divided into segments which are not equal. The Segment Table provides the mapping between the Segment Number and its location in Main Memory. </a:t>
            </a:r>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rPr b="0" baseline="30000" i="0" lang="en-US" sz="24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350"/>
              </a:spcBef>
              <a:spcAft>
                <a:spcPts val="0"/>
              </a:spcAft>
              <a:buClr>
                <a:schemeClr val="accent1"/>
              </a:buClr>
              <a:buFont typeface="Noto Sans Symbols"/>
              <a:buNone/>
            </a:pPr>
            <a:r>
              <a:t/>
            </a:r>
            <a:endParaRPr b="0" i="0" sz="7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350"/>
              </a:spcBef>
              <a:spcAft>
                <a:spcPts val="0"/>
              </a:spcAft>
              <a:buClr>
                <a:schemeClr val="accent1"/>
              </a:buClr>
              <a:buFont typeface="Noto Sans Symbols"/>
              <a:buNone/>
            </a:pPr>
            <a:r>
              <a:rPr b="0" i="0" lang="en-US" sz="700" u="none" cap="none" strike="noStrike">
                <a:solidFill>
                  <a:schemeClr val="dk1"/>
                </a:solidFill>
                <a:latin typeface="Book Antiqua"/>
                <a:ea typeface="Book Antiqua"/>
                <a:cs typeface="Book Antiqua"/>
                <a:sym typeface="Book Antiqua"/>
              </a:rPr>
              <a:t>   </a:t>
            </a:r>
            <a:endParaRPr/>
          </a:p>
          <a:p>
            <a:pPr indent="-457200" lvl="0" marL="457200" marR="0" rtl="0" algn="l">
              <a:lnSpc>
                <a:spcPct val="80000"/>
              </a:lnSpc>
              <a:spcBef>
                <a:spcPts val="475"/>
              </a:spcBef>
              <a:spcAft>
                <a:spcPts val="0"/>
              </a:spcAft>
              <a:buClr>
                <a:schemeClr val="accent1"/>
              </a:buClr>
              <a:buFont typeface="Noto Sans Symbols"/>
              <a:buNone/>
            </a:pPr>
            <a:r>
              <a:t/>
            </a:r>
            <a:endParaRPr b="0" i="0" sz="950" u="none" cap="none" strike="noStrike">
              <a:solidFill>
                <a:schemeClr val="dk1"/>
              </a:solidFill>
              <a:latin typeface="Book Antiqua"/>
              <a:ea typeface="Book Antiqua"/>
              <a:cs typeface="Book Antiqua"/>
              <a:sym typeface="Book Antiqua"/>
            </a:endParaRPr>
          </a:p>
          <a:p>
            <a:pPr indent="-457200" lvl="0" marL="457200" marR="0" rtl="0" algn="l">
              <a:lnSpc>
                <a:spcPct val="80000"/>
              </a:lnSpc>
              <a:spcBef>
                <a:spcPts val="475"/>
              </a:spcBef>
              <a:spcAft>
                <a:spcPts val="0"/>
              </a:spcAft>
              <a:buClr>
                <a:schemeClr val="accent1"/>
              </a:buClr>
              <a:buFont typeface="Noto Sans Symbols"/>
              <a:buNone/>
            </a:pPr>
            <a:r>
              <a:t/>
            </a:r>
            <a:endParaRPr b="0" i="0" sz="9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p:txBody>
      </p:sp>
      <p:grpSp>
        <p:nvGrpSpPr>
          <p:cNvPr id="2532" name="Google Shape;2532;p135"/>
          <p:cNvGrpSpPr/>
          <p:nvPr/>
        </p:nvGrpSpPr>
        <p:grpSpPr>
          <a:xfrm>
            <a:off x="762000" y="2589335"/>
            <a:ext cx="7620000" cy="3619500"/>
            <a:chOff x="1371600" y="1600200"/>
            <a:chExt cx="5867400" cy="2971800"/>
          </a:xfrm>
        </p:grpSpPr>
        <p:sp>
          <p:nvSpPr>
            <p:cNvPr id="2533" name="Google Shape;2533;p135"/>
            <p:cNvSpPr/>
            <p:nvPr/>
          </p:nvSpPr>
          <p:spPr>
            <a:xfrm>
              <a:off x="2936240" y="2286000"/>
              <a:ext cx="2738120" cy="457200"/>
            </a:xfrm>
            <a:prstGeom prst="rect">
              <a:avLst/>
            </a:prstGeom>
            <a:solidFill>
              <a:srgbClr val="BA7FFB"/>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Book Antiqua"/>
                  <a:ea typeface="Book Antiqua"/>
                  <a:cs typeface="Book Antiqua"/>
                  <a:sym typeface="Book Antiqua"/>
                </a:rPr>
                <a:t>Address ( Main Memory )</a:t>
              </a:r>
              <a:endParaRPr b="1" sz="2000">
                <a:solidFill>
                  <a:schemeClr val="dk1"/>
                </a:solidFill>
                <a:latin typeface="Book Antiqua"/>
                <a:ea typeface="Book Antiqua"/>
                <a:cs typeface="Book Antiqua"/>
                <a:sym typeface="Book Antiqua"/>
              </a:endParaRPr>
            </a:p>
          </p:txBody>
        </p:sp>
        <p:sp>
          <p:nvSpPr>
            <p:cNvPr id="2534" name="Google Shape;2534;p135"/>
            <p:cNvSpPr/>
            <p:nvPr/>
          </p:nvSpPr>
          <p:spPr>
            <a:xfrm>
              <a:off x="2936240" y="2743200"/>
              <a:ext cx="2738120" cy="457200"/>
            </a:xfrm>
            <a:prstGeom prst="rect">
              <a:avLst/>
            </a:prstGeom>
            <a:solidFill>
              <a:srgbClr val="BA7FFB"/>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0x200</a:t>
              </a:r>
              <a:endParaRPr sz="1800">
                <a:solidFill>
                  <a:schemeClr val="dk1"/>
                </a:solidFill>
                <a:latin typeface="Book Antiqua"/>
                <a:ea typeface="Book Antiqua"/>
                <a:cs typeface="Book Antiqua"/>
                <a:sym typeface="Book Antiqua"/>
              </a:endParaRPr>
            </a:p>
          </p:txBody>
        </p:sp>
        <p:sp>
          <p:nvSpPr>
            <p:cNvPr id="2535" name="Google Shape;2535;p135"/>
            <p:cNvSpPr/>
            <p:nvPr/>
          </p:nvSpPr>
          <p:spPr>
            <a:xfrm>
              <a:off x="2936240" y="3200400"/>
              <a:ext cx="2738120" cy="457200"/>
            </a:xfrm>
            <a:prstGeom prst="rect">
              <a:avLst/>
            </a:prstGeom>
            <a:solidFill>
              <a:srgbClr val="BA7FFB"/>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0x500</a:t>
              </a:r>
              <a:endParaRPr sz="1800">
                <a:solidFill>
                  <a:schemeClr val="dk1"/>
                </a:solidFill>
                <a:latin typeface="Book Antiqua"/>
                <a:ea typeface="Book Antiqua"/>
                <a:cs typeface="Book Antiqua"/>
                <a:sym typeface="Book Antiqua"/>
              </a:endParaRPr>
            </a:p>
          </p:txBody>
        </p:sp>
        <p:sp>
          <p:nvSpPr>
            <p:cNvPr id="2536" name="Google Shape;2536;p135"/>
            <p:cNvSpPr/>
            <p:nvPr/>
          </p:nvSpPr>
          <p:spPr>
            <a:xfrm>
              <a:off x="2936240" y="3657600"/>
              <a:ext cx="2738120" cy="457200"/>
            </a:xfrm>
            <a:prstGeom prst="rect">
              <a:avLst/>
            </a:prstGeom>
            <a:solidFill>
              <a:srgbClr val="BA7FFB"/>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0x2048</a:t>
              </a:r>
              <a:endParaRPr sz="1800">
                <a:solidFill>
                  <a:schemeClr val="dk1"/>
                </a:solidFill>
                <a:latin typeface="Book Antiqua"/>
                <a:ea typeface="Book Antiqua"/>
                <a:cs typeface="Book Antiqua"/>
                <a:sym typeface="Book Antiqua"/>
              </a:endParaRPr>
            </a:p>
          </p:txBody>
        </p:sp>
        <p:sp>
          <p:nvSpPr>
            <p:cNvPr id="2537" name="Google Shape;2537;p135"/>
            <p:cNvSpPr/>
            <p:nvPr/>
          </p:nvSpPr>
          <p:spPr>
            <a:xfrm>
              <a:off x="2936240" y="4114800"/>
              <a:ext cx="2738120" cy="457200"/>
            </a:xfrm>
            <a:prstGeom prst="rect">
              <a:avLst/>
            </a:prstGeom>
            <a:solidFill>
              <a:srgbClr val="BA7FFB"/>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0x3000</a:t>
              </a:r>
              <a:endParaRPr sz="1800">
                <a:solidFill>
                  <a:schemeClr val="dk1"/>
                </a:solidFill>
                <a:latin typeface="Book Antiqua"/>
                <a:ea typeface="Book Antiqua"/>
                <a:cs typeface="Book Antiqua"/>
                <a:sym typeface="Book Antiqua"/>
              </a:endParaRPr>
            </a:p>
          </p:txBody>
        </p:sp>
        <p:sp>
          <p:nvSpPr>
            <p:cNvPr id="2538" name="Google Shape;2538;p135"/>
            <p:cNvSpPr/>
            <p:nvPr/>
          </p:nvSpPr>
          <p:spPr>
            <a:xfrm>
              <a:off x="5674360" y="2286000"/>
              <a:ext cx="1564640" cy="457200"/>
            </a:xfrm>
            <a:prstGeom prst="rect">
              <a:avLst/>
            </a:prstGeom>
            <a:solidFill>
              <a:srgbClr val="BA7FFB"/>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Book Antiqua"/>
                  <a:ea typeface="Book Antiqua"/>
                  <a:cs typeface="Book Antiqua"/>
                  <a:sym typeface="Book Antiqua"/>
                </a:rPr>
                <a:t>Segment Length(KB)</a:t>
              </a:r>
              <a:endParaRPr b="1" sz="2000">
                <a:solidFill>
                  <a:schemeClr val="dk1"/>
                </a:solidFill>
                <a:latin typeface="Book Antiqua"/>
                <a:ea typeface="Book Antiqua"/>
                <a:cs typeface="Book Antiqua"/>
                <a:sym typeface="Book Antiqua"/>
              </a:endParaRPr>
            </a:p>
          </p:txBody>
        </p:sp>
        <p:sp>
          <p:nvSpPr>
            <p:cNvPr id="2539" name="Google Shape;2539;p135"/>
            <p:cNvSpPr/>
            <p:nvPr/>
          </p:nvSpPr>
          <p:spPr>
            <a:xfrm>
              <a:off x="5674360" y="2743200"/>
              <a:ext cx="1564640" cy="457200"/>
            </a:xfrm>
            <a:prstGeom prst="rect">
              <a:avLst/>
            </a:prstGeom>
            <a:solidFill>
              <a:srgbClr val="BA7FFB"/>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50</a:t>
              </a:r>
              <a:endParaRPr sz="1800">
                <a:solidFill>
                  <a:schemeClr val="dk1"/>
                </a:solidFill>
                <a:latin typeface="Book Antiqua"/>
                <a:ea typeface="Book Antiqua"/>
                <a:cs typeface="Book Antiqua"/>
                <a:sym typeface="Book Antiqua"/>
              </a:endParaRPr>
            </a:p>
          </p:txBody>
        </p:sp>
        <p:sp>
          <p:nvSpPr>
            <p:cNvPr id="2540" name="Google Shape;2540;p135"/>
            <p:cNvSpPr/>
            <p:nvPr/>
          </p:nvSpPr>
          <p:spPr>
            <a:xfrm>
              <a:off x="5674360" y="3200400"/>
              <a:ext cx="1564640" cy="457200"/>
            </a:xfrm>
            <a:prstGeom prst="rect">
              <a:avLst/>
            </a:prstGeom>
            <a:solidFill>
              <a:srgbClr val="BA7FFB"/>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500</a:t>
              </a:r>
              <a:endParaRPr sz="1800">
                <a:solidFill>
                  <a:schemeClr val="dk1"/>
                </a:solidFill>
                <a:latin typeface="Book Antiqua"/>
                <a:ea typeface="Book Antiqua"/>
                <a:cs typeface="Book Antiqua"/>
                <a:sym typeface="Book Antiqua"/>
              </a:endParaRPr>
            </a:p>
          </p:txBody>
        </p:sp>
        <p:sp>
          <p:nvSpPr>
            <p:cNvPr id="2541" name="Google Shape;2541;p135"/>
            <p:cNvSpPr/>
            <p:nvPr/>
          </p:nvSpPr>
          <p:spPr>
            <a:xfrm>
              <a:off x="5674360" y="3657600"/>
              <a:ext cx="1564640" cy="457200"/>
            </a:xfrm>
            <a:prstGeom prst="rect">
              <a:avLst/>
            </a:prstGeom>
            <a:solidFill>
              <a:srgbClr val="BA7FFB"/>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300</a:t>
              </a:r>
              <a:endParaRPr sz="1800">
                <a:solidFill>
                  <a:schemeClr val="dk1"/>
                </a:solidFill>
                <a:latin typeface="Book Antiqua"/>
                <a:ea typeface="Book Antiqua"/>
                <a:cs typeface="Book Antiqua"/>
                <a:sym typeface="Book Antiqua"/>
              </a:endParaRPr>
            </a:p>
          </p:txBody>
        </p:sp>
        <p:sp>
          <p:nvSpPr>
            <p:cNvPr id="2542" name="Google Shape;2542;p135"/>
            <p:cNvSpPr/>
            <p:nvPr/>
          </p:nvSpPr>
          <p:spPr>
            <a:xfrm>
              <a:off x="5674360" y="4114800"/>
              <a:ext cx="1564640" cy="457200"/>
            </a:xfrm>
            <a:prstGeom prst="rect">
              <a:avLst/>
            </a:prstGeom>
            <a:solidFill>
              <a:srgbClr val="BA7FFB"/>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200</a:t>
              </a:r>
              <a:endParaRPr sz="1800">
                <a:solidFill>
                  <a:schemeClr val="dk1"/>
                </a:solidFill>
                <a:latin typeface="Book Antiqua"/>
                <a:ea typeface="Book Antiqua"/>
                <a:cs typeface="Book Antiqua"/>
                <a:sym typeface="Book Antiqua"/>
              </a:endParaRPr>
            </a:p>
          </p:txBody>
        </p:sp>
        <p:sp>
          <p:nvSpPr>
            <p:cNvPr id="2543" name="Google Shape;2543;p135"/>
            <p:cNvSpPr/>
            <p:nvPr/>
          </p:nvSpPr>
          <p:spPr>
            <a:xfrm>
              <a:off x="1371600" y="2286000"/>
              <a:ext cx="1564640" cy="457200"/>
            </a:xfrm>
            <a:prstGeom prst="rect">
              <a:avLst/>
            </a:prstGeom>
            <a:solidFill>
              <a:srgbClr val="BA7FFB"/>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Book Antiqua"/>
                  <a:ea typeface="Book Antiqua"/>
                  <a:cs typeface="Book Antiqua"/>
                  <a:sym typeface="Book Antiqua"/>
                </a:rPr>
                <a:t>Segment #</a:t>
              </a:r>
              <a:endParaRPr b="1" sz="2400">
                <a:solidFill>
                  <a:schemeClr val="dk1"/>
                </a:solidFill>
                <a:latin typeface="Book Antiqua"/>
                <a:ea typeface="Book Antiqua"/>
                <a:cs typeface="Book Antiqua"/>
                <a:sym typeface="Book Antiqua"/>
              </a:endParaRPr>
            </a:p>
          </p:txBody>
        </p:sp>
        <p:sp>
          <p:nvSpPr>
            <p:cNvPr id="2544" name="Google Shape;2544;p135"/>
            <p:cNvSpPr/>
            <p:nvPr/>
          </p:nvSpPr>
          <p:spPr>
            <a:xfrm>
              <a:off x="1371600" y="2743200"/>
              <a:ext cx="1564640" cy="457200"/>
            </a:xfrm>
            <a:prstGeom prst="rect">
              <a:avLst/>
            </a:prstGeom>
            <a:solidFill>
              <a:srgbClr val="BA7FFB"/>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0</a:t>
              </a:r>
              <a:endParaRPr sz="1800">
                <a:solidFill>
                  <a:schemeClr val="dk1"/>
                </a:solidFill>
                <a:latin typeface="Book Antiqua"/>
                <a:ea typeface="Book Antiqua"/>
                <a:cs typeface="Book Antiqua"/>
                <a:sym typeface="Book Antiqua"/>
              </a:endParaRPr>
            </a:p>
          </p:txBody>
        </p:sp>
        <p:sp>
          <p:nvSpPr>
            <p:cNvPr id="2545" name="Google Shape;2545;p135"/>
            <p:cNvSpPr/>
            <p:nvPr/>
          </p:nvSpPr>
          <p:spPr>
            <a:xfrm>
              <a:off x="1371600" y="3200400"/>
              <a:ext cx="1564640" cy="457200"/>
            </a:xfrm>
            <a:prstGeom prst="rect">
              <a:avLst/>
            </a:prstGeom>
            <a:solidFill>
              <a:srgbClr val="BA7FFB"/>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1</a:t>
              </a:r>
              <a:endParaRPr sz="1800">
                <a:solidFill>
                  <a:schemeClr val="dk1"/>
                </a:solidFill>
                <a:latin typeface="Book Antiqua"/>
                <a:ea typeface="Book Antiqua"/>
                <a:cs typeface="Book Antiqua"/>
                <a:sym typeface="Book Antiqua"/>
              </a:endParaRPr>
            </a:p>
          </p:txBody>
        </p:sp>
        <p:sp>
          <p:nvSpPr>
            <p:cNvPr id="2546" name="Google Shape;2546;p135"/>
            <p:cNvSpPr/>
            <p:nvPr/>
          </p:nvSpPr>
          <p:spPr>
            <a:xfrm>
              <a:off x="1371600" y="3657600"/>
              <a:ext cx="1564640" cy="457200"/>
            </a:xfrm>
            <a:prstGeom prst="rect">
              <a:avLst/>
            </a:prstGeom>
            <a:solidFill>
              <a:srgbClr val="BA7FFB"/>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2</a:t>
              </a:r>
              <a:endParaRPr sz="1800">
                <a:solidFill>
                  <a:schemeClr val="dk1"/>
                </a:solidFill>
                <a:latin typeface="Book Antiqua"/>
                <a:ea typeface="Book Antiqua"/>
                <a:cs typeface="Book Antiqua"/>
                <a:sym typeface="Book Antiqua"/>
              </a:endParaRPr>
            </a:p>
          </p:txBody>
        </p:sp>
        <p:sp>
          <p:nvSpPr>
            <p:cNvPr id="2547" name="Google Shape;2547;p135"/>
            <p:cNvSpPr/>
            <p:nvPr/>
          </p:nvSpPr>
          <p:spPr>
            <a:xfrm>
              <a:off x="1371600" y="4114800"/>
              <a:ext cx="1564640" cy="457200"/>
            </a:xfrm>
            <a:prstGeom prst="rect">
              <a:avLst/>
            </a:prstGeom>
            <a:solidFill>
              <a:srgbClr val="BA7FFB"/>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3</a:t>
              </a:r>
              <a:endParaRPr sz="1800">
                <a:solidFill>
                  <a:schemeClr val="dk1"/>
                </a:solidFill>
                <a:latin typeface="Book Antiqua"/>
                <a:ea typeface="Book Antiqua"/>
                <a:cs typeface="Book Antiqua"/>
                <a:sym typeface="Book Antiqua"/>
              </a:endParaRPr>
            </a:p>
          </p:txBody>
        </p:sp>
        <p:sp>
          <p:nvSpPr>
            <p:cNvPr id="2548" name="Google Shape;2548;p135"/>
            <p:cNvSpPr/>
            <p:nvPr/>
          </p:nvSpPr>
          <p:spPr>
            <a:xfrm>
              <a:off x="1371600" y="1600200"/>
              <a:ext cx="5737013" cy="381000"/>
            </a:xfrm>
            <a:prstGeom prst="roundRect">
              <a:avLst>
                <a:gd fmla="val 16667" name="adj"/>
              </a:avLst>
            </a:prstGeom>
            <a:solidFill>
              <a:srgbClr val="BA7FFB"/>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Book Antiqua"/>
                  <a:ea typeface="Book Antiqua"/>
                  <a:cs typeface="Book Antiqua"/>
                  <a:sym typeface="Book Antiqua"/>
                </a:rPr>
                <a:t>Segment Table</a:t>
              </a:r>
              <a:endParaRPr b="1" sz="2400">
                <a:solidFill>
                  <a:schemeClr val="dk1"/>
                </a:solidFill>
                <a:latin typeface="Book Antiqua"/>
                <a:ea typeface="Book Antiqua"/>
                <a:cs typeface="Book Antiqua"/>
                <a:sym typeface="Book Antiqua"/>
              </a:endParaRPr>
            </a:p>
          </p:txBody>
        </p:sp>
      </p:gr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2" name="Shape 2552"/>
        <p:cNvGrpSpPr/>
        <p:nvPr/>
      </p:nvGrpSpPr>
      <p:grpSpPr>
        <a:xfrm>
          <a:off x="0" y="0"/>
          <a:ext cx="0" cy="0"/>
          <a:chOff x="0" y="0"/>
          <a:chExt cx="0" cy="0"/>
        </a:xfrm>
      </p:grpSpPr>
      <p:sp>
        <p:nvSpPr>
          <p:cNvPr id="2553" name="Google Shape;2553;p136"/>
          <p:cNvSpPr txBox="1"/>
          <p:nvPr>
            <p:ph type="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SEGMENTATION + PAGING</a:t>
            </a:r>
            <a:endParaRPr b="1" i="0" sz="2400" u="none" cap="small" strike="noStrike">
              <a:solidFill>
                <a:schemeClr val="dk2"/>
              </a:solidFill>
              <a:latin typeface="Book Antiqua"/>
              <a:ea typeface="Book Antiqua"/>
              <a:cs typeface="Book Antiqua"/>
              <a:sym typeface="Book Antiqua"/>
            </a:endParaRPr>
          </a:p>
        </p:txBody>
      </p:sp>
      <p:sp>
        <p:nvSpPr>
          <p:cNvPr id="2554" name="Google Shape;2554;p136"/>
          <p:cNvSpPr txBox="1"/>
          <p:nvPr>
            <p:ph idx="1" type="body"/>
          </p:nvPr>
        </p:nvSpPr>
        <p:spPr>
          <a:xfrm>
            <a:off x="0" y="762000"/>
            <a:ext cx="9144000" cy="60960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Some systems have a combination of Segmentation &amp; Paging to take advantage of the benefits of Segmented Paging. </a:t>
            </a:r>
            <a:endParaRPr b="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In this case main memory is partitioned into segments of various sizes. The segments are in turn divided into pages of equal size. </a:t>
            </a:r>
            <a:endParaRPr b="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This has the advantage of Segmentation ( Limiting the internal fragmentation ) and Paging ( Limiting the external fragmentation )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rPr b="0" baseline="30000" i="0" lang="en-US" sz="24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350"/>
              </a:spcBef>
              <a:spcAft>
                <a:spcPts val="0"/>
              </a:spcAft>
              <a:buClr>
                <a:schemeClr val="accent1"/>
              </a:buClr>
              <a:buFont typeface="Noto Sans Symbols"/>
              <a:buNone/>
            </a:pPr>
            <a:r>
              <a:t/>
            </a:r>
            <a:endParaRPr b="0" i="0" sz="7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350"/>
              </a:spcBef>
              <a:spcAft>
                <a:spcPts val="0"/>
              </a:spcAft>
              <a:buClr>
                <a:schemeClr val="accent1"/>
              </a:buClr>
              <a:buFont typeface="Noto Sans Symbols"/>
              <a:buNone/>
            </a:pPr>
            <a:r>
              <a:rPr b="0" i="0" lang="en-US" sz="700" u="none" cap="none" strike="noStrike">
                <a:solidFill>
                  <a:schemeClr val="dk1"/>
                </a:solidFill>
                <a:latin typeface="Book Antiqua"/>
                <a:ea typeface="Book Antiqua"/>
                <a:cs typeface="Book Antiqua"/>
                <a:sym typeface="Book Antiqua"/>
              </a:rPr>
              <a:t>   </a:t>
            </a:r>
            <a:endParaRPr/>
          </a:p>
          <a:p>
            <a:pPr indent="-457200" lvl="0" marL="457200" marR="0" rtl="0" algn="l">
              <a:lnSpc>
                <a:spcPct val="80000"/>
              </a:lnSpc>
              <a:spcBef>
                <a:spcPts val="475"/>
              </a:spcBef>
              <a:spcAft>
                <a:spcPts val="0"/>
              </a:spcAft>
              <a:buClr>
                <a:schemeClr val="accent1"/>
              </a:buClr>
              <a:buFont typeface="Noto Sans Symbols"/>
              <a:buNone/>
            </a:pPr>
            <a:r>
              <a:t/>
            </a:r>
            <a:endParaRPr b="0" i="0" sz="950" u="none" cap="none" strike="noStrike">
              <a:solidFill>
                <a:schemeClr val="dk1"/>
              </a:solidFill>
              <a:latin typeface="Book Antiqua"/>
              <a:ea typeface="Book Antiqua"/>
              <a:cs typeface="Book Antiqua"/>
              <a:sym typeface="Book Antiqua"/>
            </a:endParaRPr>
          </a:p>
          <a:p>
            <a:pPr indent="-457200" lvl="0" marL="457200" marR="0" rtl="0" algn="l">
              <a:lnSpc>
                <a:spcPct val="80000"/>
              </a:lnSpc>
              <a:spcBef>
                <a:spcPts val="475"/>
              </a:spcBef>
              <a:spcAft>
                <a:spcPts val="0"/>
              </a:spcAft>
              <a:buClr>
                <a:schemeClr val="accent1"/>
              </a:buClr>
              <a:buFont typeface="Noto Sans Symbols"/>
              <a:buNone/>
            </a:pPr>
            <a:r>
              <a:t/>
            </a:r>
            <a:endParaRPr b="0" i="0" sz="9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8" name="Shape 2558"/>
        <p:cNvGrpSpPr/>
        <p:nvPr/>
      </p:nvGrpSpPr>
      <p:grpSpPr>
        <a:xfrm>
          <a:off x="0" y="0"/>
          <a:ext cx="0" cy="0"/>
          <a:chOff x="0" y="0"/>
          <a:chExt cx="0" cy="0"/>
        </a:xfrm>
      </p:grpSpPr>
      <p:grpSp>
        <p:nvGrpSpPr>
          <p:cNvPr id="2559" name="Google Shape;2559;p137"/>
          <p:cNvGrpSpPr/>
          <p:nvPr/>
        </p:nvGrpSpPr>
        <p:grpSpPr>
          <a:xfrm>
            <a:off x="2566609" y="-47625"/>
            <a:ext cx="4010780" cy="6521449"/>
            <a:chOff x="2414209" y="0"/>
            <a:chExt cx="4010780" cy="6521449"/>
          </a:xfrm>
        </p:grpSpPr>
        <p:sp>
          <p:nvSpPr>
            <p:cNvPr id="2560" name="Google Shape;2560;p137"/>
            <p:cNvSpPr/>
            <p:nvPr/>
          </p:nvSpPr>
          <p:spPr>
            <a:xfrm>
              <a:off x="3286041" y="0"/>
              <a:ext cx="3138948" cy="3139426"/>
            </a:xfrm>
            <a:custGeom>
              <a:rect b="b" l="l" r="r" t="t"/>
              <a:pathLst>
                <a:path extrusionOk="0" h="120000" w="120000">
                  <a:moveTo>
                    <a:pt x="8412" y="60000"/>
                  </a:moveTo>
                  <a:lnTo>
                    <a:pt x="8412" y="60000"/>
                  </a:lnTo>
                  <a:cubicBezTo>
                    <a:pt x="8412" y="32962"/>
                    <a:pt x="29287" y="10511"/>
                    <a:pt x="56253" y="8547"/>
                  </a:cubicBezTo>
                  <a:cubicBezTo>
                    <a:pt x="83219" y="6583"/>
                    <a:pt x="107126" y="25773"/>
                    <a:pt x="111044" y="52526"/>
                  </a:cubicBezTo>
                  <a:cubicBezTo>
                    <a:pt x="114961" y="79279"/>
                    <a:pt x="97559" y="104517"/>
                    <a:pt x="71162" y="110367"/>
                  </a:cubicBezTo>
                  <a:lnTo>
                    <a:pt x="70593" y="118429"/>
                  </a:lnTo>
                  <a:lnTo>
                    <a:pt x="56830" y="104890"/>
                  </a:lnTo>
                  <a:lnTo>
                    <a:pt x="72706" y="88508"/>
                  </a:lnTo>
                  <a:lnTo>
                    <a:pt x="72145" y="96445"/>
                  </a:lnTo>
                  <a:lnTo>
                    <a:pt x="72145" y="96445"/>
                  </a:lnTo>
                  <a:cubicBezTo>
                    <a:pt x="90761" y="90240"/>
                    <a:pt x="101708" y="70999"/>
                    <a:pt x="97532" y="51824"/>
                  </a:cubicBezTo>
                  <a:cubicBezTo>
                    <a:pt x="93356" y="32649"/>
                    <a:pt x="75399" y="19705"/>
                    <a:pt x="55889" y="21805"/>
                  </a:cubicBezTo>
                  <a:cubicBezTo>
                    <a:pt x="36379" y="23906"/>
                    <a:pt x="21588" y="40375"/>
                    <a:pt x="21588" y="60000"/>
                  </a:cubicBezTo>
                  <a:close/>
                </a:path>
              </a:pathLst>
            </a:cu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137"/>
            <p:cNvSpPr/>
            <p:nvPr/>
          </p:nvSpPr>
          <p:spPr>
            <a:xfrm>
              <a:off x="3979852" y="1133428"/>
              <a:ext cx="1744253" cy="87191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137"/>
            <p:cNvSpPr txBox="1"/>
            <p:nvPr/>
          </p:nvSpPr>
          <p:spPr>
            <a:xfrm>
              <a:off x="3979852" y="1133428"/>
              <a:ext cx="1744253" cy="871917"/>
            </a:xfrm>
            <a:prstGeom prst="rect">
              <a:avLst/>
            </a:prstGeom>
            <a:noFill/>
            <a:ln>
              <a:noFill/>
            </a:ln>
          </p:spPr>
          <p:txBody>
            <a:bodyPr anchorCtr="0" anchor="ctr" bIns="27925" lIns="27925" spcFirstLastPara="1" rIns="27925" wrap="square" tIns="27925">
              <a:noAutofit/>
            </a:bodyPr>
            <a:lstStyle/>
            <a:p>
              <a:pPr indent="0" lvl="0" marL="0" marR="0" rtl="0" algn="ctr">
                <a:lnSpc>
                  <a:spcPct val="90000"/>
                </a:lnSpc>
                <a:spcBef>
                  <a:spcPts val="0"/>
                </a:spcBef>
                <a:spcAft>
                  <a:spcPts val="0"/>
                </a:spcAft>
                <a:buNone/>
              </a:pPr>
              <a:r>
                <a:rPr lang="en-US" sz="4400">
                  <a:solidFill>
                    <a:schemeClr val="dk1"/>
                  </a:solidFill>
                  <a:latin typeface="Book Antiqua"/>
                  <a:ea typeface="Book Antiqua"/>
                  <a:cs typeface="Book Antiqua"/>
                  <a:sym typeface="Book Antiqua"/>
                </a:rPr>
                <a:t>Wish</a:t>
              </a:r>
              <a:endParaRPr sz="4400">
                <a:solidFill>
                  <a:schemeClr val="dk1"/>
                </a:solidFill>
                <a:latin typeface="Book Antiqua"/>
                <a:ea typeface="Book Antiqua"/>
                <a:cs typeface="Book Antiqua"/>
                <a:sym typeface="Book Antiqua"/>
              </a:endParaRPr>
            </a:p>
          </p:txBody>
        </p:sp>
        <p:sp>
          <p:nvSpPr>
            <p:cNvPr id="2563" name="Google Shape;2563;p137"/>
            <p:cNvSpPr/>
            <p:nvPr/>
          </p:nvSpPr>
          <p:spPr>
            <a:xfrm>
              <a:off x="2414209" y="1803833"/>
              <a:ext cx="3138948" cy="3139426"/>
            </a:xfrm>
            <a:custGeom>
              <a:rect b="b" l="l" r="r" t="t"/>
              <a:pathLst>
                <a:path extrusionOk="0" h="120000" w="120000">
                  <a:moveTo>
                    <a:pt x="96481" y="23524"/>
                  </a:moveTo>
                  <a:lnTo>
                    <a:pt x="87165" y="32840"/>
                  </a:lnTo>
                  <a:lnTo>
                    <a:pt x="87165" y="32840"/>
                  </a:lnTo>
                  <a:cubicBezTo>
                    <a:pt x="75945" y="21617"/>
                    <a:pt x="58981" y="18448"/>
                    <a:pt x="44467" y="24866"/>
                  </a:cubicBezTo>
                  <a:cubicBezTo>
                    <a:pt x="29954" y="31283"/>
                    <a:pt x="20881" y="45964"/>
                    <a:pt x="21631" y="61816"/>
                  </a:cubicBezTo>
                  <a:cubicBezTo>
                    <a:pt x="22381" y="77668"/>
                    <a:pt x="32801" y="91427"/>
                    <a:pt x="47855" y="96445"/>
                  </a:cubicBezTo>
                  <a:lnTo>
                    <a:pt x="47294" y="88508"/>
                  </a:lnTo>
                  <a:lnTo>
                    <a:pt x="63170" y="104890"/>
                  </a:lnTo>
                  <a:lnTo>
                    <a:pt x="49407" y="118429"/>
                  </a:lnTo>
                  <a:lnTo>
                    <a:pt x="48838" y="110367"/>
                  </a:lnTo>
                  <a:lnTo>
                    <a:pt x="48838" y="110367"/>
                  </a:lnTo>
                  <a:cubicBezTo>
                    <a:pt x="27395" y="105615"/>
                    <a:pt x="11311" y="87806"/>
                    <a:pt x="8761" y="65990"/>
                  </a:cubicBezTo>
                  <a:cubicBezTo>
                    <a:pt x="6211" y="44174"/>
                    <a:pt x="17753" y="23136"/>
                    <a:pt x="37522" y="13566"/>
                  </a:cubicBezTo>
                  <a:cubicBezTo>
                    <a:pt x="57291" y="3995"/>
                    <a:pt x="80952" y="7992"/>
                    <a:pt x="96481" y="23524"/>
                  </a:cubicBezTo>
                  <a:close/>
                </a:path>
              </a:pathLst>
            </a:cu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137"/>
            <p:cNvSpPr/>
            <p:nvPr/>
          </p:nvSpPr>
          <p:spPr>
            <a:xfrm>
              <a:off x="3111557" y="2947695"/>
              <a:ext cx="1744253" cy="87191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137"/>
            <p:cNvSpPr txBox="1"/>
            <p:nvPr/>
          </p:nvSpPr>
          <p:spPr>
            <a:xfrm>
              <a:off x="3111557" y="2947695"/>
              <a:ext cx="1744253" cy="871917"/>
            </a:xfrm>
            <a:prstGeom prst="rect">
              <a:avLst/>
            </a:prstGeom>
            <a:noFill/>
            <a:ln>
              <a:noFill/>
            </a:ln>
          </p:spPr>
          <p:txBody>
            <a:bodyPr anchorCtr="0" anchor="ctr" bIns="22225" lIns="22225" spcFirstLastPara="1" rIns="22225" wrap="square" tIns="22225">
              <a:noAutofit/>
            </a:bodyPr>
            <a:lstStyle/>
            <a:p>
              <a:pPr indent="0" lvl="0" marL="0" marR="0" rtl="0" algn="ctr">
                <a:lnSpc>
                  <a:spcPct val="90000"/>
                </a:lnSpc>
                <a:spcBef>
                  <a:spcPts val="0"/>
                </a:spcBef>
                <a:spcAft>
                  <a:spcPts val="0"/>
                </a:spcAft>
                <a:buNone/>
              </a:pPr>
              <a:r>
                <a:rPr lang="en-US" sz="3500">
                  <a:solidFill>
                    <a:schemeClr val="dk1"/>
                  </a:solidFill>
                  <a:latin typeface="Book Antiqua"/>
                  <a:ea typeface="Book Antiqua"/>
                  <a:cs typeface="Book Antiqua"/>
                  <a:sym typeface="Book Antiqua"/>
                </a:rPr>
                <a:t>You All</a:t>
              </a:r>
              <a:endParaRPr sz="3500">
                <a:solidFill>
                  <a:schemeClr val="dk1"/>
                </a:solidFill>
                <a:latin typeface="Book Antiqua"/>
                <a:ea typeface="Book Antiqua"/>
                <a:cs typeface="Book Antiqua"/>
                <a:sym typeface="Book Antiqua"/>
              </a:endParaRPr>
            </a:p>
          </p:txBody>
        </p:sp>
        <p:sp>
          <p:nvSpPr>
            <p:cNvPr id="2566" name="Google Shape;2566;p137"/>
            <p:cNvSpPr/>
            <p:nvPr/>
          </p:nvSpPr>
          <p:spPr>
            <a:xfrm>
              <a:off x="3509452" y="3823526"/>
              <a:ext cx="2696842" cy="2697923"/>
            </a:xfrm>
            <a:prstGeom prst="blockArc">
              <a:avLst>
                <a:gd fmla="val 13500000" name="adj1"/>
                <a:gd fmla="val 10800000" name="adj2"/>
                <a:gd fmla="val 12740" name="adj3"/>
              </a:avLst>
            </a:prstGeom>
            <a:blipFill rotWithShape="1">
              <a:blip r:embed="rId3">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137"/>
            <p:cNvSpPr/>
            <p:nvPr/>
          </p:nvSpPr>
          <p:spPr>
            <a:xfrm>
              <a:off x="3983978" y="4764571"/>
              <a:ext cx="1744253" cy="87191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137"/>
            <p:cNvSpPr txBox="1"/>
            <p:nvPr/>
          </p:nvSpPr>
          <p:spPr>
            <a:xfrm>
              <a:off x="3983978" y="4764571"/>
              <a:ext cx="1744253" cy="871917"/>
            </a:xfrm>
            <a:prstGeom prst="rect">
              <a:avLst/>
            </a:prstGeom>
            <a:noFill/>
            <a:ln>
              <a:noFill/>
            </a:ln>
          </p:spPr>
          <p:txBody>
            <a:bodyPr anchorCtr="0" anchor="ctr" bIns="22225" lIns="22225" spcFirstLastPara="1" rIns="22225" wrap="square" tIns="22225">
              <a:noAutofit/>
            </a:bodyPr>
            <a:lstStyle/>
            <a:p>
              <a:pPr indent="0" lvl="0" marL="0" marR="0" rtl="0" algn="ctr">
                <a:lnSpc>
                  <a:spcPct val="90000"/>
                </a:lnSpc>
                <a:spcBef>
                  <a:spcPts val="0"/>
                </a:spcBef>
                <a:spcAft>
                  <a:spcPts val="0"/>
                </a:spcAft>
                <a:buNone/>
              </a:pPr>
              <a:r>
                <a:rPr lang="en-US" sz="3500">
                  <a:solidFill>
                    <a:schemeClr val="dk1"/>
                  </a:solidFill>
                  <a:latin typeface="Book Antiqua"/>
                  <a:ea typeface="Book Antiqua"/>
                  <a:cs typeface="Book Antiqua"/>
                  <a:sym typeface="Book Antiqua"/>
                </a:rPr>
                <a:t>The Best</a:t>
              </a:r>
              <a:endParaRPr sz="3500">
                <a:solidFill>
                  <a:schemeClr val="dk1"/>
                </a:solidFill>
                <a:latin typeface="Book Antiqua"/>
                <a:ea typeface="Book Antiqua"/>
                <a:cs typeface="Book Antiqua"/>
                <a:sym typeface="Book Antiqua"/>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type="title"/>
          </p:nvPr>
        </p:nvSpPr>
        <p:spPr>
          <a:xfrm>
            <a:off x="152400" y="76200"/>
            <a:ext cx="8839200" cy="381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160" u="none" cap="small" strike="noStrike">
                <a:solidFill>
                  <a:schemeClr val="dk2"/>
                </a:solidFill>
                <a:latin typeface="Book Antiqua"/>
                <a:ea typeface="Book Antiqua"/>
                <a:cs typeface="Book Antiqua"/>
                <a:sym typeface="Book Antiqua"/>
              </a:rPr>
              <a:t>SIGNALS – what happens when the parent receives SIGCHLD</a:t>
            </a:r>
            <a:endParaRPr/>
          </a:p>
        </p:txBody>
      </p:sp>
      <p:sp>
        <p:nvSpPr>
          <p:cNvPr id="228" name="Google Shape;228;p25"/>
          <p:cNvSpPr txBox="1"/>
          <p:nvPr>
            <p:ph idx="1" type="body"/>
          </p:nvPr>
        </p:nvSpPr>
        <p:spPr>
          <a:xfrm>
            <a:off x="152400" y="457200"/>
            <a:ext cx="8839200" cy="6324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void exithandler(int signal)</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printf("Cought signal %d!\n",signal);</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if (signal==SIGCHLD) {</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printf("Child ended\n");</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printf("Child process exited\n");</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a:t>
            </a:r>
            <a:endParaRPr/>
          </a:p>
          <a:p>
            <a:pPr indent="-274320" lvl="0" marL="27432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6"/>
          <p:cNvSpPr txBox="1"/>
          <p:nvPr>
            <p:ph type="title"/>
          </p:nvPr>
        </p:nvSpPr>
        <p:spPr>
          <a:xfrm>
            <a:off x="228600" y="152400"/>
            <a:ext cx="8382000" cy="609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3200" u="none" cap="small" strike="noStrike">
                <a:solidFill>
                  <a:schemeClr val="dk2"/>
                </a:solidFill>
                <a:latin typeface="Book Antiqua"/>
                <a:ea typeface="Book Antiqua"/>
                <a:cs typeface="Book Antiqua"/>
                <a:sym typeface="Book Antiqua"/>
              </a:rPr>
              <a:t>orphan processes</a:t>
            </a:r>
            <a:endParaRPr b="1" i="0" sz="3200" u="none" cap="small" strike="noStrike">
              <a:solidFill>
                <a:schemeClr val="dk2"/>
              </a:solidFill>
              <a:latin typeface="Book Antiqua"/>
              <a:ea typeface="Book Antiqua"/>
              <a:cs typeface="Book Antiqua"/>
              <a:sym typeface="Book Antiqua"/>
            </a:endParaRPr>
          </a:p>
        </p:txBody>
      </p:sp>
      <p:sp>
        <p:nvSpPr>
          <p:cNvPr id="234" name="Google Shape;234;p26"/>
          <p:cNvSpPr txBox="1"/>
          <p:nvPr>
            <p:ph idx="1" type="body"/>
          </p:nvPr>
        </p:nvSpPr>
        <p:spPr>
          <a:xfrm>
            <a:off x="152400" y="914400"/>
            <a:ext cx="8763000" cy="57150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p:txBody>
      </p:sp>
      <p:sp>
        <p:nvSpPr>
          <p:cNvPr id="235" name="Google Shape;235;p26"/>
          <p:cNvSpPr/>
          <p:nvPr/>
        </p:nvSpPr>
        <p:spPr>
          <a:xfrm>
            <a:off x="3124200" y="2133600"/>
            <a:ext cx="2209800" cy="1219200"/>
          </a:xfrm>
          <a:prstGeom prst="flowChartDecision">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Book Antiqua"/>
                <a:ea typeface="Book Antiqua"/>
                <a:cs typeface="Book Antiqua"/>
                <a:sym typeface="Book Antiqua"/>
              </a:rPr>
              <a:t>Fork()</a:t>
            </a:r>
            <a:endParaRPr b="1" i="0" sz="2400" u="none" cap="none" strike="noStrike">
              <a:solidFill>
                <a:schemeClr val="lt1"/>
              </a:solidFill>
              <a:latin typeface="Book Antiqua"/>
              <a:ea typeface="Book Antiqua"/>
              <a:cs typeface="Book Antiqua"/>
              <a:sym typeface="Book Antiqua"/>
            </a:endParaRPr>
          </a:p>
        </p:txBody>
      </p:sp>
      <p:cxnSp>
        <p:nvCxnSpPr>
          <p:cNvPr id="236" name="Google Shape;236;p26"/>
          <p:cNvCxnSpPr>
            <a:stCxn id="235" idx="1"/>
          </p:cNvCxnSpPr>
          <p:nvPr/>
        </p:nvCxnSpPr>
        <p:spPr>
          <a:xfrm rot="10800000">
            <a:off x="1828800" y="2741700"/>
            <a:ext cx="1295400" cy="1500"/>
          </a:xfrm>
          <a:prstGeom prst="straightConnector1">
            <a:avLst/>
          </a:prstGeom>
          <a:noFill/>
          <a:ln cap="flat" cmpd="sng" w="38100">
            <a:solidFill>
              <a:srgbClr val="FF6803"/>
            </a:solidFill>
            <a:prstDash val="solid"/>
            <a:round/>
            <a:headEnd len="sm" w="sm" type="none"/>
            <a:tailEnd len="sm" w="sm" type="none"/>
          </a:ln>
        </p:spPr>
      </p:cxnSp>
      <p:cxnSp>
        <p:nvCxnSpPr>
          <p:cNvPr id="237" name="Google Shape;237;p26"/>
          <p:cNvCxnSpPr>
            <a:stCxn id="235" idx="3"/>
          </p:cNvCxnSpPr>
          <p:nvPr/>
        </p:nvCxnSpPr>
        <p:spPr>
          <a:xfrm>
            <a:off x="5334000" y="2743200"/>
            <a:ext cx="1219200" cy="1500"/>
          </a:xfrm>
          <a:prstGeom prst="straightConnector1">
            <a:avLst/>
          </a:prstGeom>
          <a:noFill/>
          <a:ln cap="flat" cmpd="sng" w="28575">
            <a:solidFill>
              <a:srgbClr val="FF6803"/>
            </a:solidFill>
            <a:prstDash val="solid"/>
            <a:round/>
            <a:headEnd len="sm" w="sm" type="none"/>
            <a:tailEnd len="sm" w="sm" type="none"/>
          </a:ln>
        </p:spPr>
      </p:cxnSp>
      <p:cxnSp>
        <p:nvCxnSpPr>
          <p:cNvPr id="238" name="Google Shape;238;p26"/>
          <p:cNvCxnSpPr/>
          <p:nvPr/>
        </p:nvCxnSpPr>
        <p:spPr>
          <a:xfrm rot="5400000">
            <a:off x="5943600" y="3352800"/>
            <a:ext cx="1219200" cy="1588"/>
          </a:xfrm>
          <a:prstGeom prst="straightConnector1">
            <a:avLst/>
          </a:prstGeom>
          <a:noFill/>
          <a:ln cap="flat" cmpd="sng" w="38100">
            <a:solidFill>
              <a:srgbClr val="FF6803"/>
            </a:solidFill>
            <a:prstDash val="solid"/>
            <a:round/>
            <a:headEnd len="sm" w="sm" type="none"/>
            <a:tailEnd len="med" w="med" type="triangle"/>
          </a:ln>
        </p:spPr>
      </p:cxnSp>
      <p:sp>
        <p:nvSpPr>
          <p:cNvPr id="239" name="Google Shape;239;p26"/>
          <p:cNvSpPr/>
          <p:nvPr/>
        </p:nvSpPr>
        <p:spPr>
          <a:xfrm>
            <a:off x="5791200" y="3962400"/>
            <a:ext cx="1828800" cy="685800"/>
          </a:xfrm>
          <a:prstGeom prst="flowChartProcess">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Book Antiqua"/>
                <a:ea typeface="Book Antiqua"/>
                <a:cs typeface="Book Antiqua"/>
                <a:sym typeface="Book Antiqua"/>
              </a:rPr>
              <a:t>Exit()</a:t>
            </a:r>
            <a:endParaRPr b="1" i="0" sz="2400" u="none" cap="none" strike="noStrike">
              <a:solidFill>
                <a:schemeClr val="lt1"/>
              </a:solidFill>
              <a:latin typeface="Book Antiqua"/>
              <a:ea typeface="Book Antiqua"/>
              <a:cs typeface="Book Antiqua"/>
              <a:sym typeface="Book Antiqua"/>
            </a:endParaRPr>
          </a:p>
        </p:txBody>
      </p:sp>
      <p:sp>
        <p:nvSpPr>
          <p:cNvPr id="240" name="Google Shape;240;p26"/>
          <p:cNvSpPr/>
          <p:nvPr/>
        </p:nvSpPr>
        <p:spPr>
          <a:xfrm>
            <a:off x="762000" y="4114800"/>
            <a:ext cx="2590800" cy="685800"/>
          </a:xfrm>
          <a:prstGeom prst="flowChartProcess">
            <a:avLst/>
          </a:prstGeom>
          <a:solidFill>
            <a:srgbClr val="0070C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Book Antiqua"/>
                <a:ea typeface="Book Antiqua"/>
                <a:cs typeface="Book Antiqua"/>
                <a:sym typeface="Book Antiqua"/>
              </a:rPr>
              <a:t>Executes Instructions</a:t>
            </a:r>
            <a:endParaRPr b="1" i="0" sz="2400" u="none" cap="none" strike="noStrike">
              <a:solidFill>
                <a:schemeClr val="lt1"/>
              </a:solidFill>
              <a:latin typeface="Book Antiqua"/>
              <a:ea typeface="Book Antiqua"/>
              <a:cs typeface="Book Antiqua"/>
              <a:sym typeface="Book Antiqua"/>
            </a:endParaRPr>
          </a:p>
        </p:txBody>
      </p:sp>
      <p:cxnSp>
        <p:nvCxnSpPr>
          <p:cNvPr id="241" name="Google Shape;241;p26"/>
          <p:cNvCxnSpPr/>
          <p:nvPr/>
        </p:nvCxnSpPr>
        <p:spPr>
          <a:xfrm rot="5400000">
            <a:off x="1143000" y="3429000"/>
            <a:ext cx="1371600" cy="1588"/>
          </a:xfrm>
          <a:prstGeom prst="straightConnector1">
            <a:avLst/>
          </a:prstGeom>
          <a:noFill/>
          <a:ln cap="flat" cmpd="sng" w="38100">
            <a:solidFill>
              <a:srgbClr val="FF6803"/>
            </a:solidFill>
            <a:prstDash val="solid"/>
            <a:round/>
            <a:headEnd len="sm" w="sm" type="none"/>
            <a:tailEnd len="med" w="med" type="triangle"/>
          </a:ln>
        </p:spPr>
      </p:cxnSp>
      <p:cxnSp>
        <p:nvCxnSpPr>
          <p:cNvPr id="242" name="Google Shape;242;p26"/>
          <p:cNvCxnSpPr>
            <a:stCxn id="235" idx="0"/>
          </p:cNvCxnSpPr>
          <p:nvPr/>
        </p:nvCxnSpPr>
        <p:spPr>
          <a:xfrm rot="10800000">
            <a:off x="4191000" y="1143000"/>
            <a:ext cx="38100" cy="990600"/>
          </a:xfrm>
          <a:prstGeom prst="straightConnector1">
            <a:avLst/>
          </a:prstGeom>
          <a:noFill/>
          <a:ln cap="flat" cmpd="sng" w="57150">
            <a:solidFill>
              <a:srgbClr val="FF6803"/>
            </a:solidFill>
            <a:prstDash val="solid"/>
            <a:round/>
            <a:headEnd len="sm" w="sm" type="none"/>
            <a:tailEnd len="sm" w="sm" type="none"/>
          </a:ln>
        </p:spPr>
      </p:cxnSp>
      <p:sp>
        <p:nvSpPr>
          <p:cNvPr id="243" name="Google Shape;243;p26"/>
          <p:cNvSpPr/>
          <p:nvPr/>
        </p:nvSpPr>
        <p:spPr>
          <a:xfrm>
            <a:off x="5486400" y="2362200"/>
            <a:ext cx="1295400" cy="304800"/>
          </a:xfrm>
          <a:prstGeom prst="flowChartProcess">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rgbClr val="FF0000"/>
                </a:solidFill>
                <a:latin typeface="Book Antiqua"/>
                <a:ea typeface="Book Antiqua"/>
                <a:cs typeface="Book Antiqua"/>
                <a:sym typeface="Book Antiqua"/>
              </a:rPr>
              <a:t>Parent</a:t>
            </a:r>
            <a:endParaRPr b="1" i="0" sz="2400" u="none" cap="none" strike="noStrike">
              <a:solidFill>
                <a:srgbClr val="FF0000"/>
              </a:solidFill>
              <a:latin typeface="Book Antiqua"/>
              <a:ea typeface="Book Antiqua"/>
              <a:cs typeface="Book Antiqua"/>
              <a:sym typeface="Book Antiqua"/>
            </a:endParaRPr>
          </a:p>
        </p:txBody>
      </p:sp>
      <p:sp>
        <p:nvSpPr>
          <p:cNvPr id="244" name="Google Shape;244;p26"/>
          <p:cNvSpPr/>
          <p:nvPr/>
        </p:nvSpPr>
        <p:spPr>
          <a:xfrm>
            <a:off x="1905000" y="1981200"/>
            <a:ext cx="1066800" cy="685800"/>
          </a:xfrm>
          <a:prstGeom prst="flowChartProcess">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rgbClr val="FF0000"/>
                </a:solidFill>
                <a:latin typeface="Book Antiqua"/>
                <a:ea typeface="Book Antiqua"/>
                <a:cs typeface="Book Antiqua"/>
                <a:sym typeface="Book Antiqua"/>
              </a:rPr>
              <a:t>     Child</a:t>
            </a:r>
            <a:endParaRPr b="1" i="0" sz="2400" u="none" cap="none" strike="noStrike">
              <a:solidFill>
                <a:srgbClr val="FF0000"/>
              </a:solidFill>
              <a:latin typeface="Book Antiqua"/>
              <a:ea typeface="Book Antiqua"/>
              <a:cs typeface="Book Antiqua"/>
              <a:sym typeface="Book Antiqua"/>
            </a:endParaRPr>
          </a:p>
        </p:txBody>
      </p:sp>
      <p:sp>
        <p:nvSpPr>
          <p:cNvPr id="245" name="Google Shape;245;p26"/>
          <p:cNvSpPr/>
          <p:nvPr/>
        </p:nvSpPr>
        <p:spPr>
          <a:xfrm>
            <a:off x="762000" y="5715000"/>
            <a:ext cx="2514600" cy="685800"/>
          </a:xfrm>
          <a:prstGeom prst="rect">
            <a:avLst/>
          </a:prstGeom>
          <a:solidFill>
            <a:srgbClr val="0070C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Book Antiqua"/>
                <a:ea typeface="Book Antiqua"/>
                <a:cs typeface="Book Antiqua"/>
                <a:sym typeface="Book Antiqua"/>
              </a:rPr>
              <a:t>Child is an orphan  now</a:t>
            </a:r>
            <a:endParaRPr b="1" i="0" sz="2400" u="none" cap="none" strike="noStrike">
              <a:solidFill>
                <a:schemeClr val="lt1"/>
              </a:solidFill>
              <a:latin typeface="Book Antiqua"/>
              <a:ea typeface="Book Antiqua"/>
              <a:cs typeface="Book Antiqua"/>
              <a:sym typeface="Book Antiqua"/>
            </a:endParaRPr>
          </a:p>
        </p:txBody>
      </p:sp>
      <p:cxnSp>
        <p:nvCxnSpPr>
          <p:cNvPr id="246" name="Google Shape;246;p26"/>
          <p:cNvCxnSpPr/>
          <p:nvPr/>
        </p:nvCxnSpPr>
        <p:spPr>
          <a:xfrm rot="5400000">
            <a:off x="1410494" y="5218906"/>
            <a:ext cx="838200" cy="1588"/>
          </a:xfrm>
          <a:prstGeom prst="straightConnector1">
            <a:avLst/>
          </a:prstGeom>
          <a:noFill/>
          <a:ln cap="flat" cmpd="sng" w="38100">
            <a:solidFill>
              <a:srgbClr val="FF6803"/>
            </a:solidFill>
            <a:prstDash val="solid"/>
            <a:round/>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7"/>
          <p:cNvSpPr txBox="1"/>
          <p:nvPr>
            <p:ph type="title"/>
          </p:nvPr>
        </p:nvSpPr>
        <p:spPr>
          <a:xfrm>
            <a:off x="152400" y="76200"/>
            <a:ext cx="8839200" cy="381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160" u="none" cap="small" strike="noStrike">
                <a:solidFill>
                  <a:schemeClr val="dk2"/>
                </a:solidFill>
                <a:latin typeface="Book Antiqua"/>
                <a:ea typeface="Book Antiqua"/>
                <a:cs typeface="Book Antiqua"/>
                <a:sym typeface="Book Antiqua"/>
              </a:rPr>
              <a:t>SIGNALS – what happens when the parent dies before child ?</a:t>
            </a:r>
            <a:endParaRPr/>
          </a:p>
        </p:txBody>
      </p:sp>
      <p:sp>
        <p:nvSpPr>
          <p:cNvPr id="252" name="Google Shape;252;p27"/>
          <p:cNvSpPr txBox="1"/>
          <p:nvPr>
            <p:ph idx="1" type="body"/>
          </p:nvPr>
        </p:nvSpPr>
        <p:spPr>
          <a:xfrm>
            <a:off x="152400" y="457200"/>
            <a:ext cx="8839200" cy="6324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When the parent process exits(dies) before the child the child process becomes an orphan process</a:t>
            </a:r>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All orphan processes are adopted by the init process ( pid 1 ) which the parent process of all unix processes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8"/>
          <p:cNvSpPr txBox="1"/>
          <p:nvPr>
            <p:ph type="title"/>
          </p:nvPr>
        </p:nvSpPr>
        <p:spPr>
          <a:xfrm>
            <a:off x="152400" y="76200"/>
            <a:ext cx="8839200" cy="381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160" u="none" cap="small" strike="noStrike">
                <a:solidFill>
                  <a:schemeClr val="dk2"/>
                </a:solidFill>
                <a:latin typeface="Book Antiqua"/>
                <a:ea typeface="Book Antiqua"/>
                <a:cs typeface="Book Antiqua"/>
                <a:sym typeface="Book Antiqua"/>
              </a:rPr>
              <a:t>Orphan process example</a:t>
            </a:r>
            <a:endParaRPr/>
          </a:p>
        </p:txBody>
      </p:sp>
      <p:sp>
        <p:nvSpPr>
          <p:cNvPr id="258" name="Google Shape;258;p28"/>
          <p:cNvSpPr txBox="1"/>
          <p:nvPr>
            <p:ph idx="1" type="body"/>
          </p:nvPr>
        </p:nvSpPr>
        <p:spPr>
          <a:xfrm>
            <a:off x="152400" y="457200"/>
            <a:ext cx="8839200" cy="63246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#include &lt;stdio.h&gt;</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#include &lt;stdlib.h&gt;</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#include &lt;unistd.h&gt;</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int main()</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int pid;</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pid = fork();</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if ( pid == 0 )</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printf("\nI am the child\n");</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printf("\nThe PID of my parent is %d", getppid());</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printf("\nPlease help me!!! I am an orphan now");</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sleep(10);</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printf("\nThe PID of my parent is %d\n", getppid());</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else</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printf("\nI am the parent of child with pid %d\n", pid);</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exit(0);</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return 0;</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a:t>
            </a:r>
            <a:endParaRPr/>
          </a:p>
          <a:p>
            <a:pPr indent="-274320" lvl="0" marL="274320" marR="0" rtl="0" algn="l">
              <a:lnSpc>
                <a:spcPct val="80000"/>
              </a:lnSpc>
              <a:spcBef>
                <a:spcPts val="600"/>
              </a:spcBef>
              <a:spcAft>
                <a:spcPts val="0"/>
              </a:spcAft>
              <a:buClr>
                <a:schemeClr val="accent1"/>
              </a:buClr>
              <a:buFont typeface="Noto Sans Symbols"/>
              <a:buNone/>
            </a:pPr>
            <a:r>
              <a:t/>
            </a:r>
            <a:endParaRPr b="0" i="0" sz="1679"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9"/>
          <p:cNvSpPr txBox="1"/>
          <p:nvPr>
            <p:ph type="title"/>
          </p:nvPr>
        </p:nvSpPr>
        <p:spPr>
          <a:xfrm>
            <a:off x="228600" y="152400"/>
            <a:ext cx="83820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3200" u="none" cap="small" strike="noStrike">
                <a:solidFill>
                  <a:schemeClr val="dk2"/>
                </a:solidFill>
                <a:latin typeface="Book Antiqua"/>
                <a:ea typeface="Book Antiqua"/>
                <a:cs typeface="Book Antiqua"/>
                <a:sym typeface="Book Antiqua"/>
              </a:rPr>
              <a:t>Zombie</a:t>
            </a:r>
            <a:endParaRPr b="1" i="0" sz="3200" u="none" cap="small" strike="noStrike">
              <a:solidFill>
                <a:schemeClr val="dk2"/>
              </a:solidFill>
              <a:latin typeface="Book Antiqua"/>
              <a:ea typeface="Book Antiqua"/>
              <a:cs typeface="Book Antiqua"/>
              <a:sym typeface="Book Antiqua"/>
            </a:endParaRPr>
          </a:p>
        </p:txBody>
      </p:sp>
      <p:sp>
        <p:nvSpPr>
          <p:cNvPr id="264" name="Google Shape;264;p29"/>
          <p:cNvSpPr txBox="1"/>
          <p:nvPr>
            <p:ph idx="1" type="body"/>
          </p:nvPr>
        </p:nvSpPr>
        <p:spPr>
          <a:xfrm>
            <a:off x="152400" y="685800"/>
            <a:ext cx="8763000" cy="5943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p:txBody>
      </p:sp>
      <p:sp>
        <p:nvSpPr>
          <p:cNvPr id="265" name="Google Shape;265;p29"/>
          <p:cNvSpPr/>
          <p:nvPr/>
        </p:nvSpPr>
        <p:spPr>
          <a:xfrm>
            <a:off x="3124200" y="2133600"/>
            <a:ext cx="2209800" cy="1219200"/>
          </a:xfrm>
          <a:prstGeom prst="flowChartDecision">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Book Antiqua"/>
                <a:ea typeface="Book Antiqua"/>
                <a:cs typeface="Book Antiqua"/>
                <a:sym typeface="Book Antiqua"/>
              </a:rPr>
              <a:t>Fork()</a:t>
            </a:r>
            <a:endParaRPr b="1" i="0" sz="2400" u="none" cap="none" strike="noStrike">
              <a:solidFill>
                <a:schemeClr val="lt1"/>
              </a:solidFill>
              <a:latin typeface="Book Antiqua"/>
              <a:ea typeface="Book Antiqua"/>
              <a:cs typeface="Book Antiqua"/>
              <a:sym typeface="Book Antiqua"/>
            </a:endParaRPr>
          </a:p>
        </p:txBody>
      </p:sp>
      <p:cxnSp>
        <p:nvCxnSpPr>
          <p:cNvPr id="266" name="Google Shape;266;p29"/>
          <p:cNvCxnSpPr>
            <a:stCxn id="265" idx="1"/>
          </p:cNvCxnSpPr>
          <p:nvPr/>
        </p:nvCxnSpPr>
        <p:spPr>
          <a:xfrm rot="10800000">
            <a:off x="1828800" y="2741700"/>
            <a:ext cx="1295400" cy="1500"/>
          </a:xfrm>
          <a:prstGeom prst="straightConnector1">
            <a:avLst/>
          </a:prstGeom>
          <a:noFill/>
          <a:ln cap="flat" cmpd="sng" w="38100">
            <a:solidFill>
              <a:srgbClr val="FF6803"/>
            </a:solidFill>
            <a:prstDash val="solid"/>
            <a:round/>
            <a:headEnd len="sm" w="sm" type="none"/>
            <a:tailEnd len="sm" w="sm" type="none"/>
          </a:ln>
        </p:spPr>
      </p:cxnSp>
      <p:cxnSp>
        <p:nvCxnSpPr>
          <p:cNvPr id="267" name="Google Shape;267;p29"/>
          <p:cNvCxnSpPr>
            <a:stCxn id="265" idx="3"/>
          </p:cNvCxnSpPr>
          <p:nvPr/>
        </p:nvCxnSpPr>
        <p:spPr>
          <a:xfrm>
            <a:off x="5334000" y="2743200"/>
            <a:ext cx="1219200" cy="1500"/>
          </a:xfrm>
          <a:prstGeom prst="straightConnector1">
            <a:avLst/>
          </a:prstGeom>
          <a:noFill/>
          <a:ln cap="flat" cmpd="sng" w="28575">
            <a:solidFill>
              <a:srgbClr val="FF6803"/>
            </a:solidFill>
            <a:prstDash val="solid"/>
            <a:round/>
            <a:headEnd len="sm" w="sm" type="none"/>
            <a:tailEnd len="sm" w="sm" type="none"/>
          </a:ln>
        </p:spPr>
      </p:cxnSp>
      <p:cxnSp>
        <p:nvCxnSpPr>
          <p:cNvPr id="268" name="Google Shape;268;p29"/>
          <p:cNvCxnSpPr/>
          <p:nvPr/>
        </p:nvCxnSpPr>
        <p:spPr>
          <a:xfrm rot="5400000">
            <a:off x="5943600" y="3352800"/>
            <a:ext cx="1219200" cy="1588"/>
          </a:xfrm>
          <a:prstGeom prst="straightConnector1">
            <a:avLst/>
          </a:prstGeom>
          <a:noFill/>
          <a:ln cap="flat" cmpd="sng" w="38100">
            <a:solidFill>
              <a:srgbClr val="FF6803"/>
            </a:solidFill>
            <a:prstDash val="solid"/>
            <a:round/>
            <a:headEnd len="sm" w="sm" type="none"/>
            <a:tailEnd len="med" w="med" type="triangle"/>
          </a:ln>
        </p:spPr>
      </p:cxnSp>
      <p:sp>
        <p:nvSpPr>
          <p:cNvPr id="269" name="Google Shape;269;p29"/>
          <p:cNvSpPr/>
          <p:nvPr/>
        </p:nvSpPr>
        <p:spPr>
          <a:xfrm>
            <a:off x="6477000" y="3962400"/>
            <a:ext cx="1905000" cy="1066800"/>
          </a:xfrm>
          <a:prstGeom prst="flowChartProcess">
            <a:avLst/>
          </a:prstGeom>
          <a:solidFill>
            <a:srgbClr val="59160A"/>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Book Antiqua"/>
                <a:ea typeface="Book Antiqua"/>
                <a:cs typeface="Book Antiqua"/>
                <a:sym typeface="Book Antiqua"/>
              </a:rPr>
              <a:t>Parent executes wait after the child exits</a:t>
            </a:r>
            <a:endParaRPr b="1" i="0" sz="1800" u="none" cap="none" strike="noStrike">
              <a:solidFill>
                <a:schemeClr val="lt1"/>
              </a:solidFill>
              <a:latin typeface="Book Antiqua"/>
              <a:ea typeface="Book Antiqua"/>
              <a:cs typeface="Book Antiqua"/>
              <a:sym typeface="Book Antiqua"/>
            </a:endParaRPr>
          </a:p>
        </p:txBody>
      </p:sp>
      <p:sp>
        <p:nvSpPr>
          <p:cNvPr id="270" name="Google Shape;270;p29"/>
          <p:cNvSpPr/>
          <p:nvPr/>
        </p:nvSpPr>
        <p:spPr>
          <a:xfrm>
            <a:off x="762000" y="4114800"/>
            <a:ext cx="2590800" cy="685800"/>
          </a:xfrm>
          <a:prstGeom prst="flowChartProcess">
            <a:avLst/>
          </a:prstGeom>
          <a:solidFill>
            <a:srgbClr val="0070C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Book Antiqua"/>
                <a:ea typeface="Book Antiqua"/>
                <a:cs typeface="Book Antiqua"/>
                <a:sym typeface="Book Antiqua"/>
              </a:rPr>
              <a:t>Child exits</a:t>
            </a:r>
            <a:endParaRPr b="1" i="0" sz="2400" u="none" cap="none" strike="noStrike">
              <a:solidFill>
                <a:schemeClr val="lt1"/>
              </a:solidFill>
              <a:latin typeface="Book Antiqua"/>
              <a:ea typeface="Book Antiqua"/>
              <a:cs typeface="Book Antiqua"/>
              <a:sym typeface="Book Antiqua"/>
            </a:endParaRPr>
          </a:p>
        </p:txBody>
      </p:sp>
      <p:cxnSp>
        <p:nvCxnSpPr>
          <p:cNvPr id="271" name="Google Shape;271;p29"/>
          <p:cNvCxnSpPr/>
          <p:nvPr/>
        </p:nvCxnSpPr>
        <p:spPr>
          <a:xfrm rot="5400000">
            <a:off x="1143000" y="3429000"/>
            <a:ext cx="1371600" cy="1588"/>
          </a:xfrm>
          <a:prstGeom prst="straightConnector1">
            <a:avLst/>
          </a:prstGeom>
          <a:noFill/>
          <a:ln cap="flat" cmpd="sng" w="38100">
            <a:solidFill>
              <a:srgbClr val="FF6803"/>
            </a:solidFill>
            <a:prstDash val="solid"/>
            <a:round/>
            <a:headEnd len="sm" w="sm" type="none"/>
            <a:tailEnd len="med" w="med" type="triangle"/>
          </a:ln>
        </p:spPr>
      </p:cxnSp>
      <p:cxnSp>
        <p:nvCxnSpPr>
          <p:cNvPr id="272" name="Google Shape;272;p29"/>
          <p:cNvCxnSpPr>
            <a:stCxn id="265" idx="0"/>
          </p:cNvCxnSpPr>
          <p:nvPr/>
        </p:nvCxnSpPr>
        <p:spPr>
          <a:xfrm rot="10800000">
            <a:off x="4191000" y="1143000"/>
            <a:ext cx="38100" cy="990600"/>
          </a:xfrm>
          <a:prstGeom prst="straightConnector1">
            <a:avLst/>
          </a:prstGeom>
          <a:noFill/>
          <a:ln cap="flat" cmpd="sng" w="57150">
            <a:solidFill>
              <a:srgbClr val="FF6803"/>
            </a:solidFill>
            <a:prstDash val="solid"/>
            <a:round/>
            <a:headEnd len="sm" w="sm" type="none"/>
            <a:tailEnd len="sm" w="sm" type="none"/>
          </a:ln>
        </p:spPr>
      </p:cxnSp>
      <p:sp>
        <p:nvSpPr>
          <p:cNvPr id="273" name="Google Shape;273;p29"/>
          <p:cNvSpPr/>
          <p:nvPr/>
        </p:nvSpPr>
        <p:spPr>
          <a:xfrm>
            <a:off x="5486400" y="2362200"/>
            <a:ext cx="1295400" cy="304800"/>
          </a:xfrm>
          <a:prstGeom prst="flowChartProcess">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rgbClr val="FF0000"/>
                </a:solidFill>
                <a:latin typeface="Book Antiqua"/>
                <a:ea typeface="Book Antiqua"/>
                <a:cs typeface="Book Antiqua"/>
                <a:sym typeface="Book Antiqua"/>
              </a:rPr>
              <a:t>Parent</a:t>
            </a:r>
            <a:endParaRPr b="1" i="0" sz="2400" u="none" cap="none" strike="noStrike">
              <a:solidFill>
                <a:srgbClr val="FF0000"/>
              </a:solidFill>
              <a:latin typeface="Book Antiqua"/>
              <a:ea typeface="Book Antiqua"/>
              <a:cs typeface="Book Antiqua"/>
              <a:sym typeface="Book Antiqua"/>
            </a:endParaRPr>
          </a:p>
        </p:txBody>
      </p:sp>
      <p:sp>
        <p:nvSpPr>
          <p:cNvPr id="274" name="Google Shape;274;p29"/>
          <p:cNvSpPr/>
          <p:nvPr/>
        </p:nvSpPr>
        <p:spPr>
          <a:xfrm>
            <a:off x="1905000" y="1981200"/>
            <a:ext cx="1066800" cy="685800"/>
          </a:xfrm>
          <a:prstGeom prst="flowChartProcess">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rgbClr val="FF0000"/>
                </a:solidFill>
                <a:latin typeface="Book Antiqua"/>
                <a:ea typeface="Book Antiqua"/>
                <a:cs typeface="Book Antiqua"/>
                <a:sym typeface="Book Antiqua"/>
              </a:rPr>
              <a:t>     Child</a:t>
            </a:r>
            <a:endParaRPr b="1" i="0" sz="2400" u="none" cap="none" strike="noStrike">
              <a:solidFill>
                <a:srgbClr val="FF0000"/>
              </a:solidFill>
              <a:latin typeface="Book Antiqua"/>
              <a:ea typeface="Book Antiqua"/>
              <a:cs typeface="Book Antiqua"/>
              <a:sym typeface="Book Antiqua"/>
            </a:endParaRPr>
          </a:p>
        </p:txBody>
      </p:sp>
      <p:sp>
        <p:nvSpPr>
          <p:cNvPr id="275" name="Google Shape;275;p29"/>
          <p:cNvSpPr/>
          <p:nvPr/>
        </p:nvSpPr>
        <p:spPr>
          <a:xfrm>
            <a:off x="762000" y="5715000"/>
            <a:ext cx="2514600" cy="685800"/>
          </a:xfrm>
          <a:prstGeom prst="rect">
            <a:avLst/>
          </a:prstGeom>
          <a:solidFill>
            <a:srgbClr val="0070C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Book Antiqua"/>
                <a:ea typeface="Book Antiqua"/>
                <a:cs typeface="Book Antiqua"/>
                <a:sym typeface="Book Antiqua"/>
              </a:rPr>
              <a:t>Child is a zombie now</a:t>
            </a:r>
            <a:endParaRPr b="1" i="0" sz="2400" u="none" cap="none" strike="noStrike">
              <a:solidFill>
                <a:schemeClr val="lt1"/>
              </a:solidFill>
              <a:latin typeface="Book Antiqua"/>
              <a:ea typeface="Book Antiqua"/>
              <a:cs typeface="Book Antiqua"/>
              <a:sym typeface="Book Antiqua"/>
            </a:endParaRPr>
          </a:p>
        </p:txBody>
      </p:sp>
      <p:cxnSp>
        <p:nvCxnSpPr>
          <p:cNvPr id="276" name="Google Shape;276;p29"/>
          <p:cNvCxnSpPr/>
          <p:nvPr/>
        </p:nvCxnSpPr>
        <p:spPr>
          <a:xfrm rot="5400000">
            <a:off x="1410494" y="5218906"/>
            <a:ext cx="838200" cy="1588"/>
          </a:xfrm>
          <a:prstGeom prst="straightConnector1">
            <a:avLst/>
          </a:prstGeom>
          <a:noFill/>
          <a:ln cap="flat" cmpd="sng" w="38100">
            <a:solidFill>
              <a:srgbClr val="FF6803"/>
            </a:solidFill>
            <a:prstDash val="solid"/>
            <a:round/>
            <a:headEnd len="sm" w="sm" type="none"/>
            <a:tailEnd len="med" w="med" type="triangle"/>
          </a:ln>
        </p:spPr>
      </p:cxnSp>
      <p:cxnSp>
        <p:nvCxnSpPr>
          <p:cNvPr id="277" name="Google Shape;277;p29"/>
          <p:cNvCxnSpPr/>
          <p:nvPr/>
        </p:nvCxnSpPr>
        <p:spPr>
          <a:xfrm rot="5400000">
            <a:off x="4344194" y="3810000"/>
            <a:ext cx="2132806" cy="794"/>
          </a:xfrm>
          <a:prstGeom prst="straightConnector1">
            <a:avLst/>
          </a:prstGeom>
          <a:noFill/>
          <a:ln cap="flat" cmpd="sng" w="38100">
            <a:solidFill>
              <a:srgbClr val="FF6803"/>
            </a:solidFill>
            <a:prstDash val="solid"/>
            <a:round/>
            <a:headEnd len="sm" w="sm" type="none"/>
            <a:tailEnd len="med" w="med" type="triangle"/>
          </a:ln>
        </p:spPr>
      </p:cxnSp>
      <p:sp>
        <p:nvSpPr>
          <p:cNvPr id="278" name="Google Shape;278;p29"/>
          <p:cNvSpPr/>
          <p:nvPr/>
        </p:nvSpPr>
        <p:spPr>
          <a:xfrm>
            <a:off x="4419600" y="4876800"/>
            <a:ext cx="1905000" cy="1066800"/>
          </a:xfrm>
          <a:prstGeom prst="flowChartProcess">
            <a:avLst/>
          </a:prstGeom>
          <a:solidFill>
            <a:srgbClr val="59160A"/>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Book Antiqua"/>
                <a:ea typeface="Book Antiqua"/>
                <a:cs typeface="Book Antiqua"/>
                <a:sym typeface="Book Antiqua"/>
              </a:rPr>
              <a:t>Parent does not wait for the child</a:t>
            </a:r>
            <a:endParaRPr b="1" i="0" sz="1800" u="none" cap="none" strike="noStrike">
              <a:solidFill>
                <a:schemeClr val="lt1"/>
              </a:solidFill>
              <a:latin typeface="Book Antiqua"/>
              <a:ea typeface="Book Antiqua"/>
              <a:cs typeface="Book Antiqua"/>
              <a:sym typeface="Book Antiqu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0"/>
          <p:cNvSpPr txBox="1"/>
          <p:nvPr>
            <p:ph type="title"/>
          </p:nvPr>
        </p:nvSpPr>
        <p:spPr>
          <a:xfrm>
            <a:off x="152400" y="76200"/>
            <a:ext cx="8839200" cy="381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160" u="none" cap="small" strike="noStrike">
                <a:solidFill>
                  <a:schemeClr val="dk2"/>
                </a:solidFill>
                <a:latin typeface="Book Antiqua"/>
                <a:ea typeface="Book Antiqua"/>
                <a:cs typeface="Book Antiqua"/>
                <a:sym typeface="Book Antiqua"/>
              </a:rPr>
              <a:t>Zombie process example</a:t>
            </a:r>
            <a:endParaRPr/>
          </a:p>
        </p:txBody>
      </p:sp>
      <p:sp>
        <p:nvSpPr>
          <p:cNvPr id="284" name="Google Shape;284;p30"/>
          <p:cNvSpPr txBox="1"/>
          <p:nvPr>
            <p:ph idx="1" type="body"/>
          </p:nvPr>
        </p:nvSpPr>
        <p:spPr>
          <a:xfrm>
            <a:off x="152400" y="457200"/>
            <a:ext cx="8839200" cy="6324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A child process becomes zombie when</a:t>
            </a:r>
            <a:endParaRPr/>
          </a:p>
          <a:p>
            <a:pPr indent="-284480" lvl="1" marL="640080" marR="0" rtl="0" algn="l">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Book Antiqua"/>
                <a:ea typeface="Book Antiqua"/>
                <a:cs typeface="Book Antiqua"/>
                <a:sym typeface="Book Antiqua"/>
              </a:rPr>
              <a:t>The parent does not wait for the child</a:t>
            </a:r>
            <a:endParaRPr/>
          </a:p>
          <a:p>
            <a:pPr indent="-284480" lvl="1" marL="640080" marR="0" rtl="0" algn="l">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Book Antiqua"/>
                <a:ea typeface="Book Antiqua"/>
                <a:cs typeface="Book Antiqua"/>
                <a:sym typeface="Book Antiqua"/>
              </a:rPr>
              <a:t>The child exits before the parent executes the wait system call</a:t>
            </a:r>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A zombie process has its memory, stack and data areas released but it still has an entry in the Process Table.</a:t>
            </a:r>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Usual scenario is the parent waits for the child to exit in which case on exit of the child the parent is notified and the parent gets to know the status of the child’s exit</a:t>
            </a:r>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Then the child process entries in the process table are deleted</a:t>
            </a:r>
            <a:endParaRPr/>
          </a:p>
          <a:p>
            <a:pPr indent="-167640" lvl="0" marL="274320" marR="0" rtl="0" algn="l">
              <a:spcBef>
                <a:spcPts val="600"/>
              </a:spcBef>
              <a:spcAft>
                <a:spcPts val="0"/>
              </a:spcAft>
              <a:buClr>
                <a:schemeClr val="accent1"/>
              </a:buClr>
              <a:buSzPts val="1680"/>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167640" lvl="0" marL="274320" marR="0" rtl="0" algn="l">
              <a:spcBef>
                <a:spcPts val="600"/>
              </a:spcBef>
              <a:spcAft>
                <a:spcPts val="0"/>
              </a:spcAft>
              <a:buClr>
                <a:schemeClr val="accent1"/>
              </a:buClr>
              <a:buSzPts val="1680"/>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1"/>
          <p:cNvSpPr txBox="1"/>
          <p:nvPr>
            <p:ph type="title"/>
          </p:nvPr>
        </p:nvSpPr>
        <p:spPr>
          <a:xfrm>
            <a:off x="152400" y="76200"/>
            <a:ext cx="8839200" cy="381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160" u="none" cap="small" strike="noStrike">
                <a:solidFill>
                  <a:schemeClr val="dk2"/>
                </a:solidFill>
                <a:latin typeface="Book Antiqua"/>
                <a:ea typeface="Book Antiqua"/>
                <a:cs typeface="Book Antiqua"/>
                <a:sym typeface="Book Antiqua"/>
              </a:rPr>
              <a:t>Zombie process example</a:t>
            </a:r>
            <a:endParaRPr/>
          </a:p>
        </p:txBody>
      </p:sp>
      <p:sp>
        <p:nvSpPr>
          <p:cNvPr id="290" name="Google Shape;290;p31"/>
          <p:cNvSpPr txBox="1"/>
          <p:nvPr>
            <p:ph idx="1" type="body"/>
          </p:nvPr>
        </p:nvSpPr>
        <p:spPr>
          <a:xfrm>
            <a:off x="152400" y="457200"/>
            <a:ext cx="8839200" cy="63246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90000"/>
              </a:lnSpc>
              <a:spcBef>
                <a:spcPts val="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#include &lt;stdio.h&gt;</a:t>
            </a:r>
            <a:endParaRPr/>
          </a:p>
          <a:p>
            <a:pPr indent="-274320" lvl="0" marL="274320" marR="0" rtl="0" algn="l">
              <a:lnSpc>
                <a:spcPct val="9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#include &lt;stdlib.h&gt;</a:t>
            </a:r>
            <a:endParaRPr/>
          </a:p>
          <a:p>
            <a:pPr indent="-274320" lvl="0" marL="274320" marR="0" rtl="0" algn="l">
              <a:lnSpc>
                <a:spcPct val="9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#include &lt;unistd.h&gt;</a:t>
            </a:r>
            <a:endParaRPr/>
          </a:p>
          <a:p>
            <a:pPr indent="-274320" lvl="0" marL="274320" marR="0" rtl="0" algn="l">
              <a:lnSpc>
                <a:spcPct val="9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#include &lt;sys/wait.h&gt;</a:t>
            </a:r>
            <a:endParaRPr/>
          </a:p>
          <a:p>
            <a:pPr indent="-274320" lvl="0" marL="274320" marR="0" rtl="0" algn="l">
              <a:lnSpc>
                <a:spcPct val="9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int main() {</a:t>
            </a:r>
            <a:endParaRPr/>
          </a:p>
          <a:p>
            <a:pPr indent="-274320" lvl="0" marL="274320" marR="0" rtl="0" algn="l">
              <a:lnSpc>
                <a:spcPct val="9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int pid, status;</a:t>
            </a:r>
            <a:endParaRPr/>
          </a:p>
          <a:p>
            <a:pPr indent="-274320" lvl="0" marL="274320" marR="0" rtl="0" algn="l">
              <a:lnSpc>
                <a:spcPct val="9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pid = fork();</a:t>
            </a:r>
            <a:endParaRPr/>
          </a:p>
          <a:p>
            <a:pPr indent="-274320" lvl="0" marL="274320" marR="0" rtl="0" algn="l">
              <a:lnSpc>
                <a:spcPct val="9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if ( pid == 0 ) {</a:t>
            </a:r>
            <a:endParaRPr/>
          </a:p>
          <a:p>
            <a:pPr indent="-274320" lvl="0" marL="274320" marR="0" rtl="0" algn="l">
              <a:lnSpc>
                <a:spcPct val="9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printf("\nI am the child\n");</a:t>
            </a:r>
            <a:endParaRPr/>
          </a:p>
          <a:p>
            <a:pPr indent="-274320" lvl="0" marL="274320" marR="0" rtl="0" algn="l">
              <a:lnSpc>
                <a:spcPct val="9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printf("\nMy parent is %d\n", getppid());</a:t>
            </a:r>
            <a:endParaRPr/>
          </a:p>
          <a:p>
            <a:pPr indent="-274320" lvl="0" marL="274320" marR="0" rtl="0" algn="l">
              <a:lnSpc>
                <a:spcPct val="9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exit(0);</a:t>
            </a:r>
            <a:endParaRPr/>
          </a:p>
          <a:p>
            <a:pPr indent="-274320" lvl="0" marL="274320" marR="0" rtl="0" algn="l">
              <a:lnSpc>
                <a:spcPct val="9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a:t>
            </a:r>
            <a:endParaRPr/>
          </a:p>
          <a:p>
            <a:pPr indent="-274320" lvl="0" marL="274320" marR="0" rtl="0" algn="l">
              <a:lnSpc>
                <a:spcPct val="9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else {</a:t>
            </a:r>
            <a:endParaRPr/>
          </a:p>
          <a:p>
            <a:pPr indent="-274320" lvl="0" marL="274320" marR="0" rtl="0" algn="l">
              <a:lnSpc>
                <a:spcPct val="9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printf("\nI am the parent of child with pid %d\n", pid);</a:t>
            </a:r>
            <a:endParaRPr/>
          </a:p>
          <a:p>
            <a:pPr indent="-274320" lvl="0" marL="274320" marR="0" rtl="0" algn="l">
              <a:lnSpc>
                <a:spcPct val="9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sleep(5);</a:t>
            </a:r>
            <a:endParaRPr/>
          </a:p>
          <a:p>
            <a:pPr indent="-274320" lvl="0" marL="274320" marR="0" rtl="0" algn="l">
              <a:lnSpc>
                <a:spcPct val="9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a:t>
            </a:r>
            <a:endParaRPr/>
          </a:p>
          <a:p>
            <a:pPr indent="-274320" lvl="0" marL="274320" marR="0" rtl="0" algn="l">
              <a:lnSpc>
                <a:spcPct val="9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printf("I am the process with pid %d executing this statement\n", getpid())</a:t>
            </a:r>
            <a:endParaRPr/>
          </a:p>
          <a:p>
            <a:pPr indent="-274320" lvl="0" marL="274320" marR="0" rtl="0" algn="l">
              <a:lnSpc>
                <a:spcPct val="9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a:t>
            </a:r>
            <a:endParaRPr/>
          </a:p>
          <a:p>
            <a:pPr indent="-274320" lvl="0" marL="274320" marR="0" rtl="0" algn="l">
              <a:lnSpc>
                <a:spcPct val="90000"/>
              </a:lnSpc>
              <a:spcBef>
                <a:spcPts val="600"/>
              </a:spcBef>
              <a:spcAft>
                <a:spcPts val="0"/>
              </a:spcAft>
              <a:buClr>
                <a:schemeClr val="accent1"/>
              </a:buClr>
              <a:buFont typeface="Noto Sans Symbols"/>
              <a:buNone/>
            </a:pPr>
            <a:r>
              <a:t/>
            </a:r>
            <a:endParaRPr b="0" i="0" sz="204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4"/>
          <p:cNvSpPr txBox="1"/>
          <p:nvPr>
            <p:ph type="title"/>
          </p:nvPr>
        </p:nvSpPr>
        <p:spPr>
          <a:xfrm>
            <a:off x="152400" y="152400"/>
            <a:ext cx="7772400" cy="381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160" u="none" cap="small" strike="noStrike">
                <a:solidFill>
                  <a:schemeClr val="dk2"/>
                </a:solidFill>
                <a:latin typeface="Book Antiqua"/>
                <a:ea typeface="Book Antiqua"/>
                <a:cs typeface="Book Antiqua"/>
                <a:sym typeface="Book Antiqua"/>
              </a:rPr>
              <a:t>IMPORTANT CONCEPTS TO KNOW</a:t>
            </a:r>
            <a:endParaRPr b="1" i="0" sz="2160" u="none" cap="small" strike="noStrike">
              <a:solidFill>
                <a:schemeClr val="dk2"/>
              </a:solidFill>
              <a:latin typeface="Book Antiqua"/>
              <a:ea typeface="Book Antiqua"/>
              <a:cs typeface="Book Antiqua"/>
              <a:sym typeface="Book Antiqua"/>
            </a:endParaRPr>
          </a:p>
        </p:txBody>
      </p:sp>
      <p:sp>
        <p:nvSpPr>
          <p:cNvPr id="146" name="Google Shape;146;p14"/>
          <p:cNvSpPr txBox="1"/>
          <p:nvPr>
            <p:ph idx="1" type="body"/>
          </p:nvPr>
        </p:nvSpPr>
        <p:spPr>
          <a:xfrm>
            <a:off x="228600" y="533400"/>
            <a:ext cx="8763000" cy="61722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Process, Process Creation</a:t>
            </a:r>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Fork, exec, wait, waitpid and exit</a:t>
            </a:r>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Process Life Cycle</a:t>
            </a:r>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Process Scheduling</a:t>
            </a:r>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Process Scheduling Algorithms : FCFS, SJF, Round Robin</a:t>
            </a:r>
            <a:endParaRPr/>
          </a:p>
          <a:p>
            <a:pPr indent="-167640" lvl="0" marL="274320" marR="0" rtl="0" algn="l">
              <a:spcBef>
                <a:spcPts val="600"/>
              </a:spcBef>
              <a:spcAft>
                <a:spcPts val="0"/>
              </a:spcAft>
              <a:buClr>
                <a:schemeClr val="accent1"/>
              </a:buClr>
              <a:buSzPts val="1680"/>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2"/>
          <p:cNvSpPr txBox="1"/>
          <p:nvPr>
            <p:ph type="title"/>
          </p:nvPr>
        </p:nvSpPr>
        <p:spPr>
          <a:xfrm>
            <a:off x="152400" y="76200"/>
            <a:ext cx="8839200" cy="381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160" u="none" cap="small" strike="noStrike">
                <a:solidFill>
                  <a:schemeClr val="dk2"/>
                </a:solidFill>
                <a:latin typeface="Book Antiqua"/>
                <a:ea typeface="Book Antiqua"/>
                <a:cs typeface="Book Antiqua"/>
                <a:sym typeface="Book Antiqua"/>
              </a:rPr>
              <a:t>Zombie process example</a:t>
            </a:r>
            <a:endParaRPr/>
          </a:p>
        </p:txBody>
      </p:sp>
      <p:sp>
        <p:nvSpPr>
          <p:cNvPr id="296" name="Google Shape;296;p32"/>
          <p:cNvSpPr txBox="1"/>
          <p:nvPr>
            <p:ph idx="1" type="body"/>
          </p:nvPr>
        </p:nvSpPr>
        <p:spPr>
          <a:xfrm>
            <a:off x="152400" y="457200"/>
            <a:ext cx="8839200" cy="63246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Font typeface="Noto Sans Symbols"/>
              <a:buNone/>
            </a:pPr>
            <a:r>
              <a:rPr b="0" i="0" lang="en-US" sz="1295" u="none" cap="none" strike="noStrike">
                <a:solidFill>
                  <a:schemeClr val="dk1"/>
                </a:solidFill>
                <a:latin typeface="Century Schoolbook"/>
                <a:ea typeface="Century Schoolbook"/>
                <a:cs typeface="Century Schoolbook"/>
                <a:sym typeface="Century Schoolbook"/>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480" u="none" cap="none" strike="noStrike">
                <a:solidFill>
                  <a:schemeClr val="dk1"/>
                </a:solidFill>
                <a:latin typeface="Book Antiqua"/>
                <a:ea typeface="Book Antiqua"/>
                <a:cs typeface="Book Antiqua"/>
                <a:sym typeface="Book Antiqua"/>
              </a:rPr>
              <a:t>sh-4.2$ ps                                                                                                                                                     </a:t>
            </a:r>
            <a:endParaRPr/>
          </a:p>
          <a:p>
            <a:pPr indent="-274320" lvl="0" marL="274320" marR="0" rtl="0" algn="l">
              <a:lnSpc>
                <a:spcPct val="80000"/>
              </a:lnSpc>
              <a:spcBef>
                <a:spcPts val="600"/>
              </a:spcBef>
              <a:spcAft>
                <a:spcPts val="0"/>
              </a:spcAft>
              <a:buClr>
                <a:schemeClr val="accent1"/>
              </a:buClr>
              <a:buFont typeface="Noto Sans Symbols"/>
              <a:buNone/>
            </a:pPr>
            <a:r>
              <a:rPr b="0" i="0" lang="en-US" sz="1480" u="none" cap="none" strike="noStrike">
                <a:solidFill>
                  <a:schemeClr val="dk1"/>
                </a:solidFill>
                <a:latin typeface="Book Antiqua"/>
                <a:ea typeface="Book Antiqua"/>
                <a:cs typeface="Book Antiqua"/>
                <a:sym typeface="Book Antiqua"/>
              </a:rPr>
              <a:t>   PID TTY          TIME CMD                                                                                                                                   </a:t>
            </a:r>
            <a:endParaRPr/>
          </a:p>
          <a:p>
            <a:pPr indent="-274320" lvl="0" marL="274320" marR="0" rtl="0" algn="l">
              <a:lnSpc>
                <a:spcPct val="80000"/>
              </a:lnSpc>
              <a:spcBef>
                <a:spcPts val="600"/>
              </a:spcBef>
              <a:spcAft>
                <a:spcPts val="0"/>
              </a:spcAft>
              <a:buClr>
                <a:schemeClr val="accent1"/>
              </a:buClr>
              <a:buFont typeface="Noto Sans Symbols"/>
              <a:buNone/>
            </a:pPr>
            <a:r>
              <a:rPr b="0" i="0" lang="en-US" sz="1480" u="none" cap="none" strike="noStrike">
                <a:solidFill>
                  <a:schemeClr val="dk1"/>
                </a:solidFill>
                <a:latin typeface="Book Antiqua"/>
                <a:ea typeface="Book Antiqua"/>
                <a:cs typeface="Book Antiqua"/>
                <a:sym typeface="Book Antiqua"/>
              </a:rPr>
              <a:t>    18 pts/1    00:00:00 sh                                                                                                                                    </a:t>
            </a:r>
            <a:endParaRPr/>
          </a:p>
          <a:p>
            <a:pPr indent="-274320" lvl="0" marL="274320" marR="0" rtl="0" algn="l">
              <a:lnSpc>
                <a:spcPct val="80000"/>
              </a:lnSpc>
              <a:spcBef>
                <a:spcPts val="600"/>
              </a:spcBef>
              <a:spcAft>
                <a:spcPts val="0"/>
              </a:spcAft>
              <a:buClr>
                <a:schemeClr val="accent1"/>
              </a:buClr>
              <a:buFont typeface="Noto Sans Symbols"/>
              <a:buNone/>
            </a:pPr>
            <a:r>
              <a:rPr b="1" i="0" lang="en-US" sz="1480" u="none" cap="none" strike="noStrike">
                <a:solidFill>
                  <a:schemeClr val="dk1"/>
                </a:solidFill>
                <a:latin typeface="Book Antiqua"/>
                <a:ea typeface="Book Antiqua"/>
                <a:cs typeface="Book Antiqua"/>
                <a:sym typeface="Book Antiqua"/>
              </a:rPr>
              <a:t>    32 pts/1    00:00:00 main &lt;defunct&gt; </a:t>
            </a:r>
            <a:r>
              <a:rPr b="0" i="0" lang="en-US" sz="148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1" i="0" lang="en-US" sz="1480" u="none" cap="none" strike="noStrike">
                <a:solidFill>
                  <a:schemeClr val="dk1"/>
                </a:solidFill>
                <a:latin typeface="Book Antiqua"/>
                <a:ea typeface="Book Antiqua"/>
                <a:cs typeface="Book Antiqua"/>
                <a:sym typeface="Book Antiqua"/>
              </a:rPr>
              <a:t>    41 pts/1    00:00:00 main &lt;defunct&gt; </a:t>
            </a:r>
            <a:r>
              <a:rPr b="0" i="0" lang="en-US" sz="148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480" u="none" cap="none" strike="noStrike">
                <a:solidFill>
                  <a:schemeClr val="dk1"/>
                </a:solidFill>
                <a:latin typeface="Book Antiqua"/>
                <a:ea typeface="Book Antiqua"/>
                <a:cs typeface="Book Antiqua"/>
                <a:sym typeface="Book Antiqua"/>
              </a:rPr>
              <a:t>    42 pts/1    00:00:00 ps                                                                                                                                    </a:t>
            </a:r>
            <a:endParaRPr/>
          </a:p>
          <a:p>
            <a:pPr indent="-274320" lvl="0" marL="274320" marR="0" rtl="0" algn="l">
              <a:lnSpc>
                <a:spcPct val="80000"/>
              </a:lnSpc>
              <a:spcBef>
                <a:spcPts val="600"/>
              </a:spcBef>
              <a:spcAft>
                <a:spcPts val="0"/>
              </a:spcAft>
              <a:buClr>
                <a:schemeClr val="accent1"/>
              </a:buClr>
              <a:buFont typeface="Noto Sans Symbols"/>
              <a:buNone/>
            </a:pPr>
            <a:r>
              <a:t/>
            </a:r>
            <a:endParaRPr b="0" i="0" sz="148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1480" u="none" cap="none" strike="noStrike">
                <a:solidFill>
                  <a:schemeClr val="dk1"/>
                </a:solidFill>
                <a:latin typeface="Book Antiqua"/>
                <a:ea typeface="Book Antiqua"/>
                <a:cs typeface="Book Antiqua"/>
                <a:sym typeface="Book Antiqua"/>
              </a:rPr>
              <a:t>sh-4.2$ ps auf                                                                                                                                                 </a:t>
            </a:r>
            <a:endParaRPr/>
          </a:p>
          <a:p>
            <a:pPr indent="-274320" lvl="0" marL="274320" marR="0" rtl="0" algn="l">
              <a:lnSpc>
                <a:spcPct val="80000"/>
              </a:lnSpc>
              <a:spcBef>
                <a:spcPts val="600"/>
              </a:spcBef>
              <a:spcAft>
                <a:spcPts val="0"/>
              </a:spcAft>
              <a:buClr>
                <a:schemeClr val="accent1"/>
              </a:buClr>
              <a:buFont typeface="Noto Sans Symbols"/>
              <a:buNone/>
            </a:pPr>
            <a:r>
              <a:rPr b="0" i="0" lang="en-US" sz="1480" u="none" cap="none" strike="noStrike">
                <a:solidFill>
                  <a:schemeClr val="dk1"/>
                </a:solidFill>
                <a:latin typeface="Book Antiqua"/>
                <a:ea typeface="Book Antiqua"/>
                <a:cs typeface="Book Antiqua"/>
                <a:sym typeface="Book Antiqua"/>
              </a:rPr>
              <a:t>USER        PID %CPU %MEM    VSZ   RSS TTY      STAT START   TIME COMMAND                                                                                      </a:t>
            </a:r>
            <a:endParaRPr/>
          </a:p>
          <a:p>
            <a:pPr indent="-274320" lvl="0" marL="274320" marR="0" rtl="0" algn="l">
              <a:lnSpc>
                <a:spcPct val="80000"/>
              </a:lnSpc>
              <a:spcBef>
                <a:spcPts val="600"/>
              </a:spcBef>
              <a:spcAft>
                <a:spcPts val="0"/>
              </a:spcAft>
              <a:buClr>
                <a:schemeClr val="accent1"/>
              </a:buClr>
              <a:buFont typeface="Noto Sans Symbols"/>
              <a:buNone/>
            </a:pPr>
            <a:r>
              <a:rPr b="1" i="0" lang="en-US" sz="1480" u="none" cap="none" strike="noStrike">
                <a:solidFill>
                  <a:srgbClr val="FF0000"/>
                </a:solidFill>
                <a:latin typeface="Book Antiqua"/>
                <a:ea typeface="Book Antiqua"/>
                <a:cs typeface="Book Antiqua"/>
                <a:sym typeface="Book Antiqua"/>
              </a:rPr>
              <a:t>33827        41  0.0  0.0      0     0 pts/1    Z    09:08   0:00 [main] &lt;defunct&gt;</a:t>
            </a:r>
            <a:r>
              <a:rPr b="0" i="0" lang="en-US" sz="148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1" i="0" lang="en-US" sz="1480" u="none" cap="none" strike="noStrike">
                <a:solidFill>
                  <a:srgbClr val="FF0000"/>
                </a:solidFill>
                <a:latin typeface="Book Antiqua"/>
                <a:ea typeface="Book Antiqua"/>
                <a:cs typeface="Book Antiqua"/>
                <a:sym typeface="Book Antiqua"/>
              </a:rPr>
              <a:t>33827        32  0.0  0.0      0     0 pts/1    Z    09:05   0:00 [main] &lt;defunct&gt;</a:t>
            </a:r>
            <a:r>
              <a:rPr b="0" i="0" lang="en-US" sz="148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480" u="none" cap="none" strike="noStrike">
                <a:solidFill>
                  <a:schemeClr val="dk1"/>
                </a:solidFill>
                <a:latin typeface="Book Antiqua"/>
                <a:ea typeface="Book Antiqua"/>
                <a:cs typeface="Book Antiqua"/>
                <a:sym typeface="Book Antiqua"/>
              </a:rPr>
              <a:t>33827        18  0.0  0.0  11776  1780 pts/1    Ss   09:04   0:00 sh                                                                                           </a:t>
            </a:r>
            <a:endParaRPr/>
          </a:p>
          <a:p>
            <a:pPr indent="-274320" lvl="0" marL="274320" marR="0" rtl="0" algn="l">
              <a:lnSpc>
                <a:spcPct val="80000"/>
              </a:lnSpc>
              <a:spcBef>
                <a:spcPts val="600"/>
              </a:spcBef>
              <a:spcAft>
                <a:spcPts val="0"/>
              </a:spcAft>
              <a:buClr>
                <a:schemeClr val="accent1"/>
              </a:buClr>
              <a:buFont typeface="Noto Sans Symbols"/>
              <a:buNone/>
            </a:pPr>
            <a:r>
              <a:rPr b="0" i="0" lang="en-US" sz="1480" u="none" cap="none" strike="noStrike">
                <a:solidFill>
                  <a:schemeClr val="dk1"/>
                </a:solidFill>
                <a:latin typeface="Book Antiqua"/>
                <a:ea typeface="Book Antiqua"/>
                <a:cs typeface="Book Antiqua"/>
                <a:sym typeface="Book Antiqua"/>
              </a:rPr>
              <a:t>33827        43  0.0  0.0  47424  1636 pts/1    R+   09:08   0:00  \_ ps auf                                                                                   </a:t>
            </a:r>
            <a:endParaRPr/>
          </a:p>
          <a:p>
            <a:pPr indent="-274320" lvl="0" marL="274320" marR="0" rtl="0" algn="l">
              <a:lnSpc>
                <a:spcPct val="80000"/>
              </a:lnSpc>
              <a:spcBef>
                <a:spcPts val="600"/>
              </a:spcBef>
              <a:spcAft>
                <a:spcPts val="0"/>
              </a:spcAft>
              <a:buClr>
                <a:schemeClr val="accent1"/>
              </a:buClr>
              <a:buFont typeface="Noto Sans Symbols"/>
              <a:buNone/>
            </a:pPr>
            <a:r>
              <a:rPr b="0" i="0" lang="en-US" sz="1480" u="none" cap="none" strike="noStrike">
                <a:solidFill>
                  <a:schemeClr val="dk1"/>
                </a:solidFill>
                <a:latin typeface="Book Antiqua"/>
                <a:ea typeface="Book Antiqua"/>
                <a:cs typeface="Book Antiqua"/>
                <a:sym typeface="Book Antiqua"/>
              </a:rPr>
              <a:t>33827        12  0.0  0.0  11776  1448 pts/0    Ss+  09:04   0:00 sh                                                                                           </a:t>
            </a:r>
            <a:endParaRPr/>
          </a:p>
          <a:p>
            <a:pPr indent="-274320" lvl="0" marL="274320" marR="0" rtl="0" algn="l">
              <a:lnSpc>
                <a:spcPct val="80000"/>
              </a:lnSpc>
              <a:spcBef>
                <a:spcPts val="600"/>
              </a:spcBef>
              <a:spcAft>
                <a:spcPts val="0"/>
              </a:spcAft>
              <a:buClr>
                <a:schemeClr val="accent1"/>
              </a:buClr>
              <a:buFont typeface="Noto Sans Symbols"/>
              <a:buNone/>
            </a:pPr>
            <a:br>
              <a:rPr b="0" i="0" lang="en-US" sz="1295" u="none" cap="none" strike="noStrike">
                <a:solidFill>
                  <a:schemeClr val="dk1"/>
                </a:solidFill>
                <a:latin typeface="Century Schoolbook"/>
                <a:ea typeface="Century Schoolbook"/>
                <a:cs typeface="Century Schoolbook"/>
                <a:sym typeface="Century Schoolbook"/>
              </a:rPr>
            </a:br>
            <a:br>
              <a:rPr b="0" i="0" lang="en-US" sz="1110" u="none" cap="none" strike="noStrike">
                <a:solidFill>
                  <a:schemeClr val="dk1"/>
                </a:solidFill>
                <a:latin typeface="Century Schoolbook"/>
                <a:ea typeface="Century Schoolbook"/>
                <a:cs typeface="Century Schoolbook"/>
                <a:sym typeface="Century Schoolbook"/>
              </a:rPr>
            </a:br>
            <a:endParaRPr b="0" i="0" sz="1110" u="none" cap="none" strike="noStrike">
              <a:solidFill>
                <a:schemeClr val="dk1"/>
              </a:solidFill>
              <a:latin typeface="Book Antiqua"/>
              <a:ea typeface="Book Antiqua"/>
              <a:cs typeface="Book Antiqua"/>
              <a:sym typeface="Book Antiqua"/>
            </a:endParaRPr>
          </a:p>
          <a:p>
            <a:pPr indent="-175641" lvl="0" marL="274320" marR="0" rtl="0" algn="l">
              <a:lnSpc>
                <a:spcPct val="80000"/>
              </a:lnSpc>
              <a:spcBef>
                <a:spcPts val="600"/>
              </a:spcBef>
              <a:spcAft>
                <a:spcPts val="0"/>
              </a:spcAft>
              <a:buClr>
                <a:schemeClr val="accent1"/>
              </a:buClr>
              <a:buSzPts val="1554"/>
              <a:buFont typeface="Noto Sans Symbols"/>
              <a:buNone/>
            </a:pPr>
            <a:r>
              <a:t/>
            </a:r>
            <a:endParaRPr b="0" i="0" sz="222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3"/>
          <p:cNvSpPr txBox="1"/>
          <p:nvPr>
            <p:ph type="title"/>
          </p:nvPr>
        </p:nvSpPr>
        <p:spPr>
          <a:xfrm>
            <a:off x="152400" y="76200"/>
            <a:ext cx="8839200" cy="381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160" u="none" cap="small" strike="noStrike">
                <a:solidFill>
                  <a:schemeClr val="dk2"/>
                </a:solidFill>
                <a:latin typeface="Book Antiqua"/>
                <a:ea typeface="Book Antiqua"/>
                <a:cs typeface="Book Antiqua"/>
                <a:sym typeface="Book Antiqua"/>
              </a:rPr>
              <a:t>Zombie process example</a:t>
            </a:r>
            <a:endParaRPr/>
          </a:p>
        </p:txBody>
      </p:sp>
      <p:sp>
        <p:nvSpPr>
          <p:cNvPr id="302" name="Google Shape;302;p33"/>
          <p:cNvSpPr txBox="1"/>
          <p:nvPr>
            <p:ph idx="1" type="body"/>
          </p:nvPr>
        </p:nvSpPr>
        <p:spPr>
          <a:xfrm>
            <a:off x="152400" y="457200"/>
            <a:ext cx="8839200" cy="6324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Font typeface="Noto Sans Symbols"/>
              <a:buNone/>
            </a:pPr>
            <a:r>
              <a:rPr b="0" i="0" lang="en-US" sz="1200" u="none" cap="none" strike="noStrike">
                <a:solidFill>
                  <a:schemeClr val="dk1"/>
                </a:solidFill>
                <a:latin typeface="Century Schoolbook"/>
                <a:ea typeface="Century Schoolbook"/>
                <a:cs typeface="Century Schoolbook"/>
                <a:sym typeface="Century Schoolbook"/>
              </a:rPr>
              <a:t>sh-4.2$ ps aux                                                                                                                                </a:t>
            </a:r>
            <a:endParaRPr/>
          </a:p>
          <a:p>
            <a:pPr indent="-274320" lvl="0" marL="274320" marR="0" rtl="0" algn="l">
              <a:spcBef>
                <a:spcPts val="600"/>
              </a:spcBef>
              <a:spcAft>
                <a:spcPts val="0"/>
              </a:spcAft>
              <a:buClr>
                <a:schemeClr val="accent1"/>
              </a:buClr>
              <a:buFont typeface="Noto Sans Symbols"/>
              <a:buNone/>
            </a:pPr>
            <a:r>
              <a:rPr b="0" i="0" lang="en-US" sz="1200" u="none" cap="none" strike="noStrike">
                <a:solidFill>
                  <a:schemeClr val="dk1"/>
                </a:solidFill>
                <a:latin typeface="Century Schoolbook"/>
                <a:ea typeface="Century Schoolbook"/>
                <a:cs typeface="Century Schoolbook"/>
                <a:sym typeface="Century Schoolbook"/>
              </a:rPr>
              <a:t>USER        PID %CPU %MEM    VSZ   RSS TTY      STAT START   TIME COMMAND                                                                     </a:t>
            </a:r>
            <a:endParaRPr/>
          </a:p>
          <a:p>
            <a:pPr indent="-274320" lvl="0" marL="274320" marR="0" rtl="0" algn="l">
              <a:spcBef>
                <a:spcPts val="600"/>
              </a:spcBef>
              <a:spcAft>
                <a:spcPts val="0"/>
              </a:spcAft>
              <a:buClr>
                <a:schemeClr val="accent1"/>
              </a:buClr>
              <a:buFont typeface="Noto Sans Symbols"/>
              <a:buNone/>
            </a:pPr>
            <a:r>
              <a:rPr b="0" i="0" lang="en-US" sz="1200" u="none" cap="none" strike="noStrike">
                <a:solidFill>
                  <a:schemeClr val="dk1"/>
                </a:solidFill>
                <a:latin typeface="Century Schoolbook"/>
                <a:ea typeface="Century Schoolbook"/>
                <a:cs typeface="Century Schoolbook"/>
                <a:sym typeface="Century Schoolbook"/>
              </a:rPr>
              <a:t>41620         1  0.7  0.0 1180044 56904 ?       Ssl  09:02   0:01 --CODINGGROUND--                                                            </a:t>
            </a:r>
            <a:endParaRPr/>
          </a:p>
          <a:p>
            <a:pPr indent="-274320" lvl="0" marL="274320" marR="0" rtl="0" algn="l">
              <a:spcBef>
                <a:spcPts val="600"/>
              </a:spcBef>
              <a:spcAft>
                <a:spcPts val="0"/>
              </a:spcAft>
              <a:buClr>
                <a:schemeClr val="accent1"/>
              </a:buClr>
              <a:buFont typeface="Noto Sans Symbols"/>
              <a:buNone/>
            </a:pPr>
            <a:r>
              <a:rPr b="0" i="0" lang="en-US" sz="1200" u="none" cap="none" strike="noStrike">
                <a:solidFill>
                  <a:schemeClr val="dk1"/>
                </a:solidFill>
                <a:latin typeface="Century Schoolbook"/>
                <a:ea typeface="Century Schoolbook"/>
                <a:cs typeface="Century Schoolbook"/>
                <a:sym typeface="Century Schoolbook"/>
              </a:rPr>
              <a:t>41620        12  0.0  0.0  11776  1448 pts/0    Ss+  09:02   0:00 sh                                                                          </a:t>
            </a:r>
            <a:endParaRPr/>
          </a:p>
          <a:p>
            <a:pPr indent="-274320" lvl="0" marL="274320" marR="0" rtl="0" algn="l">
              <a:spcBef>
                <a:spcPts val="600"/>
              </a:spcBef>
              <a:spcAft>
                <a:spcPts val="0"/>
              </a:spcAft>
              <a:buClr>
                <a:schemeClr val="accent1"/>
              </a:buClr>
              <a:buFont typeface="Noto Sans Symbols"/>
              <a:buNone/>
            </a:pPr>
            <a:r>
              <a:rPr b="0" i="0" lang="en-US" sz="1200" u="none" cap="none" strike="noStrike">
                <a:solidFill>
                  <a:schemeClr val="dk1"/>
                </a:solidFill>
                <a:latin typeface="Century Schoolbook"/>
                <a:ea typeface="Century Schoolbook"/>
                <a:cs typeface="Century Schoolbook"/>
                <a:sym typeface="Century Schoolbook"/>
              </a:rPr>
              <a:t>41620        18  0.0  0.0  11776  1776 pts/1    Ss   09:02   0:00 sh                                                                          </a:t>
            </a:r>
            <a:endParaRPr/>
          </a:p>
          <a:p>
            <a:pPr indent="-274320" lvl="0" marL="274320" marR="0" rtl="0" algn="l">
              <a:spcBef>
                <a:spcPts val="600"/>
              </a:spcBef>
              <a:spcAft>
                <a:spcPts val="0"/>
              </a:spcAft>
              <a:buClr>
                <a:schemeClr val="accent1"/>
              </a:buClr>
              <a:buFont typeface="Noto Sans Symbols"/>
              <a:buNone/>
            </a:pPr>
            <a:r>
              <a:rPr b="1" i="0" lang="en-US" sz="1200" u="none" cap="none" strike="noStrike">
                <a:solidFill>
                  <a:srgbClr val="59160A"/>
                </a:solidFill>
                <a:latin typeface="Century Schoolbook"/>
                <a:ea typeface="Century Schoolbook"/>
                <a:cs typeface="Century Schoolbook"/>
                <a:sym typeface="Century Schoolbook"/>
              </a:rPr>
              <a:t>41620        38  0.0  0.0      0     0 pts/1    Z    09:04   0:00 [main] &lt;defunct&gt;   </a:t>
            </a:r>
            <a:r>
              <a:rPr b="0" i="0" lang="en-US" sz="1200" u="none" cap="none" strike="noStrike">
                <a:solidFill>
                  <a:srgbClr val="59160A"/>
                </a:solidFill>
                <a:latin typeface="Century Schoolbook"/>
                <a:ea typeface="Century Schoolbook"/>
                <a:cs typeface="Century Schoolbook"/>
                <a:sym typeface="Century Schoolbook"/>
              </a:rPr>
              <a:t>   </a:t>
            </a:r>
            <a:r>
              <a:rPr b="0" i="0" lang="en-US" sz="1200" u="none" cap="none" strike="noStrike">
                <a:solidFill>
                  <a:schemeClr val="dk1"/>
                </a:solidFill>
                <a:latin typeface="Century Schoolbook"/>
                <a:ea typeface="Century Schoolbook"/>
                <a:cs typeface="Century Schoolbook"/>
                <a:sym typeface="Century Schoolbook"/>
              </a:rPr>
              <a:t>                                                      </a:t>
            </a:r>
            <a:endParaRPr/>
          </a:p>
          <a:p>
            <a:pPr indent="-274320" lvl="0" marL="274320" marR="0" rtl="0" algn="l">
              <a:spcBef>
                <a:spcPts val="600"/>
              </a:spcBef>
              <a:spcAft>
                <a:spcPts val="0"/>
              </a:spcAft>
              <a:buClr>
                <a:schemeClr val="accent1"/>
              </a:buClr>
              <a:buFont typeface="Noto Sans Symbols"/>
              <a:buNone/>
            </a:pPr>
            <a:r>
              <a:rPr b="0" i="0" lang="en-US" sz="1200" u="none" cap="none" strike="noStrike">
                <a:solidFill>
                  <a:schemeClr val="dk1"/>
                </a:solidFill>
                <a:latin typeface="Century Schoolbook"/>
                <a:ea typeface="Century Schoolbook"/>
                <a:cs typeface="Century Schoolbook"/>
                <a:sym typeface="Century Schoolbook"/>
              </a:rPr>
              <a:t>41620        41  0.0  0.0  47428  1668 pts/1    R+   09:06   0:00 ps aux                                                                      </a:t>
            </a:r>
            <a:endParaRPr/>
          </a:p>
          <a:p>
            <a:pPr indent="-274320" lvl="0" marL="274320" marR="0" rtl="0" algn="l">
              <a:spcBef>
                <a:spcPts val="600"/>
              </a:spcBef>
              <a:spcAft>
                <a:spcPts val="0"/>
              </a:spcAft>
              <a:buClr>
                <a:schemeClr val="accent1"/>
              </a:buClr>
              <a:buFont typeface="Noto Sans Symbols"/>
              <a:buNone/>
            </a:pPr>
            <a:br>
              <a:rPr b="0" i="0" lang="en-US" sz="1200" u="none" cap="none" strike="noStrike">
                <a:solidFill>
                  <a:schemeClr val="dk1"/>
                </a:solidFill>
                <a:latin typeface="Century Schoolbook"/>
                <a:ea typeface="Century Schoolbook"/>
                <a:cs typeface="Century Schoolbook"/>
                <a:sym typeface="Century Schoolbook"/>
              </a:rPr>
            </a:br>
            <a:br>
              <a:rPr b="0" i="0" lang="en-US" sz="1200" u="none" cap="none" strike="noStrike">
                <a:solidFill>
                  <a:schemeClr val="dk1"/>
                </a:solidFill>
                <a:latin typeface="Century Schoolbook"/>
                <a:ea typeface="Century Schoolbook"/>
                <a:cs typeface="Century Schoolbook"/>
                <a:sym typeface="Century Schoolbook"/>
              </a:rPr>
            </a:br>
            <a:r>
              <a:rPr b="0" i="0" lang="en-US" sz="1200" u="none" cap="none" strike="noStrike">
                <a:solidFill>
                  <a:schemeClr val="dk1"/>
                </a:solidFill>
                <a:latin typeface="Century Schoolbook"/>
                <a:ea typeface="Century Schoolbook"/>
                <a:cs typeface="Century Schoolbook"/>
                <a:sym typeface="Century Schoolbook"/>
              </a:rPr>
              <a:t>                                                                                   </a:t>
            </a:r>
            <a:endParaRPr/>
          </a:p>
          <a:p>
            <a:pPr indent="-274320" lvl="0" marL="274320" marR="0" rtl="0" algn="l">
              <a:spcBef>
                <a:spcPts val="600"/>
              </a:spcBef>
              <a:spcAft>
                <a:spcPts val="0"/>
              </a:spcAft>
              <a:buClr>
                <a:schemeClr val="accent1"/>
              </a:buClr>
              <a:buFont typeface="Noto Sans Symbols"/>
              <a:buNone/>
            </a:pPr>
            <a:br>
              <a:rPr b="0" i="0" lang="en-US" sz="1200" u="none" cap="none" strike="noStrike">
                <a:solidFill>
                  <a:schemeClr val="dk1"/>
                </a:solidFill>
                <a:latin typeface="Century Schoolbook"/>
                <a:ea typeface="Century Schoolbook"/>
                <a:cs typeface="Century Schoolbook"/>
                <a:sym typeface="Century Schoolbook"/>
              </a:rPr>
            </a:br>
            <a:endParaRPr b="0" i="0" sz="1200" u="none" cap="none" strike="noStrike">
              <a:solidFill>
                <a:schemeClr val="dk1"/>
              </a:solidFill>
              <a:latin typeface="Book Antiqua"/>
              <a:ea typeface="Book Antiqua"/>
              <a:cs typeface="Book Antiqua"/>
              <a:sym typeface="Book Antiqua"/>
            </a:endParaRPr>
          </a:p>
          <a:p>
            <a:pPr indent="-167640" lvl="0" marL="274320" marR="0" rtl="0" algn="l">
              <a:spcBef>
                <a:spcPts val="600"/>
              </a:spcBef>
              <a:spcAft>
                <a:spcPts val="0"/>
              </a:spcAft>
              <a:buClr>
                <a:schemeClr val="accent1"/>
              </a:buClr>
              <a:buSzPts val="1680"/>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4"/>
          <p:cNvSpPr txBox="1"/>
          <p:nvPr>
            <p:ph type="title"/>
          </p:nvPr>
        </p:nvSpPr>
        <p:spPr>
          <a:xfrm>
            <a:off x="152400" y="76200"/>
            <a:ext cx="8839200" cy="381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160" u="none" cap="small" strike="noStrike">
                <a:solidFill>
                  <a:schemeClr val="dk2"/>
                </a:solidFill>
                <a:latin typeface="Book Antiqua"/>
                <a:ea typeface="Book Antiqua"/>
                <a:cs typeface="Book Antiqua"/>
                <a:sym typeface="Book Antiqua"/>
              </a:rPr>
              <a:t>How to interpret the status variable for wait system call</a:t>
            </a:r>
            <a:endParaRPr/>
          </a:p>
        </p:txBody>
      </p:sp>
      <p:sp>
        <p:nvSpPr>
          <p:cNvPr id="308" name="Google Shape;308;p34"/>
          <p:cNvSpPr txBox="1"/>
          <p:nvPr>
            <p:ph idx="1" type="body"/>
          </p:nvPr>
        </p:nvSpPr>
        <p:spPr>
          <a:xfrm>
            <a:off x="152400" y="457200"/>
            <a:ext cx="8991600" cy="63246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90000"/>
              </a:lnSpc>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We pass integer pointer to the wait system call</a:t>
            </a:r>
            <a:endParaRPr/>
          </a:p>
          <a:p>
            <a:pPr indent="-274320" lvl="0" marL="274320" marR="0" rtl="0" algn="l">
              <a:lnSpc>
                <a:spcPct val="90000"/>
              </a:lnSpc>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We want the status of the child’s exit and that is why we pass this pointer</a:t>
            </a:r>
            <a:endParaRPr/>
          </a:p>
          <a:p>
            <a:pPr indent="-274320" lvl="0" marL="274320" marR="0" rtl="0" algn="l">
              <a:lnSpc>
                <a:spcPct val="90000"/>
              </a:lnSpc>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Parent needs to know the termination status of the child and ultimately clean-up the records of the child process in the process table</a:t>
            </a:r>
            <a:endParaRPr/>
          </a:p>
          <a:p>
            <a:pPr indent="-274320" lvl="0" marL="274320" marR="0" rtl="0" algn="l">
              <a:lnSpc>
                <a:spcPct val="90000"/>
              </a:lnSpc>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There are several macros which help with interpreting the status</a:t>
            </a:r>
            <a:endParaRPr/>
          </a:p>
          <a:p>
            <a:pPr indent="-274320" lvl="0" marL="274320" marR="0" rtl="0" algn="l">
              <a:lnSpc>
                <a:spcPct val="90000"/>
              </a:lnSpc>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If the right most byte is 0 then the left most byte contains the exit status of the child process. For e.g.,</a:t>
            </a:r>
            <a:endParaRPr/>
          </a:p>
          <a:p>
            <a:pPr indent="-284480" lvl="1" marL="640080" marR="0" rtl="0" algn="l">
              <a:lnSpc>
                <a:spcPct val="90000"/>
              </a:lnSpc>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Book Antiqua"/>
                <a:ea typeface="Book Antiqua"/>
                <a:cs typeface="Book Antiqua"/>
                <a:sym typeface="Book Antiqua"/>
              </a:rPr>
              <a:t>If the child executes exit(0) and terminates then the wait status is 0</a:t>
            </a:r>
            <a:endParaRPr/>
          </a:p>
          <a:p>
            <a:pPr indent="-284480" lvl="1" marL="640080" marR="0" rtl="0" algn="l">
              <a:lnSpc>
                <a:spcPct val="90000"/>
              </a:lnSpc>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Book Antiqua"/>
                <a:ea typeface="Book Antiqua"/>
                <a:cs typeface="Book Antiqua"/>
                <a:sym typeface="Book Antiqua"/>
              </a:rPr>
              <a:t> If the child executes exit(1) and terminates then the wait status is 256</a:t>
            </a:r>
            <a:endParaRPr/>
          </a:p>
          <a:p>
            <a:pPr indent="-274320" lvl="0" marL="274320" marR="0" rtl="0" algn="l">
              <a:lnSpc>
                <a:spcPct val="90000"/>
              </a:lnSpc>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On the other hand if the child was killed by a signal then the 7 bits of the rightmost byte contains the signal number of the signal which killed the process and the last bit ( left most bit of the right most byte specifies if the process image(core) was dumped by the child process</a:t>
            </a:r>
            <a:endParaRPr/>
          </a:p>
          <a:p>
            <a:pPr indent="-167640" lvl="0" marL="274320" marR="0" rtl="0" algn="l">
              <a:lnSpc>
                <a:spcPct val="90000"/>
              </a:lnSpc>
              <a:spcBef>
                <a:spcPts val="600"/>
              </a:spcBef>
              <a:spcAft>
                <a:spcPts val="0"/>
              </a:spcAft>
              <a:buClr>
                <a:schemeClr val="accent1"/>
              </a:buClr>
              <a:buSzPts val="1680"/>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177800" lvl="1" marL="640080" marR="0" rtl="0" algn="l">
              <a:lnSpc>
                <a:spcPct val="90000"/>
              </a:lnSpc>
              <a:spcBef>
                <a:spcPts val="420"/>
              </a:spcBef>
              <a:spcAft>
                <a:spcPts val="0"/>
              </a:spcAft>
              <a:buClr>
                <a:schemeClr val="accent1"/>
              </a:buClr>
              <a:buSzPts val="1680"/>
              <a:buFont typeface="Noto Sans Symbols"/>
              <a:buNone/>
            </a:pPr>
            <a:r>
              <a:t/>
            </a:r>
            <a:endParaRPr b="0" i="0" sz="2100" u="none" cap="none" strike="noStrike">
              <a:solidFill>
                <a:schemeClr val="dk1"/>
              </a:solidFill>
              <a:latin typeface="Book Antiqua"/>
              <a:ea typeface="Book Antiqua"/>
              <a:cs typeface="Book Antiqua"/>
              <a:sym typeface="Book Antiqua"/>
            </a:endParaRPr>
          </a:p>
          <a:p>
            <a:pPr indent="-177800" lvl="1" marL="640080" marR="0" rtl="0" algn="l">
              <a:lnSpc>
                <a:spcPct val="90000"/>
              </a:lnSpc>
              <a:spcBef>
                <a:spcPts val="420"/>
              </a:spcBef>
              <a:spcAft>
                <a:spcPts val="0"/>
              </a:spcAft>
              <a:buClr>
                <a:schemeClr val="accent1"/>
              </a:buClr>
              <a:buSzPts val="1680"/>
              <a:buFont typeface="Noto Sans Symbols"/>
              <a:buNone/>
            </a:pPr>
            <a:r>
              <a:t/>
            </a:r>
            <a:endParaRPr b="0" i="0" sz="2100" u="none" cap="none" strike="noStrike">
              <a:solidFill>
                <a:schemeClr val="dk1"/>
              </a:solidFill>
              <a:latin typeface="Book Antiqua"/>
              <a:ea typeface="Book Antiqua"/>
              <a:cs typeface="Book Antiqua"/>
              <a:sym typeface="Book Antiqua"/>
            </a:endParaRPr>
          </a:p>
          <a:p>
            <a:pPr indent="-274320" lvl="0" marL="274320" marR="0" rtl="0" algn="l">
              <a:lnSpc>
                <a:spcPct val="90000"/>
              </a:lnSpc>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5"/>
          <p:cNvSpPr txBox="1"/>
          <p:nvPr>
            <p:ph type="title"/>
          </p:nvPr>
        </p:nvSpPr>
        <p:spPr>
          <a:xfrm>
            <a:off x="152400" y="76200"/>
            <a:ext cx="8839200" cy="381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160" u="none" cap="small" strike="noStrike">
                <a:solidFill>
                  <a:schemeClr val="dk2"/>
                </a:solidFill>
                <a:latin typeface="Book Antiqua"/>
                <a:ea typeface="Book Antiqua"/>
                <a:cs typeface="Book Antiqua"/>
                <a:sym typeface="Book Antiqua"/>
              </a:rPr>
              <a:t>Wait status interpretation</a:t>
            </a:r>
            <a:endParaRPr/>
          </a:p>
        </p:txBody>
      </p:sp>
      <p:sp>
        <p:nvSpPr>
          <p:cNvPr id="314" name="Google Shape;314;p35"/>
          <p:cNvSpPr txBox="1"/>
          <p:nvPr>
            <p:ph idx="1" type="body"/>
          </p:nvPr>
        </p:nvSpPr>
        <p:spPr>
          <a:xfrm>
            <a:off x="152400" y="457200"/>
            <a:ext cx="8839200" cy="63246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#include &lt;stdio.h&gt;</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#include &lt;stdlib.h&gt;</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#include &lt;unistd.h&gt;</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int main()</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int pid;</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pid = fork();</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if ( pid == 0 )</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printf("\nI am the child\n");        </a:t>
            </a:r>
            <a:br>
              <a:rPr b="0" i="0" lang="en-US" sz="1679" u="none" cap="none" strike="noStrike">
                <a:solidFill>
                  <a:schemeClr val="dk1"/>
                </a:solidFill>
                <a:latin typeface="Book Antiqua"/>
                <a:ea typeface="Book Antiqua"/>
                <a:cs typeface="Book Antiqua"/>
                <a:sym typeface="Book Antiqua"/>
              </a:rPr>
            </a:br>
            <a:r>
              <a:rPr b="0" i="0" lang="en-US" sz="1679" u="none" cap="none" strike="noStrike">
                <a:solidFill>
                  <a:schemeClr val="dk1"/>
                </a:solidFill>
                <a:latin typeface="Book Antiqua"/>
                <a:ea typeface="Book Antiqua"/>
                <a:cs typeface="Book Antiqua"/>
                <a:sym typeface="Book Antiqua"/>
              </a:rPr>
              <a:t>     printf("\nThe PID of my parent is %d", getppid());        </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exit(1);    </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else</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printf("\nI am the parent of child with pid %d\n", pid);</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wpid = wait(&amp;status);        </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printf("Value of status = %d", status);    /* status returned is 256 =&gt; 0x 01 00  */</a:t>
            </a:r>
            <a:br>
              <a:rPr b="0" i="0" lang="en-US" sz="1679" u="none" cap="none" strike="noStrike">
                <a:solidFill>
                  <a:schemeClr val="dk1"/>
                </a:solidFill>
                <a:latin typeface="Book Antiqua"/>
                <a:ea typeface="Book Antiqua"/>
                <a:cs typeface="Book Antiqua"/>
                <a:sym typeface="Book Antiqua"/>
              </a:rPr>
            </a:br>
            <a:r>
              <a:rPr b="0" i="0" lang="en-US" sz="1679" u="none" cap="none" strike="noStrike">
                <a:solidFill>
                  <a:schemeClr val="dk1"/>
                </a:solidFill>
                <a:latin typeface="Book Antiqua"/>
                <a:ea typeface="Book Antiqua"/>
                <a:cs typeface="Book Antiqua"/>
                <a:sym typeface="Book Antiqua"/>
              </a:rPr>
              <a:t>  printf("\nwpid = %d", wpid); /* wpid is pid of the child process that exited */ </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return 0;</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a:t>
            </a:r>
            <a:endParaRPr/>
          </a:p>
          <a:p>
            <a:pPr indent="-274320" lvl="0" marL="274320" marR="0" rtl="0" algn="l">
              <a:lnSpc>
                <a:spcPct val="80000"/>
              </a:lnSpc>
              <a:spcBef>
                <a:spcPts val="600"/>
              </a:spcBef>
              <a:spcAft>
                <a:spcPts val="0"/>
              </a:spcAft>
              <a:buClr>
                <a:schemeClr val="accent1"/>
              </a:buClr>
              <a:buFont typeface="Noto Sans Symbols"/>
              <a:buNone/>
            </a:pPr>
            <a:r>
              <a:t/>
            </a:r>
            <a:endParaRPr b="0" i="0" sz="1679"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6"/>
          <p:cNvSpPr txBox="1"/>
          <p:nvPr>
            <p:ph type="title"/>
          </p:nvPr>
        </p:nvSpPr>
        <p:spPr>
          <a:xfrm>
            <a:off x="152400" y="304800"/>
            <a:ext cx="8991600" cy="762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br>
              <a:rPr b="1" i="0" lang="en-US" sz="2160" u="none" cap="small" strike="noStrike">
                <a:solidFill>
                  <a:schemeClr val="dk2"/>
                </a:solidFill>
                <a:latin typeface="Book Antiqua"/>
                <a:ea typeface="Book Antiqua"/>
                <a:cs typeface="Book Antiqua"/>
                <a:sym typeface="Book Antiqua"/>
              </a:rPr>
            </a:br>
            <a:r>
              <a:rPr b="1" i="0" lang="en-US" sz="2160" u="none" cap="small" strike="noStrike">
                <a:solidFill>
                  <a:schemeClr val="dk2"/>
                </a:solidFill>
                <a:latin typeface="Book Antiqua"/>
                <a:ea typeface="Book Antiqua"/>
                <a:cs typeface="Book Antiqua"/>
                <a:sym typeface="Book Antiqua"/>
              </a:rPr>
              <a:t> </a:t>
            </a: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r>
              <a:rPr b="1" i="0" lang="en-US" sz="2160" u="none" cap="small" strike="noStrike">
                <a:solidFill>
                  <a:schemeClr val="dk2"/>
                </a:solidFill>
                <a:latin typeface="Book Antiqua"/>
                <a:ea typeface="Book Antiqua"/>
                <a:cs typeface="Book Antiqua"/>
                <a:sym typeface="Book Antiqua"/>
              </a:rPr>
              <a:t>What happens when a signal is generated by the program </a:t>
            </a: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endParaRPr b="1" i="0" sz="2160" u="none" cap="small" strike="noStrike">
              <a:solidFill>
                <a:schemeClr val="dk2"/>
              </a:solidFill>
              <a:latin typeface="Book Antiqua"/>
              <a:ea typeface="Book Antiqua"/>
              <a:cs typeface="Book Antiqua"/>
              <a:sym typeface="Book Antiqua"/>
            </a:endParaRPr>
          </a:p>
        </p:txBody>
      </p:sp>
      <p:sp>
        <p:nvSpPr>
          <p:cNvPr id="320" name="Google Shape;320;p36"/>
          <p:cNvSpPr txBox="1"/>
          <p:nvPr>
            <p:ph idx="1" type="body"/>
          </p:nvPr>
        </p:nvSpPr>
        <p:spPr>
          <a:xfrm>
            <a:off x="152400" y="533400"/>
            <a:ext cx="8839200" cy="62484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90000"/>
              </a:lnSpc>
              <a:spcBef>
                <a:spcPts val="0"/>
              </a:spcBef>
              <a:spcAft>
                <a:spcPts val="0"/>
              </a:spcAft>
              <a:buClr>
                <a:schemeClr val="accent1"/>
              </a:buClr>
              <a:buFont typeface="Noto Sans Symbols"/>
              <a:buNone/>
            </a:pPr>
            <a:r>
              <a:rPr b="0" i="0" lang="en-US" sz="1850" u="none" cap="none" strike="noStrike">
                <a:solidFill>
                  <a:schemeClr val="dk1"/>
                </a:solidFill>
                <a:latin typeface="Book Antiqua"/>
                <a:ea typeface="Book Antiqua"/>
                <a:cs typeface="Book Antiqua"/>
                <a:sym typeface="Book Antiqua"/>
              </a:rPr>
              <a:t>void sighandler(int signal);</a:t>
            </a:r>
            <a:endParaRPr/>
          </a:p>
          <a:p>
            <a:pPr indent="-274320" lvl="0" marL="274320" marR="0" rtl="0" algn="l">
              <a:lnSpc>
                <a:spcPct val="90000"/>
              </a:lnSpc>
              <a:spcBef>
                <a:spcPts val="600"/>
              </a:spcBef>
              <a:spcAft>
                <a:spcPts val="0"/>
              </a:spcAft>
              <a:buClr>
                <a:schemeClr val="accent1"/>
              </a:buClr>
              <a:buFont typeface="Noto Sans Symbols"/>
              <a:buNone/>
            </a:pPr>
            <a:r>
              <a:rPr b="0" i="0" lang="en-US" sz="1850" u="none" cap="none" strike="noStrike">
                <a:solidFill>
                  <a:schemeClr val="dk1"/>
                </a:solidFill>
                <a:latin typeface="Book Antiqua"/>
                <a:ea typeface="Book Antiqua"/>
                <a:cs typeface="Book Antiqua"/>
                <a:sym typeface="Book Antiqua"/>
              </a:rPr>
              <a:t>#include &lt;stdio.h&gt; </a:t>
            </a:r>
            <a:endParaRPr/>
          </a:p>
          <a:p>
            <a:pPr indent="-274320" lvl="0" marL="274320" marR="0" rtl="0" algn="l">
              <a:lnSpc>
                <a:spcPct val="90000"/>
              </a:lnSpc>
              <a:spcBef>
                <a:spcPts val="600"/>
              </a:spcBef>
              <a:spcAft>
                <a:spcPts val="0"/>
              </a:spcAft>
              <a:buClr>
                <a:schemeClr val="accent1"/>
              </a:buClr>
              <a:buFont typeface="Noto Sans Symbols"/>
              <a:buNone/>
            </a:pPr>
            <a:r>
              <a:rPr b="0" i="0" lang="en-US" sz="1850" u="none" cap="none" strike="noStrike">
                <a:solidFill>
                  <a:schemeClr val="dk1"/>
                </a:solidFill>
                <a:latin typeface="Book Antiqua"/>
                <a:ea typeface="Book Antiqua"/>
                <a:cs typeface="Book Antiqua"/>
                <a:sym typeface="Book Antiqua"/>
              </a:rPr>
              <a:t>#include &lt;stdlib.h&gt; </a:t>
            </a:r>
            <a:endParaRPr/>
          </a:p>
          <a:p>
            <a:pPr indent="-274320" lvl="0" marL="274320" marR="0" rtl="0" algn="l">
              <a:lnSpc>
                <a:spcPct val="90000"/>
              </a:lnSpc>
              <a:spcBef>
                <a:spcPts val="600"/>
              </a:spcBef>
              <a:spcAft>
                <a:spcPts val="0"/>
              </a:spcAft>
              <a:buClr>
                <a:schemeClr val="accent1"/>
              </a:buClr>
              <a:buFont typeface="Noto Sans Symbols"/>
              <a:buNone/>
            </a:pPr>
            <a:r>
              <a:rPr b="0" i="0" lang="en-US" sz="1850" u="none" cap="none" strike="noStrike">
                <a:solidFill>
                  <a:schemeClr val="dk1"/>
                </a:solidFill>
                <a:latin typeface="Book Antiqua"/>
                <a:ea typeface="Book Antiqua"/>
                <a:cs typeface="Book Antiqua"/>
                <a:sym typeface="Book Antiqua"/>
              </a:rPr>
              <a:t>#include &lt;unistd.h&gt;</a:t>
            </a:r>
            <a:endParaRPr/>
          </a:p>
          <a:p>
            <a:pPr indent="-274320" lvl="0" marL="274320" marR="0" rtl="0" algn="l">
              <a:lnSpc>
                <a:spcPct val="90000"/>
              </a:lnSpc>
              <a:spcBef>
                <a:spcPts val="600"/>
              </a:spcBef>
              <a:spcAft>
                <a:spcPts val="0"/>
              </a:spcAft>
              <a:buClr>
                <a:schemeClr val="accent1"/>
              </a:buClr>
              <a:buFont typeface="Noto Sans Symbols"/>
              <a:buNone/>
            </a:pPr>
            <a:r>
              <a:rPr b="0" i="0" lang="en-US" sz="1850" u="none" cap="none" strike="noStrike">
                <a:solidFill>
                  <a:schemeClr val="dk1"/>
                </a:solidFill>
                <a:latin typeface="Book Antiqua"/>
                <a:ea typeface="Book Antiqua"/>
                <a:cs typeface="Book Antiqua"/>
                <a:sym typeface="Book Antiqua"/>
              </a:rPr>
              <a:t>#include &lt;signal.h&gt;</a:t>
            </a:r>
            <a:endParaRPr/>
          </a:p>
          <a:p>
            <a:pPr indent="-274320" lvl="0" marL="274320" marR="0" rtl="0" algn="l">
              <a:lnSpc>
                <a:spcPct val="90000"/>
              </a:lnSpc>
              <a:spcBef>
                <a:spcPts val="600"/>
              </a:spcBef>
              <a:spcAft>
                <a:spcPts val="0"/>
              </a:spcAft>
              <a:buClr>
                <a:schemeClr val="accent1"/>
              </a:buClr>
              <a:buFont typeface="Noto Sans Symbols"/>
              <a:buNone/>
            </a:pPr>
            <a:r>
              <a:rPr b="0" i="0" lang="en-US" sz="1850" u="none" cap="none" strike="noStrike">
                <a:solidFill>
                  <a:schemeClr val="dk1"/>
                </a:solidFill>
                <a:latin typeface="Book Antiqua"/>
                <a:ea typeface="Book Antiqua"/>
                <a:cs typeface="Book Antiqua"/>
                <a:sym typeface="Book Antiqua"/>
              </a:rPr>
              <a:t>#include &lt;sys/wait.h&gt;</a:t>
            </a:r>
            <a:endParaRPr/>
          </a:p>
          <a:p>
            <a:pPr indent="-274320" lvl="0" marL="274320" marR="0" rtl="0" algn="l">
              <a:lnSpc>
                <a:spcPct val="90000"/>
              </a:lnSpc>
              <a:spcBef>
                <a:spcPts val="600"/>
              </a:spcBef>
              <a:spcAft>
                <a:spcPts val="0"/>
              </a:spcAft>
              <a:buClr>
                <a:schemeClr val="accent1"/>
              </a:buClr>
              <a:buFont typeface="Noto Sans Symbols"/>
              <a:buNone/>
            </a:pPr>
            <a:r>
              <a:rPr b="0" i="0" lang="en-US" sz="1850" u="none" cap="none" strike="noStrike">
                <a:solidFill>
                  <a:schemeClr val="dk1"/>
                </a:solidFill>
                <a:latin typeface="Book Antiqua"/>
                <a:ea typeface="Book Antiqua"/>
                <a:cs typeface="Book Antiqua"/>
                <a:sym typeface="Book Antiqua"/>
              </a:rPr>
              <a:t>int main()</a:t>
            </a:r>
            <a:endParaRPr/>
          </a:p>
          <a:p>
            <a:pPr indent="-274320" lvl="0" marL="274320" marR="0" rtl="0" algn="l">
              <a:lnSpc>
                <a:spcPct val="90000"/>
              </a:lnSpc>
              <a:spcBef>
                <a:spcPts val="600"/>
              </a:spcBef>
              <a:spcAft>
                <a:spcPts val="0"/>
              </a:spcAft>
              <a:buClr>
                <a:schemeClr val="accent1"/>
              </a:buClr>
              <a:buFont typeface="Noto Sans Symbols"/>
              <a:buNone/>
            </a:pPr>
            <a:r>
              <a:rPr b="0" i="0" lang="en-US" sz="1850" u="none" cap="none" strike="noStrike">
                <a:solidFill>
                  <a:schemeClr val="dk1"/>
                </a:solidFill>
                <a:latin typeface="Book Antiqua"/>
                <a:ea typeface="Book Antiqua"/>
                <a:cs typeface="Book Antiqua"/>
                <a:sym typeface="Book Antiqua"/>
              </a:rPr>
              <a:t>{</a:t>
            </a:r>
            <a:endParaRPr/>
          </a:p>
          <a:p>
            <a:pPr indent="-274320" lvl="0" marL="274320" marR="0" rtl="0" algn="l">
              <a:lnSpc>
                <a:spcPct val="90000"/>
              </a:lnSpc>
              <a:spcBef>
                <a:spcPts val="600"/>
              </a:spcBef>
              <a:spcAft>
                <a:spcPts val="0"/>
              </a:spcAft>
              <a:buClr>
                <a:schemeClr val="accent1"/>
              </a:buClr>
              <a:buFont typeface="Noto Sans Symbols"/>
              <a:buNone/>
            </a:pPr>
            <a:r>
              <a:rPr b="0" i="0" lang="en-US" sz="1850" u="none" cap="none" strike="noStrike">
                <a:solidFill>
                  <a:schemeClr val="dk1"/>
                </a:solidFill>
                <a:latin typeface="Book Antiqua"/>
                <a:ea typeface="Book Antiqua"/>
                <a:cs typeface="Book Antiqua"/>
                <a:sym typeface="Book Antiqua"/>
              </a:rPr>
              <a:t>    int pid, epid, status;</a:t>
            </a:r>
            <a:endParaRPr/>
          </a:p>
          <a:p>
            <a:pPr indent="-274320" lvl="0" marL="274320" marR="0" rtl="0" algn="l">
              <a:lnSpc>
                <a:spcPct val="90000"/>
              </a:lnSpc>
              <a:spcBef>
                <a:spcPts val="600"/>
              </a:spcBef>
              <a:spcAft>
                <a:spcPts val="0"/>
              </a:spcAft>
              <a:buClr>
                <a:schemeClr val="accent1"/>
              </a:buClr>
              <a:buFont typeface="Noto Sans Symbols"/>
              <a:buNone/>
            </a:pPr>
            <a:r>
              <a:rPr b="0" i="0" lang="en-US" sz="1850" u="none" cap="none" strike="noStrike">
                <a:solidFill>
                  <a:schemeClr val="dk1"/>
                </a:solidFill>
                <a:latin typeface="Book Antiqua"/>
                <a:ea typeface="Book Antiqua"/>
                <a:cs typeface="Book Antiqua"/>
                <a:sym typeface="Book Antiqua"/>
              </a:rPr>
              <a:t>    signal (SIGCHLD, exithandler);</a:t>
            </a:r>
            <a:endParaRPr/>
          </a:p>
          <a:p>
            <a:pPr indent="-274320" lvl="0" marL="274320" marR="0" rtl="0" algn="l">
              <a:lnSpc>
                <a:spcPct val="90000"/>
              </a:lnSpc>
              <a:spcBef>
                <a:spcPts val="600"/>
              </a:spcBef>
              <a:spcAft>
                <a:spcPts val="0"/>
              </a:spcAft>
              <a:buClr>
                <a:schemeClr val="accent1"/>
              </a:buClr>
              <a:buFont typeface="Noto Sans Symbols"/>
              <a:buNone/>
            </a:pPr>
            <a:r>
              <a:rPr b="0" i="0" lang="en-US" sz="1850" u="none" cap="none" strike="noStrike">
                <a:solidFill>
                  <a:schemeClr val="dk1"/>
                </a:solidFill>
                <a:latin typeface="Book Antiqua"/>
                <a:ea typeface="Book Antiqua"/>
                <a:cs typeface="Book Antiqua"/>
                <a:sym typeface="Book Antiqua"/>
              </a:rPr>
              <a:t> </a:t>
            </a:r>
            <a:endParaRPr/>
          </a:p>
          <a:p>
            <a:pPr indent="-274320" lvl="0" marL="274320" marR="0" rtl="0" algn="l">
              <a:lnSpc>
                <a:spcPct val="90000"/>
              </a:lnSpc>
              <a:spcBef>
                <a:spcPts val="600"/>
              </a:spcBef>
              <a:spcAft>
                <a:spcPts val="0"/>
              </a:spcAft>
              <a:buClr>
                <a:schemeClr val="accent1"/>
              </a:buClr>
              <a:buFont typeface="Noto Sans Symbols"/>
              <a:buNone/>
            </a:pPr>
            <a:r>
              <a:rPr b="0" i="0" lang="en-US" sz="1850" u="none" cap="none" strike="noStrike">
                <a:solidFill>
                  <a:schemeClr val="dk1"/>
                </a:solidFill>
                <a:latin typeface="Book Antiqua"/>
                <a:ea typeface="Book Antiqua"/>
                <a:cs typeface="Book Antiqua"/>
                <a:sym typeface="Book Antiqua"/>
              </a:rPr>
              <a:t>    pid = fork();</a:t>
            </a:r>
            <a:endParaRPr/>
          </a:p>
          <a:p>
            <a:pPr indent="-274320" lvl="0" marL="274320" marR="0" rtl="0" algn="l">
              <a:lnSpc>
                <a:spcPct val="90000"/>
              </a:lnSpc>
              <a:spcBef>
                <a:spcPts val="600"/>
              </a:spcBef>
              <a:spcAft>
                <a:spcPts val="0"/>
              </a:spcAft>
              <a:buClr>
                <a:schemeClr val="accent1"/>
              </a:buClr>
              <a:buFont typeface="Noto Sans Symbols"/>
              <a:buNone/>
            </a:pPr>
            <a:r>
              <a:rPr b="0" i="0" lang="en-US" sz="1850" u="none" cap="none" strike="noStrike">
                <a:solidFill>
                  <a:schemeClr val="dk1"/>
                </a:solidFill>
                <a:latin typeface="Book Antiqua"/>
                <a:ea typeface="Book Antiqua"/>
                <a:cs typeface="Book Antiqua"/>
                <a:sym typeface="Book Antiqua"/>
              </a:rPr>
              <a:t>    if ( pid == 0 )</a:t>
            </a:r>
            <a:endParaRPr/>
          </a:p>
          <a:p>
            <a:pPr indent="-274320" lvl="0" marL="274320" marR="0" rtl="0" algn="l">
              <a:lnSpc>
                <a:spcPct val="90000"/>
              </a:lnSpc>
              <a:spcBef>
                <a:spcPts val="600"/>
              </a:spcBef>
              <a:spcAft>
                <a:spcPts val="0"/>
              </a:spcAft>
              <a:buClr>
                <a:schemeClr val="accent1"/>
              </a:buClr>
              <a:buFont typeface="Noto Sans Symbols"/>
              <a:buNone/>
            </a:pPr>
            <a:r>
              <a:rPr b="0" i="0" lang="en-US" sz="1850" u="none" cap="none" strike="noStrike">
                <a:solidFill>
                  <a:schemeClr val="dk1"/>
                </a:solidFill>
                <a:latin typeface="Book Antiqua"/>
                <a:ea typeface="Book Antiqua"/>
                <a:cs typeface="Book Antiqua"/>
                <a:sym typeface="Book Antiqua"/>
              </a:rPr>
              <a:t>    {</a:t>
            </a:r>
            <a:endParaRPr/>
          </a:p>
          <a:p>
            <a:pPr indent="-274320" lvl="0" marL="274320" marR="0" rtl="0" algn="l">
              <a:lnSpc>
                <a:spcPct val="90000"/>
              </a:lnSpc>
              <a:spcBef>
                <a:spcPts val="600"/>
              </a:spcBef>
              <a:spcAft>
                <a:spcPts val="0"/>
              </a:spcAft>
              <a:buClr>
                <a:schemeClr val="accent1"/>
              </a:buClr>
              <a:buFont typeface="Noto Sans Symbols"/>
              <a:buNone/>
            </a:pPr>
            <a:r>
              <a:rPr b="0" i="0" lang="en-US" sz="1850" u="none" cap="none" strike="noStrike">
                <a:solidFill>
                  <a:schemeClr val="dk1"/>
                </a:solidFill>
                <a:latin typeface="Book Antiqua"/>
                <a:ea typeface="Book Antiqua"/>
                <a:cs typeface="Book Antiqua"/>
                <a:sym typeface="Book Antiqua"/>
              </a:rPr>
              <a:t>        printf("\nI am the child\n");</a:t>
            </a:r>
            <a:endParaRPr/>
          </a:p>
          <a:p>
            <a:pPr indent="-274320" lvl="0" marL="274320" marR="0" rtl="0" algn="l">
              <a:lnSpc>
                <a:spcPct val="90000"/>
              </a:lnSpc>
              <a:spcBef>
                <a:spcPts val="600"/>
              </a:spcBef>
              <a:spcAft>
                <a:spcPts val="0"/>
              </a:spcAft>
              <a:buClr>
                <a:schemeClr val="accent1"/>
              </a:buClr>
              <a:buFont typeface="Noto Sans Symbols"/>
              <a:buNone/>
            </a:pPr>
            <a:r>
              <a:rPr b="0" i="0" lang="en-US" sz="1850" u="none" cap="none" strike="noStrike">
                <a:solidFill>
                  <a:schemeClr val="dk1"/>
                </a:solidFill>
                <a:latin typeface="Book Antiqua"/>
                <a:ea typeface="Book Antiqua"/>
                <a:cs typeface="Book Antiqua"/>
                <a:sym typeface="Book Antiqua"/>
              </a:rPr>
              <a:t>        printf("\nMy parent is %d\n", getppid());</a:t>
            </a:r>
            <a:endParaRPr/>
          </a:p>
          <a:p>
            <a:pPr indent="-274320" lvl="0" marL="274320" marR="0" rtl="0" algn="l">
              <a:lnSpc>
                <a:spcPct val="90000"/>
              </a:lnSpc>
              <a:spcBef>
                <a:spcPts val="600"/>
              </a:spcBef>
              <a:spcAft>
                <a:spcPts val="0"/>
              </a:spcAft>
              <a:buClr>
                <a:schemeClr val="accent1"/>
              </a:buClr>
              <a:buFont typeface="Noto Sans Symbols"/>
              <a:buNone/>
            </a:pPr>
            <a:r>
              <a:rPr b="0" i="0" lang="en-US" sz="1850" u="none" cap="none" strike="noStrike">
                <a:solidFill>
                  <a:schemeClr val="dk1"/>
                </a:solidFill>
                <a:latin typeface="Book Antiqua"/>
                <a:ea typeface="Book Antiqua"/>
                <a:cs typeface="Book Antiqua"/>
                <a:sym typeface="Book Antiqua"/>
              </a:rPr>
              <a:t>        exit(1);</a:t>
            </a:r>
            <a:endParaRPr/>
          </a:p>
          <a:p>
            <a:pPr indent="-274320" lvl="0" marL="274320" marR="0" rtl="0" algn="l">
              <a:lnSpc>
                <a:spcPct val="90000"/>
              </a:lnSpc>
              <a:spcBef>
                <a:spcPts val="600"/>
              </a:spcBef>
              <a:spcAft>
                <a:spcPts val="0"/>
              </a:spcAft>
              <a:buClr>
                <a:schemeClr val="accent1"/>
              </a:buClr>
              <a:buFont typeface="Noto Sans Symbols"/>
              <a:buNone/>
            </a:pPr>
            <a:r>
              <a:rPr b="0" i="0" lang="en-US" sz="1850" u="none" cap="none" strike="noStrike">
                <a:solidFill>
                  <a:schemeClr val="dk1"/>
                </a:solidFill>
                <a:latin typeface="Book Antiqua"/>
                <a:ea typeface="Book Antiqua"/>
                <a:cs typeface="Book Antiqua"/>
                <a:sym typeface="Book Antiqua"/>
              </a:rP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7"/>
          <p:cNvSpPr txBox="1"/>
          <p:nvPr>
            <p:ph type="title"/>
          </p:nvPr>
        </p:nvSpPr>
        <p:spPr>
          <a:xfrm>
            <a:off x="152400" y="304800"/>
            <a:ext cx="8991600" cy="762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br>
              <a:rPr b="1" i="0" lang="en-US" sz="2160" u="none" cap="small" strike="noStrike">
                <a:solidFill>
                  <a:schemeClr val="dk2"/>
                </a:solidFill>
                <a:latin typeface="Book Antiqua"/>
                <a:ea typeface="Book Antiqua"/>
                <a:cs typeface="Book Antiqua"/>
                <a:sym typeface="Book Antiqua"/>
              </a:rPr>
            </a:br>
            <a:r>
              <a:rPr b="1" i="0" lang="en-US" sz="2160" u="none" cap="small" strike="noStrike">
                <a:solidFill>
                  <a:schemeClr val="dk2"/>
                </a:solidFill>
                <a:latin typeface="Book Antiqua"/>
                <a:ea typeface="Book Antiqua"/>
                <a:cs typeface="Book Antiqua"/>
                <a:sym typeface="Book Antiqua"/>
              </a:rPr>
              <a:t> </a:t>
            </a: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r>
              <a:rPr b="1" i="0" lang="en-US" sz="2160" u="none" cap="small" strike="noStrike">
                <a:solidFill>
                  <a:schemeClr val="dk2"/>
                </a:solidFill>
                <a:latin typeface="Book Antiqua"/>
                <a:ea typeface="Book Antiqua"/>
                <a:cs typeface="Book Antiqua"/>
                <a:sym typeface="Book Antiqua"/>
              </a:rPr>
              <a:t>What happens when a signal is genErated by the program </a:t>
            </a: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endParaRPr b="1" i="0" sz="2160" u="none" cap="small" strike="noStrike">
              <a:solidFill>
                <a:schemeClr val="dk2"/>
              </a:solidFill>
              <a:latin typeface="Book Antiqua"/>
              <a:ea typeface="Book Antiqua"/>
              <a:cs typeface="Book Antiqua"/>
              <a:sym typeface="Book Antiqua"/>
            </a:endParaRPr>
          </a:p>
        </p:txBody>
      </p:sp>
      <p:sp>
        <p:nvSpPr>
          <p:cNvPr id="326" name="Google Shape;326;p37"/>
          <p:cNvSpPr txBox="1"/>
          <p:nvPr>
            <p:ph idx="1" type="body"/>
          </p:nvPr>
        </p:nvSpPr>
        <p:spPr>
          <a:xfrm>
            <a:off x="152400" y="533400"/>
            <a:ext cx="8839200" cy="62484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Font typeface="Noto Sans Symbols"/>
              <a:buNone/>
            </a:pPr>
            <a:r>
              <a:rPr b="0" i="0" lang="en-US" sz="1782" u="none" cap="none" strike="noStrike">
                <a:solidFill>
                  <a:schemeClr val="dk1"/>
                </a:solidFill>
                <a:latin typeface="Book Antiqua"/>
                <a:ea typeface="Book Antiqua"/>
                <a:cs typeface="Book Antiqua"/>
                <a:sym typeface="Book Antiqua"/>
              </a:rPr>
              <a:t>else</a:t>
            </a:r>
            <a:endParaRPr/>
          </a:p>
          <a:p>
            <a:pPr indent="-274320" lvl="0" marL="274320" marR="0" rtl="0" algn="l">
              <a:lnSpc>
                <a:spcPct val="80000"/>
              </a:lnSpc>
              <a:spcBef>
                <a:spcPts val="600"/>
              </a:spcBef>
              <a:spcAft>
                <a:spcPts val="0"/>
              </a:spcAft>
              <a:buClr>
                <a:schemeClr val="accent1"/>
              </a:buClr>
              <a:buFont typeface="Noto Sans Symbols"/>
              <a:buNone/>
            </a:pPr>
            <a:r>
              <a:rPr b="0" i="0" lang="en-US" sz="1782"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782" u="none" cap="none" strike="noStrike">
                <a:solidFill>
                  <a:schemeClr val="dk1"/>
                </a:solidFill>
                <a:latin typeface="Book Antiqua"/>
                <a:ea typeface="Book Antiqua"/>
                <a:cs typeface="Book Antiqua"/>
                <a:sym typeface="Book Antiqua"/>
              </a:rPr>
              <a:t>        printf("I am the parent of child with pid %d\n", pid);</a:t>
            </a:r>
            <a:endParaRPr/>
          </a:p>
          <a:p>
            <a:pPr indent="-274320" lvl="0" marL="274320" marR="0" rtl="0" algn="l">
              <a:lnSpc>
                <a:spcPct val="80000"/>
              </a:lnSpc>
              <a:spcBef>
                <a:spcPts val="600"/>
              </a:spcBef>
              <a:spcAft>
                <a:spcPts val="0"/>
              </a:spcAft>
              <a:buClr>
                <a:schemeClr val="accent1"/>
              </a:buClr>
              <a:buFont typeface="Noto Sans Symbols"/>
              <a:buNone/>
            </a:pPr>
            <a:r>
              <a:rPr b="0" i="0" lang="en-US" sz="1782" u="none" cap="none" strike="noStrike">
                <a:solidFill>
                  <a:schemeClr val="dk1"/>
                </a:solidFill>
                <a:latin typeface="Book Antiqua"/>
                <a:ea typeface="Book Antiqua"/>
                <a:cs typeface="Book Antiqua"/>
                <a:sym typeface="Book Antiqua"/>
              </a:rPr>
              <a:t>        wait(&amp;status);</a:t>
            </a:r>
            <a:endParaRPr/>
          </a:p>
          <a:p>
            <a:pPr indent="-274320" lvl="0" marL="274320" marR="0" rtl="0" algn="l">
              <a:lnSpc>
                <a:spcPct val="80000"/>
              </a:lnSpc>
              <a:spcBef>
                <a:spcPts val="600"/>
              </a:spcBef>
              <a:spcAft>
                <a:spcPts val="0"/>
              </a:spcAft>
              <a:buClr>
                <a:schemeClr val="accent1"/>
              </a:buClr>
              <a:buFont typeface="Noto Sans Symbols"/>
              <a:buNone/>
            </a:pPr>
            <a:r>
              <a:rPr b="0" i="0" lang="en-US" sz="1782" u="none" cap="none" strike="noStrike">
                <a:solidFill>
                  <a:schemeClr val="dk1"/>
                </a:solidFill>
                <a:latin typeface="Book Antiqua"/>
                <a:ea typeface="Book Antiqua"/>
                <a:cs typeface="Book Antiqua"/>
                <a:sym typeface="Book Antiqua"/>
              </a:rPr>
              <a:t>        if (WIFEXITED(status)) {</a:t>
            </a:r>
            <a:endParaRPr/>
          </a:p>
          <a:p>
            <a:pPr indent="-274320" lvl="0" marL="274320" marR="0" rtl="0" algn="l">
              <a:lnSpc>
                <a:spcPct val="80000"/>
              </a:lnSpc>
              <a:spcBef>
                <a:spcPts val="600"/>
              </a:spcBef>
              <a:spcAft>
                <a:spcPts val="0"/>
              </a:spcAft>
              <a:buClr>
                <a:schemeClr val="accent1"/>
              </a:buClr>
              <a:buFont typeface="Noto Sans Symbols"/>
              <a:buNone/>
            </a:pPr>
            <a:r>
              <a:rPr b="0" i="0" lang="en-US" sz="1782" u="none" cap="none" strike="noStrike">
                <a:solidFill>
                  <a:schemeClr val="dk1"/>
                </a:solidFill>
                <a:latin typeface="Book Antiqua"/>
                <a:ea typeface="Book Antiqua"/>
                <a:cs typeface="Book Antiqua"/>
                <a:sym typeface="Book Antiqua"/>
              </a:rPr>
              <a:t>            printf("Signal Received WIFEXITED %d\n", WEXITSTATUS(status));</a:t>
            </a:r>
            <a:endParaRPr/>
          </a:p>
          <a:p>
            <a:pPr indent="-274320" lvl="0" marL="274320" marR="0" rtl="0" algn="l">
              <a:lnSpc>
                <a:spcPct val="80000"/>
              </a:lnSpc>
              <a:spcBef>
                <a:spcPts val="600"/>
              </a:spcBef>
              <a:spcAft>
                <a:spcPts val="0"/>
              </a:spcAft>
              <a:buClr>
                <a:schemeClr val="accent1"/>
              </a:buClr>
              <a:buFont typeface="Noto Sans Symbols"/>
              <a:buNone/>
            </a:pPr>
            <a:r>
              <a:rPr b="0" i="0" lang="en-US" sz="1782"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782" u="none" cap="none" strike="noStrike">
                <a:solidFill>
                  <a:schemeClr val="dk1"/>
                </a:solidFill>
                <a:latin typeface="Book Antiqua"/>
                <a:ea typeface="Book Antiqua"/>
                <a:cs typeface="Book Antiqua"/>
                <a:sym typeface="Book Antiqua"/>
              </a:rPr>
              <a:t>        if (WIFSIGNALED(status)) {</a:t>
            </a:r>
            <a:endParaRPr/>
          </a:p>
          <a:p>
            <a:pPr indent="-274320" lvl="0" marL="274320" marR="0" rtl="0" algn="l">
              <a:lnSpc>
                <a:spcPct val="80000"/>
              </a:lnSpc>
              <a:spcBef>
                <a:spcPts val="600"/>
              </a:spcBef>
              <a:spcAft>
                <a:spcPts val="0"/>
              </a:spcAft>
              <a:buClr>
                <a:schemeClr val="accent1"/>
              </a:buClr>
              <a:buFont typeface="Noto Sans Symbols"/>
              <a:buNone/>
            </a:pPr>
            <a:r>
              <a:rPr b="0" i="0" lang="en-US" sz="1782" u="none" cap="none" strike="noStrike">
                <a:solidFill>
                  <a:schemeClr val="dk1"/>
                </a:solidFill>
                <a:latin typeface="Book Antiqua"/>
                <a:ea typeface="Book Antiqua"/>
                <a:cs typeface="Book Antiqua"/>
                <a:sym typeface="Book Antiqua"/>
              </a:rPr>
              <a:t>            printf("Signal Received %d WIFSIGNALED\n", WTERMSIG(status));</a:t>
            </a:r>
            <a:endParaRPr/>
          </a:p>
          <a:p>
            <a:pPr indent="-274320" lvl="0" marL="274320" marR="0" rtl="0" algn="l">
              <a:lnSpc>
                <a:spcPct val="80000"/>
              </a:lnSpc>
              <a:spcBef>
                <a:spcPts val="600"/>
              </a:spcBef>
              <a:spcAft>
                <a:spcPts val="0"/>
              </a:spcAft>
              <a:buClr>
                <a:schemeClr val="accent1"/>
              </a:buClr>
              <a:buFont typeface="Noto Sans Symbols"/>
              <a:buNone/>
            </a:pPr>
            <a:r>
              <a:rPr b="0" i="0" lang="en-US" sz="1782"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782" u="none" cap="none" strike="noStrike">
                <a:solidFill>
                  <a:schemeClr val="dk1"/>
                </a:solidFill>
                <a:latin typeface="Book Antiqua"/>
                <a:ea typeface="Book Antiqua"/>
                <a:cs typeface="Book Antiqua"/>
                <a:sym typeface="Book Antiqua"/>
              </a:rPr>
              <a:t>        if (WIFSTOPPED(status)) {</a:t>
            </a:r>
            <a:endParaRPr/>
          </a:p>
          <a:p>
            <a:pPr indent="-274320" lvl="0" marL="274320" marR="0" rtl="0" algn="l">
              <a:lnSpc>
                <a:spcPct val="80000"/>
              </a:lnSpc>
              <a:spcBef>
                <a:spcPts val="600"/>
              </a:spcBef>
              <a:spcAft>
                <a:spcPts val="0"/>
              </a:spcAft>
              <a:buClr>
                <a:schemeClr val="accent1"/>
              </a:buClr>
              <a:buFont typeface="Noto Sans Symbols"/>
              <a:buNone/>
            </a:pPr>
            <a:r>
              <a:rPr b="0" i="0" lang="en-US" sz="1782" u="none" cap="none" strike="noStrike">
                <a:solidFill>
                  <a:schemeClr val="dk1"/>
                </a:solidFill>
                <a:latin typeface="Book Antiqua"/>
                <a:ea typeface="Book Antiqua"/>
                <a:cs typeface="Book Antiqua"/>
                <a:sym typeface="Book Antiqua"/>
              </a:rPr>
              <a:t>            printf("Signal Received %d WIFSTOPPED\n", WTERMSIG(status));</a:t>
            </a:r>
            <a:endParaRPr/>
          </a:p>
          <a:p>
            <a:pPr indent="-274320" lvl="0" marL="274320" marR="0" rtl="0" algn="l">
              <a:lnSpc>
                <a:spcPct val="80000"/>
              </a:lnSpc>
              <a:spcBef>
                <a:spcPts val="600"/>
              </a:spcBef>
              <a:spcAft>
                <a:spcPts val="0"/>
              </a:spcAft>
              <a:buClr>
                <a:schemeClr val="accent1"/>
              </a:buClr>
              <a:buFont typeface="Noto Sans Symbols"/>
              <a:buNone/>
            </a:pPr>
            <a:r>
              <a:rPr b="0" i="0" lang="en-US" sz="1782"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782"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782"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782"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782" u="none" cap="none" strike="noStrike">
                <a:solidFill>
                  <a:schemeClr val="dk1"/>
                </a:solidFill>
                <a:latin typeface="Book Antiqua"/>
                <a:ea typeface="Book Antiqua"/>
                <a:cs typeface="Book Antiqua"/>
                <a:sym typeface="Book Antiqua"/>
              </a:rPr>
              <a:t>    printf("I am the process with pid %d executing this statement\n", getpid());</a:t>
            </a:r>
            <a:endParaRPr/>
          </a:p>
          <a:p>
            <a:pPr indent="-274320" lvl="0" marL="274320" marR="0" rtl="0" algn="l">
              <a:lnSpc>
                <a:spcPct val="80000"/>
              </a:lnSpc>
              <a:spcBef>
                <a:spcPts val="600"/>
              </a:spcBef>
              <a:spcAft>
                <a:spcPts val="0"/>
              </a:spcAft>
              <a:buClr>
                <a:schemeClr val="accent1"/>
              </a:buClr>
              <a:buFont typeface="Noto Sans Symbols"/>
              <a:buNone/>
            </a:pPr>
            <a:r>
              <a:rPr b="0" i="0" lang="en-US" sz="1782" u="none" cap="none" strike="noStrike">
                <a:solidFill>
                  <a:schemeClr val="dk1"/>
                </a:solidFill>
                <a:latin typeface="Book Antiqua"/>
                <a:ea typeface="Book Antiqua"/>
                <a:cs typeface="Book Antiqua"/>
                <a:sym typeface="Book Antiqua"/>
              </a:rPr>
              <a:t>    return 0;</a:t>
            </a:r>
            <a:endParaRPr/>
          </a:p>
          <a:p>
            <a:pPr indent="-274320" lvl="0" marL="274320" marR="0" rtl="0" algn="l">
              <a:lnSpc>
                <a:spcPct val="80000"/>
              </a:lnSpc>
              <a:spcBef>
                <a:spcPts val="600"/>
              </a:spcBef>
              <a:spcAft>
                <a:spcPts val="0"/>
              </a:spcAft>
              <a:buClr>
                <a:schemeClr val="accent1"/>
              </a:buClr>
              <a:buFont typeface="Noto Sans Symbols"/>
              <a:buNone/>
            </a:pPr>
            <a:r>
              <a:rPr b="0" i="0" lang="en-US" sz="1782" u="none" cap="none" strike="noStrike">
                <a:solidFill>
                  <a:schemeClr val="dk1"/>
                </a:solidFill>
                <a:latin typeface="Book Antiqua"/>
                <a:ea typeface="Book Antiqua"/>
                <a:cs typeface="Book Antiqua"/>
                <a:sym typeface="Book Antiqua"/>
              </a:rPr>
              <a:t>}</a:t>
            </a:r>
            <a:endParaRPr/>
          </a:p>
          <a:p>
            <a:pPr indent="-274320" lvl="0" marL="274320" marR="0" rtl="0" algn="l">
              <a:lnSpc>
                <a:spcPct val="80000"/>
              </a:lnSpc>
              <a:spcBef>
                <a:spcPts val="600"/>
              </a:spcBef>
              <a:spcAft>
                <a:spcPts val="0"/>
              </a:spcAft>
              <a:buClr>
                <a:schemeClr val="accent1"/>
              </a:buClr>
              <a:buFont typeface="Noto Sans Symbols"/>
              <a:buNone/>
            </a:pPr>
            <a:r>
              <a:t/>
            </a:r>
            <a:endParaRPr b="0" i="0" sz="186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8"/>
          <p:cNvSpPr txBox="1"/>
          <p:nvPr>
            <p:ph type="title"/>
          </p:nvPr>
        </p:nvSpPr>
        <p:spPr>
          <a:xfrm>
            <a:off x="152400" y="304800"/>
            <a:ext cx="8991600" cy="762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br>
              <a:rPr b="1" i="0" lang="en-US" sz="2160" u="none" cap="small" strike="noStrike">
                <a:solidFill>
                  <a:schemeClr val="dk2"/>
                </a:solidFill>
                <a:latin typeface="Book Antiqua"/>
                <a:ea typeface="Book Antiqua"/>
                <a:cs typeface="Book Antiqua"/>
                <a:sym typeface="Book Antiqua"/>
              </a:rPr>
            </a:br>
            <a:r>
              <a:rPr b="1" i="0" lang="en-US" sz="2160" u="none" cap="small" strike="noStrike">
                <a:solidFill>
                  <a:schemeClr val="dk2"/>
                </a:solidFill>
                <a:latin typeface="Book Antiqua"/>
                <a:ea typeface="Book Antiqua"/>
                <a:cs typeface="Book Antiqua"/>
                <a:sym typeface="Book Antiqua"/>
              </a:rPr>
              <a:t> </a:t>
            </a: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r>
              <a:rPr b="1" i="0" lang="en-US" sz="2160" u="none" cap="small" strike="noStrike">
                <a:solidFill>
                  <a:schemeClr val="dk2"/>
                </a:solidFill>
                <a:latin typeface="Book Antiqua"/>
                <a:ea typeface="Book Antiqua"/>
                <a:cs typeface="Book Antiqua"/>
                <a:sym typeface="Book Antiqua"/>
              </a:rPr>
              <a:t>What happens when the child is killed when the parent waits </a:t>
            </a:r>
            <a:br>
              <a:rPr b="1" i="0" lang="en-US" sz="2160" u="none" cap="small" strike="noStrike">
                <a:solidFill>
                  <a:schemeClr val="dk2"/>
                </a:solidFill>
                <a:latin typeface="Book Antiqua"/>
                <a:ea typeface="Book Antiqua"/>
                <a:cs typeface="Book Antiqua"/>
                <a:sym typeface="Book Antiqua"/>
              </a:rPr>
            </a:br>
            <a:br>
              <a:rPr b="1" i="0" lang="en-US" sz="2160" u="none" cap="small" strike="noStrike">
                <a:solidFill>
                  <a:schemeClr val="dk2"/>
                </a:solidFill>
                <a:latin typeface="Book Antiqua"/>
                <a:ea typeface="Book Antiqua"/>
                <a:cs typeface="Book Antiqua"/>
                <a:sym typeface="Book Antiqua"/>
              </a:rPr>
            </a:br>
            <a:endParaRPr b="1" i="0" sz="2160" u="none" cap="small" strike="noStrike">
              <a:solidFill>
                <a:schemeClr val="dk2"/>
              </a:solidFill>
              <a:latin typeface="Book Antiqua"/>
              <a:ea typeface="Book Antiqua"/>
              <a:cs typeface="Book Antiqua"/>
              <a:sym typeface="Book Antiqua"/>
            </a:endParaRPr>
          </a:p>
        </p:txBody>
      </p:sp>
      <p:sp>
        <p:nvSpPr>
          <p:cNvPr id="332" name="Google Shape;332;p38"/>
          <p:cNvSpPr txBox="1"/>
          <p:nvPr>
            <p:ph idx="1" type="body"/>
          </p:nvPr>
        </p:nvSpPr>
        <p:spPr>
          <a:xfrm>
            <a:off x="152400" y="533400"/>
            <a:ext cx="8839200" cy="62484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void exithandler(int signal)</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printf("Caught signal %d!\n",signal);</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if (signal==SIGCHLD) {</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printf("Child ended\n");</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printf("Child process exited\n");</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a:t>
            </a:r>
            <a:endParaRPr b="0" i="0" sz="20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9"/>
          <p:cNvSpPr txBox="1"/>
          <p:nvPr>
            <p:ph type="title"/>
          </p:nvPr>
        </p:nvSpPr>
        <p:spPr>
          <a:xfrm>
            <a:off x="76200" y="0"/>
            <a:ext cx="9067800" cy="762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160" u="none" cap="small" strike="noStrike">
                <a:solidFill>
                  <a:schemeClr val="dk2"/>
                </a:solidFill>
                <a:latin typeface="Book Antiqua"/>
                <a:ea typeface="Book Antiqua"/>
                <a:cs typeface="Book Antiqua"/>
                <a:sym typeface="Book Antiqua"/>
              </a:rPr>
              <a:t>What happens when both parent &amp; child access the </a:t>
            </a:r>
            <a:br>
              <a:rPr b="1" i="0" lang="en-US" sz="2160" u="none" cap="small" strike="noStrike">
                <a:solidFill>
                  <a:schemeClr val="dk2"/>
                </a:solidFill>
                <a:latin typeface="Book Antiqua"/>
                <a:ea typeface="Book Antiqua"/>
                <a:cs typeface="Book Antiqua"/>
                <a:sym typeface="Book Antiqua"/>
              </a:rPr>
            </a:br>
            <a:r>
              <a:rPr b="1" i="0" lang="en-US" sz="2160" u="none" cap="small" strike="noStrike">
                <a:solidFill>
                  <a:schemeClr val="dk2"/>
                </a:solidFill>
                <a:latin typeface="Book Antiqua"/>
                <a:ea typeface="Book Antiqua"/>
                <a:cs typeface="Book Antiqua"/>
                <a:sym typeface="Book Antiqua"/>
              </a:rPr>
              <a:t>file descriptors</a:t>
            </a:r>
            <a:endParaRPr b="1" i="0" sz="2160" u="none" cap="small" strike="noStrike">
              <a:solidFill>
                <a:schemeClr val="dk2"/>
              </a:solidFill>
              <a:latin typeface="Book Antiqua"/>
              <a:ea typeface="Book Antiqua"/>
              <a:cs typeface="Book Antiqua"/>
              <a:sym typeface="Book Antiqua"/>
            </a:endParaRPr>
          </a:p>
        </p:txBody>
      </p:sp>
      <p:sp>
        <p:nvSpPr>
          <p:cNvPr id="338" name="Google Shape;338;p39"/>
          <p:cNvSpPr txBox="1"/>
          <p:nvPr>
            <p:ph idx="1" type="body"/>
          </p:nvPr>
        </p:nvSpPr>
        <p:spPr>
          <a:xfrm>
            <a:off x="152400" y="838200"/>
            <a:ext cx="8915400" cy="5943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#include &lt;stdio.h&gt; </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#include &lt;stdlib.h&gt; </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#include &lt;unistd.h&gt;</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int main() {</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char c;</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int pid;</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int fd1, fd2;</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fd1 = open("foo.txt", O_RDONLY, 0);</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if (fd1 &lt; 0) {</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perror("Open Failed");</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exit(1);</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printf("fd2 = %d\n", fd1);</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read(fd1, &amp;c, 1);</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printf("Parent Reads : %c\n", c);</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pid = fork();</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a:t>
            </a:r>
            <a:endParaRPr b="0" i="0" sz="18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0"/>
          <p:cNvSpPr txBox="1"/>
          <p:nvPr>
            <p:ph idx="1" type="body"/>
          </p:nvPr>
        </p:nvSpPr>
        <p:spPr>
          <a:xfrm>
            <a:off x="152400" y="152400"/>
            <a:ext cx="8915400" cy="66294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if ( pid == 0 ) {</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read(fd1, &amp;c, 1);</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printf("Child Reads : %c\n", c);</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read(fd1, &amp;c, 1);</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printf("Child Reads : %c\n", c);</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read(fd1, &amp;c, 1);</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printf("Child Reads : %c\n", c);</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exit(0);</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else{</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read(fd1, &amp;c, 1);</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printf("Parent Reads : %c\n", c);</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read(fd1, &amp;c, 1);</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printf("Parent Reads : %c\n", c);</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sleep(5);</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read(fd1, &amp;c, 1);</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printf("Parent Reads : %c\n", c);</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a:t>
            </a:r>
            <a:endParaRPr b="0" i="0" sz="18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1"/>
          <p:cNvSpPr txBox="1"/>
          <p:nvPr>
            <p:ph idx="1" type="body"/>
          </p:nvPr>
        </p:nvSpPr>
        <p:spPr>
          <a:xfrm>
            <a:off x="152400" y="152400"/>
            <a:ext cx="8915400" cy="66294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Font typeface="Noto Sans Symbols"/>
              <a:buNone/>
            </a:pPr>
            <a:r>
              <a:rPr b="1" i="0" lang="en-US" sz="2400" u="none" cap="none" strike="noStrike">
                <a:solidFill>
                  <a:schemeClr val="dk1"/>
                </a:solidFill>
                <a:latin typeface="Book Antiqua"/>
                <a:ea typeface="Book Antiqua"/>
                <a:cs typeface="Book Antiqua"/>
                <a:sym typeface="Book Antiqua"/>
              </a:rPr>
              <a:t>Output</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File foo.txt content</a:t>
            </a:r>
            <a:endParaRPr/>
          </a:p>
          <a:p>
            <a:pPr indent="-274320" lvl="0" marL="274320" marR="0" rtl="0" algn="l">
              <a:spcBef>
                <a:spcPts val="600"/>
              </a:spcBef>
              <a:spcAft>
                <a:spcPts val="0"/>
              </a:spcAft>
              <a:buClr>
                <a:schemeClr val="accent1"/>
              </a:buClr>
              <a:buFont typeface="Noto Sans Symbols"/>
              <a:buNone/>
            </a:pPr>
            <a:r>
              <a:t/>
            </a:r>
            <a:endParaRPr b="0" i="0" sz="18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t/>
            </a:r>
            <a:endParaRPr b="0" i="0" sz="18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t/>
            </a:r>
            <a:endParaRPr b="0" i="0" sz="18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[v_bhaskaran@ssh ~]$ ./a.out</a:t>
            </a:r>
            <a:endParaRPr b="0" i="0" sz="18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fd2 = 3</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Parent Reads : T</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Parent Reads : h</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Parent Reads : i</a:t>
            </a:r>
            <a:endParaRPr b="0" i="0" sz="18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Child Reads : s</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Child Reads :</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Child Reads : f</a:t>
            </a:r>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Parent Reads : i</a:t>
            </a:r>
            <a:endParaRPr b="0" i="0" sz="18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[v_bhaskaran@ssh ~]$</a:t>
            </a:r>
            <a:endParaRPr b="0" i="0" sz="1800" u="none" cap="none" strike="noStrike">
              <a:solidFill>
                <a:schemeClr val="dk1"/>
              </a:solidFill>
              <a:latin typeface="Book Antiqua"/>
              <a:ea typeface="Book Antiqua"/>
              <a:cs typeface="Book Antiqua"/>
              <a:sym typeface="Book Antiqua"/>
            </a:endParaRPr>
          </a:p>
        </p:txBody>
      </p:sp>
      <p:sp>
        <p:nvSpPr>
          <p:cNvPr id="349" name="Google Shape;349;p41"/>
          <p:cNvSpPr/>
          <p:nvPr/>
        </p:nvSpPr>
        <p:spPr>
          <a:xfrm>
            <a:off x="304800" y="1066800"/>
            <a:ext cx="4953000" cy="762000"/>
          </a:xfrm>
          <a:prstGeom prst="roundRect">
            <a:avLst>
              <a:gd fmla="val 16667" name="adj"/>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Book Antiqua"/>
                <a:ea typeface="Book Antiqua"/>
                <a:cs typeface="Book Antiqua"/>
                <a:sym typeface="Book Antiqua"/>
              </a:rPr>
              <a:t>This file will be read by both parent and child</a:t>
            </a:r>
            <a:endParaRPr b="0" i="0" sz="1800" u="none" cap="none" strike="noStrike">
              <a:solidFill>
                <a:schemeClr val="lt1"/>
              </a:solidFill>
              <a:latin typeface="Book Antiqua"/>
              <a:ea typeface="Book Antiqua"/>
              <a:cs typeface="Book Antiqua"/>
              <a:sym typeface="Book Antiqua"/>
            </a:endParaRPr>
          </a:p>
        </p:txBody>
      </p:sp>
      <p:sp>
        <p:nvSpPr>
          <p:cNvPr id="350" name="Google Shape;350;p41"/>
          <p:cNvSpPr/>
          <p:nvPr/>
        </p:nvSpPr>
        <p:spPr>
          <a:xfrm>
            <a:off x="2286000" y="2743200"/>
            <a:ext cx="381000" cy="2438400"/>
          </a:xfrm>
          <a:prstGeom prst="rightBrace">
            <a:avLst>
              <a:gd fmla="val 8333" name="adj1"/>
              <a:gd fmla="val 50000" name="adj2"/>
            </a:avLst>
          </a:prstGeom>
          <a:noFill/>
          <a:ln cap="flat" cmpd="sng" w="12700">
            <a:solidFill>
              <a:srgbClr val="FF680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Schoolbook"/>
              <a:ea typeface="Century Schoolbook"/>
              <a:cs typeface="Century Schoolbook"/>
              <a:sym typeface="Century Schoolbook"/>
            </a:endParaRPr>
          </a:p>
        </p:txBody>
      </p:sp>
      <p:sp>
        <p:nvSpPr>
          <p:cNvPr id="351" name="Google Shape;351;p41"/>
          <p:cNvSpPr/>
          <p:nvPr/>
        </p:nvSpPr>
        <p:spPr>
          <a:xfrm>
            <a:off x="3657600" y="3505200"/>
            <a:ext cx="4876800" cy="1447800"/>
          </a:xfrm>
          <a:prstGeom prst="wedgeRoundRectCallout">
            <a:avLst>
              <a:gd fmla="val -67074" name="adj1"/>
              <a:gd fmla="val -17026" name="adj2"/>
              <a:gd fmla="val 16667" name="adj3"/>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Book Antiqua"/>
                <a:ea typeface="Book Antiqua"/>
                <a:cs typeface="Book Antiqua"/>
                <a:sym typeface="Book Antiqua"/>
              </a:rPr>
              <a:t>This example illustrates that both the Parent and the Child share open file decriptors. During the fork call the file descriptors are inherited by the Child from the Parent</a:t>
            </a:r>
            <a:endParaRPr b="0" i="0" sz="1800" u="none" cap="none" strike="noStrike">
              <a:solidFill>
                <a:schemeClr val="lt1"/>
              </a:solidFill>
              <a:latin typeface="Book Antiqua"/>
              <a:ea typeface="Book Antiqua"/>
              <a:cs typeface="Book Antiqua"/>
              <a:sym typeface="Book Antiqu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type="title"/>
          </p:nvPr>
        </p:nvSpPr>
        <p:spPr>
          <a:xfrm>
            <a:off x="152400" y="152400"/>
            <a:ext cx="7772400" cy="381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Process life cycle</a:t>
            </a:r>
            <a:endParaRPr b="1" i="0" sz="2400" u="none" cap="small" strike="noStrike">
              <a:solidFill>
                <a:schemeClr val="dk2"/>
              </a:solidFill>
              <a:latin typeface="Book Antiqua"/>
              <a:ea typeface="Book Antiqua"/>
              <a:cs typeface="Book Antiqua"/>
              <a:sym typeface="Book Antiqua"/>
            </a:endParaRPr>
          </a:p>
        </p:txBody>
      </p:sp>
      <p:sp>
        <p:nvSpPr>
          <p:cNvPr id="152" name="Google Shape;152;p15"/>
          <p:cNvSpPr/>
          <p:nvPr/>
        </p:nvSpPr>
        <p:spPr>
          <a:xfrm>
            <a:off x="152400" y="533400"/>
            <a:ext cx="8839200" cy="61722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5"/>
          <p:cNvSpPr/>
          <p:nvPr/>
        </p:nvSpPr>
        <p:spPr>
          <a:xfrm>
            <a:off x="2286000" y="1295400"/>
            <a:ext cx="1905000" cy="838200"/>
          </a:xfrm>
          <a:prstGeom prst="ellipse">
            <a:avLst/>
          </a:prstGeom>
          <a:solidFill>
            <a:srgbClr val="42547F"/>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Book Antiqua"/>
                <a:ea typeface="Book Antiqua"/>
                <a:cs typeface="Book Antiqua"/>
                <a:sym typeface="Book Antiqua"/>
              </a:rPr>
              <a:t>READY</a:t>
            </a:r>
            <a:endParaRPr b="1" i="0" sz="1800" u="none" cap="none" strike="noStrike">
              <a:solidFill>
                <a:schemeClr val="lt1"/>
              </a:solidFill>
              <a:latin typeface="Book Antiqua"/>
              <a:ea typeface="Book Antiqua"/>
              <a:cs typeface="Book Antiqua"/>
              <a:sym typeface="Book Antiqua"/>
            </a:endParaRPr>
          </a:p>
        </p:txBody>
      </p:sp>
      <p:sp>
        <p:nvSpPr>
          <p:cNvPr id="154" name="Google Shape;154;p15"/>
          <p:cNvSpPr/>
          <p:nvPr/>
        </p:nvSpPr>
        <p:spPr>
          <a:xfrm>
            <a:off x="2819400" y="5181600"/>
            <a:ext cx="1524000" cy="685800"/>
          </a:xfrm>
          <a:prstGeom prst="roundRect">
            <a:avLst>
              <a:gd fmla="val 16667" name="adj"/>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Book Antiqua"/>
                <a:ea typeface="Book Antiqua"/>
                <a:cs typeface="Book Antiqua"/>
                <a:sym typeface="Book Antiqua"/>
              </a:rPr>
              <a:t>Disk Queue</a:t>
            </a:r>
            <a:endParaRPr b="0" i="0" sz="1800" u="none" cap="none" strike="noStrike">
              <a:solidFill>
                <a:schemeClr val="lt1"/>
              </a:solidFill>
              <a:latin typeface="Book Antiqua"/>
              <a:ea typeface="Book Antiqua"/>
              <a:cs typeface="Book Antiqua"/>
              <a:sym typeface="Book Antiqua"/>
            </a:endParaRPr>
          </a:p>
        </p:txBody>
      </p:sp>
      <p:sp>
        <p:nvSpPr>
          <p:cNvPr id="155" name="Google Shape;155;p15"/>
          <p:cNvSpPr/>
          <p:nvPr/>
        </p:nvSpPr>
        <p:spPr>
          <a:xfrm>
            <a:off x="4572000" y="5181600"/>
            <a:ext cx="1524000" cy="685800"/>
          </a:xfrm>
          <a:prstGeom prst="roundRect">
            <a:avLst>
              <a:gd fmla="val 16667" name="adj"/>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Book Antiqua"/>
                <a:ea typeface="Book Antiqua"/>
                <a:cs typeface="Book Antiqua"/>
                <a:sym typeface="Book Antiqua"/>
              </a:rPr>
              <a:t>Tape Queue</a:t>
            </a:r>
            <a:endParaRPr b="0" i="0" sz="1800" u="none" cap="none" strike="noStrike">
              <a:solidFill>
                <a:schemeClr val="lt1"/>
              </a:solidFill>
              <a:latin typeface="Book Antiqua"/>
              <a:ea typeface="Book Antiqua"/>
              <a:cs typeface="Book Antiqua"/>
              <a:sym typeface="Book Antiqua"/>
            </a:endParaRPr>
          </a:p>
        </p:txBody>
      </p:sp>
      <p:sp>
        <p:nvSpPr>
          <p:cNvPr id="156" name="Google Shape;156;p15"/>
          <p:cNvSpPr/>
          <p:nvPr/>
        </p:nvSpPr>
        <p:spPr>
          <a:xfrm>
            <a:off x="990600" y="5181600"/>
            <a:ext cx="1524000" cy="685800"/>
          </a:xfrm>
          <a:prstGeom prst="roundRect">
            <a:avLst>
              <a:gd fmla="val 16667" name="adj"/>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Book Antiqua"/>
                <a:ea typeface="Book Antiqua"/>
                <a:cs typeface="Book Antiqua"/>
                <a:sym typeface="Book Antiqua"/>
              </a:rPr>
              <a:t>Printer Queue</a:t>
            </a:r>
            <a:endParaRPr b="0" i="0" sz="1800" u="none" cap="none" strike="noStrike">
              <a:solidFill>
                <a:schemeClr val="lt1"/>
              </a:solidFill>
              <a:latin typeface="Book Antiqua"/>
              <a:ea typeface="Book Antiqua"/>
              <a:cs typeface="Book Antiqua"/>
              <a:sym typeface="Book Antiqua"/>
            </a:endParaRPr>
          </a:p>
        </p:txBody>
      </p:sp>
      <p:sp>
        <p:nvSpPr>
          <p:cNvPr id="157" name="Google Shape;157;p15"/>
          <p:cNvSpPr/>
          <p:nvPr/>
        </p:nvSpPr>
        <p:spPr>
          <a:xfrm>
            <a:off x="5562600" y="1447800"/>
            <a:ext cx="1981200" cy="838200"/>
          </a:xfrm>
          <a:prstGeom prst="ellipse">
            <a:avLst/>
          </a:prstGeom>
          <a:gradFill>
            <a:gsLst>
              <a:gs pos="0">
                <a:srgbClr val="FFFBB2"/>
              </a:gs>
              <a:gs pos="30000">
                <a:srgbClr val="FFFAA9"/>
              </a:gs>
              <a:gs pos="75000">
                <a:srgbClr val="FFFA7D"/>
              </a:gs>
              <a:gs pos="100000">
                <a:srgbClr val="FFFE4B"/>
              </a:gs>
            </a:gsLst>
            <a:path path="circle">
              <a:fillToRect r="100%" t="100%"/>
            </a:path>
            <a:tileRect b="-100%" l="-100%"/>
          </a:gradFill>
          <a:ln cap="flat" cmpd="sng" w="12700">
            <a:solidFill>
              <a:srgbClr val="FAC700"/>
            </a:solidFill>
            <a:prstDash val="solid"/>
            <a:round/>
            <a:headEnd len="sm" w="sm" type="none"/>
            <a:tailEnd len="sm" w="sm" type="none"/>
          </a:ln>
          <a:effectLst>
            <a:outerShdw blurRad="50800" rotWithShape="0" dir="5400000" dist="25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Book Antiqua"/>
                <a:ea typeface="Book Antiqua"/>
                <a:cs typeface="Book Antiqua"/>
                <a:sym typeface="Book Antiqua"/>
              </a:rPr>
              <a:t>RUNNING</a:t>
            </a:r>
            <a:endParaRPr b="1" i="0" sz="1800" u="none" cap="none" strike="noStrike">
              <a:solidFill>
                <a:schemeClr val="dk1"/>
              </a:solidFill>
              <a:latin typeface="Book Antiqua"/>
              <a:ea typeface="Book Antiqua"/>
              <a:cs typeface="Book Antiqua"/>
              <a:sym typeface="Book Antiqua"/>
            </a:endParaRPr>
          </a:p>
        </p:txBody>
      </p:sp>
      <p:sp>
        <p:nvSpPr>
          <p:cNvPr id="158" name="Google Shape;158;p15"/>
          <p:cNvSpPr/>
          <p:nvPr/>
        </p:nvSpPr>
        <p:spPr>
          <a:xfrm rot="5400000">
            <a:off x="3352800" y="4343400"/>
            <a:ext cx="304800" cy="3505200"/>
          </a:xfrm>
          <a:prstGeom prst="rightBrace">
            <a:avLst>
              <a:gd fmla="val 8333" name="adj1"/>
              <a:gd fmla="val 50261" name="adj2"/>
            </a:avLst>
          </a:prstGeom>
          <a:noFill/>
          <a:ln cap="flat" cmpd="sng" w="12700">
            <a:solidFill>
              <a:srgbClr val="FF680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Schoolbook"/>
              <a:ea typeface="Century Schoolbook"/>
              <a:cs typeface="Century Schoolbook"/>
              <a:sym typeface="Century Schoolbook"/>
            </a:endParaRPr>
          </a:p>
        </p:txBody>
      </p:sp>
      <p:sp>
        <p:nvSpPr>
          <p:cNvPr id="159" name="Google Shape;159;p15"/>
          <p:cNvSpPr/>
          <p:nvPr/>
        </p:nvSpPr>
        <p:spPr>
          <a:xfrm flipH="1" rot="5400000">
            <a:off x="3390900" y="3009900"/>
            <a:ext cx="457200" cy="3733800"/>
          </a:xfrm>
          <a:prstGeom prst="rightBrace">
            <a:avLst>
              <a:gd fmla="val 8333" name="adj1"/>
              <a:gd fmla="val 50000" name="adj2"/>
            </a:avLst>
          </a:prstGeom>
          <a:noFill/>
          <a:ln cap="flat" cmpd="sng" w="12700">
            <a:solidFill>
              <a:srgbClr val="FF680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Schoolbook"/>
              <a:ea typeface="Century Schoolbook"/>
              <a:cs typeface="Century Schoolbook"/>
              <a:sym typeface="Century Schoolbook"/>
            </a:endParaRPr>
          </a:p>
        </p:txBody>
      </p:sp>
      <p:cxnSp>
        <p:nvCxnSpPr>
          <p:cNvPr id="160" name="Google Shape;160;p15"/>
          <p:cNvCxnSpPr/>
          <p:nvPr/>
        </p:nvCxnSpPr>
        <p:spPr>
          <a:xfrm flipH="1">
            <a:off x="4495800" y="2438400"/>
            <a:ext cx="1676400" cy="1371600"/>
          </a:xfrm>
          <a:prstGeom prst="straightConnector1">
            <a:avLst/>
          </a:prstGeom>
          <a:noFill/>
          <a:ln cap="flat" cmpd="sng" w="76200">
            <a:solidFill>
              <a:srgbClr val="FF6803"/>
            </a:solidFill>
            <a:prstDash val="solid"/>
            <a:round/>
            <a:headEnd len="sm" w="sm" type="none"/>
            <a:tailEnd len="med" w="med" type="stealth"/>
          </a:ln>
        </p:spPr>
      </p:cxnSp>
      <p:cxnSp>
        <p:nvCxnSpPr>
          <p:cNvPr id="161" name="Google Shape;161;p15"/>
          <p:cNvCxnSpPr/>
          <p:nvPr/>
        </p:nvCxnSpPr>
        <p:spPr>
          <a:xfrm flipH="1" rot="5400000">
            <a:off x="2667000" y="2971800"/>
            <a:ext cx="1447800" cy="76200"/>
          </a:xfrm>
          <a:prstGeom prst="straightConnector1">
            <a:avLst/>
          </a:prstGeom>
          <a:noFill/>
          <a:ln cap="flat" cmpd="sng" w="76200">
            <a:solidFill>
              <a:srgbClr val="FF6803"/>
            </a:solidFill>
            <a:prstDash val="solid"/>
            <a:round/>
            <a:headEnd len="sm" w="sm" type="none"/>
            <a:tailEnd len="med" w="med" type="stealth"/>
          </a:ln>
        </p:spPr>
      </p:cxnSp>
      <p:sp>
        <p:nvSpPr>
          <p:cNvPr id="162" name="Google Shape;162;p15"/>
          <p:cNvSpPr/>
          <p:nvPr/>
        </p:nvSpPr>
        <p:spPr>
          <a:xfrm>
            <a:off x="6324600" y="3581400"/>
            <a:ext cx="1752600" cy="685800"/>
          </a:xfrm>
          <a:prstGeom prst="ellipse">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Book Antiqua"/>
                <a:ea typeface="Book Antiqua"/>
                <a:cs typeface="Book Antiqua"/>
                <a:sym typeface="Book Antiqua"/>
              </a:rPr>
              <a:t>EXIT</a:t>
            </a:r>
            <a:endParaRPr b="1" i="0" sz="1800" u="none" cap="none" strike="noStrike">
              <a:solidFill>
                <a:schemeClr val="lt1"/>
              </a:solidFill>
              <a:latin typeface="Book Antiqua"/>
              <a:ea typeface="Book Antiqua"/>
              <a:cs typeface="Book Antiqua"/>
              <a:sym typeface="Book Antiqua"/>
            </a:endParaRPr>
          </a:p>
        </p:txBody>
      </p:sp>
      <p:cxnSp>
        <p:nvCxnSpPr>
          <p:cNvPr id="163" name="Google Shape;163;p15"/>
          <p:cNvCxnSpPr/>
          <p:nvPr/>
        </p:nvCxnSpPr>
        <p:spPr>
          <a:xfrm flipH="1" rot="-5400000">
            <a:off x="6248400" y="2819400"/>
            <a:ext cx="990600" cy="228600"/>
          </a:xfrm>
          <a:prstGeom prst="straightConnector1">
            <a:avLst/>
          </a:prstGeom>
          <a:noFill/>
          <a:ln cap="flat" cmpd="sng" w="76200">
            <a:solidFill>
              <a:srgbClr val="FF6803"/>
            </a:solidFill>
            <a:prstDash val="solid"/>
            <a:round/>
            <a:headEnd len="sm" w="sm" type="none"/>
            <a:tailEnd len="med" w="med" type="stealth"/>
          </a:ln>
        </p:spPr>
      </p:cxnSp>
      <p:cxnSp>
        <p:nvCxnSpPr>
          <p:cNvPr id="164" name="Google Shape;164;p15"/>
          <p:cNvCxnSpPr/>
          <p:nvPr/>
        </p:nvCxnSpPr>
        <p:spPr>
          <a:xfrm>
            <a:off x="4267200" y="1981200"/>
            <a:ext cx="1143000" cy="1588"/>
          </a:xfrm>
          <a:prstGeom prst="straightConnector1">
            <a:avLst/>
          </a:prstGeom>
          <a:noFill/>
          <a:ln cap="flat" cmpd="sng" w="76200">
            <a:solidFill>
              <a:srgbClr val="FF6803"/>
            </a:solidFill>
            <a:prstDash val="solid"/>
            <a:round/>
            <a:headEnd len="sm" w="sm" type="none"/>
            <a:tailEnd len="med" w="med" type="stealth"/>
          </a:ln>
        </p:spPr>
      </p:cxnSp>
      <p:sp>
        <p:nvSpPr>
          <p:cNvPr id="165" name="Google Shape;165;p15"/>
          <p:cNvSpPr/>
          <p:nvPr/>
        </p:nvSpPr>
        <p:spPr>
          <a:xfrm>
            <a:off x="2743200" y="3886200"/>
            <a:ext cx="1905000" cy="685800"/>
          </a:xfrm>
          <a:prstGeom prst="ellipse">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Book Antiqua"/>
                <a:ea typeface="Book Antiqua"/>
                <a:cs typeface="Book Antiqua"/>
                <a:sym typeface="Book Antiqua"/>
              </a:rPr>
              <a:t>WAITING</a:t>
            </a:r>
            <a:endParaRPr b="0" i="0" sz="1800" u="none" cap="none" strike="noStrike">
              <a:solidFill>
                <a:schemeClr val="lt1"/>
              </a:solidFill>
              <a:latin typeface="Book Antiqua"/>
              <a:ea typeface="Book Antiqua"/>
              <a:cs typeface="Book Antiqua"/>
              <a:sym typeface="Book Antiqua"/>
            </a:endParaRPr>
          </a:p>
        </p:txBody>
      </p:sp>
      <p:cxnSp>
        <p:nvCxnSpPr>
          <p:cNvPr id="166" name="Google Shape;166;p15"/>
          <p:cNvCxnSpPr/>
          <p:nvPr/>
        </p:nvCxnSpPr>
        <p:spPr>
          <a:xfrm rot="10800000">
            <a:off x="4343400" y="1600200"/>
            <a:ext cx="1143000" cy="1588"/>
          </a:xfrm>
          <a:prstGeom prst="straightConnector1">
            <a:avLst/>
          </a:prstGeom>
          <a:noFill/>
          <a:ln cap="flat" cmpd="sng" w="76200">
            <a:solidFill>
              <a:srgbClr val="FF6803"/>
            </a:solidFill>
            <a:prstDash val="solid"/>
            <a:round/>
            <a:headEnd len="sm" w="sm" type="none"/>
            <a:tailEnd len="med" w="med" type="stealth"/>
          </a:ln>
        </p:spPr>
      </p:cxnSp>
      <p:cxnSp>
        <p:nvCxnSpPr>
          <p:cNvPr id="167" name="Google Shape;167;p15"/>
          <p:cNvCxnSpPr/>
          <p:nvPr/>
        </p:nvCxnSpPr>
        <p:spPr>
          <a:xfrm flipH="1" rot="10800000">
            <a:off x="457200" y="1905000"/>
            <a:ext cx="1752600" cy="838200"/>
          </a:xfrm>
          <a:prstGeom prst="straightConnector1">
            <a:avLst/>
          </a:prstGeom>
          <a:noFill/>
          <a:ln cap="flat" cmpd="sng" w="76200">
            <a:solidFill>
              <a:srgbClr val="FF6803"/>
            </a:solidFill>
            <a:prstDash val="solid"/>
            <a:round/>
            <a:headEnd len="sm" w="sm" type="none"/>
            <a:tailEnd len="med" w="med" type="stealth"/>
          </a:ln>
        </p:spPr>
      </p:cxnSp>
      <p:sp>
        <p:nvSpPr>
          <p:cNvPr id="168" name="Google Shape;168;p15"/>
          <p:cNvSpPr/>
          <p:nvPr/>
        </p:nvSpPr>
        <p:spPr>
          <a:xfrm>
            <a:off x="1981200" y="6324600"/>
            <a:ext cx="3048000" cy="381000"/>
          </a:xfrm>
          <a:prstGeom prst="roundRect">
            <a:avLst>
              <a:gd fmla="val 16667" name="adj"/>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Book Antiqua"/>
                <a:ea typeface="Book Antiqua"/>
                <a:cs typeface="Book Antiqua"/>
                <a:sym typeface="Book Antiqua"/>
              </a:rPr>
              <a:t>I/O Queue</a:t>
            </a:r>
            <a:endParaRPr b="0" i="0" sz="18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2"/>
          <p:cNvSpPr txBox="1"/>
          <p:nvPr>
            <p:ph type="title"/>
          </p:nvPr>
        </p:nvSpPr>
        <p:spPr>
          <a:xfrm>
            <a:off x="304800" y="152400"/>
            <a:ext cx="83820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Unix Shell process</a:t>
            </a:r>
            <a:endParaRPr b="1" i="0" sz="2400" u="none" cap="small" strike="noStrike">
              <a:solidFill>
                <a:schemeClr val="dk2"/>
              </a:solidFill>
              <a:latin typeface="Book Antiqua"/>
              <a:ea typeface="Book Antiqua"/>
              <a:cs typeface="Book Antiqua"/>
              <a:sym typeface="Book Antiqua"/>
            </a:endParaRPr>
          </a:p>
        </p:txBody>
      </p:sp>
      <p:sp>
        <p:nvSpPr>
          <p:cNvPr id="357" name="Google Shape;357;p42"/>
          <p:cNvSpPr/>
          <p:nvPr/>
        </p:nvSpPr>
        <p:spPr>
          <a:xfrm>
            <a:off x="152400" y="685800"/>
            <a:ext cx="8763000" cy="6019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3200"/>
              <a:buFont typeface="Book Antiqua"/>
              <a:buChar char="•"/>
            </a:pPr>
            <a:r>
              <a:rPr b="0" i="0" lang="en-US" sz="3200" u="none" cap="none" strike="noStrike">
                <a:solidFill>
                  <a:schemeClr val="dk1"/>
                </a:solidFill>
                <a:latin typeface="Book Antiqua"/>
                <a:ea typeface="Book Antiqua"/>
                <a:cs typeface="Book Antiqua"/>
                <a:sym typeface="Book Antiqua"/>
              </a:rPr>
              <a:t>OS</a:t>
            </a:r>
            <a:endParaRPr b="0" i="0" sz="3200" u="none" cap="none" strike="noStrike">
              <a:solidFill>
                <a:schemeClr val="dk1"/>
              </a:solidFill>
              <a:latin typeface="Book Antiqua"/>
              <a:ea typeface="Book Antiqua"/>
              <a:cs typeface="Book Antiqua"/>
              <a:sym typeface="Book Antiqua"/>
            </a:endParaRPr>
          </a:p>
          <a:p>
            <a:pPr indent="-114300" lvl="1" marL="114300" marR="0" rtl="0" algn="l">
              <a:lnSpc>
                <a:spcPct val="75000"/>
              </a:lnSpc>
              <a:spcBef>
                <a:spcPts val="320"/>
              </a:spcBef>
              <a:spcAft>
                <a:spcPts val="0"/>
              </a:spcAft>
              <a:buClr>
                <a:schemeClr val="dk1"/>
              </a:buClr>
              <a:buSzPts val="3200"/>
              <a:buFont typeface="Book Antiqua"/>
              <a:buChar char="•"/>
            </a:pPr>
            <a:r>
              <a:rPr b="0" i="0" lang="en-US" sz="3200" u="none" cap="none" strike="noStrike">
                <a:solidFill>
                  <a:schemeClr val="dk1"/>
                </a:solidFill>
                <a:latin typeface="Book Antiqua"/>
                <a:ea typeface="Book Antiqua"/>
                <a:cs typeface="Book Antiqua"/>
                <a:sym typeface="Book Antiqua"/>
              </a:rPr>
              <a:t>Shell</a:t>
            </a:r>
            <a:endParaRPr b="0" i="0" sz="3200" u="none" cap="none" strike="noStrike">
              <a:solidFill>
                <a:schemeClr val="dk1"/>
              </a:solidFill>
              <a:latin typeface="Book Antiqua"/>
              <a:ea typeface="Book Antiqua"/>
              <a:cs typeface="Book Antiqua"/>
              <a:sym typeface="Book Antiqua"/>
            </a:endParaRPr>
          </a:p>
          <a:p>
            <a:pPr indent="-114300" lvl="1" marL="114300" marR="0" rtl="0" algn="l">
              <a:lnSpc>
                <a:spcPct val="75000"/>
              </a:lnSpc>
              <a:spcBef>
                <a:spcPts val="320"/>
              </a:spcBef>
              <a:spcAft>
                <a:spcPts val="0"/>
              </a:spcAft>
              <a:buClr>
                <a:schemeClr val="dk1"/>
              </a:buClr>
              <a:buSzPts val="3200"/>
              <a:buFont typeface="Book Antiqua"/>
              <a:buChar char="•"/>
            </a:pPr>
            <a:r>
              <a:rPr b="0" i="0" lang="en-US" sz="3200" u="none" cap="none" strike="noStrike">
                <a:solidFill>
                  <a:schemeClr val="dk1"/>
                </a:solidFill>
                <a:latin typeface="Book Antiqua"/>
                <a:ea typeface="Book Antiqua"/>
                <a:cs typeface="Book Antiqua"/>
                <a:sym typeface="Book Antiqua"/>
              </a:rPr>
              <a:t>User</a:t>
            </a:r>
            <a:endParaRPr b="0" i="0" sz="32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3"/>
          <p:cNvSpPr txBox="1"/>
          <p:nvPr>
            <p:ph type="title"/>
          </p:nvPr>
        </p:nvSpPr>
        <p:spPr>
          <a:xfrm>
            <a:off x="76200" y="0"/>
            <a:ext cx="9067800" cy="609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Unix Shell process</a:t>
            </a:r>
            <a:endParaRPr b="1" i="0" sz="2400" u="none" cap="small" strike="noStrike">
              <a:solidFill>
                <a:schemeClr val="dk2"/>
              </a:solidFill>
              <a:latin typeface="Book Antiqua"/>
              <a:ea typeface="Book Antiqua"/>
              <a:cs typeface="Book Antiqua"/>
              <a:sym typeface="Book Antiqua"/>
            </a:endParaRPr>
          </a:p>
        </p:txBody>
      </p:sp>
      <p:sp>
        <p:nvSpPr>
          <p:cNvPr id="363" name="Google Shape;363;p43"/>
          <p:cNvSpPr txBox="1"/>
          <p:nvPr>
            <p:ph idx="1" type="body"/>
          </p:nvPr>
        </p:nvSpPr>
        <p:spPr>
          <a:xfrm>
            <a:off x="152400" y="685800"/>
            <a:ext cx="8915400" cy="6096000"/>
          </a:xfrm>
          <a:prstGeom prst="rect">
            <a:avLst/>
          </a:prstGeom>
          <a:noFill/>
          <a:ln>
            <a:noFill/>
          </a:ln>
        </p:spPr>
        <p:txBody>
          <a:bodyPr anchorCtr="0" anchor="t" bIns="45700" lIns="91425" spcFirstLastPara="1" rIns="91425" wrap="square" tIns="45700">
            <a:noAutofit/>
          </a:bodyPr>
          <a:lstStyle/>
          <a:p>
            <a:pPr indent="-194310" lvl="0" marL="274320" marR="0" rtl="0" algn="l">
              <a:spcBef>
                <a:spcPts val="0"/>
              </a:spcBef>
              <a:spcAft>
                <a:spcPts val="0"/>
              </a:spcAft>
              <a:buClr>
                <a:schemeClr val="accent1"/>
              </a:buClr>
              <a:buSzPts val="1260"/>
              <a:buFont typeface="Noto Sans Symbols"/>
              <a:buNone/>
            </a:pPr>
            <a:r>
              <a:t/>
            </a:r>
            <a:endParaRPr b="0" i="0" sz="18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SzPts val="1260"/>
              <a:buFont typeface="Noto Sans Symbols"/>
              <a:buChar char="❑"/>
            </a:pPr>
            <a:r>
              <a:rPr b="0" i="0" lang="en-US" sz="1800" u="none" cap="none" strike="noStrike">
                <a:solidFill>
                  <a:schemeClr val="dk1"/>
                </a:solidFill>
                <a:latin typeface="Book Antiqua"/>
                <a:ea typeface="Book Antiqua"/>
                <a:cs typeface="Book Antiqua"/>
                <a:sym typeface="Book Antiqua"/>
              </a:rPr>
              <a:t>Also known as the Command Interpreter</a:t>
            </a:r>
            <a:endParaRPr/>
          </a:p>
          <a:p>
            <a:pPr indent="-274320" lvl="0" marL="274320" marR="0" rtl="0" algn="l">
              <a:spcBef>
                <a:spcPts val="600"/>
              </a:spcBef>
              <a:spcAft>
                <a:spcPts val="0"/>
              </a:spcAft>
              <a:buClr>
                <a:schemeClr val="accent1"/>
              </a:buClr>
              <a:buSzPts val="1260"/>
              <a:buFont typeface="Noto Sans Symbols"/>
              <a:buChar char="❑"/>
            </a:pPr>
            <a:r>
              <a:rPr b="0" i="0" lang="en-US" sz="1800" u="none" cap="none" strike="noStrike">
                <a:solidFill>
                  <a:schemeClr val="dk1"/>
                </a:solidFill>
                <a:latin typeface="Book Antiqua"/>
                <a:ea typeface="Book Antiqua"/>
                <a:cs typeface="Book Antiqua"/>
                <a:sym typeface="Book Antiqua"/>
              </a:rPr>
              <a:t>The  Shell process acts as an interface between the user and the operating system</a:t>
            </a:r>
            <a:endParaRPr/>
          </a:p>
          <a:p>
            <a:pPr indent="-274320" lvl="0" marL="274320" marR="0" rtl="0" algn="l">
              <a:spcBef>
                <a:spcPts val="600"/>
              </a:spcBef>
              <a:spcAft>
                <a:spcPts val="0"/>
              </a:spcAft>
              <a:buClr>
                <a:schemeClr val="accent1"/>
              </a:buClr>
              <a:buSzPts val="1260"/>
              <a:buFont typeface="Noto Sans Symbols"/>
              <a:buChar char="❑"/>
            </a:pPr>
            <a:r>
              <a:rPr b="0" i="0" lang="en-US" sz="1800" u="none" cap="none" strike="noStrike">
                <a:solidFill>
                  <a:schemeClr val="dk1"/>
                </a:solidFill>
                <a:latin typeface="Book Antiqua"/>
                <a:ea typeface="Book Antiqua"/>
                <a:cs typeface="Book Antiqua"/>
                <a:sym typeface="Book Antiqua"/>
              </a:rPr>
              <a:t>When the user types a command what happens behind the scenes ?</a:t>
            </a:r>
            <a:endParaRPr/>
          </a:p>
          <a:p>
            <a:pPr indent="-284480" lvl="1" marL="640080" marR="0" rtl="0" algn="l">
              <a:spcBef>
                <a:spcPts val="360"/>
              </a:spcBef>
              <a:spcAft>
                <a:spcPts val="0"/>
              </a:spcAft>
              <a:buClr>
                <a:schemeClr val="accent1"/>
              </a:buClr>
              <a:buSzPts val="1440"/>
              <a:buFont typeface="Noto Sans Symbols"/>
              <a:buChar char="❑"/>
            </a:pPr>
            <a:r>
              <a:rPr b="0" i="0" lang="en-US" sz="1800" u="none" cap="none" strike="noStrike">
                <a:solidFill>
                  <a:schemeClr val="dk1"/>
                </a:solidFill>
                <a:latin typeface="Book Antiqua"/>
                <a:ea typeface="Book Antiqua"/>
                <a:cs typeface="Book Antiqua"/>
                <a:sym typeface="Book Antiqua"/>
              </a:rPr>
              <a:t>The shell forks a child process to handle the command</a:t>
            </a:r>
            <a:endParaRPr/>
          </a:p>
          <a:p>
            <a:pPr indent="-284480" lvl="1" marL="640080" marR="0" rtl="0" algn="l">
              <a:spcBef>
                <a:spcPts val="360"/>
              </a:spcBef>
              <a:spcAft>
                <a:spcPts val="0"/>
              </a:spcAft>
              <a:buClr>
                <a:schemeClr val="accent1"/>
              </a:buClr>
              <a:buSzPts val="1440"/>
              <a:buFont typeface="Noto Sans Symbols"/>
              <a:buChar char="❑"/>
            </a:pPr>
            <a:r>
              <a:rPr b="0" i="0" lang="en-US" sz="1800" u="none" cap="none" strike="noStrike">
                <a:solidFill>
                  <a:schemeClr val="dk1"/>
                </a:solidFill>
                <a:latin typeface="Book Antiqua"/>
                <a:ea typeface="Book Antiqua"/>
                <a:cs typeface="Book Antiqua"/>
                <a:sym typeface="Book Antiqua"/>
              </a:rPr>
              <a:t>The shell process(parent) blocks until the child completes execution of the  command</a:t>
            </a:r>
            <a:endParaRPr/>
          </a:p>
          <a:p>
            <a:pPr indent="-284480" lvl="1" marL="640080" marR="0" rtl="0" algn="l">
              <a:spcBef>
                <a:spcPts val="360"/>
              </a:spcBef>
              <a:spcAft>
                <a:spcPts val="0"/>
              </a:spcAft>
              <a:buClr>
                <a:schemeClr val="accent1"/>
              </a:buClr>
              <a:buSzPts val="1440"/>
              <a:buFont typeface="Noto Sans Symbols"/>
              <a:buChar char="❑"/>
            </a:pPr>
            <a:r>
              <a:rPr b="0" i="0" lang="en-US" sz="1800" u="none" cap="none" strike="noStrike">
                <a:solidFill>
                  <a:schemeClr val="dk1"/>
                </a:solidFill>
                <a:latin typeface="Book Antiqua"/>
                <a:ea typeface="Book Antiqua"/>
                <a:cs typeface="Book Antiqua"/>
                <a:sym typeface="Book Antiqua"/>
              </a:rPr>
              <a:t>After the child completes execution the child exits(terminates)</a:t>
            </a:r>
            <a:endParaRPr/>
          </a:p>
          <a:p>
            <a:pPr indent="-284480" lvl="1" marL="640080" marR="0" rtl="0" algn="l">
              <a:spcBef>
                <a:spcPts val="360"/>
              </a:spcBef>
              <a:spcAft>
                <a:spcPts val="0"/>
              </a:spcAft>
              <a:buClr>
                <a:schemeClr val="accent1"/>
              </a:buClr>
              <a:buSzPts val="1440"/>
              <a:buFont typeface="Noto Sans Symbols"/>
              <a:buChar char="❑"/>
            </a:pPr>
            <a:r>
              <a:rPr b="0" i="0" lang="en-US" sz="1800" u="none" cap="none" strike="noStrike">
                <a:solidFill>
                  <a:schemeClr val="dk1"/>
                </a:solidFill>
                <a:latin typeface="Book Antiqua"/>
                <a:ea typeface="Book Antiqua"/>
                <a:cs typeface="Book Antiqua"/>
                <a:sym typeface="Book Antiqua"/>
              </a:rPr>
              <a:t>The shell (parent) again waits for user to input a command      </a:t>
            </a:r>
            <a:endParaRPr b="0" i="0" sz="18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4"/>
          <p:cNvSpPr txBox="1"/>
          <p:nvPr>
            <p:ph type="title"/>
          </p:nvPr>
        </p:nvSpPr>
        <p:spPr>
          <a:xfrm>
            <a:off x="76200" y="0"/>
            <a:ext cx="9067800" cy="609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Unix Shell process</a:t>
            </a:r>
            <a:endParaRPr b="1" i="0" sz="2400" u="none" cap="small" strike="noStrike">
              <a:solidFill>
                <a:schemeClr val="dk2"/>
              </a:solidFill>
              <a:latin typeface="Book Antiqua"/>
              <a:ea typeface="Book Antiqua"/>
              <a:cs typeface="Book Antiqua"/>
              <a:sym typeface="Book Antiqua"/>
            </a:endParaRPr>
          </a:p>
        </p:txBody>
      </p:sp>
      <p:sp>
        <p:nvSpPr>
          <p:cNvPr id="369" name="Google Shape;369;p44"/>
          <p:cNvSpPr txBox="1"/>
          <p:nvPr>
            <p:ph idx="1" type="body"/>
          </p:nvPr>
        </p:nvSpPr>
        <p:spPr>
          <a:xfrm>
            <a:off x="152400" y="685800"/>
            <a:ext cx="8915400" cy="60960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Font typeface="Noto Sans Symbols"/>
              <a:buNone/>
            </a:pPr>
            <a:r>
              <a:rPr b="0" i="0" lang="en-US" sz="1800" u="none" cap="none" strike="noStrike">
                <a:solidFill>
                  <a:schemeClr val="dk1"/>
                </a:solidFill>
                <a:latin typeface="Book Antiqua"/>
                <a:ea typeface="Book Antiqua"/>
                <a:cs typeface="Book Antiqua"/>
                <a:sym typeface="Book Antiqua"/>
              </a:rPr>
              <a:t>      </a:t>
            </a:r>
            <a:endParaRPr b="0" i="0" sz="1800" u="none" cap="none" strike="noStrike">
              <a:solidFill>
                <a:schemeClr val="dk1"/>
              </a:solidFill>
              <a:latin typeface="Book Antiqua"/>
              <a:ea typeface="Book Antiqua"/>
              <a:cs typeface="Book Antiqua"/>
              <a:sym typeface="Book Antiqua"/>
            </a:endParaRPr>
          </a:p>
        </p:txBody>
      </p:sp>
      <p:sp>
        <p:nvSpPr>
          <p:cNvPr id="370" name="Google Shape;370;p44"/>
          <p:cNvSpPr/>
          <p:nvPr/>
        </p:nvSpPr>
        <p:spPr>
          <a:xfrm>
            <a:off x="2438400" y="4419600"/>
            <a:ext cx="1295400" cy="914400"/>
          </a:xfrm>
          <a:prstGeom prst="roundRect">
            <a:avLst>
              <a:gd fmla="val 16667" name="adj"/>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entury Schoolbook"/>
                <a:ea typeface="Century Schoolbook"/>
                <a:cs typeface="Century Schoolbook"/>
                <a:sym typeface="Century Schoolbook"/>
              </a:rPr>
              <a:t>WAIT</a:t>
            </a:r>
            <a:endParaRPr b="0" i="0" sz="1800" u="none" cap="none" strike="noStrike">
              <a:solidFill>
                <a:schemeClr val="lt1"/>
              </a:solidFill>
              <a:latin typeface="Century Schoolbook"/>
              <a:ea typeface="Century Schoolbook"/>
              <a:cs typeface="Century Schoolbook"/>
              <a:sym typeface="Century Schoolbook"/>
            </a:endParaRPr>
          </a:p>
        </p:txBody>
      </p:sp>
      <p:sp>
        <p:nvSpPr>
          <p:cNvPr id="371" name="Google Shape;371;p44"/>
          <p:cNvSpPr/>
          <p:nvPr/>
        </p:nvSpPr>
        <p:spPr>
          <a:xfrm>
            <a:off x="4800600" y="4419600"/>
            <a:ext cx="1447800" cy="914400"/>
          </a:xfrm>
          <a:prstGeom prst="roundRect">
            <a:avLst>
              <a:gd fmla="val 16667" name="adj"/>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entury Schoolbook"/>
                <a:ea typeface="Century Schoolbook"/>
                <a:cs typeface="Century Schoolbook"/>
                <a:sym typeface="Century Schoolbook"/>
              </a:rPr>
              <a:t>EXIT</a:t>
            </a:r>
            <a:endParaRPr b="0" i="0" sz="1800" u="none" cap="none" strike="noStrike">
              <a:solidFill>
                <a:schemeClr val="lt1"/>
              </a:solidFill>
              <a:latin typeface="Century Schoolbook"/>
              <a:ea typeface="Century Schoolbook"/>
              <a:cs typeface="Century Schoolbook"/>
              <a:sym typeface="Century Schoolbook"/>
            </a:endParaRPr>
          </a:p>
        </p:txBody>
      </p:sp>
      <p:sp>
        <p:nvSpPr>
          <p:cNvPr id="372" name="Google Shape;372;p44"/>
          <p:cNvSpPr/>
          <p:nvPr/>
        </p:nvSpPr>
        <p:spPr>
          <a:xfrm>
            <a:off x="2590800" y="838200"/>
            <a:ext cx="1524000" cy="914400"/>
          </a:xfrm>
          <a:prstGeom prst="roundRect">
            <a:avLst>
              <a:gd fmla="val 16667" name="adj"/>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entury Schoolbook"/>
                <a:ea typeface="Century Schoolbook"/>
                <a:cs typeface="Century Schoolbook"/>
                <a:sym typeface="Century Schoolbook"/>
              </a:rPr>
              <a:t>FORK</a:t>
            </a:r>
            <a:endParaRPr b="0" i="0" sz="1800" u="none" cap="none" strike="noStrike">
              <a:solidFill>
                <a:schemeClr val="lt1"/>
              </a:solidFill>
              <a:latin typeface="Century Schoolbook"/>
              <a:ea typeface="Century Schoolbook"/>
              <a:cs typeface="Century Schoolbook"/>
              <a:sym typeface="Century Schoolbook"/>
            </a:endParaRPr>
          </a:p>
        </p:txBody>
      </p:sp>
      <p:sp>
        <p:nvSpPr>
          <p:cNvPr id="373" name="Google Shape;373;p44"/>
          <p:cNvSpPr/>
          <p:nvPr/>
        </p:nvSpPr>
        <p:spPr>
          <a:xfrm>
            <a:off x="4648200" y="2743200"/>
            <a:ext cx="1524000" cy="914400"/>
          </a:xfrm>
          <a:prstGeom prst="roundRect">
            <a:avLst>
              <a:gd fmla="val 16667" name="adj"/>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entury Schoolbook"/>
                <a:ea typeface="Century Schoolbook"/>
                <a:cs typeface="Century Schoolbook"/>
                <a:sym typeface="Century Schoolbook"/>
              </a:rPr>
              <a:t>EXEC</a:t>
            </a:r>
            <a:endParaRPr b="0" i="0" sz="1800" u="none" cap="none" strike="noStrike">
              <a:solidFill>
                <a:schemeClr val="lt1"/>
              </a:solidFill>
              <a:latin typeface="Century Schoolbook"/>
              <a:ea typeface="Century Schoolbook"/>
              <a:cs typeface="Century Schoolbook"/>
              <a:sym typeface="Century Schoolbook"/>
            </a:endParaRPr>
          </a:p>
        </p:txBody>
      </p:sp>
      <p:sp>
        <p:nvSpPr>
          <p:cNvPr id="374" name="Google Shape;374;p44"/>
          <p:cNvSpPr/>
          <p:nvPr/>
        </p:nvSpPr>
        <p:spPr>
          <a:xfrm>
            <a:off x="3048000" y="1981200"/>
            <a:ext cx="304800" cy="2209800"/>
          </a:xfrm>
          <a:prstGeom prst="downArrow">
            <a:avLst>
              <a:gd fmla="val 50000" name="adj1"/>
              <a:gd fmla="val 50000" name="adj2"/>
            </a:avLst>
          </a:prstGeom>
          <a:solidFill>
            <a:srgbClr val="FFE635"/>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75" name="Google Shape;375;p44"/>
          <p:cNvSpPr/>
          <p:nvPr/>
        </p:nvSpPr>
        <p:spPr>
          <a:xfrm rot="-2700000">
            <a:off x="4416082" y="1793278"/>
            <a:ext cx="304800" cy="978408"/>
          </a:xfrm>
          <a:prstGeom prst="downArrow">
            <a:avLst>
              <a:gd fmla="val 50000" name="adj1"/>
              <a:gd fmla="val 50000" name="adj2"/>
            </a:avLst>
          </a:prstGeom>
          <a:solidFill>
            <a:srgbClr val="FFE635"/>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76" name="Google Shape;376;p44"/>
          <p:cNvSpPr/>
          <p:nvPr/>
        </p:nvSpPr>
        <p:spPr>
          <a:xfrm>
            <a:off x="914400" y="1219200"/>
            <a:ext cx="1447800" cy="304800"/>
          </a:xfrm>
          <a:prstGeom prst="rightArrow">
            <a:avLst>
              <a:gd fmla="val 50000" name="adj1"/>
              <a:gd fmla="val 50000" name="adj2"/>
            </a:avLst>
          </a:prstGeom>
          <a:solidFill>
            <a:srgbClr val="FFE635"/>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77" name="Google Shape;377;p44"/>
          <p:cNvSpPr/>
          <p:nvPr/>
        </p:nvSpPr>
        <p:spPr>
          <a:xfrm>
            <a:off x="5334000" y="3810000"/>
            <a:ext cx="304800" cy="457200"/>
          </a:xfrm>
          <a:prstGeom prst="downArrow">
            <a:avLst>
              <a:gd fmla="val 50000" name="adj1"/>
              <a:gd fmla="val 50000" name="adj2"/>
            </a:avLst>
          </a:prstGeom>
          <a:solidFill>
            <a:srgbClr val="FFE635"/>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78" name="Google Shape;378;p44"/>
          <p:cNvSpPr/>
          <p:nvPr/>
        </p:nvSpPr>
        <p:spPr>
          <a:xfrm>
            <a:off x="3886200" y="4800600"/>
            <a:ext cx="685800" cy="304800"/>
          </a:xfrm>
          <a:prstGeom prst="leftArrow">
            <a:avLst>
              <a:gd fmla="val 50000" name="adj1"/>
              <a:gd fmla="val 50000" name="adj2"/>
            </a:avLst>
          </a:prstGeom>
          <a:solidFill>
            <a:srgbClr val="FFE635"/>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79" name="Google Shape;379;p44"/>
          <p:cNvSpPr/>
          <p:nvPr/>
        </p:nvSpPr>
        <p:spPr>
          <a:xfrm>
            <a:off x="152400" y="685800"/>
            <a:ext cx="2286000" cy="381000"/>
          </a:xfrm>
          <a:prstGeom prst="roundRect">
            <a:avLst>
              <a:gd fmla="val 16667" name="adj"/>
            </a:avLst>
          </a:prstGeom>
          <a:solidFill>
            <a:schemeClr val="l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Book Antiqua"/>
                <a:ea typeface="Book Antiqua"/>
                <a:cs typeface="Book Antiqua"/>
                <a:sym typeface="Book Antiqua"/>
              </a:rPr>
              <a:t>Wait for command</a:t>
            </a:r>
            <a:endParaRPr b="0" i="0" sz="1800" u="none" cap="none" strike="noStrike">
              <a:solidFill>
                <a:schemeClr val="dk1"/>
              </a:solidFill>
              <a:latin typeface="Book Antiqua"/>
              <a:ea typeface="Book Antiqua"/>
              <a:cs typeface="Book Antiqua"/>
              <a:sym typeface="Book Antiqua"/>
            </a:endParaRPr>
          </a:p>
        </p:txBody>
      </p:sp>
      <p:sp>
        <p:nvSpPr>
          <p:cNvPr id="380" name="Google Shape;380;p44"/>
          <p:cNvSpPr/>
          <p:nvPr/>
        </p:nvSpPr>
        <p:spPr>
          <a:xfrm>
            <a:off x="762000" y="1524000"/>
            <a:ext cx="304800" cy="3505200"/>
          </a:xfrm>
          <a:prstGeom prst="upArrow">
            <a:avLst>
              <a:gd fmla="val 50000" name="adj1"/>
              <a:gd fmla="val 50000" name="adj2"/>
            </a:avLst>
          </a:prstGeom>
          <a:solidFill>
            <a:schemeClr val="lt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81" name="Google Shape;381;p44"/>
          <p:cNvSpPr/>
          <p:nvPr/>
        </p:nvSpPr>
        <p:spPr>
          <a:xfrm>
            <a:off x="1066800" y="4724400"/>
            <a:ext cx="1295400" cy="304800"/>
          </a:xfrm>
          <a:prstGeom prst="leftArrow">
            <a:avLst>
              <a:gd fmla="val 50000" name="adj1"/>
              <a:gd fmla="val 50000" name="adj2"/>
            </a:avLst>
          </a:prstGeom>
          <a:solidFill>
            <a:srgbClr val="FFE635"/>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5"/>
          <p:cNvSpPr txBox="1"/>
          <p:nvPr>
            <p:ph type="title"/>
          </p:nvPr>
        </p:nvSpPr>
        <p:spPr>
          <a:xfrm>
            <a:off x="152400" y="76200"/>
            <a:ext cx="85344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Program to simulate the unix shell process</a:t>
            </a:r>
            <a:endParaRPr b="1" i="0" sz="2520" u="none" cap="small" strike="noStrike">
              <a:solidFill>
                <a:schemeClr val="dk2"/>
              </a:solidFill>
              <a:latin typeface="Book Antiqua"/>
              <a:ea typeface="Book Antiqua"/>
              <a:cs typeface="Book Antiqua"/>
              <a:sym typeface="Book Antiqua"/>
            </a:endParaRPr>
          </a:p>
        </p:txBody>
      </p:sp>
      <p:sp>
        <p:nvSpPr>
          <p:cNvPr id="387" name="Google Shape;387;p45"/>
          <p:cNvSpPr txBox="1"/>
          <p:nvPr>
            <p:ph idx="1" type="body"/>
          </p:nvPr>
        </p:nvSpPr>
        <p:spPr>
          <a:xfrm>
            <a:off x="228600" y="533400"/>
            <a:ext cx="8686800" cy="60960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90000"/>
              </a:lnSpc>
              <a:spcBef>
                <a:spcPts val="0"/>
              </a:spcBef>
              <a:spcAft>
                <a:spcPts val="0"/>
              </a:spcAft>
              <a:buClr>
                <a:schemeClr val="accent1"/>
              </a:buClr>
              <a:buFont typeface="Noto Sans Symbols"/>
              <a:buNone/>
            </a:pPr>
            <a:r>
              <a:rPr b="0" i="0" lang="en-US" sz="2220" u="none" cap="none" strike="noStrike">
                <a:solidFill>
                  <a:schemeClr val="dk1"/>
                </a:solidFill>
                <a:latin typeface="Book Antiqua"/>
                <a:ea typeface="Book Antiqua"/>
                <a:cs typeface="Book Antiqua"/>
                <a:sym typeface="Book Antiqua"/>
              </a:rPr>
              <a:t>#include &lt;stdio.h&gt;</a:t>
            </a:r>
            <a:endParaRPr/>
          </a:p>
          <a:p>
            <a:pPr indent="-274320" lvl="0" marL="274320" marR="0" rtl="0" algn="l">
              <a:lnSpc>
                <a:spcPct val="90000"/>
              </a:lnSpc>
              <a:spcBef>
                <a:spcPts val="600"/>
              </a:spcBef>
              <a:spcAft>
                <a:spcPts val="0"/>
              </a:spcAft>
              <a:buClr>
                <a:schemeClr val="accent1"/>
              </a:buClr>
              <a:buFont typeface="Noto Sans Symbols"/>
              <a:buNone/>
            </a:pPr>
            <a:r>
              <a:rPr b="0" i="0" lang="en-US" sz="2220" u="none" cap="none" strike="noStrike">
                <a:solidFill>
                  <a:schemeClr val="dk1"/>
                </a:solidFill>
                <a:latin typeface="Book Antiqua"/>
                <a:ea typeface="Book Antiqua"/>
                <a:cs typeface="Book Antiqua"/>
                <a:sym typeface="Book Antiqua"/>
              </a:rPr>
              <a:t>#include &lt;stdlib.h&gt;</a:t>
            </a:r>
            <a:endParaRPr/>
          </a:p>
          <a:p>
            <a:pPr indent="-274320" lvl="0" marL="274320" marR="0" rtl="0" algn="l">
              <a:lnSpc>
                <a:spcPct val="90000"/>
              </a:lnSpc>
              <a:spcBef>
                <a:spcPts val="600"/>
              </a:spcBef>
              <a:spcAft>
                <a:spcPts val="0"/>
              </a:spcAft>
              <a:buClr>
                <a:schemeClr val="accent1"/>
              </a:buClr>
              <a:buFont typeface="Noto Sans Symbols"/>
              <a:buNone/>
            </a:pPr>
            <a:r>
              <a:rPr b="0" i="0" lang="en-US" sz="2220" u="none" cap="none" strike="noStrike">
                <a:solidFill>
                  <a:schemeClr val="dk1"/>
                </a:solidFill>
                <a:latin typeface="Book Antiqua"/>
                <a:ea typeface="Book Antiqua"/>
                <a:cs typeface="Book Antiqua"/>
                <a:sym typeface="Book Antiqua"/>
              </a:rPr>
              <a:t>#include &lt;unistd.h&gt;</a:t>
            </a:r>
            <a:endParaRPr/>
          </a:p>
          <a:p>
            <a:pPr indent="-274320" lvl="0" marL="274320" marR="0" rtl="0" algn="l">
              <a:lnSpc>
                <a:spcPct val="90000"/>
              </a:lnSpc>
              <a:spcBef>
                <a:spcPts val="600"/>
              </a:spcBef>
              <a:spcAft>
                <a:spcPts val="0"/>
              </a:spcAft>
              <a:buClr>
                <a:schemeClr val="accent1"/>
              </a:buClr>
              <a:buFont typeface="Noto Sans Symbols"/>
              <a:buNone/>
            </a:pPr>
            <a:r>
              <a:t/>
            </a:r>
            <a:endParaRPr b="0" i="0" sz="2220" u="none" cap="none" strike="noStrike">
              <a:solidFill>
                <a:schemeClr val="dk1"/>
              </a:solidFill>
              <a:latin typeface="Book Antiqua"/>
              <a:ea typeface="Book Antiqua"/>
              <a:cs typeface="Book Antiqua"/>
              <a:sym typeface="Book Antiqua"/>
            </a:endParaRPr>
          </a:p>
          <a:p>
            <a:pPr indent="-274320" lvl="0" marL="274320" marR="0" rtl="0" algn="l">
              <a:lnSpc>
                <a:spcPct val="90000"/>
              </a:lnSpc>
              <a:spcBef>
                <a:spcPts val="600"/>
              </a:spcBef>
              <a:spcAft>
                <a:spcPts val="0"/>
              </a:spcAft>
              <a:buClr>
                <a:schemeClr val="accent1"/>
              </a:buClr>
              <a:buFont typeface="Noto Sans Symbols"/>
              <a:buNone/>
            </a:pPr>
            <a:r>
              <a:rPr b="0" i="0" lang="en-US" sz="2220" u="none" cap="none" strike="noStrike">
                <a:solidFill>
                  <a:schemeClr val="dk1"/>
                </a:solidFill>
                <a:latin typeface="Book Antiqua"/>
                <a:ea typeface="Book Antiqua"/>
                <a:cs typeface="Book Antiqua"/>
                <a:sym typeface="Book Antiqua"/>
              </a:rPr>
              <a:t>int main()</a:t>
            </a:r>
            <a:endParaRPr/>
          </a:p>
          <a:p>
            <a:pPr indent="-274320" lvl="0" marL="274320" marR="0" rtl="0" algn="l">
              <a:lnSpc>
                <a:spcPct val="90000"/>
              </a:lnSpc>
              <a:spcBef>
                <a:spcPts val="600"/>
              </a:spcBef>
              <a:spcAft>
                <a:spcPts val="0"/>
              </a:spcAft>
              <a:buClr>
                <a:schemeClr val="accent1"/>
              </a:buClr>
              <a:buFont typeface="Noto Sans Symbols"/>
              <a:buNone/>
            </a:pPr>
            <a:r>
              <a:rPr b="0" i="0" lang="en-US" sz="2220" u="none" cap="none" strike="noStrike">
                <a:solidFill>
                  <a:schemeClr val="dk1"/>
                </a:solidFill>
                <a:latin typeface="Book Antiqua"/>
                <a:ea typeface="Book Antiqua"/>
                <a:cs typeface="Book Antiqua"/>
                <a:sym typeface="Book Antiqua"/>
              </a:rPr>
              <a:t>{</a:t>
            </a:r>
            <a:endParaRPr/>
          </a:p>
          <a:p>
            <a:pPr indent="-274320" lvl="0" marL="274320" marR="0" rtl="0" algn="l">
              <a:lnSpc>
                <a:spcPct val="90000"/>
              </a:lnSpc>
              <a:spcBef>
                <a:spcPts val="600"/>
              </a:spcBef>
              <a:spcAft>
                <a:spcPts val="0"/>
              </a:spcAft>
              <a:buClr>
                <a:schemeClr val="accent1"/>
              </a:buClr>
              <a:buFont typeface="Noto Sans Symbols"/>
              <a:buNone/>
            </a:pPr>
            <a:r>
              <a:rPr b="0" i="0" lang="en-US" sz="2220" u="none" cap="none" strike="noStrike">
                <a:solidFill>
                  <a:schemeClr val="dk1"/>
                </a:solidFill>
                <a:latin typeface="Book Antiqua"/>
                <a:ea typeface="Book Antiqua"/>
                <a:cs typeface="Book Antiqua"/>
                <a:sym typeface="Book Antiqua"/>
              </a:rPr>
              <a:t>    int pid, ret, cpid, status;</a:t>
            </a:r>
            <a:endParaRPr/>
          </a:p>
          <a:p>
            <a:pPr indent="-274320" lvl="0" marL="274320" marR="0" rtl="0" algn="l">
              <a:lnSpc>
                <a:spcPct val="90000"/>
              </a:lnSpc>
              <a:spcBef>
                <a:spcPts val="600"/>
              </a:spcBef>
              <a:spcAft>
                <a:spcPts val="0"/>
              </a:spcAft>
              <a:buClr>
                <a:schemeClr val="accent1"/>
              </a:buClr>
              <a:buFont typeface="Noto Sans Symbols"/>
              <a:buNone/>
            </a:pPr>
            <a:r>
              <a:rPr b="0" i="0" lang="en-US" sz="2220" u="none" cap="none" strike="noStrike">
                <a:solidFill>
                  <a:schemeClr val="dk1"/>
                </a:solidFill>
                <a:latin typeface="Book Antiqua"/>
                <a:ea typeface="Book Antiqua"/>
                <a:cs typeface="Book Antiqua"/>
                <a:sym typeface="Book Antiqua"/>
              </a:rPr>
              <a:t>    char c, d;</a:t>
            </a:r>
            <a:endParaRPr/>
          </a:p>
          <a:p>
            <a:pPr indent="-274320" lvl="0" marL="274320" marR="0" rtl="0" algn="l">
              <a:lnSpc>
                <a:spcPct val="90000"/>
              </a:lnSpc>
              <a:spcBef>
                <a:spcPts val="600"/>
              </a:spcBef>
              <a:spcAft>
                <a:spcPts val="0"/>
              </a:spcAft>
              <a:buClr>
                <a:schemeClr val="accent1"/>
              </a:buClr>
              <a:buFont typeface="Noto Sans Symbols"/>
              <a:buNone/>
            </a:pPr>
            <a:r>
              <a:rPr b="0" i="0" lang="en-US" sz="2220" u="none" cap="none" strike="noStrike">
                <a:solidFill>
                  <a:schemeClr val="dk1"/>
                </a:solidFill>
                <a:latin typeface="Book Antiqua"/>
                <a:ea typeface="Book Antiqua"/>
                <a:cs typeface="Book Antiqua"/>
                <a:sym typeface="Book Antiqua"/>
              </a:rPr>
              <a:t>    FILE *fp;</a:t>
            </a:r>
            <a:endParaRPr/>
          </a:p>
          <a:p>
            <a:pPr indent="-274320" lvl="0" marL="274320" marR="0" rtl="0" algn="l">
              <a:lnSpc>
                <a:spcPct val="90000"/>
              </a:lnSpc>
              <a:spcBef>
                <a:spcPts val="600"/>
              </a:spcBef>
              <a:spcAft>
                <a:spcPts val="0"/>
              </a:spcAft>
              <a:buClr>
                <a:schemeClr val="accent1"/>
              </a:buClr>
              <a:buFont typeface="Noto Sans Symbols"/>
              <a:buNone/>
            </a:pPr>
            <a:r>
              <a:rPr b="0" i="0" lang="en-US" sz="2220" u="none" cap="none" strike="noStrike">
                <a:solidFill>
                  <a:schemeClr val="dk1"/>
                </a:solidFill>
                <a:latin typeface="Book Antiqua"/>
                <a:ea typeface="Book Antiqua"/>
                <a:cs typeface="Book Antiqua"/>
                <a:sym typeface="Book Antiqua"/>
              </a:rPr>
              <a:t>    fp = fopen("input.txt", "r");</a:t>
            </a:r>
            <a:endParaRPr/>
          </a:p>
          <a:p>
            <a:pPr indent="-274320" lvl="0" marL="274320" marR="0" rtl="0" algn="l">
              <a:lnSpc>
                <a:spcPct val="90000"/>
              </a:lnSpc>
              <a:spcBef>
                <a:spcPts val="600"/>
              </a:spcBef>
              <a:spcAft>
                <a:spcPts val="0"/>
              </a:spcAft>
              <a:buClr>
                <a:schemeClr val="accent1"/>
              </a:buClr>
              <a:buFont typeface="Noto Sans Symbols"/>
              <a:buNone/>
            </a:pPr>
            <a:r>
              <a:rPr b="0" i="0" lang="en-US" sz="2220" u="none" cap="none" strike="noStrike">
                <a:solidFill>
                  <a:schemeClr val="dk1"/>
                </a:solidFill>
                <a:latin typeface="Book Antiqua"/>
                <a:ea typeface="Book Antiqua"/>
                <a:cs typeface="Book Antiqua"/>
                <a:sym typeface="Book Antiqua"/>
              </a:rPr>
              <a:t>    pid = fork();</a:t>
            </a:r>
            <a:endParaRPr/>
          </a:p>
          <a:p>
            <a:pPr indent="-274320" lvl="0" marL="274320" marR="0" rtl="0" algn="l">
              <a:lnSpc>
                <a:spcPct val="90000"/>
              </a:lnSpc>
              <a:spcBef>
                <a:spcPts val="600"/>
              </a:spcBef>
              <a:spcAft>
                <a:spcPts val="0"/>
              </a:spcAft>
              <a:buClr>
                <a:schemeClr val="accent1"/>
              </a:buClr>
              <a:buFont typeface="Noto Sans Symbols"/>
              <a:buNone/>
            </a:pPr>
            <a:r>
              <a:rPr b="0" i="0" lang="en-US" sz="2220" u="none" cap="none" strike="noStrike">
                <a:solidFill>
                  <a:schemeClr val="dk1"/>
                </a:solidFill>
                <a:latin typeface="Book Antiqua"/>
                <a:ea typeface="Book Antiqua"/>
                <a:cs typeface="Book Antiqua"/>
                <a:sym typeface="Book Antiqua"/>
              </a:rPr>
              <a:t>    if ( pid == -1 )</a:t>
            </a:r>
            <a:endParaRPr/>
          </a:p>
          <a:p>
            <a:pPr indent="-274320" lvl="0" marL="274320" marR="0" rtl="0" algn="l">
              <a:lnSpc>
                <a:spcPct val="90000"/>
              </a:lnSpc>
              <a:spcBef>
                <a:spcPts val="600"/>
              </a:spcBef>
              <a:spcAft>
                <a:spcPts val="0"/>
              </a:spcAft>
              <a:buClr>
                <a:schemeClr val="accent1"/>
              </a:buClr>
              <a:buFont typeface="Noto Sans Symbols"/>
              <a:buNone/>
            </a:pPr>
            <a:r>
              <a:rPr b="0" i="0" lang="en-US" sz="2220" u="none" cap="none" strike="noStrike">
                <a:solidFill>
                  <a:schemeClr val="dk1"/>
                </a:solidFill>
                <a:latin typeface="Book Antiqua"/>
                <a:ea typeface="Book Antiqua"/>
                <a:cs typeface="Book Antiqua"/>
                <a:sym typeface="Book Antiqua"/>
              </a:rPr>
              <a:t>    {</a:t>
            </a:r>
            <a:endParaRPr/>
          </a:p>
          <a:p>
            <a:pPr indent="-274320" lvl="0" marL="274320" marR="0" rtl="0" algn="l">
              <a:lnSpc>
                <a:spcPct val="90000"/>
              </a:lnSpc>
              <a:spcBef>
                <a:spcPts val="600"/>
              </a:spcBef>
              <a:spcAft>
                <a:spcPts val="0"/>
              </a:spcAft>
              <a:buClr>
                <a:schemeClr val="accent1"/>
              </a:buClr>
              <a:buFont typeface="Noto Sans Symbols"/>
              <a:buNone/>
            </a:pPr>
            <a:r>
              <a:rPr b="0" i="0" lang="en-US" sz="2220" u="none" cap="none" strike="noStrike">
                <a:solidFill>
                  <a:schemeClr val="dk1"/>
                </a:solidFill>
                <a:latin typeface="Book Antiqua"/>
                <a:ea typeface="Book Antiqua"/>
                <a:cs typeface="Book Antiqua"/>
                <a:sym typeface="Book Antiqua"/>
              </a:rPr>
              <a:t>       perror("Fork failed\n");</a:t>
            </a:r>
            <a:endParaRPr/>
          </a:p>
          <a:p>
            <a:pPr indent="-274320" lvl="0" marL="274320" marR="0" rtl="0" algn="l">
              <a:lnSpc>
                <a:spcPct val="90000"/>
              </a:lnSpc>
              <a:spcBef>
                <a:spcPts val="600"/>
              </a:spcBef>
              <a:spcAft>
                <a:spcPts val="0"/>
              </a:spcAft>
              <a:buClr>
                <a:schemeClr val="accent1"/>
              </a:buClr>
              <a:buFont typeface="Noto Sans Symbols"/>
              <a:buNone/>
            </a:pPr>
            <a:r>
              <a:rPr b="0" i="0" lang="en-US" sz="2220" u="none" cap="none" strike="noStrike">
                <a:solidFill>
                  <a:schemeClr val="dk1"/>
                </a:solidFill>
                <a:latin typeface="Book Antiqua"/>
                <a:ea typeface="Book Antiqua"/>
                <a:cs typeface="Book Antiqua"/>
                <a:sym typeface="Book Antiqua"/>
              </a:rPr>
              <a:t>    }</a:t>
            </a:r>
            <a:endParaRPr/>
          </a:p>
          <a:p>
            <a:pPr indent="-274320" lvl="0" marL="274320" marR="0" rtl="0" algn="l">
              <a:lnSpc>
                <a:spcPct val="90000"/>
              </a:lnSpc>
              <a:spcBef>
                <a:spcPts val="600"/>
              </a:spcBef>
              <a:spcAft>
                <a:spcPts val="0"/>
              </a:spcAft>
              <a:buClr>
                <a:schemeClr val="accent1"/>
              </a:buClr>
              <a:buFont typeface="Noto Sans Symbols"/>
              <a:buNone/>
            </a:pPr>
            <a:r>
              <a:t/>
            </a:r>
            <a:endParaRPr b="0" i="0" sz="222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6"/>
          <p:cNvSpPr txBox="1"/>
          <p:nvPr>
            <p:ph type="title"/>
          </p:nvPr>
        </p:nvSpPr>
        <p:spPr>
          <a:xfrm>
            <a:off x="152400" y="76200"/>
            <a:ext cx="85344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Program to simulate the unix shell process</a:t>
            </a:r>
            <a:endParaRPr b="1" i="0" sz="2520" u="none" cap="small" strike="noStrike">
              <a:solidFill>
                <a:schemeClr val="dk2"/>
              </a:solidFill>
              <a:latin typeface="Book Antiqua"/>
              <a:ea typeface="Book Antiqua"/>
              <a:cs typeface="Book Antiqua"/>
              <a:sym typeface="Book Antiqua"/>
            </a:endParaRPr>
          </a:p>
        </p:txBody>
      </p:sp>
      <p:sp>
        <p:nvSpPr>
          <p:cNvPr id="393" name="Google Shape;393;p46"/>
          <p:cNvSpPr txBox="1"/>
          <p:nvPr>
            <p:ph idx="1" type="body"/>
          </p:nvPr>
        </p:nvSpPr>
        <p:spPr>
          <a:xfrm>
            <a:off x="228600" y="533400"/>
            <a:ext cx="8686800" cy="60960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Font typeface="Noto Sans Symbols"/>
              <a:buNone/>
            </a:pPr>
            <a:r>
              <a:rPr b="0" i="0" lang="en-US" sz="2040" u="none" cap="none" strike="noStrike">
                <a:solidFill>
                  <a:schemeClr val="dk1"/>
                </a:solidFill>
                <a:latin typeface="Century Schoolbook"/>
                <a:ea typeface="Century Schoolbook"/>
                <a:cs typeface="Century Schoolbook"/>
                <a:sym typeface="Century Schoolbook"/>
              </a:rPr>
              <a:t> </a:t>
            </a:r>
            <a:r>
              <a:rPr b="0" i="0" lang="en-US" sz="2040" u="none" cap="none" strike="noStrike">
                <a:solidFill>
                  <a:schemeClr val="dk1"/>
                </a:solidFill>
                <a:latin typeface="Book Antiqua"/>
                <a:ea typeface="Book Antiqua"/>
                <a:cs typeface="Book Antiqua"/>
                <a:sym typeface="Book Antiqua"/>
              </a:rPr>
              <a:t>if ( pid == 0 ){</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printf("\nIam the child of the shell ready to execute commands!!!");</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ret = execl("/bin/echo","echo","Hello World",NULL);</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if ( ret == -1 )</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perror("exec failed\n");</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else{</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printf("\nI am the shell process waiting for my child to complete the task");</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cpid = wait(&amp;status);</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printf("\nGood Job my child!!!");</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printf("\nI am the process with pid %d executing this statement\n", getpid());</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return 0;</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a:t>
            </a:r>
            <a:endParaRPr b="0" i="0" sz="204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7"/>
          <p:cNvSpPr txBox="1"/>
          <p:nvPr>
            <p:ph type="title"/>
          </p:nvPr>
        </p:nvSpPr>
        <p:spPr>
          <a:xfrm>
            <a:off x="152400" y="76200"/>
            <a:ext cx="85344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Program to simulate the unix shell process</a:t>
            </a:r>
            <a:endParaRPr b="1" i="0" sz="2520" u="none" cap="small" strike="noStrike">
              <a:solidFill>
                <a:schemeClr val="dk2"/>
              </a:solidFill>
              <a:latin typeface="Book Antiqua"/>
              <a:ea typeface="Book Antiqua"/>
              <a:cs typeface="Book Antiqua"/>
              <a:sym typeface="Book Antiqua"/>
            </a:endParaRPr>
          </a:p>
        </p:txBody>
      </p:sp>
      <p:sp>
        <p:nvSpPr>
          <p:cNvPr id="399" name="Google Shape;399;p47"/>
          <p:cNvSpPr txBox="1"/>
          <p:nvPr>
            <p:ph idx="1" type="body"/>
          </p:nvPr>
        </p:nvSpPr>
        <p:spPr>
          <a:xfrm>
            <a:off x="228600" y="533400"/>
            <a:ext cx="8686800" cy="61722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Execute echo command</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ret = execl("/bin/echo", "echo",NULL);</a:t>
            </a:r>
            <a:endParaRPr b="0" i="0" sz="20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t/>
            </a:r>
            <a:endParaRPr b="0" i="0" sz="20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Execute ls command</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ret = execl("/bin/ls","ls",NULL);</a:t>
            </a:r>
            <a:endParaRPr/>
          </a:p>
          <a:p>
            <a:pPr indent="-274320" lvl="0" marL="274320" marR="0" rtl="0" algn="l">
              <a:spcBef>
                <a:spcPts val="600"/>
              </a:spcBef>
              <a:spcAft>
                <a:spcPts val="0"/>
              </a:spcAft>
              <a:buClr>
                <a:schemeClr val="accent1"/>
              </a:buClr>
              <a:buFont typeface="Noto Sans Symbols"/>
              <a:buNone/>
            </a:pPr>
            <a:r>
              <a:t/>
            </a:r>
            <a:endParaRPr b="0" i="0" sz="20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Execute echo with execlp</a:t>
            </a:r>
            <a:endParaRPr b="0" i="0" sz="20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ret = execlp("echo", "echo", "Hello World", NULL);</a:t>
            </a:r>
            <a:endParaRPr/>
          </a:p>
          <a:p>
            <a:pPr indent="-274320" lvl="0" marL="274320" marR="0" rtl="0" algn="l">
              <a:spcBef>
                <a:spcPts val="600"/>
              </a:spcBef>
              <a:spcAft>
                <a:spcPts val="0"/>
              </a:spcAft>
              <a:buClr>
                <a:schemeClr val="accent1"/>
              </a:buClr>
              <a:buFont typeface="Noto Sans Symbols"/>
              <a:buNone/>
            </a:pPr>
            <a:r>
              <a:t/>
            </a:r>
            <a:endParaRPr b="0" i="0" sz="20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Execute echo with execv</a:t>
            </a:r>
            <a:endParaRPr b="0" i="0" sz="20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char *args[5] = { "/bin/echo", "echo", "Hello World"}</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ret = execlp(args[0], args, NULL);</a:t>
            </a:r>
            <a:endParaRPr/>
          </a:p>
          <a:p>
            <a:pPr indent="-274320" lvl="0" marL="274320" marR="0" rtl="0" algn="l">
              <a:spcBef>
                <a:spcPts val="600"/>
              </a:spcBef>
              <a:spcAft>
                <a:spcPts val="0"/>
              </a:spcAft>
              <a:buClr>
                <a:schemeClr val="accent1"/>
              </a:buClr>
              <a:buFont typeface="Noto Sans Symbols"/>
              <a:buNone/>
            </a:pPr>
            <a:r>
              <a:t/>
            </a:r>
            <a:endParaRPr b="0" i="0" sz="20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Execute echo with execvp</a:t>
            </a:r>
            <a:endParaRPr b="0" i="0" sz="20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char *args[5] = { "echo", "echo", "Hello World"}</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ret = execlp(args[0], args, NULL);</a:t>
            </a:r>
            <a:endParaRPr/>
          </a:p>
          <a:p>
            <a:pPr indent="-274320" lvl="0" marL="274320" marR="0" rtl="0" algn="l">
              <a:spcBef>
                <a:spcPts val="600"/>
              </a:spcBef>
              <a:spcAft>
                <a:spcPts val="0"/>
              </a:spcAft>
              <a:buClr>
                <a:schemeClr val="accent1"/>
              </a:buClr>
              <a:buFont typeface="Noto Sans Symbols"/>
              <a:buNone/>
            </a:pPr>
            <a:r>
              <a:t/>
            </a:r>
            <a:endParaRPr b="0" i="0" sz="20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t/>
            </a:r>
            <a:endParaRPr b="0" i="0" sz="20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8"/>
          <p:cNvSpPr txBox="1"/>
          <p:nvPr>
            <p:ph type="title"/>
          </p:nvPr>
        </p:nvSpPr>
        <p:spPr>
          <a:xfrm>
            <a:off x="152400" y="76200"/>
            <a:ext cx="85344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Exec can run user programs as well</a:t>
            </a:r>
            <a:endParaRPr b="1" i="0" sz="2520" u="none" cap="small" strike="noStrike">
              <a:solidFill>
                <a:schemeClr val="dk2"/>
              </a:solidFill>
              <a:latin typeface="Book Antiqua"/>
              <a:ea typeface="Book Antiqua"/>
              <a:cs typeface="Book Antiqua"/>
              <a:sym typeface="Book Antiqua"/>
            </a:endParaRPr>
          </a:p>
        </p:txBody>
      </p:sp>
      <p:sp>
        <p:nvSpPr>
          <p:cNvPr id="405" name="Google Shape;405;p48"/>
          <p:cNvSpPr txBox="1"/>
          <p:nvPr>
            <p:ph idx="1" type="body"/>
          </p:nvPr>
        </p:nvSpPr>
        <p:spPr>
          <a:xfrm>
            <a:off x="228600" y="533400"/>
            <a:ext cx="8686800" cy="61722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#include &lt;stdio.h&gt; </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#include &lt;stdlib.h&gt; </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#include &lt;unistd.h&gt;</a:t>
            </a:r>
            <a:endParaRPr/>
          </a:p>
          <a:p>
            <a:pPr indent="-274320" lvl="0" marL="274320" marR="0" rtl="0" algn="l">
              <a:spcBef>
                <a:spcPts val="600"/>
              </a:spcBef>
              <a:spcAft>
                <a:spcPts val="0"/>
              </a:spcAft>
              <a:buClr>
                <a:schemeClr val="accent1"/>
              </a:buClr>
              <a:buFont typeface="Noto Sans Symbols"/>
              <a:buNone/>
            </a:pPr>
            <a:r>
              <a:t/>
            </a:r>
            <a:endParaRPr b="0" i="0" sz="20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int main()</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int pid, ret, cpid, status;</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char c, d;</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pid = fork();</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if ( pid == -1 )</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perror("Fork failed\n");</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exit(1);</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a:t>
            </a:r>
            <a:endParaRPr/>
          </a:p>
          <a:p>
            <a:pPr indent="-274320" lvl="0" marL="274320" marR="0" rtl="0" algn="l">
              <a:spcBef>
                <a:spcPts val="600"/>
              </a:spcBef>
              <a:spcAft>
                <a:spcPts val="0"/>
              </a:spcAft>
              <a:buClr>
                <a:schemeClr val="accent1"/>
              </a:buClr>
              <a:buFont typeface="Noto Sans Symbols"/>
              <a:buNone/>
            </a:pPr>
            <a:r>
              <a:t/>
            </a:r>
            <a:endParaRPr b="0" i="0" sz="20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t/>
            </a:r>
            <a:endParaRPr b="0" i="0" sz="20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9"/>
          <p:cNvSpPr txBox="1"/>
          <p:nvPr>
            <p:ph type="title"/>
          </p:nvPr>
        </p:nvSpPr>
        <p:spPr>
          <a:xfrm>
            <a:off x="152400" y="76200"/>
            <a:ext cx="85344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Exec can run user programs as well</a:t>
            </a:r>
            <a:endParaRPr b="1" i="0" sz="2520" u="none" cap="small" strike="noStrike">
              <a:solidFill>
                <a:schemeClr val="dk2"/>
              </a:solidFill>
              <a:latin typeface="Book Antiqua"/>
              <a:ea typeface="Book Antiqua"/>
              <a:cs typeface="Book Antiqua"/>
              <a:sym typeface="Book Antiqua"/>
            </a:endParaRPr>
          </a:p>
        </p:txBody>
      </p:sp>
      <p:sp>
        <p:nvSpPr>
          <p:cNvPr id="411" name="Google Shape;411;p49"/>
          <p:cNvSpPr txBox="1"/>
          <p:nvPr>
            <p:ph idx="1" type="body"/>
          </p:nvPr>
        </p:nvSpPr>
        <p:spPr>
          <a:xfrm>
            <a:off x="228600" y="533400"/>
            <a:ext cx="8686800" cy="61722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90000"/>
              </a:lnSpc>
              <a:spcBef>
                <a:spcPts val="0"/>
              </a:spcBef>
              <a:spcAft>
                <a:spcPts val="0"/>
              </a:spcAft>
              <a:buClr>
                <a:schemeClr val="accent1"/>
              </a:buClr>
              <a:buFont typeface="Noto Sans Symbols"/>
              <a:buNone/>
            </a:pPr>
            <a:r>
              <a:rPr b="0" i="0" lang="en-US" sz="1700" u="none" cap="none" strike="noStrike">
                <a:solidFill>
                  <a:schemeClr val="dk1"/>
                </a:solidFill>
                <a:latin typeface="Book Antiqua"/>
                <a:ea typeface="Book Antiqua"/>
                <a:cs typeface="Book Antiqua"/>
                <a:sym typeface="Book Antiqua"/>
              </a:rPr>
              <a:t> if ( pid == 0 ){</a:t>
            </a:r>
            <a:endParaRPr/>
          </a:p>
          <a:p>
            <a:pPr indent="-274320" lvl="0" marL="274320" marR="0" rtl="0" algn="l">
              <a:lnSpc>
                <a:spcPct val="90000"/>
              </a:lnSpc>
              <a:spcBef>
                <a:spcPts val="600"/>
              </a:spcBef>
              <a:spcAft>
                <a:spcPts val="0"/>
              </a:spcAft>
              <a:buClr>
                <a:schemeClr val="accent1"/>
              </a:buClr>
              <a:buFont typeface="Noto Sans Symbols"/>
              <a:buNone/>
            </a:pPr>
            <a:r>
              <a:rPr b="0" i="0" lang="en-US" sz="1700" u="none" cap="none" strike="noStrike">
                <a:solidFill>
                  <a:schemeClr val="dk1"/>
                </a:solidFill>
                <a:latin typeface="Book Antiqua"/>
                <a:ea typeface="Book Antiqua"/>
                <a:cs typeface="Book Antiqua"/>
                <a:sym typeface="Book Antiqua"/>
              </a:rPr>
              <a:t>        printf("\nChild : Iam the child of the shell ready to execute commands!!!");</a:t>
            </a:r>
            <a:endParaRPr/>
          </a:p>
          <a:p>
            <a:pPr indent="-274320" lvl="0" marL="274320" marR="0" rtl="0" algn="l">
              <a:lnSpc>
                <a:spcPct val="90000"/>
              </a:lnSpc>
              <a:spcBef>
                <a:spcPts val="600"/>
              </a:spcBef>
              <a:spcAft>
                <a:spcPts val="0"/>
              </a:spcAft>
              <a:buClr>
                <a:schemeClr val="accent1"/>
              </a:buClr>
              <a:buFont typeface="Noto Sans Symbols"/>
              <a:buNone/>
            </a:pPr>
            <a:r>
              <a:rPr b="0" i="0" lang="en-US" sz="1700" u="none" cap="none" strike="noStrike">
                <a:solidFill>
                  <a:schemeClr val="dk1"/>
                </a:solidFill>
                <a:latin typeface="Book Antiqua"/>
                <a:ea typeface="Book Antiqua"/>
                <a:cs typeface="Book Antiqua"/>
                <a:sym typeface="Book Antiqua"/>
              </a:rPr>
              <a:t>        ret = execl("/home/staff/cir/v_bhaskaran/command","command",NULL);</a:t>
            </a:r>
            <a:endParaRPr/>
          </a:p>
          <a:p>
            <a:pPr indent="-274320" lvl="0" marL="274320" marR="0" rtl="0" algn="l">
              <a:lnSpc>
                <a:spcPct val="90000"/>
              </a:lnSpc>
              <a:spcBef>
                <a:spcPts val="600"/>
              </a:spcBef>
              <a:spcAft>
                <a:spcPts val="0"/>
              </a:spcAft>
              <a:buClr>
                <a:schemeClr val="accent1"/>
              </a:buClr>
              <a:buFont typeface="Noto Sans Symbols"/>
              <a:buNone/>
            </a:pPr>
            <a:r>
              <a:rPr b="0" i="0" lang="en-US" sz="1700" u="none" cap="none" strike="noStrike">
                <a:solidFill>
                  <a:schemeClr val="dk1"/>
                </a:solidFill>
                <a:latin typeface="Book Antiqua"/>
                <a:ea typeface="Book Antiqua"/>
                <a:cs typeface="Book Antiqua"/>
                <a:sym typeface="Book Antiqua"/>
              </a:rPr>
              <a:t>        if ( ret == -1 )</a:t>
            </a:r>
            <a:endParaRPr/>
          </a:p>
          <a:p>
            <a:pPr indent="-274320" lvl="0" marL="274320" marR="0" rtl="0" algn="l">
              <a:lnSpc>
                <a:spcPct val="90000"/>
              </a:lnSpc>
              <a:spcBef>
                <a:spcPts val="600"/>
              </a:spcBef>
              <a:spcAft>
                <a:spcPts val="0"/>
              </a:spcAft>
              <a:buClr>
                <a:schemeClr val="accent1"/>
              </a:buClr>
              <a:buFont typeface="Noto Sans Symbols"/>
              <a:buNone/>
            </a:pPr>
            <a:r>
              <a:rPr b="0" i="0" lang="en-US" sz="1700" u="none" cap="none" strike="noStrike">
                <a:solidFill>
                  <a:schemeClr val="dk1"/>
                </a:solidFill>
                <a:latin typeface="Book Antiqua"/>
                <a:ea typeface="Book Antiqua"/>
                <a:cs typeface="Book Antiqua"/>
                <a:sym typeface="Book Antiqua"/>
              </a:rPr>
              <a:t>        {</a:t>
            </a:r>
            <a:endParaRPr/>
          </a:p>
          <a:p>
            <a:pPr indent="-274320" lvl="0" marL="274320" marR="0" rtl="0" algn="l">
              <a:lnSpc>
                <a:spcPct val="90000"/>
              </a:lnSpc>
              <a:spcBef>
                <a:spcPts val="600"/>
              </a:spcBef>
              <a:spcAft>
                <a:spcPts val="0"/>
              </a:spcAft>
              <a:buClr>
                <a:schemeClr val="accent1"/>
              </a:buClr>
              <a:buFont typeface="Noto Sans Symbols"/>
              <a:buNone/>
            </a:pPr>
            <a:r>
              <a:rPr b="0" i="0" lang="en-US" sz="1700" u="none" cap="none" strike="noStrike">
                <a:solidFill>
                  <a:schemeClr val="dk1"/>
                </a:solidFill>
                <a:latin typeface="Book Antiqua"/>
                <a:ea typeface="Book Antiqua"/>
                <a:cs typeface="Book Antiqua"/>
                <a:sym typeface="Book Antiqua"/>
              </a:rPr>
              <a:t>            perror("exec failed\n");</a:t>
            </a:r>
            <a:endParaRPr/>
          </a:p>
          <a:p>
            <a:pPr indent="-274320" lvl="0" marL="274320" marR="0" rtl="0" algn="l">
              <a:lnSpc>
                <a:spcPct val="90000"/>
              </a:lnSpc>
              <a:spcBef>
                <a:spcPts val="600"/>
              </a:spcBef>
              <a:spcAft>
                <a:spcPts val="0"/>
              </a:spcAft>
              <a:buClr>
                <a:schemeClr val="accent1"/>
              </a:buClr>
              <a:buFont typeface="Noto Sans Symbols"/>
              <a:buNone/>
            </a:pPr>
            <a:r>
              <a:rPr b="0" i="0" lang="en-US" sz="1700" u="none" cap="none" strike="noStrike">
                <a:solidFill>
                  <a:schemeClr val="dk1"/>
                </a:solidFill>
                <a:latin typeface="Book Antiqua"/>
                <a:ea typeface="Book Antiqua"/>
                <a:cs typeface="Book Antiqua"/>
                <a:sym typeface="Book Antiqua"/>
              </a:rPr>
              <a:t>            exit(1);</a:t>
            </a:r>
            <a:endParaRPr/>
          </a:p>
          <a:p>
            <a:pPr indent="-274320" lvl="0" marL="274320" marR="0" rtl="0" algn="l">
              <a:lnSpc>
                <a:spcPct val="90000"/>
              </a:lnSpc>
              <a:spcBef>
                <a:spcPts val="600"/>
              </a:spcBef>
              <a:spcAft>
                <a:spcPts val="0"/>
              </a:spcAft>
              <a:buClr>
                <a:schemeClr val="accent1"/>
              </a:buClr>
              <a:buFont typeface="Noto Sans Symbols"/>
              <a:buNone/>
            </a:pPr>
            <a:r>
              <a:rPr b="0" i="0" lang="en-US" sz="1700" u="none" cap="none" strike="noStrike">
                <a:solidFill>
                  <a:schemeClr val="dk1"/>
                </a:solidFill>
                <a:latin typeface="Book Antiqua"/>
                <a:ea typeface="Book Antiqua"/>
                <a:cs typeface="Book Antiqua"/>
                <a:sym typeface="Book Antiqua"/>
              </a:rPr>
              <a:t>        }</a:t>
            </a:r>
            <a:endParaRPr/>
          </a:p>
          <a:p>
            <a:pPr indent="-274320" lvl="0" marL="274320" marR="0" rtl="0" algn="l">
              <a:lnSpc>
                <a:spcPct val="90000"/>
              </a:lnSpc>
              <a:spcBef>
                <a:spcPts val="600"/>
              </a:spcBef>
              <a:spcAft>
                <a:spcPts val="0"/>
              </a:spcAft>
              <a:buClr>
                <a:schemeClr val="accent1"/>
              </a:buClr>
              <a:buFont typeface="Noto Sans Symbols"/>
              <a:buNone/>
            </a:pPr>
            <a:r>
              <a:rPr b="0" i="0" lang="en-US" sz="1700" u="none" cap="none" strike="noStrike">
                <a:solidFill>
                  <a:schemeClr val="dk1"/>
                </a:solidFill>
                <a:latin typeface="Book Antiqua"/>
                <a:ea typeface="Book Antiqua"/>
                <a:cs typeface="Book Antiqua"/>
                <a:sym typeface="Book Antiqua"/>
              </a:rPr>
              <a:t>    }</a:t>
            </a:r>
            <a:endParaRPr/>
          </a:p>
          <a:p>
            <a:pPr indent="-274320" lvl="0" marL="274320" marR="0" rtl="0" algn="l">
              <a:lnSpc>
                <a:spcPct val="90000"/>
              </a:lnSpc>
              <a:spcBef>
                <a:spcPts val="600"/>
              </a:spcBef>
              <a:spcAft>
                <a:spcPts val="0"/>
              </a:spcAft>
              <a:buClr>
                <a:schemeClr val="accent1"/>
              </a:buClr>
              <a:buFont typeface="Noto Sans Symbols"/>
              <a:buNone/>
            </a:pPr>
            <a:r>
              <a:rPr b="0" i="0" lang="en-US" sz="1700" u="none" cap="none" strike="noStrike">
                <a:solidFill>
                  <a:schemeClr val="dk1"/>
                </a:solidFill>
                <a:latin typeface="Book Antiqua"/>
                <a:ea typeface="Book Antiqua"/>
                <a:cs typeface="Book Antiqua"/>
                <a:sym typeface="Book Antiqua"/>
              </a:rPr>
              <a:t>    else{</a:t>
            </a:r>
            <a:endParaRPr/>
          </a:p>
          <a:p>
            <a:pPr indent="-274320" lvl="0" marL="274320" marR="0" rtl="0" algn="l">
              <a:lnSpc>
                <a:spcPct val="90000"/>
              </a:lnSpc>
              <a:spcBef>
                <a:spcPts val="600"/>
              </a:spcBef>
              <a:spcAft>
                <a:spcPts val="0"/>
              </a:spcAft>
              <a:buClr>
                <a:schemeClr val="accent1"/>
              </a:buClr>
              <a:buFont typeface="Noto Sans Symbols"/>
              <a:buNone/>
            </a:pPr>
            <a:r>
              <a:rPr b="0" i="0" lang="en-US" sz="1700" u="none" cap="none" strike="noStrike">
                <a:solidFill>
                  <a:schemeClr val="dk1"/>
                </a:solidFill>
                <a:latin typeface="Book Antiqua"/>
                <a:ea typeface="Book Antiqua"/>
                <a:cs typeface="Book Antiqua"/>
                <a:sym typeface="Book Antiqua"/>
              </a:rPr>
              <a:t>        printf("\nParent : I am the shell process waiting for my child to complete the task");</a:t>
            </a:r>
            <a:endParaRPr/>
          </a:p>
          <a:p>
            <a:pPr indent="-274320" lvl="0" marL="274320" marR="0" rtl="0" algn="l">
              <a:lnSpc>
                <a:spcPct val="90000"/>
              </a:lnSpc>
              <a:spcBef>
                <a:spcPts val="600"/>
              </a:spcBef>
              <a:spcAft>
                <a:spcPts val="0"/>
              </a:spcAft>
              <a:buClr>
                <a:schemeClr val="accent1"/>
              </a:buClr>
              <a:buFont typeface="Noto Sans Symbols"/>
              <a:buNone/>
            </a:pPr>
            <a:r>
              <a:rPr b="0" i="0" lang="en-US" sz="1700" u="none" cap="none" strike="noStrike">
                <a:solidFill>
                  <a:schemeClr val="dk1"/>
                </a:solidFill>
                <a:latin typeface="Book Antiqua"/>
                <a:ea typeface="Book Antiqua"/>
                <a:cs typeface="Book Antiqua"/>
                <a:sym typeface="Book Antiqua"/>
              </a:rPr>
              <a:t>        cpid = wait(&amp;status);</a:t>
            </a:r>
            <a:endParaRPr/>
          </a:p>
          <a:p>
            <a:pPr indent="-274320" lvl="0" marL="274320" marR="0" rtl="0" algn="l">
              <a:lnSpc>
                <a:spcPct val="90000"/>
              </a:lnSpc>
              <a:spcBef>
                <a:spcPts val="600"/>
              </a:spcBef>
              <a:spcAft>
                <a:spcPts val="0"/>
              </a:spcAft>
              <a:buClr>
                <a:schemeClr val="accent1"/>
              </a:buClr>
              <a:buFont typeface="Noto Sans Symbols"/>
              <a:buNone/>
            </a:pPr>
            <a:r>
              <a:rPr b="0" i="0" lang="en-US" sz="1700" u="none" cap="none" strike="noStrike">
                <a:solidFill>
                  <a:schemeClr val="dk1"/>
                </a:solidFill>
                <a:latin typeface="Book Antiqua"/>
                <a:ea typeface="Book Antiqua"/>
                <a:cs typeface="Book Antiqua"/>
                <a:sym typeface="Book Antiqua"/>
              </a:rPr>
              <a:t>        printf("\nParent : My child %d exited with status %d", cpid, status);</a:t>
            </a:r>
            <a:endParaRPr/>
          </a:p>
          <a:p>
            <a:pPr indent="-274320" lvl="0" marL="274320" marR="0" rtl="0" algn="l">
              <a:lnSpc>
                <a:spcPct val="90000"/>
              </a:lnSpc>
              <a:spcBef>
                <a:spcPts val="600"/>
              </a:spcBef>
              <a:spcAft>
                <a:spcPts val="0"/>
              </a:spcAft>
              <a:buClr>
                <a:schemeClr val="accent1"/>
              </a:buClr>
              <a:buFont typeface="Noto Sans Symbols"/>
              <a:buNone/>
            </a:pPr>
            <a:r>
              <a:rPr b="0" i="0" lang="en-US" sz="1700" u="none" cap="none" strike="noStrike">
                <a:solidFill>
                  <a:schemeClr val="dk1"/>
                </a:solidFill>
                <a:latin typeface="Book Antiqua"/>
                <a:ea typeface="Book Antiqua"/>
                <a:cs typeface="Book Antiqua"/>
                <a:sym typeface="Book Antiqua"/>
              </a:rPr>
              <a:t>        printf("\nParent : Good Job my child!!!");</a:t>
            </a:r>
            <a:endParaRPr/>
          </a:p>
          <a:p>
            <a:pPr indent="-274320" lvl="0" marL="274320" marR="0" rtl="0" algn="l">
              <a:lnSpc>
                <a:spcPct val="90000"/>
              </a:lnSpc>
              <a:spcBef>
                <a:spcPts val="600"/>
              </a:spcBef>
              <a:spcAft>
                <a:spcPts val="0"/>
              </a:spcAft>
              <a:buClr>
                <a:schemeClr val="accent1"/>
              </a:buClr>
              <a:buFont typeface="Noto Sans Symbols"/>
              <a:buNone/>
            </a:pPr>
            <a:r>
              <a:rPr b="0" i="0" lang="en-US" sz="1700" u="none" cap="none" strike="noStrike">
                <a:solidFill>
                  <a:schemeClr val="dk1"/>
                </a:solidFill>
                <a:latin typeface="Book Antiqua"/>
                <a:ea typeface="Book Antiqua"/>
                <a:cs typeface="Book Antiqua"/>
                <a:sym typeface="Book Antiqua"/>
              </a:rPr>
              <a:t>    }</a:t>
            </a:r>
            <a:endParaRPr/>
          </a:p>
          <a:p>
            <a:pPr indent="-274320" lvl="0" marL="274320" marR="0" rtl="0" algn="l">
              <a:lnSpc>
                <a:spcPct val="90000"/>
              </a:lnSpc>
              <a:spcBef>
                <a:spcPts val="600"/>
              </a:spcBef>
              <a:spcAft>
                <a:spcPts val="0"/>
              </a:spcAft>
              <a:buClr>
                <a:schemeClr val="accent1"/>
              </a:buClr>
              <a:buFont typeface="Noto Sans Symbols"/>
              <a:buNone/>
            </a:pPr>
            <a:r>
              <a:rPr b="0" i="0" lang="en-US" sz="1700" u="none" cap="none" strike="noStrike">
                <a:solidFill>
                  <a:schemeClr val="dk1"/>
                </a:solidFill>
                <a:latin typeface="Book Antiqua"/>
                <a:ea typeface="Book Antiqua"/>
                <a:cs typeface="Book Antiqua"/>
                <a:sym typeface="Book Antiqua"/>
              </a:rPr>
              <a:t>    printf("\nParent : I am the process with pid %d executing this statement\n", getpid());</a:t>
            </a:r>
            <a:endParaRPr/>
          </a:p>
          <a:p>
            <a:pPr indent="-274320" lvl="0" marL="274320" marR="0" rtl="0" algn="l">
              <a:lnSpc>
                <a:spcPct val="90000"/>
              </a:lnSpc>
              <a:spcBef>
                <a:spcPts val="600"/>
              </a:spcBef>
              <a:spcAft>
                <a:spcPts val="0"/>
              </a:spcAft>
              <a:buClr>
                <a:schemeClr val="accent1"/>
              </a:buClr>
              <a:buFont typeface="Noto Sans Symbols"/>
              <a:buNone/>
            </a:pPr>
            <a:r>
              <a:rPr b="0" i="0" lang="en-US" sz="1700" u="none" cap="none" strike="noStrike">
                <a:solidFill>
                  <a:schemeClr val="dk1"/>
                </a:solidFill>
                <a:latin typeface="Book Antiqua"/>
                <a:ea typeface="Book Antiqua"/>
                <a:cs typeface="Book Antiqua"/>
                <a:sym typeface="Book Antiqua"/>
              </a:rPr>
              <a:t>    return 0;</a:t>
            </a:r>
            <a:endParaRPr/>
          </a:p>
          <a:p>
            <a:pPr indent="-274320" lvl="0" marL="274320" marR="0" rtl="0" algn="l">
              <a:lnSpc>
                <a:spcPct val="90000"/>
              </a:lnSpc>
              <a:spcBef>
                <a:spcPts val="600"/>
              </a:spcBef>
              <a:spcAft>
                <a:spcPts val="0"/>
              </a:spcAft>
              <a:buClr>
                <a:schemeClr val="accent1"/>
              </a:buClr>
              <a:buFont typeface="Noto Sans Symbols"/>
              <a:buNone/>
            </a:pPr>
            <a:r>
              <a:rPr b="0" i="0" lang="en-US" sz="1700" u="none" cap="none" strike="noStrike">
                <a:solidFill>
                  <a:schemeClr val="dk1"/>
                </a:solidFill>
                <a:latin typeface="Book Antiqua"/>
                <a:ea typeface="Book Antiqua"/>
                <a:cs typeface="Book Antiqua"/>
                <a:sym typeface="Book Antiqua"/>
              </a:rPr>
              <a:t>}</a:t>
            </a:r>
            <a:endParaRPr/>
          </a:p>
          <a:p>
            <a:pPr indent="-274320" lvl="0" marL="274320" marR="0" rtl="0" algn="l">
              <a:lnSpc>
                <a:spcPct val="90000"/>
              </a:lnSpc>
              <a:spcBef>
                <a:spcPts val="600"/>
              </a:spcBef>
              <a:spcAft>
                <a:spcPts val="0"/>
              </a:spcAft>
              <a:buClr>
                <a:schemeClr val="accent1"/>
              </a:buClr>
              <a:buFont typeface="Noto Sans Symbols"/>
              <a:buNone/>
            </a:pPr>
            <a:r>
              <a:t/>
            </a:r>
            <a:endParaRPr b="0" i="0" sz="17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0"/>
          <p:cNvSpPr txBox="1"/>
          <p:nvPr>
            <p:ph type="title"/>
          </p:nvPr>
        </p:nvSpPr>
        <p:spPr>
          <a:xfrm>
            <a:off x="152400" y="76200"/>
            <a:ext cx="85344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Exec can run user programs as well</a:t>
            </a:r>
            <a:endParaRPr b="1" i="0" sz="2520" u="none" cap="small" strike="noStrike">
              <a:solidFill>
                <a:schemeClr val="dk2"/>
              </a:solidFill>
              <a:latin typeface="Book Antiqua"/>
              <a:ea typeface="Book Antiqua"/>
              <a:cs typeface="Book Antiqua"/>
              <a:sym typeface="Book Antiqua"/>
            </a:endParaRPr>
          </a:p>
        </p:txBody>
      </p:sp>
      <p:sp>
        <p:nvSpPr>
          <p:cNvPr id="417" name="Google Shape;417;p50"/>
          <p:cNvSpPr txBox="1"/>
          <p:nvPr>
            <p:ph idx="1" type="body"/>
          </p:nvPr>
        </p:nvSpPr>
        <p:spPr>
          <a:xfrm>
            <a:off x="228600" y="533400"/>
            <a:ext cx="8686800" cy="61722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#include &lt;stdio.h&gt;</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int main(){</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int num1, num2;</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scanf("%d", &amp;num1, &amp;num2);</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printf("\nHello World!!!\n");</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return 0;</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$gcc –o command command.c</a:t>
            </a:r>
            <a:endParaRPr b="0" i="0" sz="20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t/>
            </a:r>
            <a:endParaRPr b="0" i="0" sz="20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t/>
            </a:r>
            <a:endParaRPr b="0" i="0" sz="20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1"/>
          <p:cNvSpPr txBox="1"/>
          <p:nvPr>
            <p:ph type="title"/>
          </p:nvPr>
        </p:nvSpPr>
        <p:spPr>
          <a:xfrm>
            <a:off x="152400" y="0"/>
            <a:ext cx="8763000" cy="533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0" i="0" lang="en-US" sz="2800" u="none" cap="small" strike="noStrike">
                <a:solidFill>
                  <a:schemeClr val="dk2"/>
                </a:solidFill>
                <a:latin typeface="Book Antiqua"/>
                <a:ea typeface="Book Antiqua"/>
                <a:cs typeface="Book Antiqua"/>
                <a:sym typeface="Book Antiqua"/>
              </a:rPr>
              <a:t>interpreting the password file /etc/passwd</a:t>
            </a:r>
            <a:endParaRPr b="0" i="0" sz="2800" u="none" cap="small" strike="noStrike">
              <a:solidFill>
                <a:schemeClr val="dk2"/>
              </a:solidFill>
              <a:latin typeface="Book Antiqua"/>
              <a:ea typeface="Book Antiqua"/>
              <a:cs typeface="Book Antiqua"/>
              <a:sym typeface="Book Antiqua"/>
            </a:endParaRPr>
          </a:p>
        </p:txBody>
      </p:sp>
      <p:sp>
        <p:nvSpPr>
          <p:cNvPr id="423" name="Google Shape;423;p51"/>
          <p:cNvSpPr/>
          <p:nvPr/>
        </p:nvSpPr>
        <p:spPr>
          <a:xfrm>
            <a:off x="1295397" y="609600"/>
            <a:ext cx="6553206" cy="711064"/>
          </a:xfrm>
          <a:prstGeom prst="roundRect">
            <a:avLst>
              <a:gd fmla="val 16667" name="adj"/>
            </a:avLst>
          </a:prstGeom>
          <a:solidFill>
            <a:srgbClr val="7030A0"/>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0" i="0" lang="en-US" sz="2000" u="none" cap="none" strike="noStrike">
                <a:solidFill>
                  <a:schemeClr val="lt1"/>
                </a:solidFill>
                <a:latin typeface="Book Antiqua"/>
                <a:ea typeface="Book Antiqua"/>
                <a:cs typeface="Book Antiqua"/>
                <a:sym typeface="Book Antiqua"/>
              </a:rPr>
              <a:t>ramesh : x : 12: 55 : /home/cir/ramesh : /bin/bash</a:t>
            </a:r>
            <a:endParaRPr b="0" i="0" sz="2000" u="none" cap="none" strike="noStrike">
              <a:solidFill>
                <a:schemeClr val="lt1"/>
              </a:solidFill>
              <a:latin typeface="Book Antiqua"/>
              <a:ea typeface="Book Antiqua"/>
              <a:cs typeface="Book Antiqua"/>
              <a:sym typeface="Book Antiqua"/>
            </a:endParaRPr>
          </a:p>
        </p:txBody>
      </p:sp>
      <p:sp>
        <p:nvSpPr>
          <p:cNvPr id="424" name="Google Shape;424;p51"/>
          <p:cNvSpPr/>
          <p:nvPr/>
        </p:nvSpPr>
        <p:spPr>
          <a:xfrm>
            <a:off x="2743200" y="1828800"/>
            <a:ext cx="304800" cy="457200"/>
          </a:xfrm>
          <a:prstGeom prst="down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25" name="Google Shape;425;p51"/>
          <p:cNvSpPr/>
          <p:nvPr/>
        </p:nvSpPr>
        <p:spPr>
          <a:xfrm>
            <a:off x="3124200" y="3276600"/>
            <a:ext cx="304800" cy="457200"/>
          </a:xfrm>
          <a:prstGeom prst="up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26" name="Google Shape;426;p51"/>
          <p:cNvSpPr/>
          <p:nvPr/>
        </p:nvSpPr>
        <p:spPr>
          <a:xfrm>
            <a:off x="1524000" y="1676400"/>
            <a:ext cx="304800" cy="609600"/>
          </a:xfrm>
          <a:prstGeom prst="down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27" name="Google Shape;427;p51"/>
          <p:cNvSpPr/>
          <p:nvPr/>
        </p:nvSpPr>
        <p:spPr>
          <a:xfrm>
            <a:off x="4572000" y="1752600"/>
            <a:ext cx="304800" cy="533400"/>
          </a:xfrm>
          <a:prstGeom prst="down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28" name="Google Shape;428;p51"/>
          <p:cNvSpPr/>
          <p:nvPr/>
        </p:nvSpPr>
        <p:spPr>
          <a:xfrm>
            <a:off x="2362200" y="3276600"/>
            <a:ext cx="304800" cy="457200"/>
          </a:xfrm>
          <a:prstGeom prst="up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29" name="Google Shape;429;p51"/>
          <p:cNvSpPr/>
          <p:nvPr/>
        </p:nvSpPr>
        <p:spPr>
          <a:xfrm>
            <a:off x="6553200" y="3276600"/>
            <a:ext cx="304800" cy="457200"/>
          </a:xfrm>
          <a:prstGeom prst="up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30" name="Google Shape;430;p51"/>
          <p:cNvSpPr/>
          <p:nvPr/>
        </p:nvSpPr>
        <p:spPr>
          <a:xfrm>
            <a:off x="1219200" y="3962400"/>
            <a:ext cx="1524000" cy="533400"/>
          </a:xfrm>
          <a:prstGeom prst="roundRect">
            <a:avLst>
              <a:gd fmla="val 16667" name="adj"/>
            </a:avLst>
          </a:prstGeom>
          <a:solidFill>
            <a:srgbClr val="FFFF0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7030A0"/>
                </a:solidFill>
                <a:latin typeface="Book Antiqua"/>
                <a:ea typeface="Book Antiqua"/>
                <a:cs typeface="Book Antiqua"/>
                <a:sym typeface="Book Antiqua"/>
              </a:rPr>
              <a:t>Password</a:t>
            </a:r>
            <a:endParaRPr b="0" i="0" sz="1800" u="none" cap="none" strike="noStrike">
              <a:solidFill>
                <a:srgbClr val="7030A0"/>
              </a:solidFill>
              <a:latin typeface="Book Antiqua"/>
              <a:ea typeface="Book Antiqua"/>
              <a:cs typeface="Book Antiqua"/>
              <a:sym typeface="Book Antiqua"/>
            </a:endParaRPr>
          </a:p>
        </p:txBody>
      </p:sp>
      <p:sp>
        <p:nvSpPr>
          <p:cNvPr id="431" name="Google Shape;431;p51"/>
          <p:cNvSpPr/>
          <p:nvPr/>
        </p:nvSpPr>
        <p:spPr>
          <a:xfrm>
            <a:off x="304800" y="990600"/>
            <a:ext cx="1524000" cy="533400"/>
          </a:xfrm>
          <a:prstGeom prst="roundRect">
            <a:avLst>
              <a:gd fmla="val 16667" name="adj"/>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Book Antiqua"/>
                <a:ea typeface="Book Antiqua"/>
                <a:cs typeface="Book Antiqua"/>
                <a:sym typeface="Book Antiqua"/>
              </a:rPr>
              <a:t>Username</a:t>
            </a:r>
            <a:endParaRPr b="0" i="0" sz="1800" u="none" cap="none" strike="noStrike">
              <a:solidFill>
                <a:schemeClr val="lt1"/>
              </a:solidFill>
              <a:latin typeface="Book Antiqua"/>
              <a:ea typeface="Book Antiqua"/>
              <a:cs typeface="Book Antiqua"/>
              <a:sym typeface="Book Antiqua"/>
            </a:endParaRPr>
          </a:p>
        </p:txBody>
      </p:sp>
      <p:sp>
        <p:nvSpPr>
          <p:cNvPr id="432" name="Google Shape;432;p51"/>
          <p:cNvSpPr/>
          <p:nvPr/>
        </p:nvSpPr>
        <p:spPr>
          <a:xfrm>
            <a:off x="3124200" y="3886200"/>
            <a:ext cx="1676400" cy="609600"/>
          </a:xfrm>
          <a:prstGeom prst="roundRect">
            <a:avLst>
              <a:gd fmla="val 16667" name="adj"/>
            </a:avLst>
          </a:prstGeom>
          <a:solidFill>
            <a:srgbClr val="3667C4"/>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Book Antiqua"/>
                <a:ea typeface="Book Antiqua"/>
                <a:cs typeface="Book Antiqua"/>
                <a:sym typeface="Book Antiqua"/>
              </a:rPr>
              <a:t>Group ID</a:t>
            </a:r>
            <a:br>
              <a:rPr b="0" i="0" lang="en-US" sz="1800" u="none" cap="none" strike="noStrike">
                <a:solidFill>
                  <a:schemeClr val="lt1"/>
                </a:solidFill>
                <a:latin typeface="Book Antiqua"/>
                <a:ea typeface="Book Antiqua"/>
                <a:cs typeface="Book Antiqua"/>
                <a:sym typeface="Book Antiqua"/>
              </a:rPr>
            </a:br>
            <a:r>
              <a:rPr b="0" i="0" lang="en-US" sz="1800" u="none" cap="none" strike="noStrike">
                <a:solidFill>
                  <a:schemeClr val="lt1"/>
                </a:solidFill>
                <a:latin typeface="Book Antiqua"/>
                <a:ea typeface="Book Antiqua"/>
                <a:cs typeface="Book Antiqua"/>
                <a:sym typeface="Book Antiqua"/>
              </a:rPr>
              <a:t>(GID)</a:t>
            </a:r>
            <a:endParaRPr b="0" i="0" sz="1800" u="none" cap="none" strike="noStrike">
              <a:solidFill>
                <a:schemeClr val="lt1"/>
              </a:solidFill>
              <a:latin typeface="Book Antiqua"/>
              <a:ea typeface="Book Antiqua"/>
              <a:cs typeface="Book Antiqua"/>
              <a:sym typeface="Book Antiqua"/>
            </a:endParaRPr>
          </a:p>
        </p:txBody>
      </p:sp>
      <p:sp>
        <p:nvSpPr>
          <p:cNvPr id="433" name="Google Shape;433;p51"/>
          <p:cNvSpPr/>
          <p:nvPr/>
        </p:nvSpPr>
        <p:spPr>
          <a:xfrm>
            <a:off x="5943600" y="3962400"/>
            <a:ext cx="1524000" cy="533400"/>
          </a:xfrm>
          <a:prstGeom prst="roundRect">
            <a:avLst>
              <a:gd fmla="val 16667" name="adj"/>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Book Antiqua"/>
                <a:ea typeface="Book Antiqua"/>
                <a:cs typeface="Book Antiqua"/>
                <a:sym typeface="Book Antiqua"/>
              </a:rPr>
              <a:t>Login Shell</a:t>
            </a:r>
            <a:endParaRPr b="0" i="0" sz="1800" u="none" cap="none" strike="noStrike">
              <a:solidFill>
                <a:schemeClr val="lt1"/>
              </a:solidFill>
              <a:latin typeface="Book Antiqua"/>
              <a:ea typeface="Book Antiqua"/>
              <a:cs typeface="Book Antiqua"/>
              <a:sym typeface="Book Antiqua"/>
            </a:endParaRPr>
          </a:p>
        </p:txBody>
      </p:sp>
      <p:sp>
        <p:nvSpPr>
          <p:cNvPr id="434" name="Google Shape;434;p51"/>
          <p:cNvSpPr/>
          <p:nvPr/>
        </p:nvSpPr>
        <p:spPr>
          <a:xfrm>
            <a:off x="4038600" y="990600"/>
            <a:ext cx="2057400" cy="5334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Book Antiqua"/>
                <a:ea typeface="Book Antiqua"/>
                <a:cs typeface="Book Antiqua"/>
                <a:sym typeface="Book Antiqua"/>
              </a:rPr>
              <a:t>Home Directory</a:t>
            </a:r>
            <a:endParaRPr b="0" i="0" sz="1800" u="none" cap="none" strike="noStrike">
              <a:solidFill>
                <a:schemeClr val="lt1"/>
              </a:solidFill>
              <a:latin typeface="Book Antiqua"/>
              <a:ea typeface="Book Antiqua"/>
              <a:cs typeface="Book Antiqua"/>
              <a:sym typeface="Book Antiqua"/>
            </a:endParaRPr>
          </a:p>
        </p:txBody>
      </p:sp>
      <p:sp>
        <p:nvSpPr>
          <p:cNvPr id="435" name="Google Shape;435;p51"/>
          <p:cNvSpPr/>
          <p:nvPr/>
        </p:nvSpPr>
        <p:spPr>
          <a:xfrm>
            <a:off x="2133600" y="1143000"/>
            <a:ext cx="1524000" cy="533400"/>
          </a:xfrm>
          <a:prstGeom prst="roundRect">
            <a:avLst>
              <a:gd fmla="val 16667" name="adj"/>
            </a:avLst>
          </a:prstGeom>
          <a:solidFill>
            <a:srgbClr val="59DD7C"/>
          </a:solidFill>
          <a:ln cap="flat" cmpd="sng" w="12700">
            <a:solidFill>
              <a:srgbClr val="FAC700"/>
            </a:solidFill>
            <a:prstDash val="solid"/>
            <a:round/>
            <a:headEnd len="sm" w="sm" type="none"/>
            <a:tailEnd len="sm" w="sm" type="none"/>
          </a:ln>
          <a:effectLst>
            <a:outerShdw blurRad="50800" rotWithShape="0" dir="5400000" dist="25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Book Antiqua"/>
                <a:ea typeface="Book Antiqua"/>
                <a:cs typeface="Book Antiqua"/>
                <a:sym typeface="Book Antiqua"/>
              </a:rPr>
              <a:t>User ID (UID)</a:t>
            </a:r>
            <a:endParaRPr b="0" i="0" sz="18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6"/>
          <p:cNvSpPr txBox="1"/>
          <p:nvPr>
            <p:ph type="title"/>
          </p:nvPr>
        </p:nvSpPr>
        <p:spPr>
          <a:xfrm>
            <a:off x="152400" y="152400"/>
            <a:ext cx="8534400" cy="381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700" u="none" cap="small" strike="noStrike">
                <a:solidFill>
                  <a:schemeClr val="dk2"/>
                </a:solidFill>
                <a:latin typeface="Book Antiqua"/>
                <a:ea typeface="Book Antiqua"/>
                <a:cs typeface="Book Antiqua"/>
                <a:sym typeface="Book Antiqua"/>
              </a:rPr>
              <a:t>Fork example</a:t>
            </a:r>
            <a:endParaRPr b="1" i="0" sz="2700" u="none" cap="small" strike="noStrike">
              <a:solidFill>
                <a:schemeClr val="dk2"/>
              </a:solidFill>
              <a:latin typeface="Book Antiqua"/>
              <a:ea typeface="Book Antiqua"/>
              <a:cs typeface="Book Antiqua"/>
              <a:sym typeface="Book Antiqua"/>
            </a:endParaRPr>
          </a:p>
        </p:txBody>
      </p:sp>
      <p:sp>
        <p:nvSpPr>
          <p:cNvPr id="174" name="Google Shape;174;p16"/>
          <p:cNvSpPr txBox="1"/>
          <p:nvPr>
            <p:ph idx="1" type="body"/>
          </p:nvPr>
        </p:nvSpPr>
        <p:spPr>
          <a:xfrm>
            <a:off x="228600" y="609600"/>
            <a:ext cx="8610600" cy="60960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90000"/>
              </a:lnSpc>
              <a:spcBef>
                <a:spcPts val="0"/>
              </a:spcBef>
              <a:spcAft>
                <a:spcPts val="0"/>
              </a:spcAft>
              <a:buClr>
                <a:schemeClr val="accent1"/>
              </a:buClr>
              <a:buFont typeface="Noto Sans Symbols"/>
              <a:buNone/>
            </a:pPr>
            <a:r>
              <a:rPr b="0" i="0" lang="en-US" sz="2035" u="none" cap="none" strike="noStrike">
                <a:solidFill>
                  <a:schemeClr val="dk1"/>
                </a:solidFill>
                <a:latin typeface="Book Antiqua"/>
                <a:ea typeface="Book Antiqua"/>
                <a:cs typeface="Book Antiqua"/>
                <a:sym typeface="Book Antiqua"/>
              </a:rPr>
              <a:t>#include &lt;stdio.h&gt;</a:t>
            </a:r>
            <a:endParaRPr/>
          </a:p>
          <a:p>
            <a:pPr indent="-274320" lvl="0" marL="274320" marR="0" rtl="0" algn="l">
              <a:lnSpc>
                <a:spcPct val="90000"/>
              </a:lnSpc>
              <a:spcBef>
                <a:spcPts val="600"/>
              </a:spcBef>
              <a:spcAft>
                <a:spcPts val="0"/>
              </a:spcAft>
              <a:buClr>
                <a:schemeClr val="accent1"/>
              </a:buClr>
              <a:buFont typeface="Noto Sans Symbols"/>
              <a:buNone/>
            </a:pPr>
            <a:r>
              <a:rPr b="0" i="0" lang="en-US" sz="2035" u="none" cap="none" strike="noStrike">
                <a:solidFill>
                  <a:schemeClr val="dk1"/>
                </a:solidFill>
                <a:latin typeface="Book Antiqua"/>
                <a:ea typeface="Book Antiqua"/>
                <a:cs typeface="Book Antiqua"/>
                <a:sym typeface="Book Antiqua"/>
              </a:rPr>
              <a:t>#include &lt;unistd.h&gt;</a:t>
            </a:r>
            <a:endParaRPr/>
          </a:p>
          <a:p>
            <a:pPr indent="-274320" lvl="0" marL="274320" marR="0" rtl="0" algn="l">
              <a:lnSpc>
                <a:spcPct val="90000"/>
              </a:lnSpc>
              <a:spcBef>
                <a:spcPts val="600"/>
              </a:spcBef>
              <a:spcAft>
                <a:spcPts val="0"/>
              </a:spcAft>
              <a:buClr>
                <a:schemeClr val="accent1"/>
              </a:buClr>
              <a:buFont typeface="Noto Sans Symbols"/>
              <a:buNone/>
            </a:pPr>
            <a:r>
              <a:rPr b="0" i="0" lang="en-US" sz="2035" u="none" cap="none" strike="noStrike">
                <a:solidFill>
                  <a:schemeClr val="dk1"/>
                </a:solidFill>
                <a:latin typeface="Book Antiqua"/>
                <a:ea typeface="Book Antiqua"/>
                <a:cs typeface="Book Antiqua"/>
                <a:sym typeface="Book Antiqua"/>
              </a:rPr>
              <a:t>int main()</a:t>
            </a:r>
            <a:endParaRPr/>
          </a:p>
          <a:p>
            <a:pPr indent="-274320" lvl="0" marL="274320" marR="0" rtl="0" algn="l">
              <a:lnSpc>
                <a:spcPct val="90000"/>
              </a:lnSpc>
              <a:spcBef>
                <a:spcPts val="600"/>
              </a:spcBef>
              <a:spcAft>
                <a:spcPts val="0"/>
              </a:spcAft>
              <a:buClr>
                <a:schemeClr val="accent1"/>
              </a:buClr>
              <a:buFont typeface="Noto Sans Symbols"/>
              <a:buNone/>
            </a:pPr>
            <a:r>
              <a:rPr b="0" i="0" lang="en-US" sz="2035" u="none" cap="none" strike="noStrike">
                <a:solidFill>
                  <a:schemeClr val="dk1"/>
                </a:solidFill>
                <a:latin typeface="Book Antiqua"/>
                <a:ea typeface="Book Antiqua"/>
                <a:cs typeface="Book Antiqua"/>
                <a:sym typeface="Book Antiqua"/>
              </a:rPr>
              <a:t>{</a:t>
            </a:r>
            <a:endParaRPr/>
          </a:p>
          <a:p>
            <a:pPr indent="-274320" lvl="0" marL="274320" marR="0" rtl="0" algn="l">
              <a:lnSpc>
                <a:spcPct val="90000"/>
              </a:lnSpc>
              <a:spcBef>
                <a:spcPts val="600"/>
              </a:spcBef>
              <a:spcAft>
                <a:spcPts val="0"/>
              </a:spcAft>
              <a:buClr>
                <a:schemeClr val="accent1"/>
              </a:buClr>
              <a:buFont typeface="Noto Sans Symbols"/>
              <a:buNone/>
            </a:pPr>
            <a:r>
              <a:rPr b="0" i="0" lang="en-US" sz="2035" u="none" cap="none" strike="noStrike">
                <a:solidFill>
                  <a:schemeClr val="dk1"/>
                </a:solidFill>
                <a:latin typeface="Book Antiqua"/>
                <a:ea typeface="Book Antiqua"/>
                <a:cs typeface="Book Antiqua"/>
                <a:sym typeface="Book Antiqua"/>
              </a:rPr>
              <a:t>    int pid;</a:t>
            </a:r>
            <a:endParaRPr/>
          </a:p>
          <a:p>
            <a:pPr indent="-274320" lvl="0" marL="274320" marR="0" rtl="0" algn="l">
              <a:lnSpc>
                <a:spcPct val="90000"/>
              </a:lnSpc>
              <a:spcBef>
                <a:spcPts val="600"/>
              </a:spcBef>
              <a:spcAft>
                <a:spcPts val="0"/>
              </a:spcAft>
              <a:buClr>
                <a:schemeClr val="accent1"/>
              </a:buClr>
              <a:buFont typeface="Noto Sans Symbols"/>
              <a:buNone/>
            </a:pPr>
            <a:r>
              <a:rPr b="0" i="0" lang="en-US" sz="2035" u="none" cap="none" strike="noStrike">
                <a:solidFill>
                  <a:schemeClr val="dk1"/>
                </a:solidFill>
                <a:latin typeface="Book Antiqua"/>
                <a:ea typeface="Book Antiqua"/>
                <a:cs typeface="Book Antiqua"/>
                <a:sym typeface="Book Antiqua"/>
              </a:rPr>
              <a:t>    pid = fork();</a:t>
            </a:r>
            <a:endParaRPr/>
          </a:p>
          <a:p>
            <a:pPr indent="-274320" lvl="0" marL="274320" marR="0" rtl="0" algn="l">
              <a:lnSpc>
                <a:spcPct val="90000"/>
              </a:lnSpc>
              <a:spcBef>
                <a:spcPts val="600"/>
              </a:spcBef>
              <a:spcAft>
                <a:spcPts val="0"/>
              </a:spcAft>
              <a:buClr>
                <a:schemeClr val="accent1"/>
              </a:buClr>
              <a:buFont typeface="Noto Sans Symbols"/>
              <a:buNone/>
            </a:pPr>
            <a:r>
              <a:rPr b="0" i="0" lang="en-US" sz="2035" u="none" cap="none" strike="noStrike">
                <a:solidFill>
                  <a:schemeClr val="dk1"/>
                </a:solidFill>
                <a:latin typeface="Book Antiqua"/>
                <a:ea typeface="Book Antiqua"/>
                <a:cs typeface="Book Antiqua"/>
                <a:sym typeface="Book Antiqua"/>
              </a:rPr>
              <a:t>    if ( pid == 0 )</a:t>
            </a:r>
            <a:endParaRPr/>
          </a:p>
          <a:p>
            <a:pPr indent="-274320" lvl="0" marL="274320" marR="0" rtl="0" algn="l">
              <a:lnSpc>
                <a:spcPct val="90000"/>
              </a:lnSpc>
              <a:spcBef>
                <a:spcPts val="600"/>
              </a:spcBef>
              <a:spcAft>
                <a:spcPts val="0"/>
              </a:spcAft>
              <a:buClr>
                <a:schemeClr val="accent1"/>
              </a:buClr>
              <a:buFont typeface="Noto Sans Symbols"/>
              <a:buNone/>
            </a:pPr>
            <a:r>
              <a:rPr b="0" i="0" lang="en-US" sz="2035" u="none" cap="none" strike="noStrike">
                <a:solidFill>
                  <a:schemeClr val="dk1"/>
                </a:solidFill>
                <a:latin typeface="Book Antiqua"/>
                <a:ea typeface="Book Antiqua"/>
                <a:cs typeface="Book Antiqua"/>
                <a:sym typeface="Book Antiqua"/>
              </a:rPr>
              <a:t>    {</a:t>
            </a:r>
            <a:endParaRPr/>
          </a:p>
          <a:p>
            <a:pPr indent="-274320" lvl="0" marL="274320" marR="0" rtl="0" algn="l">
              <a:lnSpc>
                <a:spcPct val="90000"/>
              </a:lnSpc>
              <a:spcBef>
                <a:spcPts val="600"/>
              </a:spcBef>
              <a:spcAft>
                <a:spcPts val="0"/>
              </a:spcAft>
              <a:buClr>
                <a:schemeClr val="accent1"/>
              </a:buClr>
              <a:buFont typeface="Noto Sans Symbols"/>
              <a:buNone/>
            </a:pPr>
            <a:r>
              <a:rPr b="0" i="0" lang="en-US" sz="2035" u="none" cap="none" strike="noStrike">
                <a:solidFill>
                  <a:schemeClr val="dk1"/>
                </a:solidFill>
                <a:latin typeface="Book Antiqua"/>
                <a:ea typeface="Book Antiqua"/>
                <a:cs typeface="Book Antiqua"/>
                <a:sym typeface="Book Antiqua"/>
              </a:rPr>
              <a:t>        printf("\nI am the child\n");</a:t>
            </a:r>
            <a:endParaRPr/>
          </a:p>
          <a:p>
            <a:pPr indent="-274320" lvl="0" marL="274320" marR="0" rtl="0" algn="l">
              <a:lnSpc>
                <a:spcPct val="90000"/>
              </a:lnSpc>
              <a:spcBef>
                <a:spcPts val="600"/>
              </a:spcBef>
              <a:spcAft>
                <a:spcPts val="0"/>
              </a:spcAft>
              <a:buClr>
                <a:schemeClr val="accent1"/>
              </a:buClr>
              <a:buFont typeface="Noto Sans Symbols"/>
              <a:buNone/>
            </a:pPr>
            <a:r>
              <a:rPr b="0" i="0" lang="en-US" sz="2035" u="none" cap="none" strike="noStrike">
                <a:solidFill>
                  <a:schemeClr val="dk1"/>
                </a:solidFill>
                <a:latin typeface="Book Antiqua"/>
                <a:ea typeface="Book Antiqua"/>
                <a:cs typeface="Book Antiqua"/>
                <a:sym typeface="Book Antiqua"/>
              </a:rPr>
              <a:t>    }</a:t>
            </a:r>
            <a:endParaRPr/>
          </a:p>
          <a:p>
            <a:pPr indent="-274320" lvl="0" marL="274320" marR="0" rtl="0" algn="l">
              <a:lnSpc>
                <a:spcPct val="90000"/>
              </a:lnSpc>
              <a:spcBef>
                <a:spcPts val="600"/>
              </a:spcBef>
              <a:spcAft>
                <a:spcPts val="0"/>
              </a:spcAft>
              <a:buClr>
                <a:schemeClr val="accent1"/>
              </a:buClr>
              <a:buFont typeface="Noto Sans Symbols"/>
              <a:buNone/>
            </a:pPr>
            <a:r>
              <a:rPr b="0" i="0" lang="en-US" sz="2035" u="none" cap="none" strike="noStrike">
                <a:solidFill>
                  <a:schemeClr val="dk1"/>
                </a:solidFill>
                <a:latin typeface="Book Antiqua"/>
                <a:ea typeface="Book Antiqua"/>
                <a:cs typeface="Book Antiqua"/>
                <a:sym typeface="Book Antiqua"/>
              </a:rPr>
              <a:t>    else</a:t>
            </a:r>
            <a:endParaRPr/>
          </a:p>
          <a:p>
            <a:pPr indent="-274320" lvl="0" marL="274320" marR="0" rtl="0" algn="l">
              <a:lnSpc>
                <a:spcPct val="90000"/>
              </a:lnSpc>
              <a:spcBef>
                <a:spcPts val="600"/>
              </a:spcBef>
              <a:spcAft>
                <a:spcPts val="0"/>
              </a:spcAft>
              <a:buClr>
                <a:schemeClr val="accent1"/>
              </a:buClr>
              <a:buFont typeface="Noto Sans Symbols"/>
              <a:buNone/>
            </a:pPr>
            <a:r>
              <a:rPr b="0" i="0" lang="en-US" sz="2035" u="none" cap="none" strike="noStrike">
                <a:solidFill>
                  <a:schemeClr val="dk1"/>
                </a:solidFill>
                <a:latin typeface="Book Antiqua"/>
                <a:ea typeface="Book Antiqua"/>
                <a:cs typeface="Book Antiqua"/>
                <a:sym typeface="Book Antiqua"/>
              </a:rPr>
              <a:t>    {</a:t>
            </a:r>
            <a:endParaRPr/>
          </a:p>
          <a:p>
            <a:pPr indent="-274320" lvl="0" marL="274320" marR="0" rtl="0" algn="l">
              <a:lnSpc>
                <a:spcPct val="90000"/>
              </a:lnSpc>
              <a:spcBef>
                <a:spcPts val="600"/>
              </a:spcBef>
              <a:spcAft>
                <a:spcPts val="0"/>
              </a:spcAft>
              <a:buClr>
                <a:schemeClr val="accent1"/>
              </a:buClr>
              <a:buFont typeface="Noto Sans Symbols"/>
              <a:buNone/>
            </a:pPr>
            <a:r>
              <a:rPr b="0" i="0" lang="en-US" sz="2035" u="none" cap="none" strike="noStrike">
                <a:solidFill>
                  <a:schemeClr val="dk1"/>
                </a:solidFill>
                <a:latin typeface="Book Antiqua"/>
                <a:ea typeface="Book Antiqua"/>
                <a:cs typeface="Book Antiqua"/>
                <a:sym typeface="Book Antiqua"/>
              </a:rPr>
              <a:t>        printf("\nI am the parent of child with pid %d\n", pid);</a:t>
            </a:r>
            <a:endParaRPr/>
          </a:p>
          <a:p>
            <a:pPr indent="-274320" lvl="0" marL="274320" marR="0" rtl="0" algn="l">
              <a:lnSpc>
                <a:spcPct val="90000"/>
              </a:lnSpc>
              <a:spcBef>
                <a:spcPts val="600"/>
              </a:spcBef>
              <a:spcAft>
                <a:spcPts val="0"/>
              </a:spcAft>
              <a:buClr>
                <a:schemeClr val="accent1"/>
              </a:buClr>
              <a:buFont typeface="Noto Sans Symbols"/>
              <a:buNone/>
            </a:pPr>
            <a:r>
              <a:rPr b="0" i="0" lang="en-US" sz="2035" u="none" cap="none" strike="noStrike">
                <a:solidFill>
                  <a:schemeClr val="dk1"/>
                </a:solidFill>
                <a:latin typeface="Book Antiqua"/>
                <a:ea typeface="Book Antiqua"/>
                <a:cs typeface="Book Antiqua"/>
                <a:sym typeface="Book Antiqua"/>
              </a:rPr>
              <a:t>    }</a:t>
            </a:r>
            <a:endParaRPr/>
          </a:p>
          <a:p>
            <a:pPr indent="-274320" lvl="0" marL="274320" marR="0" rtl="0" algn="l">
              <a:lnSpc>
                <a:spcPct val="90000"/>
              </a:lnSpc>
              <a:spcBef>
                <a:spcPts val="600"/>
              </a:spcBef>
              <a:spcAft>
                <a:spcPts val="0"/>
              </a:spcAft>
              <a:buClr>
                <a:schemeClr val="accent1"/>
              </a:buClr>
              <a:buFont typeface="Noto Sans Symbols"/>
              <a:buNone/>
            </a:pPr>
            <a:r>
              <a:rPr b="0" i="0" lang="en-US" sz="2035" u="none" cap="none" strike="noStrike">
                <a:solidFill>
                  <a:schemeClr val="dk1"/>
                </a:solidFill>
                <a:latin typeface="Book Antiqua"/>
                <a:ea typeface="Book Antiqua"/>
                <a:cs typeface="Book Antiqua"/>
                <a:sym typeface="Book Antiqua"/>
              </a:rPr>
              <a:t>    return 0;</a:t>
            </a:r>
            <a:endParaRPr/>
          </a:p>
          <a:p>
            <a:pPr indent="-274320" lvl="0" marL="274320" marR="0" rtl="0" algn="l">
              <a:lnSpc>
                <a:spcPct val="90000"/>
              </a:lnSpc>
              <a:spcBef>
                <a:spcPts val="600"/>
              </a:spcBef>
              <a:spcAft>
                <a:spcPts val="0"/>
              </a:spcAft>
              <a:buClr>
                <a:schemeClr val="accent1"/>
              </a:buClr>
              <a:buFont typeface="Noto Sans Symbols"/>
              <a:buNone/>
            </a:pPr>
            <a:r>
              <a:rPr b="0" i="0" lang="en-US" sz="2035" u="none" cap="none" strike="noStrike">
                <a:solidFill>
                  <a:schemeClr val="dk1"/>
                </a:solidFill>
                <a:latin typeface="Book Antiqua"/>
                <a:ea typeface="Book Antiqua"/>
                <a:cs typeface="Book Antiqua"/>
                <a:sym typeface="Book Antiqua"/>
              </a:rPr>
              <a:t>}</a:t>
            </a:r>
            <a:endParaRPr/>
          </a:p>
          <a:p>
            <a:pPr indent="-274320" lvl="0" marL="274320" marR="0" rtl="0" algn="l">
              <a:lnSpc>
                <a:spcPct val="90000"/>
              </a:lnSpc>
              <a:spcBef>
                <a:spcPts val="600"/>
              </a:spcBef>
              <a:spcAft>
                <a:spcPts val="0"/>
              </a:spcAft>
              <a:buClr>
                <a:schemeClr val="accent1"/>
              </a:buClr>
              <a:buFont typeface="Noto Sans Symbols"/>
              <a:buNone/>
            </a:pPr>
            <a:r>
              <a:t/>
            </a:r>
            <a:endParaRPr b="0" i="0" sz="222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2"/>
          <p:cNvSpPr txBox="1"/>
          <p:nvPr>
            <p:ph type="title"/>
          </p:nvPr>
        </p:nvSpPr>
        <p:spPr>
          <a:xfrm>
            <a:off x="152400" y="0"/>
            <a:ext cx="8763000" cy="533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0" i="0" lang="en-US" sz="2800" u="none" cap="small" strike="noStrike">
                <a:solidFill>
                  <a:schemeClr val="dk2"/>
                </a:solidFill>
                <a:latin typeface="Book Antiqua"/>
                <a:ea typeface="Book Antiqua"/>
                <a:cs typeface="Book Antiqua"/>
                <a:sym typeface="Book Antiqua"/>
              </a:rPr>
              <a:t>Interpreting the ls –l command</a:t>
            </a:r>
            <a:endParaRPr b="0" i="0" sz="2800" u="none" cap="small" strike="noStrike">
              <a:solidFill>
                <a:schemeClr val="dk2"/>
              </a:solidFill>
              <a:latin typeface="Book Antiqua"/>
              <a:ea typeface="Book Antiqua"/>
              <a:cs typeface="Book Antiqua"/>
              <a:sym typeface="Book Antiqua"/>
            </a:endParaRPr>
          </a:p>
        </p:txBody>
      </p:sp>
      <p:sp>
        <p:nvSpPr>
          <p:cNvPr id="441" name="Google Shape;441;p52"/>
          <p:cNvSpPr/>
          <p:nvPr/>
        </p:nvSpPr>
        <p:spPr>
          <a:xfrm>
            <a:off x="228600" y="751344"/>
            <a:ext cx="8458200" cy="31393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Book Antiqua"/>
                <a:ea typeface="Book Antiqua"/>
                <a:cs typeface="Book Antiqua"/>
                <a:sym typeface="Book Antiqua"/>
              </a:rPr>
              <a:t>[v_bhaskaran@ssh ~]$ ls -ltr</a:t>
            </a:r>
            <a:endParaRPr sz="18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rPr lang="en-US" sz="1800">
                <a:solidFill>
                  <a:schemeClr val="dk1"/>
                </a:solidFill>
                <a:latin typeface="Book Antiqua"/>
                <a:ea typeface="Book Antiqua"/>
                <a:cs typeface="Book Antiqua"/>
                <a:sym typeface="Book Antiqua"/>
              </a:rPr>
              <a:t>total 40</a:t>
            </a:r>
            <a:endParaRPr/>
          </a:p>
          <a:p>
            <a:pPr indent="0" lvl="0" marL="0" marR="0" rtl="0" algn="l">
              <a:spcBef>
                <a:spcPts val="0"/>
              </a:spcBef>
              <a:spcAft>
                <a:spcPts val="0"/>
              </a:spcAft>
              <a:buNone/>
            </a:pPr>
            <a:r>
              <a:rPr lang="en-US" sz="1800">
                <a:solidFill>
                  <a:schemeClr val="dk1"/>
                </a:solidFill>
                <a:latin typeface="Book Antiqua"/>
                <a:ea typeface="Book Antiqua"/>
                <a:cs typeface="Book Antiqua"/>
                <a:sym typeface="Book Antiqua"/>
              </a:rPr>
              <a:t>-rw-rw-r-- 1 v_bhaskaran v_bhaskaran  408 Mar 15 16:57 file.c</a:t>
            </a:r>
            <a:endParaRPr sz="18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rPr lang="en-US" sz="1800">
                <a:solidFill>
                  <a:schemeClr val="dk1"/>
                </a:solidFill>
                <a:latin typeface="Book Antiqua"/>
                <a:ea typeface="Book Antiqua"/>
                <a:cs typeface="Book Antiqua"/>
                <a:sym typeface="Book Antiqua"/>
              </a:rPr>
              <a:t>-rw-rw-r-- 1 v_bhaskaran v_bhaskaran  920 Mar 15 17:19 shell.c</a:t>
            </a:r>
            <a:endParaRPr sz="18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rPr lang="en-US" sz="1800">
                <a:solidFill>
                  <a:schemeClr val="dk1"/>
                </a:solidFill>
                <a:latin typeface="Book Antiqua"/>
                <a:ea typeface="Book Antiqua"/>
                <a:cs typeface="Book Antiqua"/>
                <a:sym typeface="Book Antiqua"/>
              </a:rPr>
              <a:t>-rw-rw-r-- 1 v_bhaskaran v_bhaskaran  533 Mar 15 17:33 new.c</a:t>
            </a:r>
            <a:endParaRPr sz="18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rPr lang="en-US" sz="1800">
                <a:solidFill>
                  <a:schemeClr val="dk1"/>
                </a:solidFill>
                <a:latin typeface="Book Antiqua"/>
                <a:ea typeface="Book Antiqua"/>
                <a:cs typeface="Book Antiqua"/>
                <a:sym typeface="Book Antiqua"/>
              </a:rPr>
              <a:t>drwxrwxr-x 2 v_bhaskaran v_bhaskaran 4096 Mar 15 17:45 OS</a:t>
            </a:r>
            <a:endParaRPr/>
          </a:p>
          <a:p>
            <a:pPr indent="0" lvl="0" marL="0" marR="0" rtl="0" algn="l">
              <a:spcBef>
                <a:spcPts val="0"/>
              </a:spcBef>
              <a:spcAft>
                <a:spcPts val="0"/>
              </a:spcAft>
              <a:buNone/>
            </a:pPr>
            <a:r>
              <a:rPr lang="en-US" sz="1800">
                <a:solidFill>
                  <a:schemeClr val="dk1"/>
                </a:solidFill>
                <a:latin typeface="Book Antiqua"/>
                <a:ea typeface="Book Antiqua"/>
                <a:cs typeface="Book Antiqua"/>
                <a:sym typeface="Book Antiqua"/>
              </a:rPr>
              <a:t>-rw-rw-r-- 1 v_bhaskaran v_bhaskaran  383 Mar 16 11:17 prgm.cpp</a:t>
            </a:r>
            <a:endParaRPr/>
          </a:p>
          <a:p>
            <a:pPr indent="0" lvl="0" marL="0" marR="0" rtl="0" algn="l">
              <a:spcBef>
                <a:spcPts val="0"/>
              </a:spcBef>
              <a:spcAft>
                <a:spcPts val="0"/>
              </a:spcAft>
              <a:buNone/>
            </a:pPr>
            <a:r>
              <a:rPr lang="en-US" sz="1800">
                <a:solidFill>
                  <a:schemeClr val="dk1"/>
                </a:solidFill>
                <a:latin typeface="Book Antiqua"/>
                <a:ea typeface="Book Antiqua"/>
                <a:cs typeface="Book Antiqua"/>
                <a:sym typeface="Book Antiqua"/>
              </a:rPr>
              <a:t>-rw-rw-r-- 1 v_bhaskaran v_bhaskaran  483 Mar 17 14:13 pipe.c</a:t>
            </a:r>
            <a:endParaRPr sz="18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rPr lang="en-US" sz="1800">
                <a:solidFill>
                  <a:schemeClr val="dk1"/>
                </a:solidFill>
                <a:latin typeface="Book Antiqua"/>
                <a:ea typeface="Book Antiqua"/>
                <a:cs typeface="Book Antiqua"/>
                <a:sym typeface="Book Antiqua"/>
              </a:rPr>
              <a:t>-rwxrwxr-x 1 v_bhaskaran v_bhaskaran 9928 Mar 17 14:15 a.out</a:t>
            </a:r>
            <a:endParaRPr sz="18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rPr lang="en-US" sz="1800">
                <a:solidFill>
                  <a:schemeClr val="dk1"/>
                </a:solidFill>
                <a:latin typeface="Book Antiqua"/>
                <a:ea typeface="Book Antiqua"/>
                <a:cs typeface="Book Antiqua"/>
                <a:sym typeface="Book Antiqua"/>
              </a:rPr>
              <a:t>-rw-rw-r-- 1 v_bhaskaran v_bhaskaran 1502 Mar 17 14:26 pipe.cpp</a:t>
            </a:r>
            <a:endParaRPr/>
          </a:p>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442" name="Google Shape;442;p52"/>
          <p:cNvSpPr/>
          <p:nvPr/>
        </p:nvSpPr>
        <p:spPr>
          <a:xfrm>
            <a:off x="6629400" y="3657600"/>
            <a:ext cx="381000" cy="609600"/>
          </a:xfrm>
          <a:prstGeom prst="upArrow">
            <a:avLst>
              <a:gd fmla="val 50000" name="adj1"/>
              <a:gd fmla="val 50000" name="adj2"/>
            </a:avLst>
          </a:prstGeom>
          <a:solidFill>
            <a:srgbClr val="FFFF0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443" name="Google Shape;443;p52"/>
          <p:cNvSpPr/>
          <p:nvPr/>
        </p:nvSpPr>
        <p:spPr>
          <a:xfrm>
            <a:off x="4419600" y="3581400"/>
            <a:ext cx="381000" cy="2286000"/>
          </a:xfrm>
          <a:prstGeom prst="upArrow">
            <a:avLst>
              <a:gd fmla="val 50000" name="adj1"/>
              <a:gd fmla="val 50000" name="adj2"/>
            </a:avLst>
          </a:prstGeom>
          <a:solidFill>
            <a:srgbClr val="FFFF0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444" name="Google Shape;444;p52"/>
          <p:cNvSpPr/>
          <p:nvPr/>
        </p:nvSpPr>
        <p:spPr>
          <a:xfrm>
            <a:off x="2286000" y="3581400"/>
            <a:ext cx="381000" cy="609600"/>
          </a:xfrm>
          <a:prstGeom prst="upArrow">
            <a:avLst>
              <a:gd fmla="val 50000" name="adj1"/>
              <a:gd fmla="val 50000" name="adj2"/>
            </a:avLst>
          </a:prstGeom>
          <a:solidFill>
            <a:srgbClr val="FFFF0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445" name="Google Shape;445;p52"/>
          <p:cNvSpPr/>
          <p:nvPr/>
        </p:nvSpPr>
        <p:spPr>
          <a:xfrm>
            <a:off x="3657600" y="3733800"/>
            <a:ext cx="381000" cy="1066800"/>
          </a:xfrm>
          <a:prstGeom prst="upArrow">
            <a:avLst>
              <a:gd fmla="val 50000" name="adj1"/>
              <a:gd fmla="val 50000" name="adj2"/>
            </a:avLst>
          </a:prstGeom>
          <a:solidFill>
            <a:srgbClr val="FFFF0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446" name="Google Shape;446;p52"/>
          <p:cNvSpPr/>
          <p:nvPr/>
        </p:nvSpPr>
        <p:spPr>
          <a:xfrm>
            <a:off x="609600" y="3657600"/>
            <a:ext cx="381000" cy="2438400"/>
          </a:xfrm>
          <a:prstGeom prst="upArrow">
            <a:avLst>
              <a:gd fmla="val 50000" name="adj1"/>
              <a:gd fmla="val 50000" name="adj2"/>
            </a:avLst>
          </a:prstGeom>
          <a:solidFill>
            <a:srgbClr val="FFFF0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FFFF9A"/>
              </a:solidFill>
              <a:latin typeface="Century Schoolbook"/>
              <a:ea typeface="Century Schoolbook"/>
              <a:cs typeface="Century Schoolbook"/>
              <a:sym typeface="Century Schoolbook"/>
            </a:endParaRPr>
          </a:p>
        </p:txBody>
      </p:sp>
      <p:sp>
        <p:nvSpPr>
          <p:cNvPr id="447" name="Google Shape;447;p52"/>
          <p:cNvSpPr/>
          <p:nvPr/>
        </p:nvSpPr>
        <p:spPr>
          <a:xfrm>
            <a:off x="1295400" y="3505200"/>
            <a:ext cx="381000" cy="1905000"/>
          </a:xfrm>
          <a:prstGeom prst="upArrow">
            <a:avLst>
              <a:gd fmla="val 50000" name="adj1"/>
              <a:gd fmla="val 50000" name="adj2"/>
            </a:avLst>
          </a:prstGeom>
          <a:solidFill>
            <a:srgbClr val="FFFF0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448" name="Google Shape;448;p52"/>
          <p:cNvSpPr/>
          <p:nvPr/>
        </p:nvSpPr>
        <p:spPr>
          <a:xfrm>
            <a:off x="3886200" y="5943600"/>
            <a:ext cx="2057400" cy="381000"/>
          </a:xfrm>
          <a:prstGeom prst="roundRect">
            <a:avLst>
              <a:gd fmla="val 16667" name="adj"/>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File Size (bytes)</a:t>
            </a:r>
            <a:endParaRPr sz="1800">
              <a:solidFill>
                <a:schemeClr val="lt1"/>
              </a:solidFill>
              <a:latin typeface="Book Antiqua"/>
              <a:ea typeface="Book Antiqua"/>
              <a:cs typeface="Book Antiqua"/>
              <a:sym typeface="Book Antiqua"/>
            </a:endParaRPr>
          </a:p>
        </p:txBody>
      </p:sp>
      <p:sp>
        <p:nvSpPr>
          <p:cNvPr id="449" name="Google Shape;449;p52"/>
          <p:cNvSpPr/>
          <p:nvPr/>
        </p:nvSpPr>
        <p:spPr>
          <a:xfrm>
            <a:off x="6324600" y="4343400"/>
            <a:ext cx="1447800" cy="381000"/>
          </a:xfrm>
          <a:prstGeom prst="roundRect">
            <a:avLst>
              <a:gd fmla="val 16667" name="adj"/>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Filename</a:t>
            </a:r>
            <a:endParaRPr sz="1800">
              <a:solidFill>
                <a:schemeClr val="lt1"/>
              </a:solidFill>
              <a:latin typeface="Book Antiqua"/>
              <a:ea typeface="Book Antiqua"/>
              <a:cs typeface="Book Antiqua"/>
              <a:sym typeface="Book Antiqua"/>
            </a:endParaRPr>
          </a:p>
        </p:txBody>
      </p:sp>
      <p:sp>
        <p:nvSpPr>
          <p:cNvPr id="450" name="Google Shape;450;p52"/>
          <p:cNvSpPr/>
          <p:nvPr/>
        </p:nvSpPr>
        <p:spPr>
          <a:xfrm>
            <a:off x="2895600" y="4953000"/>
            <a:ext cx="1524000" cy="381000"/>
          </a:xfrm>
          <a:prstGeom prst="roundRect">
            <a:avLst>
              <a:gd fmla="val 16667" name="adj"/>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Group name</a:t>
            </a:r>
            <a:endParaRPr sz="1800">
              <a:solidFill>
                <a:schemeClr val="lt1"/>
              </a:solidFill>
              <a:latin typeface="Book Antiqua"/>
              <a:ea typeface="Book Antiqua"/>
              <a:cs typeface="Book Antiqua"/>
              <a:sym typeface="Book Antiqua"/>
            </a:endParaRPr>
          </a:p>
        </p:txBody>
      </p:sp>
      <p:sp>
        <p:nvSpPr>
          <p:cNvPr id="451" name="Google Shape;451;p52"/>
          <p:cNvSpPr/>
          <p:nvPr/>
        </p:nvSpPr>
        <p:spPr>
          <a:xfrm>
            <a:off x="1219200" y="5486400"/>
            <a:ext cx="2057400" cy="381000"/>
          </a:xfrm>
          <a:prstGeom prst="roundRect">
            <a:avLst>
              <a:gd fmla="val 16667" name="adj"/>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Number of Links</a:t>
            </a:r>
            <a:endParaRPr sz="1800">
              <a:solidFill>
                <a:schemeClr val="lt1"/>
              </a:solidFill>
              <a:latin typeface="Book Antiqua"/>
              <a:ea typeface="Book Antiqua"/>
              <a:cs typeface="Book Antiqua"/>
              <a:sym typeface="Book Antiqua"/>
            </a:endParaRPr>
          </a:p>
        </p:txBody>
      </p:sp>
      <p:sp>
        <p:nvSpPr>
          <p:cNvPr id="452" name="Google Shape;452;p52"/>
          <p:cNvSpPr/>
          <p:nvPr/>
        </p:nvSpPr>
        <p:spPr>
          <a:xfrm>
            <a:off x="2133600" y="4267200"/>
            <a:ext cx="1524000" cy="381000"/>
          </a:xfrm>
          <a:prstGeom prst="roundRect">
            <a:avLst>
              <a:gd fmla="val 16667" name="adj"/>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User Name</a:t>
            </a:r>
            <a:endParaRPr sz="1800">
              <a:solidFill>
                <a:schemeClr val="lt1"/>
              </a:solidFill>
              <a:latin typeface="Book Antiqua"/>
              <a:ea typeface="Book Antiqua"/>
              <a:cs typeface="Book Antiqua"/>
              <a:sym typeface="Book Antiqua"/>
            </a:endParaRPr>
          </a:p>
        </p:txBody>
      </p:sp>
      <p:sp>
        <p:nvSpPr>
          <p:cNvPr id="453" name="Google Shape;453;p52"/>
          <p:cNvSpPr/>
          <p:nvPr/>
        </p:nvSpPr>
        <p:spPr>
          <a:xfrm>
            <a:off x="228600" y="6172200"/>
            <a:ext cx="1524000" cy="381000"/>
          </a:xfrm>
          <a:prstGeom prst="roundRect">
            <a:avLst>
              <a:gd fmla="val 16667" name="adj"/>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Permissions</a:t>
            </a:r>
            <a:endParaRPr sz="1800">
              <a:solidFill>
                <a:schemeClr val="lt1"/>
              </a:solidFill>
              <a:latin typeface="Book Antiqua"/>
              <a:ea typeface="Book Antiqua"/>
              <a:cs typeface="Book Antiqua"/>
              <a:sym typeface="Book Antiqua"/>
            </a:endParaRPr>
          </a:p>
        </p:txBody>
      </p:sp>
      <p:sp>
        <p:nvSpPr>
          <p:cNvPr id="454" name="Google Shape;454;p52"/>
          <p:cNvSpPr/>
          <p:nvPr/>
        </p:nvSpPr>
        <p:spPr>
          <a:xfrm>
            <a:off x="5334000" y="3581400"/>
            <a:ext cx="381000" cy="1524000"/>
          </a:xfrm>
          <a:prstGeom prst="upArrow">
            <a:avLst>
              <a:gd fmla="val 50000" name="adj1"/>
              <a:gd fmla="val 50000" name="adj2"/>
            </a:avLst>
          </a:prstGeom>
          <a:solidFill>
            <a:srgbClr val="FFFF0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455" name="Google Shape;455;p52"/>
          <p:cNvSpPr/>
          <p:nvPr/>
        </p:nvSpPr>
        <p:spPr>
          <a:xfrm>
            <a:off x="4953000" y="5181600"/>
            <a:ext cx="2743200" cy="381000"/>
          </a:xfrm>
          <a:prstGeom prst="roundRect">
            <a:avLst>
              <a:gd fmla="val 16667" name="adj"/>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Last Modification Time</a:t>
            </a:r>
            <a:endParaRPr sz="1800">
              <a:solidFill>
                <a:schemeClr val="lt1"/>
              </a:solidFill>
              <a:latin typeface="Book Antiqua"/>
              <a:ea typeface="Book Antiqua"/>
              <a:cs typeface="Book Antiqua"/>
              <a:sym typeface="Book Antiqu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3"/>
          <p:cNvSpPr txBox="1"/>
          <p:nvPr>
            <p:ph type="title"/>
          </p:nvPr>
        </p:nvSpPr>
        <p:spPr>
          <a:xfrm>
            <a:off x="152400" y="152400"/>
            <a:ext cx="8839200" cy="381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 </a:t>
            </a:r>
            <a:r>
              <a:rPr b="1" i="0" lang="en-US" sz="2160" u="none" cap="small" strike="noStrike">
                <a:solidFill>
                  <a:schemeClr val="dk2"/>
                </a:solidFill>
                <a:latin typeface="Book Antiqua"/>
                <a:ea typeface="Book Antiqua"/>
                <a:cs typeface="Book Antiqua"/>
                <a:sym typeface="Book Antiqua"/>
              </a:rPr>
              <a:t>IN</a:t>
            </a:r>
            <a:r>
              <a:rPr b="1" i="0" lang="en-US" sz="2520" u="none" cap="small" strike="noStrike">
                <a:solidFill>
                  <a:schemeClr val="dk2"/>
                </a:solidFill>
                <a:latin typeface="Book Antiqua"/>
                <a:ea typeface="Book Antiqua"/>
                <a:cs typeface="Book Antiqua"/>
                <a:sym typeface="Book Antiqua"/>
              </a:rPr>
              <a:t>terpreting permission BITS</a:t>
            </a:r>
            <a:endParaRPr b="1" i="0" sz="2520" u="none" cap="small" strike="noStrike">
              <a:solidFill>
                <a:schemeClr val="dk2"/>
              </a:solidFill>
              <a:latin typeface="Book Antiqua"/>
              <a:ea typeface="Book Antiqua"/>
              <a:cs typeface="Book Antiqua"/>
              <a:sym typeface="Book Antiqua"/>
            </a:endParaRPr>
          </a:p>
        </p:txBody>
      </p:sp>
      <p:sp>
        <p:nvSpPr>
          <p:cNvPr id="461" name="Google Shape;461;p53"/>
          <p:cNvSpPr txBox="1"/>
          <p:nvPr>
            <p:ph idx="1" type="body"/>
          </p:nvPr>
        </p:nvSpPr>
        <p:spPr>
          <a:xfrm>
            <a:off x="152400" y="609600"/>
            <a:ext cx="8839200" cy="61722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sp>
        <p:nvSpPr>
          <p:cNvPr id="462" name="Google Shape;462;p53"/>
          <p:cNvSpPr/>
          <p:nvPr/>
        </p:nvSpPr>
        <p:spPr>
          <a:xfrm>
            <a:off x="914400" y="838200"/>
            <a:ext cx="2057400" cy="533400"/>
          </a:xfrm>
          <a:prstGeom prst="roundRect">
            <a:avLst>
              <a:gd fmla="val 16667" name="adj"/>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Font typeface="Book Antiqua"/>
              <a:buNone/>
            </a:pPr>
            <a:r>
              <a:rPr lang="en-US" sz="1800">
                <a:solidFill>
                  <a:schemeClr val="lt1"/>
                </a:solidFill>
                <a:latin typeface="Book Antiqua"/>
                <a:ea typeface="Book Antiqua"/>
                <a:cs typeface="Book Antiqua"/>
                <a:sym typeface="Book Antiqua"/>
              </a:rPr>
              <a:t>     -rwxrwxrwx</a:t>
            </a:r>
            <a:endParaRPr sz="1800">
              <a:solidFill>
                <a:schemeClr val="lt1"/>
              </a:solidFill>
              <a:latin typeface="Century Schoolbook"/>
              <a:ea typeface="Century Schoolbook"/>
              <a:cs typeface="Century Schoolbook"/>
              <a:sym typeface="Century Schoolbook"/>
            </a:endParaRPr>
          </a:p>
        </p:txBody>
      </p:sp>
      <p:sp>
        <p:nvSpPr>
          <p:cNvPr id="463" name="Google Shape;463;p53"/>
          <p:cNvSpPr/>
          <p:nvPr/>
        </p:nvSpPr>
        <p:spPr>
          <a:xfrm>
            <a:off x="5410200" y="762000"/>
            <a:ext cx="2667000" cy="457200"/>
          </a:xfrm>
          <a:prstGeom prst="roundRect">
            <a:avLst>
              <a:gd fmla="val 16667" name="adj"/>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Executable File</a:t>
            </a:r>
            <a:endParaRPr sz="1800">
              <a:solidFill>
                <a:schemeClr val="lt1"/>
              </a:solidFill>
              <a:latin typeface="Book Antiqua"/>
              <a:ea typeface="Book Antiqua"/>
              <a:cs typeface="Book Antiqua"/>
              <a:sym typeface="Book Antiqua"/>
            </a:endParaRPr>
          </a:p>
        </p:txBody>
      </p:sp>
      <p:sp>
        <p:nvSpPr>
          <p:cNvPr id="464" name="Google Shape;464;p53"/>
          <p:cNvSpPr/>
          <p:nvPr/>
        </p:nvSpPr>
        <p:spPr>
          <a:xfrm>
            <a:off x="990600" y="2743200"/>
            <a:ext cx="1981200" cy="381000"/>
          </a:xfrm>
          <a:prstGeom prst="roundRect">
            <a:avLst>
              <a:gd fmla="val 16667" name="adj"/>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Font typeface="Book Antiqua"/>
              <a:buNone/>
            </a:pPr>
            <a:r>
              <a:rPr lang="en-US" sz="1800">
                <a:solidFill>
                  <a:schemeClr val="lt1"/>
                </a:solidFill>
                <a:latin typeface="Book Antiqua"/>
                <a:ea typeface="Book Antiqua"/>
                <a:cs typeface="Book Antiqua"/>
                <a:sym typeface="Book Antiqua"/>
              </a:rPr>
              <a:t>    lrwxrwxrwx</a:t>
            </a:r>
            <a:endParaRPr sz="1800">
              <a:solidFill>
                <a:schemeClr val="lt1"/>
              </a:solidFill>
              <a:latin typeface="Century Schoolbook"/>
              <a:ea typeface="Century Schoolbook"/>
              <a:cs typeface="Century Schoolbook"/>
              <a:sym typeface="Century Schoolbook"/>
            </a:endParaRPr>
          </a:p>
        </p:txBody>
      </p:sp>
      <p:sp>
        <p:nvSpPr>
          <p:cNvPr id="465" name="Google Shape;465;p53"/>
          <p:cNvSpPr/>
          <p:nvPr/>
        </p:nvSpPr>
        <p:spPr>
          <a:xfrm>
            <a:off x="990600" y="1828800"/>
            <a:ext cx="1981200" cy="381000"/>
          </a:xfrm>
          <a:prstGeom prst="roundRect">
            <a:avLst>
              <a:gd fmla="val 16667" name="adj"/>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Book Antiqua"/>
              <a:ea typeface="Book Antiqua"/>
              <a:cs typeface="Book Antiqua"/>
              <a:sym typeface="Book Antiqua"/>
            </a:endParaRPr>
          </a:p>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drw-rw-r--</a:t>
            </a:r>
            <a:endParaRPr/>
          </a:p>
          <a:p>
            <a:pPr indent="0" lvl="0" marL="0" marR="0" rtl="0" algn="ctr">
              <a:spcBef>
                <a:spcPts val="0"/>
              </a:spcBef>
              <a:spcAft>
                <a:spcPts val="0"/>
              </a:spcAft>
              <a:buNone/>
            </a:pPr>
            <a:r>
              <a:t/>
            </a:r>
            <a:endParaRPr sz="1800">
              <a:solidFill>
                <a:schemeClr val="lt1"/>
              </a:solidFill>
              <a:latin typeface="Book Antiqua"/>
              <a:ea typeface="Book Antiqua"/>
              <a:cs typeface="Book Antiqua"/>
              <a:sym typeface="Book Antiqua"/>
            </a:endParaRPr>
          </a:p>
        </p:txBody>
      </p:sp>
      <p:sp>
        <p:nvSpPr>
          <p:cNvPr id="466" name="Google Shape;466;p53"/>
          <p:cNvSpPr/>
          <p:nvPr/>
        </p:nvSpPr>
        <p:spPr>
          <a:xfrm>
            <a:off x="5943600" y="1676400"/>
            <a:ext cx="1905000" cy="381000"/>
          </a:xfrm>
          <a:prstGeom prst="roundRect">
            <a:avLst>
              <a:gd fmla="val 16667" name="adj"/>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Directory</a:t>
            </a:r>
            <a:endParaRPr sz="1800">
              <a:solidFill>
                <a:schemeClr val="lt1"/>
              </a:solidFill>
              <a:latin typeface="Book Antiqua"/>
              <a:ea typeface="Book Antiqua"/>
              <a:cs typeface="Book Antiqua"/>
              <a:sym typeface="Book Antiqua"/>
            </a:endParaRPr>
          </a:p>
        </p:txBody>
      </p:sp>
      <p:sp>
        <p:nvSpPr>
          <p:cNvPr id="467" name="Google Shape;467;p53"/>
          <p:cNvSpPr/>
          <p:nvPr/>
        </p:nvSpPr>
        <p:spPr>
          <a:xfrm>
            <a:off x="5715000" y="2667000"/>
            <a:ext cx="2590800" cy="381000"/>
          </a:xfrm>
          <a:prstGeom prst="roundRect">
            <a:avLst>
              <a:gd fmla="val 16667" name="adj"/>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Symbolic Link</a:t>
            </a:r>
            <a:endParaRPr sz="1800">
              <a:solidFill>
                <a:schemeClr val="lt1"/>
              </a:solidFill>
              <a:latin typeface="Book Antiqua"/>
              <a:ea typeface="Book Antiqua"/>
              <a:cs typeface="Book Antiqua"/>
              <a:sym typeface="Book Antiqua"/>
            </a:endParaRPr>
          </a:p>
        </p:txBody>
      </p:sp>
      <p:sp>
        <p:nvSpPr>
          <p:cNvPr id="468" name="Google Shape;468;p53"/>
          <p:cNvSpPr/>
          <p:nvPr/>
        </p:nvSpPr>
        <p:spPr>
          <a:xfrm rot="5400000">
            <a:off x="4076700" y="342900"/>
            <a:ext cx="381000" cy="1524000"/>
          </a:xfrm>
          <a:prstGeom prst="upArrow">
            <a:avLst>
              <a:gd fmla="val 50000" name="adj1"/>
              <a:gd fmla="val 50000" name="adj2"/>
            </a:avLst>
          </a:prstGeom>
          <a:solidFill>
            <a:srgbClr val="FFFF0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469" name="Google Shape;469;p53"/>
          <p:cNvSpPr/>
          <p:nvPr/>
        </p:nvSpPr>
        <p:spPr>
          <a:xfrm rot="5400000">
            <a:off x="4076700" y="1181100"/>
            <a:ext cx="381000" cy="1524000"/>
          </a:xfrm>
          <a:prstGeom prst="upArrow">
            <a:avLst>
              <a:gd fmla="val 50000" name="adj1"/>
              <a:gd fmla="val 50000" name="adj2"/>
            </a:avLst>
          </a:prstGeom>
          <a:solidFill>
            <a:srgbClr val="FFFF0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470" name="Google Shape;470;p53"/>
          <p:cNvSpPr/>
          <p:nvPr/>
        </p:nvSpPr>
        <p:spPr>
          <a:xfrm rot="5400000">
            <a:off x="4076700" y="2171700"/>
            <a:ext cx="381000" cy="1524000"/>
          </a:xfrm>
          <a:prstGeom prst="upArrow">
            <a:avLst>
              <a:gd fmla="val 50000" name="adj1"/>
              <a:gd fmla="val 50000" name="adj2"/>
            </a:avLst>
          </a:prstGeom>
          <a:solidFill>
            <a:srgbClr val="FFFF0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4"/>
          <p:cNvSpPr txBox="1"/>
          <p:nvPr>
            <p:ph type="title"/>
          </p:nvPr>
        </p:nvSpPr>
        <p:spPr>
          <a:xfrm>
            <a:off x="152400" y="0"/>
            <a:ext cx="8763000" cy="533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800" u="none" cap="small" strike="noStrike">
                <a:solidFill>
                  <a:schemeClr val="dk2"/>
                </a:solidFill>
                <a:latin typeface="Book Antiqua"/>
                <a:ea typeface="Book Antiqua"/>
                <a:cs typeface="Book Antiqua"/>
                <a:sym typeface="Book Antiqua"/>
              </a:rPr>
              <a:t>Permissions bits de-mystified</a:t>
            </a:r>
            <a:endParaRPr b="1" i="0" sz="2800" u="none" cap="small" strike="noStrike">
              <a:solidFill>
                <a:schemeClr val="dk2"/>
              </a:solidFill>
              <a:latin typeface="Book Antiqua"/>
              <a:ea typeface="Book Antiqua"/>
              <a:cs typeface="Book Antiqua"/>
              <a:sym typeface="Book Antiqua"/>
            </a:endParaRPr>
          </a:p>
        </p:txBody>
      </p:sp>
      <p:sp>
        <p:nvSpPr>
          <p:cNvPr id="476" name="Google Shape;476;p54"/>
          <p:cNvSpPr/>
          <p:nvPr/>
        </p:nvSpPr>
        <p:spPr>
          <a:xfrm>
            <a:off x="1066800" y="2514600"/>
            <a:ext cx="6172200" cy="609600"/>
          </a:xfrm>
          <a:prstGeom prst="roundRect">
            <a:avLst>
              <a:gd fmla="val 16667" name="adj"/>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Font typeface="Book Antiqua"/>
              <a:buNone/>
            </a:pPr>
            <a:r>
              <a:rPr lang="en-US" sz="1800">
                <a:solidFill>
                  <a:schemeClr val="lt1"/>
                </a:solidFill>
                <a:latin typeface="Book Antiqua"/>
                <a:ea typeface="Book Antiqua"/>
                <a:cs typeface="Book Antiqua"/>
                <a:sym typeface="Book Antiqua"/>
              </a:rPr>
              <a:t>   </a:t>
            </a:r>
            <a:r>
              <a:rPr lang="en-US" sz="3200">
                <a:solidFill>
                  <a:schemeClr val="lt1"/>
                </a:solidFill>
                <a:latin typeface="Book Antiqua"/>
                <a:ea typeface="Book Antiqua"/>
                <a:cs typeface="Book Antiqua"/>
                <a:sym typeface="Book Antiqua"/>
              </a:rPr>
              <a:t>    </a:t>
            </a:r>
            <a:r>
              <a:rPr lang="en-US" sz="6000">
                <a:solidFill>
                  <a:schemeClr val="lt1"/>
                </a:solidFill>
                <a:latin typeface="Book Antiqua"/>
                <a:ea typeface="Book Antiqua"/>
                <a:cs typeface="Book Antiqua"/>
                <a:sym typeface="Book Antiqua"/>
              </a:rPr>
              <a:t>-rwxrwxrwx</a:t>
            </a:r>
            <a:endParaRPr sz="6000">
              <a:solidFill>
                <a:schemeClr val="lt1"/>
              </a:solidFill>
              <a:latin typeface="Century Schoolbook"/>
              <a:ea typeface="Century Schoolbook"/>
              <a:cs typeface="Century Schoolbook"/>
              <a:sym typeface="Century Schoolbook"/>
            </a:endParaRPr>
          </a:p>
        </p:txBody>
      </p:sp>
      <p:sp>
        <p:nvSpPr>
          <p:cNvPr id="477" name="Google Shape;477;p54"/>
          <p:cNvSpPr/>
          <p:nvPr/>
        </p:nvSpPr>
        <p:spPr>
          <a:xfrm rot="5400000">
            <a:off x="2590800" y="2667000"/>
            <a:ext cx="228600" cy="1295400"/>
          </a:xfrm>
          <a:prstGeom prst="rightBrace">
            <a:avLst>
              <a:gd fmla="val 8333" name="adj1"/>
              <a:gd fmla="val 50000" name="adj2"/>
            </a:avLst>
          </a:prstGeom>
          <a:noFill/>
          <a:ln cap="flat" cmpd="sng" w="50800">
            <a:solidFill>
              <a:srgbClr val="FF680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478" name="Google Shape;478;p54"/>
          <p:cNvSpPr/>
          <p:nvPr/>
        </p:nvSpPr>
        <p:spPr>
          <a:xfrm rot="5400000">
            <a:off x="5219700" y="2705100"/>
            <a:ext cx="228600" cy="1219200"/>
          </a:xfrm>
          <a:prstGeom prst="rightBrace">
            <a:avLst>
              <a:gd fmla="val 8333" name="adj1"/>
              <a:gd fmla="val 50000" name="adj2"/>
            </a:avLst>
          </a:prstGeom>
          <a:noFill/>
          <a:ln cap="flat" cmpd="sng" w="50800">
            <a:solidFill>
              <a:srgbClr val="FF680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479" name="Google Shape;479;p54"/>
          <p:cNvSpPr/>
          <p:nvPr/>
        </p:nvSpPr>
        <p:spPr>
          <a:xfrm flipH="1" rot="5400000">
            <a:off x="3848100" y="1714500"/>
            <a:ext cx="228600" cy="1219200"/>
          </a:xfrm>
          <a:prstGeom prst="rightBrace">
            <a:avLst>
              <a:gd fmla="val 8333" name="adj1"/>
              <a:gd fmla="val 50000" name="adj2"/>
            </a:avLst>
          </a:prstGeom>
          <a:noFill/>
          <a:ln cap="flat" cmpd="sng" w="50800">
            <a:solidFill>
              <a:srgbClr val="FF680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480" name="Google Shape;480;p54"/>
          <p:cNvSpPr/>
          <p:nvPr/>
        </p:nvSpPr>
        <p:spPr>
          <a:xfrm>
            <a:off x="1752600" y="2057400"/>
            <a:ext cx="228600" cy="381000"/>
          </a:xfrm>
          <a:prstGeom prst="down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481" name="Google Shape;481;p54"/>
          <p:cNvSpPr/>
          <p:nvPr/>
        </p:nvSpPr>
        <p:spPr>
          <a:xfrm>
            <a:off x="1676400" y="3581400"/>
            <a:ext cx="2438400" cy="838200"/>
          </a:xfrm>
          <a:prstGeom prst="roundRect">
            <a:avLst>
              <a:gd fmla="val 16667" name="adj"/>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Read, Write &amp; Execute permission for User</a:t>
            </a:r>
            <a:endParaRPr b="1" sz="1800">
              <a:solidFill>
                <a:schemeClr val="lt1"/>
              </a:solidFill>
              <a:latin typeface="Book Antiqua"/>
              <a:ea typeface="Book Antiqua"/>
              <a:cs typeface="Book Antiqua"/>
              <a:sym typeface="Book Antiqua"/>
            </a:endParaRPr>
          </a:p>
        </p:txBody>
      </p:sp>
      <p:sp>
        <p:nvSpPr>
          <p:cNvPr id="482" name="Google Shape;482;p54"/>
          <p:cNvSpPr/>
          <p:nvPr/>
        </p:nvSpPr>
        <p:spPr>
          <a:xfrm>
            <a:off x="4724400" y="3581400"/>
            <a:ext cx="2438400" cy="914400"/>
          </a:xfrm>
          <a:prstGeom prst="roundRect">
            <a:avLst>
              <a:gd fmla="val 16667" name="adj"/>
            </a:avLst>
          </a:prstGeom>
          <a:solidFill>
            <a:srgbClr val="00206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br>
              <a:rPr lang="en-US" sz="1800">
                <a:solidFill>
                  <a:schemeClr val="lt1"/>
                </a:solidFill>
                <a:latin typeface="Book Antiqua"/>
                <a:ea typeface="Book Antiqua"/>
                <a:cs typeface="Book Antiqua"/>
                <a:sym typeface="Book Antiqua"/>
              </a:rPr>
            </a:br>
            <a:r>
              <a:rPr b="1" lang="en-US" sz="1800">
                <a:solidFill>
                  <a:schemeClr val="lt1"/>
                </a:solidFill>
                <a:latin typeface="Book Antiqua"/>
                <a:ea typeface="Book Antiqua"/>
                <a:cs typeface="Book Antiqua"/>
                <a:sym typeface="Book Antiqua"/>
              </a:rPr>
              <a:t>Read, Write &amp; Execute permission for Others</a:t>
            </a:r>
            <a:endParaRPr/>
          </a:p>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483" name="Google Shape;483;p54"/>
          <p:cNvSpPr/>
          <p:nvPr/>
        </p:nvSpPr>
        <p:spPr>
          <a:xfrm>
            <a:off x="3657600" y="1143000"/>
            <a:ext cx="2438400" cy="914400"/>
          </a:xfrm>
          <a:prstGeom prst="roundRect">
            <a:avLst>
              <a:gd fmla="val 16667" name="adj"/>
            </a:avLst>
          </a:prstGeom>
          <a:solidFill>
            <a:srgbClr val="FFFF0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br>
              <a:rPr b="1" lang="en-US" sz="1800">
                <a:solidFill>
                  <a:srgbClr val="7030A0"/>
                </a:solidFill>
                <a:latin typeface="Book Antiqua"/>
                <a:ea typeface="Book Antiqua"/>
                <a:cs typeface="Book Antiqua"/>
                <a:sym typeface="Book Antiqua"/>
              </a:rPr>
            </a:br>
            <a:r>
              <a:rPr b="1" lang="en-US" sz="1800">
                <a:solidFill>
                  <a:srgbClr val="7030A0"/>
                </a:solidFill>
                <a:latin typeface="Book Antiqua"/>
                <a:ea typeface="Book Antiqua"/>
                <a:cs typeface="Book Antiqua"/>
                <a:sym typeface="Book Antiqua"/>
              </a:rPr>
              <a:t>Read, Write &amp; Execute permission for the Group</a:t>
            </a:r>
            <a:endParaRPr/>
          </a:p>
          <a:p>
            <a:pPr indent="0" lvl="0" marL="0" marR="0" rtl="0" algn="ctr">
              <a:spcBef>
                <a:spcPts val="0"/>
              </a:spcBef>
              <a:spcAft>
                <a:spcPts val="0"/>
              </a:spcAft>
              <a:buNone/>
            </a:pPr>
            <a:r>
              <a:t/>
            </a:r>
            <a:endParaRPr sz="1800">
              <a:solidFill>
                <a:srgbClr val="7030A0"/>
              </a:solidFill>
              <a:latin typeface="Century Schoolbook"/>
              <a:ea typeface="Century Schoolbook"/>
              <a:cs typeface="Century Schoolbook"/>
              <a:sym typeface="Century Schoolbook"/>
            </a:endParaRPr>
          </a:p>
        </p:txBody>
      </p:sp>
      <p:sp>
        <p:nvSpPr>
          <p:cNvPr id="484" name="Google Shape;484;p54"/>
          <p:cNvSpPr/>
          <p:nvPr/>
        </p:nvSpPr>
        <p:spPr>
          <a:xfrm>
            <a:off x="228600" y="685800"/>
            <a:ext cx="3352800" cy="1219200"/>
          </a:xfrm>
          <a:prstGeom prst="roundRect">
            <a:avLst>
              <a:gd fmla="val 16667" name="adj"/>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br>
              <a:rPr b="1" lang="en-US" sz="1800">
                <a:solidFill>
                  <a:schemeClr val="lt1"/>
                </a:solidFill>
                <a:latin typeface="Book Antiqua"/>
                <a:ea typeface="Book Antiqua"/>
                <a:cs typeface="Book Antiqua"/>
                <a:sym typeface="Book Antiqua"/>
              </a:rPr>
            </a:br>
            <a:r>
              <a:rPr b="1" lang="en-US" sz="1800">
                <a:solidFill>
                  <a:schemeClr val="lt1"/>
                </a:solidFill>
                <a:latin typeface="Book Antiqua"/>
                <a:ea typeface="Book Antiqua"/>
                <a:cs typeface="Book Antiqua"/>
                <a:sym typeface="Book Antiqua"/>
              </a:rPr>
              <a:t>Bit will indicate if it is a file, directory or symbolic link ( - =&gt; file, d=&gt; directory, l =&gt; symbolic link )</a:t>
            </a:r>
            <a:endParaRPr b="1" sz="1800">
              <a:solidFill>
                <a:schemeClr val="lt1"/>
              </a:solidFill>
              <a:latin typeface="Book Antiqua"/>
              <a:ea typeface="Book Antiqua"/>
              <a:cs typeface="Book Antiqua"/>
              <a:sym typeface="Book Antiqu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5"/>
          <p:cNvSpPr txBox="1"/>
          <p:nvPr>
            <p:ph type="title"/>
          </p:nvPr>
        </p:nvSpPr>
        <p:spPr>
          <a:xfrm>
            <a:off x="152400" y="152400"/>
            <a:ext cx="8839200" cy="381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 </a:t>
            </a:r>
            <a:r>
              <a:rPr b="1" i="0" lang="en-US" sz="2160" u="none" cap="small" strike="noStrike">
                <a:solidFill>
                  <a:schemeClr val="dk2"/>
                </a:solidFill>
                <a:latin typeface="Book Antiqua"/>
                <a:ea typeface="Book Antiqua"/>
                <a:cs typeface="Book Antiqua"/>
                <a:sym typeface="Book Antiqua"/>
              </a:rPr>
              <a:t>Modify permissions using chmod command</a:t>
            </a:r>
            <a:endParaRPr b="1" i="0" sz="2520" u="none" cap="small" strike="noStrike">
              <a:solidFill>
                <a:schemeClr val="dk2"/>
              </a:solidFill>
              <a:latin typeface="Book Antiqua"/>
              <a:ea typeface="Book Antiqua"/>
              <a:cs typeface="Book Antiqua"/>
              <a:sym typeface="Book Antiqua"/>
            </a:endParaRPr>
          </a:p>
        </p:txBody>
      </p:sp>
      <p:sp>
        <p:nvSpPr>
          <p:cNvPr id="490" name="Google Shape;490;p55"/>
          <p:cNvSpPr txBox="1"/>
          <p:nvPr>
            <p:ph idx="1" type="body"/>
          </p:nvPr>
        </p:nvSpPr>
        <p:spPr>
          <a:xfrm>
            <a:off x="152400" y="609600"/>
            <a:ext cx="8839200" cy="61722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sp>
        <p:nvSpPr>
          <p:cNvPr id="491" name="Google Shape;491;p55"/>
          <p:cNvSpPr/>
          <p:nvPr/>
        </p:nvSpPr>
        <p:spPr>
          <a:xfrm>
            <a:off x="152400" y="838200"/>
            <a:ext cx="2895600" cy="533400"/>
          </a:xfrm>
          <a:prstGeom prst="roundRect">
            <a:avLst>
              <a:gd fmla="val 16667" name="adj"/>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Font typeface="Book Antiqua"/>
              <a:buNone/>
            </a:pPr>
            <a:r>
              <a:rPr lang="en-US" sz="1800">
                <a:solidFill>
                  <a:schemeClr val="lt1"/>
                </a:solidFill>
                <a:latin typeface="Book Antiqua"/>
                <a:ea typeface="Book Antiqua"/>
                <a:cs typeface="Book Antiqua"/>
                <a:sym typeface="Book Antiqua"/>
              </a:rPr>
              <a:t>    </a:t>
            </a:r>
            <a:r>
              <a:rPr lang="en-US" sz="3200">
                <a:solidFill>
                  <a:schemeClr val="lt1"/>
                </a:solidFill>
                <a:latin typeface="Book Antiqua"/>
                <a:ea typeface="Book Antiqua"/>
                <a:cs typeface="Book Antiqua"/>
                <a:sym typeface="Book Antiqua"/>
              </a:rPr>
              <a:t>-rwxrwxrwx</a:t>
            </a:r>
            <a:endParaRPr sz="3200">
              <a:solidFill>
                <a:schemeClr val="lt1"/>
              </a:solidFill>
              <a:latin typeface="Century Schoolbook"/>
              <a:ea typeface="Century Schoolbook"/>
              <a:cs typeface="Century Schoolbook"/>
              <a:sym typeface="Century Schoolbook"/>
            </a:endParaRPr>
          </a:p>
        </p:txBody>
      </p:sp>
      <p:sp>
        <p:nvSpPr>
          <p:cNvPr id="492" name="Google Shape;492;p55"/>
          <p:cNvSpPr/>
          <p:nvPr/>
        </p:nvSpPr>
        <p:spPr>
          <a:xfrm>
            <a:off x="5486400" y="838200"/>
            <a:ext cx="2514600" cy="381000"/>
          </a:xfrm>
          <a:prstGeom prst="roundRect">
            <a:avLst>
              <a:gd fmla="val 16667" name="adj"/>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Book Antiqua"/>
                <a:ea typeface="Book Antiqua"/>
                <a:cs typeface="Book Antiqua"/>
                <a:sym typeface="Book Antiqua"/>
              </a:rPr>
              <a:t>-rw-------</a:t>
            </a:r>
            <a:endParaRPr sz="3200">
              <a:solidFill>
                <a:schemeClr val="lt1"/>
              </a:solidFill>
              <a:latin typeface="Book Antiqua"/>
              <a:ea typeface="Book Antiqua"/>
              <a:cs typeface="Book Antiqua"/>
              <a:sym typeface="Book Antiqua"/>
            </a:endParaRPr>
          </a:p>
        </p:txBody>
      </p:sp>
      <p:sp>
        <p:nvSpPr>
          <p:cNvPr id="493" name="Google Shape;493;p55"/>
          <p:cNvSpPr/>
          <p:nvPr/>
        </p:nvSpPr>
        <p:spPr>
          <a:xfrm>
            <a:off x="152400" y="3048000"/>
            <a:ext cx="2819400" cy="609600"/>
          </a:xfrm>
          <a:prstGeom prst="roundRect">
            <a:avLst>
              <a:gd fmla="val 16667" name="adj"/>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Font typeface="Book Antiqua"/>
              <a:buNone/>
            </a:pPr>
            <a:r>
              <a:rPr lang="en-US" sz="1800">
                <a:solidFill>
                  <a:schemeClr val="lt1"/>
                </a:solidFill>
                <a:latin typeface="Book Antiqua"/>
                <a:ea typeface="Book Antiqua"/>
                <a:cs typeface="Book Antiqua"/>
                <a:sym typeface="Book Antiqua"/>
              </a:rPr>
              <a:t>   </a:t>
            </a:r>
            <a:r>
              <a:rPr lang="en-US" sz="3200">
                <a:solidFill>
                  <a:schemeClr val="lt1"/>
                </a:solidFill>
                <a:latin typeface="Book Antiqua"/>
                <a:ea typeface="Book Antiqua"/>
                <a:cs typeface="Book Antiqua"/>
                <a:sym typeface="Book Antiqua"/>
              </a:rPr>
              <a:t> -rwxrwxrwx</a:t>
            </a:r>
            <a:endParaRPr sz="3200">
              <a:solidFill>
                <a:schemeClr val="lt1"/>
              </a:solidFill>
              <a:latin typeface="Century Schoolbook"/>
              <a:ea typeface="Century Schoolbook"/>
              <a:cs typeface="Century Schoolbook"/>
              <a:sym typeface="Century Schoolbook"/>
            </a:endParaRPr>
          </a:p>
        </p:txBody>
      </p:sp>
      <p:sp>
        <p:nvSpPr>
          <p:cNvPr id="494" name="Google Shape;494;p55"/>
          <p:cNvSpPr/>
          <p:nvPr/>
        </p:nvSpPr>
        <p:spPr>
          <a:xfrm>
            <a:off x="152400" y="1905000"/>
            <a:ext cx="2819400" cy="609600"/>
          </a:xfrm>
          <a:prstGeom prst="roundRect">
            <a:avLst>
              <a:gd fmla="val 16667" name="adj"/>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Book Antiqua"/>
              <a:ea typeface="Book Antiqua"/>
              <a:cs typeface="Book Antiqua"/>
              <a:sym typeface="Book Antiqua"/>
            </a:endParaRPr>
          </a:p>
          <a:p>
            <a:pPr indent="0" lvl="0" marL="0" marR="0" rtl="0" algn="ctr">
              <a:spcBef>
                <a:spcPts val="0"/>
              </a:spcBef>
              <a:spcAft>
                <a:spcPts val="0"/>
              </a:spcAft>
              <a:buNone/>
            </a:pPr>
            <a:r>
              <a:rPr lang="en-US" sz="3200">
                <a:solidFill>
                  <a:schemeClr val="lt1"/>
                </a:solidFill>
                <a:latin typeface="Book Antiqua"/>
                <a:ea typeface="Book Antiqua"/>
                <a:cs typeface="Book Antiqua"/>
                <a:sym typeface="Book Antiqua"/>
              </a:rPr>
              <a:t>drw-rw-r--</a:t>
            </a:r>
            <a:endParaRPr/>
          </a:p>
          <a:p>
            <a:pPr indent="0" lvl="0" marL="0" marR="0" rtl="0" algn="ctr">
              <a:spcBef>
                <a:spcPts val="0"/>
              </a:spcBef>
              <a:spcAft>
                <a:spcPts val="0"/>
              </a:spcAft>
              <a:buNone/>
            </a:pPr>
            <a:r>
              <a:t/>
            </a:r>
            <a:endParaRPr sz="1800">
              <a:solidFill>
                <a:schemeClr val="lt1"/>
              </a:solidFill>
              <a:latin typeface="Book Antiqua"/>
              <a:ea typeface="Book Antiqua"/>
              <a:cs typeface="Book Antiqua"/>
              <a:sym typeface="Book Antiqua"/>
            </a:endParaRPr>
          </a:p>
        </p:txBody>
      </p:sp>
      <p:sp>
        <p:nvSpPr>
          <p:cNvPr id="495" name="Google Shape;495;p55"/>
          <p:cNvSpPr/>
          <p:nvPr/>
        </p:nvSpPr>
        <p:spPr>
          <a:xfrm>
            <a:off x="5486400" y="1828800"/>
            <a:ext cx="2514600" cy="381000"/>
          </a:xfrm>
          <a:prstGeom prst="roundRect">
            <a:avLst>
              <a:gd fmla="val 16667" name="adj"/>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Book Antiqua"/>
                <a:ea typeface="Book Antiqua"/>
                <a:cs typeface="Book Antiqua"/>
                <a:sym typeface="Book Antiqua"/>
              </a:rPr>
              <a:t>drw-r--r--</a:t>
            </a:r>
            <a:endParaRPr sz="3200">
              <a:solidFill>
                <a:schemeClr val="lt1"/>
              </a:solidFill>
              <a:latin typeface="Book Antiqua"/>
              <a:ea typeface="Book Antiqua"/>
              <a:cs typeface="Book Antiqua"/>
              <a:sym typeface="Book Antiqua"/>
            </a:endParaRPr>
          </a:p>
        </p:txBody>
      </p:sp>
      <p:sp>
        <p:nvSpPr>
          <p:cNvPr id="496" name="Google Shape;496;p55"/>
          <p:cNvSpPr/>
          <p:nvPr/>
        </p:nvSpPr>
        <p:spPr>
          <a:xfrm>
            <a:off x="5486400" y="3048000"/>
            <a:ext cx="2514600" cy="533400"/>
          </a:xfrm>
          <a:prstGeom prst="roundRect">
            <a:avLst>
              <a:gd fmla="val 16667" name="adj"/>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Book Antiqua"/>
                <a:ea typeface="Book Antiqua"/>
                <a:cs typeface="Book Antiqua"/>
                <a:sym typeface="Book Antiqua"/>
              </a:rPr>
              <a:t>---x—x--x</a:t>
            </a:r>
            <a:endParaRPr sz="3200">
              <a:solidFill>
                <a:schemeClr val="lt1"/>
              </a:solidFill>
              <a:latin typeface="Book Antiqua"/>
              <a:ea typeface="Book Antiqua"/>
              <a:cs typeface="Book Antiqua"/>
              <a:sym typeface="Book Antiqua"/>
            </a:endParaRPr>
          </a:p>
        </p:txBody>
      </p:sp>
      <p:sp>
        <p:nvSpPr>
          <p:cNvPr id="497" name="Google Shape;497;p55"/>
          <p:cNvSpPr/>
          <p:nvPr/>
        </p:nvSpPr>
        <p:spPr>
          <a:xfrm rot="5400000">
            <a:off x="3810000" y="152400"/>
            <a:ext cx="838200" cy="1905000"/>
          </a:xfrm>
          <a:prstGeom prst="upArrow">
            <a:avLst>
              <a:gd fmla="val 50000" name="adj1"/>
              <a:gd fmla="val 50000" name="adj2"/>
            </a:avLst>
          </a:prstGeom>
          <a:solidFill>
            <a:srgbClr val="00B05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CHMO</a:t>
            </a:r>
            <a:r>
              <a:rPr lang="en-US" sz="1800">
                <a:solidFill>
                  <a:schemeClr val="lt1"/>
                </a:solidFill>
                <a:latin typeface="Century Schoolbook"/>
                <a:ea typeface="Century Schoolbook"/>
                <a:cs typeface="Century Schoolbook"/>
                <a:sym typeface="Century Schoolbook"/>
              </a:rPr>
              <a:t>D</a:t>
            </a:r>
            <a:endParaRPr sz="1800">
              <a:solidFill>
                <a:schemeClr val="lt1"/>
              </a:solidFill>
              <a:latin typeface="Century Schoolbook"/>
              <a:ea typeface="Century Schoolbook"/>
              <a:cs typeface="Century Schoolbook"/>
              <a:sym typeface="Century Schoolbook"/>
            </a:endParaRPr>
          </a:p>
        </p:txBody>
      </p:sp>
      <p:sp>
        <p:nvSpPr>
          <p:cNvPr id="498" name="Google Shape;498;p55"/>
          <p:cNvSpPr/>
          <p:nvPr/>
        </p:nvSpPr>
        <p:spPr>
          <a:xfrm rot="5400000">
            <a:off x="3810000" y="1219200"/>
            <a:ext cx="838200" cy="1905000"/>
          </a:xfrm>
          <a:prstGeom prst="upArrow">
            <a:avLst>
              <a:gd fmla="val 50000" name="adj1"/>
              <a:gd fmla="val 50000" name="adj2"/>
            </a:avLst>
          </a:prstGeom>
          <a:solidFill>
            <a:srgbClr val="00B05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CHMO</a:t>
            </a:r>
            <a:r>
              <a:rPr lang="en-US" sz="1800">
                <a:solidFill>
                  <a:schemeClr val="lt1"/>
                </a:solidFill>
                <a:latin typeface="Century Schoolbook"/>
                <a:ea typeface="Century Schoolbook"/>
                <a:cs typeface="Century Schoolbook"/>
                <a:sym typeface="Century Schoolbook"/>
              </a:rPr>
              <a:t>D</a:t>
            </a:r>
            <a:endParaRPr sz="1800">
              <a:solidFill>
                <a:schemeClr val="lt1"/>
              </a:solidFill>
              <a:latin typeface="Century Schoolbook"/>
              <a:ea typeface="Century Schoolbook"/>
              <a:cs typeface="Century Schoolbook"/>
              <a:sym typeface="Century Schoolbook"/>
            </a:endParaRPr>
          </a:p>
        </p:txBody>
      </p:sp>
      <p:sp>
        <p:nvSpPr>
          <p:cNvPr id="499" name="Google Shape;499;p55"/>
          <p:cNvSpPr/>
          <p:nvPr/>
        </p:nvSpPr>
        <p:spPr>
          <a:xfrm rot="5400000">
            <a:off x="3810000" y="2286000"/>
            <a:ext cx="838200" cy="1905000"/>
          </a:xfrm>
          <a:prstGeom prst="upArrow">
            <a:avLst>
              <a:gd fmla="val 50000" name="adj1"/>
              <a:gd fmla="val 50000" name="adj2"/>
            </a:avLst>
          </a:prstGeom>
          <a:solidFill>
            <a:srgbClr val="00B05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CHMO</a:t>
            </a:r>
            <a:r>
              <a:rPr lang="en-US" sz="1800">
                <a:solidFill>
                  <a:schemeClr val="lt1"/>
                </a:solidFill>
                <a:latin typeface="Century Schoolbook"/>
                <a:ea typeface="Century Schoolbook"/>
                <a:cs typeface="Century Schoolbook"/>
                <a:sym typeface="Century Schoolbook"/>
              </a:rPr>
              <a:t>D</a:t>
            </a:r>
            <a:endParaRPr sz="1800">
              <a:solidFill>
                <a:schemeClr val="lt1"/>
              </a:solidFill>
              <a:latin typeface="Century Schoolbook"/>
              <a:ea typeface="Century Schoolbook"/>
              <a:cs typeface="Century Schoolbook"/>
              <a:sym typeface="Century Schoolbook"/>
            </a:endParaRPr>
          </a:p>
        </p:txBody>
      </p:sp>
      <p:sp>
        <p:nvSpPr>
          <p:cNvPr id="500" name="Google Shape;500;p55"/>
          <p:cNvSpPr/>
          <p:nvPr/>
        </p:nvSpPr>
        <p:spPr>
          <a:xfrm>
            <a:off x="762000" y="4267200"/>
            <a:ext cx="6172200" cy="609600"/>
          </a:xfrm>
          <a:prstGeom prst="roundRect">
            <a:avLst>
              <a:gd fmla="val 16667" name="adj"/>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Font typeface="Book Antiqua"/>
              <a:buNone/>
            </a:pPr>
            <a:r>
              <a:rPr lang="en-US" sz="1800">
                <a:solidFill>
                  <a:schemeClr val="lt1"/>
                </a:solidFill>
                <a:latin typeface="Book Antiqua"/>
                <a:ea typeface="Book Antiqua"/>
                <a:cs typeface="Book Antiqua"/>
                <a:sym typeface="Book Antiqua"/>
              </a:rPr>
              <a:t>   </a:t>
            </a:r>
            <a:r>
              <a:rPr lang="en-US" sz="3200">
                <a:solidFill>
                  <a:schemeClr val="lt1"/>
                </a:solidFill>
                <a:latin typeface="Book Antiqua"/>
                <a:ea typeface="Book Antiqua"/>
                <a:cs typeface="Book Antiqua"/>
                <a:sym typeface="Book Antiqua"/>
              </a:rPr>
              <a:t>    </a:t>
            </a:r>
            <a:r>
              <a:rPr lang="en-US" sz="6000">
                <a:solidFill>
                  <a:schemeClr val="lt1"/>
                </a:solidFill>
                <a:latin typeface="Book Antiqua"/>
                <a:ea typeface="Book Antiqua"/>
                <a:cs typeface="Book Antiqua"/>
                <a:sym typeface="Book Antiqua"/>
              </a:rPr>
              <a:t>-rwxrwxrwx</a:t>
            </a:r>
            <a:endParaRPr sz="6000">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6"/>
          <p:cNvSpPr txBox="1"/>
          <p:nvPr>
            <p:ph type="title"/>
          </p:nvPr>
        </p:nvSpPr>
        <p:spPr>
          <a:xfrm>
            <a:off x="152400" y="0"/>
            <a:ext cx="8534400" cy="533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CHMOD COMMAND USAGE</a:t>
            </a:r>
            <a:endParaRPr b="1" i="0" sz="2400" u="none" cap="small" strike="noStrike">
              <a:solidFill>
                <a:schemeClr val="dk2"/>
              </a:solidFill>
              <a:latin typeface="Book Antiqua"/>
              <a:ea typeface="Book Antiqua"/>
              <a:cs typeface="Book Antiqua"/>
              <a:sym typeface="Book Antiqua"/>
            </a:endParaRPr>
          </a:p>
        </p:txBody>
      </p:sp>
      <p:sp>
        <p:nvSpPr>
          <p:cNvPr id="506" name="Google Shape;506;p56"/>
          <p:cNvSpPr txBox="1"/>
          <p:nvPr>
            <p:ph idx="1" type="body"/>
          </p:nvPr>
        </p:nvSpPr>
        <p:spPr>
          <a:xfrm>
            <a:off x="0" y="533400"/>
            <a:ext cx="9144000" cy="61722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Font typeface="Noto Sans Symbols"/>
              <a:buNone/>
            </a:pPr>
            <a:r>
              <a:rPr b="1" i="0" lang="en-US" sz="2400" u="none" cap="none" strike="noStrike">
                <a:solidFill>
                  <a:srgbClr val="00B0F0"/>
                </a:solidFill>
                <a:latin typeface="Book Antiqua"/>
                <a:ea typeface="Book Antiqua"/>
                <a:cs typeface="Book Antiqua"/>
                <a:sym typeface="Book Antiqua"/>
              </a:rPr>
              <a:t>$ chmod 444 program.c</a:t>
            </a:r>
            <a:endParaRPr b="1" i="0" sz="2400" u="none" cap="none" strike="noStrike">
              <a:solidFill>
                <a:srgbClr val="00B0F0"/>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rgbClr val="7030A0"/>
                </a:solidFill>
                <a:latin typeface="Book Antiqua"/>
                <a:ea typeface="Book Antiqua"/>
                <a:cs typeface="Book Antiqua"/>
                <a:sym typeface="Book Antiqua"/>
              </a:rPr>
              <a:t>when 4 is converted to binary it becomes 100</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rgbClr val="7030A0"/>
                </a:solidFill>
                <a:latin typeface="Book Antiqua"/>
                <a:ea typeface="Book Antiqua"/>
                <a:cs typeface="Book Antiqua"/>
                <a:sym typeface="Book Antiqua"/>
              </a:rPr>
              <a:t>444 becomes 100100100</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rgbClr val="7030A0"/>
                </a:solidFill>
                <a:latin typeface="Book Antiqua"/>
                <a:ea typeface="Book Antiqua"/>
                <a:cs typeface="Book Antiqua"/>
                <a:sym typeface="Book Antiqua"/>
              </a:rPr>
              <a:t>Now replace 1 with r, w or x depending on its position</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rgbClr val="7030A0"/>
                </a:solidFill>
                <a:latin typeface="Book Antiqua"/>
                <a:ea typeface="Book Antiqua"/>
                <a:cs typeface="Book Antiqua"/>
                <a:sym typeface="Book Antiqua"/>
              </a:rPr>
              <a:t>And replace 0 with –</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rgbClr val="7030A0"/>
                </a:solidFill>
                <a:latin typeface="Book Antiqua"/>
                <a:ea typeface="Book Antiqua"/>
                <a:cs typeface="Book Antiqua"/>
                <a:sym typeface="Book Antiqua"/>
              </a:rPr>
              <a:t>444 now becomes r--r--r—</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rgbClr val="7030A0"/>
                </a:solidFill>
                <a:latin typeface="Book Antiqua"/>
                <a:ea typeface="Book Antiqua"/>
                <a:cs typeface="Book Antiqua"/>
                <a:sym typeface="Book Antiqua"/>
              </a:rPr>
              <a:t>Since it is file add a – in the beginning</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rgbClr val="7030A0"/>
                </a:solidFill>
                <a:latin typeface="Book Antiqua"/>
                <a:ea typeface="Book Antiqua"/>
                <a:cs typeface="Book Antiqua"/>
                <a:sym typeface="Book Antiqua"/>
              </a:rPr>
              <a:t>So if you do a ls –l the permission bits have changed to -r--r--r--</a:t>
            </a:r>
            <a:endParaRPr/>
          </a:p>
          <a:p>
            <a:pPr indent="-274320" lvl="0" marL="274320" marR="0" rtl="0" algn="l">
              <a:spcBef>
                <a:spcPts val="600"/>
              </a:spcBef>
              <a:spcAft>
                <a:spcPts val="0"/>
              </a:spcAft>
              <a:buClr>
                <a:schemeClr val="accent1"/>
              </a:buClr>
              <a:buFont typeface="Noto Sans Symbols"/>
              <a:buNone/>
            </a:pPr>
            <a:r>
              <a:rPr b="1" i="0" lang="en-US" sz="2400" u="none" cap="none" strike="noStrike">
                <a:solidFill>
                  <a:srgbClr val="00B0F0"/>
                </a:solidFill>
                <a:latin typeface="Book Antiqua"/>
                <a:ea typeface="Book Antiqua"/>
                <a:cs typeface="Book Antiqua"/>
                <a:sym typeface="Book Antiqua"/>
              </a:rPr>
              <a:t>$ chmod 550 sample</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After the command is executed permission bits become -r-xr-x---</a:t>
            </a:r>
            <a:endParaRPr/>
          </a:p>
          <a:p>
            <a:pPr indent="-274320" lvl="0" marL="274320" marR="0" rtl="0" algn="l">
              <a:spcBef>
                <a:spcPts val="600"/>
              </a:spcBef>
              <a:spcAft>
                <a:spcPts val="0"/>
              </a:spcAft>
              <a:buClr>
                <a:schemeClr val="accent1"/>
              </a:buClr>
              <a:buFont typeface="Noto Sans Symbols"/>
              <a:buNone/>
            </a:pPr>
            <a:r>
              <a:rPr b="1" i="0" lang="en-US" sz="2400" u="none" cap="none" strike="noStrike">
                <a:solidFill>
                  <a:srgbClr val="00B0F0"/>
                </a:solidFill>
                <a:latin typeface="Book Antiqua"/>
                <a:ea typeface="Book Antiqua"/>
                <a:cs typeface="Book Antiqua"/>
                <a:sym typeface="Book Antiqua"/>
              </a:rPr>
              <a:t>$ chmod 777 output.cpp</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After the command is executed permission bits become </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-rwxrwxrwx</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t/>
            </a:r>
            <a:endParaRPr b="1" i="0" sz="2400" u="none" cap="none" strike="noStrike">
              <a:solidFill>
                <a:srgbClr val="00B0F0"/>
              </a:solidFill>
              <a:latin typeface="Book Antiqua"/>
              <a:ea typeface="Book Antiqua"/>
              <a:cs typeface="Book Antiqua"/>
              <a:sym typeface="Book Antiqu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7"/>
          <p:cNvSpPr txBox="1"/>
          <p:nvPr>
            <p:ph type="title"/>
          </p:nvPr>
        </p:nvSpPr>
        <p:spPr>
          <a:xfrm>
            <a:off x="152400" y="0"/>
            <a:ext cx="8534400" cy="609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What is an inode ?</a:t>
            </a:r>
            <a:endParaRPr b="1" i="0" sz="2400" u="none" cap="small" strike="noStrike">
              <a:solidFill>
                <a:schemeClr val="dk2"/>
              </a:solidFill>
              <a:latin typeface="Book Antiqua"/>
              <a:ea typeface="Book Antiqua"/>
              <a:cs typeface="Book Antiqua"/>
              <a:sym typeface="Book Antiqua"/>
            </a:endParaRPr>
          </a:p>
        </p:txBody>
      </p:sp>
      <p:sp>
        <p:nvSpPr>
          <p:cNvPr id="512" name="Google Shape;512;p57"/>
          <p:cNvSpPr/>
          <p:nvPr/>
        </p:nvSpPr>
        <p:spPr>
          <a:xfrm>
            <a:off x="152400" y="685800"/>
            <a:ext cx="8839200" cy="6019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2400"/>
              <a:buFont typeface="Book Antiqua"/>
              <a:buChar char="•"/>
            </a:pPr>
            <a:r>
              <a:rPr b="1" i="0" lang="en-US" sz="2400" u="none" cap="none" strike="noStrike">
                <a:solidFill>
                  <a:schemeClr val="dk1"/>
                </a:solidFill>
                <a:latin typeface="Book Antiqua"/>
                <a:ea typeface="Book Antiqua"/>
                <a:cs typeface="Book Antiqua"/>
                <a:sym typeface="Book Antiqua"/>
              </a:rPr>
              <a:t>File Table</a:t>
            </a:r>
            <a:endParaRPr/>
          </a:p>
          <a:p>
            <a:pPr indent="38100" lvl="1" marL="114300" marR="0" rtl="0" algn="l">
              <a:lnSpc>
                <a:spcPct val="75000"/>
              </a:lnSpc>
              <a:spcBef>
                <a:spcPts val="240"/>
              </a:spcBef>
              <a:spcAft>
                <a:spcPts val="0"/>
              </a:spcAft>
              <a:buClr>
                <a:schemeClr val="dk1"/>
              </a:buClr>
              <a:buSzPts val="2400"/>
              <a:buFont typeface="Century Schoolbook"/>
              <a:buNone/>
            </a:pPr>
            <a:r>
              <a:t/>
            </a:r>
            <a:endParaRPr b="1" i="0" sz="2400" u="none" cap="none" strike="noStrike">
              <a:solidFill>
                <a:schemeClr val="dk1"/>
              </a:solidFill>
              <a:latin typeface="Book Antiqua"/>
              <a:ea typeface="Book Antiqua"/>
              <a:cs typeface="Book Antiqua"/>
              <a:sym typeface="Book Antiqua"/>
            </a:endParaRPr>
          </a:p>
          <a:p>
            <a:pPr indent="38100" lvl="1" marL="114300" marR="0" rtl="0" algn="l">
              <a:lnSpc>
                <a:spcPct val="75000"/>
              </a:lnSpc>
              <a:spcBef>
                <a:spcPts val="240"/>
              </a:spcBef>
              <a:spcAft>
                <a:spcPts val="0"/>
              </a:spcAft>
              <a:buClr>
                <a:schemeClr val="dk1"/>
              </a:buClr>
              <a:buSzPts val="2400"/>
              <a:buFont typeface="Century Schoolbook"/>
              <a:buNone/>
            </a:pPr>
            <a:r>
              <a:t/>
            </a:r>
            <a:endParaRPr b="1" i="0" sz="2400" u="none" cap="none" strike="noStrike">
              <a:solidFill>
                <a:schemeClr val="dk1"/>
              </a:solidFill>
              <a:latin typeface="Book Antiqua"/>
              <a:ea typeface="Book Antiqua"/>
              <a:cs typeface="Book Antiqua"/>
              <a:sym typeface="Book Antiqua"/>
            </a:endParaRPr>
          </a:p>
          <a:p>
            <a:pPr indent="0" lvl="1" marL="114300" marR="0" rtl="0" algn="l">
              <a:lnSpc>
                <a:spcPct val="75000"/>
              </a:lnSpc>
              <a:spcBef>
                <a:spcPts val="24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2000"/>
              <a:buFont typeface="Book Antiqua"/>
              <a:buChar char="•"/>
            </a:pPr>
            <a:r>
              <a:rPr b="1" i="0" lang="en-US" sz="2000" u="none" cap="none" strike="noStrike">
                <a:solidFill>
                  <a:schemeClr val="dk1"/>
                </a:solidFill>
                <a:latin typeface="Book Antiqua"/>
                <a:ea typeface="Book Antiqua"/>
                <a:cs typeface="Book Antiqua"/>
                <a:sym typeface="Book Antiqua"/>
              </a:rPr>
              <a:t>INODE</a:t>
            </a:r>
            <a:endParaRPr/>
          </a:p>
          <a:p>
            <a:pPr indent="12700" lvl="1" marL="114300" marR="0" rtl="0" algn="l">
              <a:lnSpc>
                <a:spcPct val="75000"/>
              </a:lnSpc>
              <a:spcBef>
                <a:spcPts val="200"/>
              </a:spcBef>
              <a:spcAft>
                <a:spcPts val="0"/>
              </a:spcAft>
              <a:buClr>
                <a:schemeClr val="dk1"/>
              </a:buClr>
              <a:buSzPts val="2000"/>
              <a:buFont typeface="Century Schoolbook"/>
              <a:buNone/>
            </a:pPr>
            <a:r>
              <a:t/>
            </a:r>
            <a:endParaRPr b="1" i="0" sz="2000" u="none" cap="none" strike="noStrike">
              <a:solidFill>
                <a:schemeClr val="dk1"/>
              </a:solidFill>
              <a:latin typeface="Book Antiqua"/>
              <a:ea typeface="Book Antiqua"/>
              <a:cs typeface="Book Antiqua"/>
              <a:sym typeface="Book Antiqua"/>
            </a:endParaRPr>
          </a:p>
          <a:p>
            <a:pPr indent="0" lvl="1" marL="114300" marR="0" rtl="0" algn="l">
              <a:lnSpc>
                <a:spcPct val="75000"/>
              </a:lnSpc>
              <a:spcBef>
                <a:spcPts val="20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2400"/>
              <a:buFont typeface="Book Antiqua"/>
              <a:buChar char="•"/>
            </a:pPr>
            <a:r>
              <a:rPr b="1" i="0" lang="en-US" sz="2400" u="none" cap="none" strike="noStrike">
                <a:solidFill>
                  <a:schemeClr val="dk1"/>
                </a:solidFill>
                <a:latin typeface="Book Antiqua"/>
                <a:ea typeface="Book Antiqua"/>
                <a:cs typeface="Book Antiqua"/>
                <a:sym typeface="Book Antiqua"/>
              </a:rPr>
              <a:t>Process Control Block</a:t>
            </a:r>
            <a:endParaRPr/>
          </a:p>
          <a:p>
            <a:pPr indent="38100" lvl="1" marL="114300" marR="0" rtl="0" algn="l">
              <a:lnSpc>
                <a:spcPct val="75000"/>
              </a:lnSpc>
              <a:spcBef>
                <a:spcPts val="240"/>
              </a:spcBef>
              <a:spcAft>
                <a:spcPts val="0"/>
              </a:spcAft>
              <a:buClr>
                <a:schemeClr val="dk1"/>
              </a:buClr>
              <a:buSzPts val="2400"/>
              <a:buFont typeface="Century Schoolbook"/>
              <a:buNone/>
            </a:pPr>
            <a:r>
              <a:t/>
            </a:r>
            <a:endParaRPr b="0" i="0" sz="2400" u="none" cap="none" strike="noStrike">
              <a:solidFill>
                <a:schemeClr val="dk1"/>
              </a:solidFill>
              <a:latin typeface="Book Antiqua"/>
              <a:ea typeface="Book Antiqua"/>
              <a:cs typeface="Book Antiqua"/>
              <a:sym typeface="Book Antiqua"/>
            </a:endParaRPr>
          </a:p>
          <a:p>
            <a:pPr indent="38100" lvl="1" marL="114300" marR="0" rtl="0" algn="l">
              <a:lnSpc>
                <a:spcPct val="75000"/>
              </a:lnSpc>
              <a:spcBef>
                <a:spcPts val="240"/>
              </a:spcBef>
              <a:spcAft>
                <a:spcPts val="0"/>
              </a:spcAft>
              <a:buClr>
                <a:schemeClr val="dk1"/>
              </a:buClr>
              <a:buSzPts val="2400"/>
              <a:buFont typeface="Century Schoolbook"/>
              <a:buNone/>
            </a:pPr>
            <a:r>
              <a:t/>
            </a:r>
            <a:endParaRPr b="0" i="0" sz="2400" u="none" cap="none" strike="noStrike">
              <a:solidFill>
                <a:schemeClr val="dk1"/>
              </a:solidFill>
              <a:latin typeface="Book Antiqua"/>
              <a:ea typeface="Book Antiqua"/>
              <a:cs typeface="Book Antiqua"/>
              <a:sym typeface="Book Antiqua"/>
            </a:endParaRPr>
          </a:p>
          <a:p>
            <a:pPr indent="0" lvl="1" marL="114300" marR="0" rtl="0" algn="l">
              <a:lnSpc>
                <a:spcPct val="75000"/>
              </a:lnSpc>
              <a:spcBef>
                <a:spcPts val="24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p:txBody>
      </p:sp>
      <p:sp>
        <p:nvSpPr>
          <p:cNvPr id="513" name="Google Shape;513;p57"/>
          <p:cNvSpPr/>
          <p:nvPr/>
        </p:nvSpPr>
        <p:spPr>
          <a:xfrm>
            <a:off x="1524000" y="5486400"/>
            <a:ext cx="1676400" cy="381000"/>
          </a:xfrm>
          <a:prstGeom prst="roundRect">
            <a:avLst>
              <a:gd fmla="val 16667" name="adj"/>
            </a:avLst>
          </a:prstGeom>
          <a:gradFill>
            <a:gsLst>
              <a:gs pos="0">
                <a:srgbClr val="FFFBB2"/>
              </a:gs>
              <a:gs pos="30000">
                <a:srgbClr val="FFFAA9"/>
              </a:gs>
              <a:gs pos="75000">
                <a:srgbClr val="FFFA7D"/>
              </a:gs>
              <a:gs pos="100000">
                <a:srgbClr val="FFFE4B"/>
              </a:gs>
            </a:gsLst>
            <a:path path="circle">
              <a:fillToRect r="100%" t="100%"/>
            </a:path>
            <a:tileRect b="-100%" l="-100%"/>
          </a:gradFill>
          <a:ln cap="flat" cmpd="sng" w="12700">
            <a:solidFill>
              <a:srgbClr val="FAC700"/>
            </a:solidFill>
            <a:prstDash val="solid"/>
            <a:round/>
            <a:headEnd len="sm" w="sm" type="none"/>
            <a:tailEnd len="sm" w="sm" type="none"/>
          </a:ln>
          <a:effectLst>
            <a:outerShdw blurRad="50800" rotWithShape="0" dir="5400000" dist="25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Book Antiqua"/>
                <a:ea typeface="Book Antiqua"/>
                <a:cs typeface="Book Antiqua"/>
                <a:sym typeface="Book Antiqua"/>
              </a:rPr>
              <a:t>File Desriptor</a:t>
            </a:r>
            <a:endParaRPr b="1" sz="1800">
              <a:solidFill>
                <a:schemeClr val="dk1"/>
              </a:solidFill>
              <a:latin typeface="Book Antiqua"/>
              <a:ea typeface="Book Antiqua"/>
              <a:cs typeface="Book Antiqua"/>
              <a:sym typeface="Book Antiqua"/>
            </a:endParaRPr>
          </a:p>
        </p:txBody>
      </p:sp>
      <p:sp>
        <p:nvSpPr>
          <p:cNvPr id="514" name="Google Shape;514;p57"/>
          <p:cNvSpPr/>
          <p:nvPr/>
        </p:nvSpPr>
        <p:spPr>
          <a:xfrm>
            <a:off x="4114800" y="1905000"/>
            <a:ext cx="1371600" cy="381000"/>
          </a:xfrm>
          <a:prstGeom prst="roundRect">
            <a:avLst>
              <a:gd fmla="val 16667" name="adj"/>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Filename</a:t>
            </a:r>
            <a:endParaRPr sz="1800">
              <a:solidFill>
                <a:schemeClr val="lt1"/>
              </a:solidFill>
              <a:latin typeface="Book Antiqua"/>
              <a:ea typeface="Book Antiqua"/>
              <a:cs typeface="Book Antiqua"/>
              <a:sym typeface="Book Antiqua"/>
            </a:endParaRPr>
          </a:p>
        </p:txBody>
      </p:sp>
      <p:sp>
        <p:nvSpPr>
          <p:cNvPr id="515" name="Google Shape;515;p57"/>
          <p:cNvSpPr/>
          <p:nvPr/>
        </p:nvSpPr>
        <p:spPr>
          <a:xfrm>
            <a:off x="4114800" y="2286000"/>
            <a:ext cx="1371600" cy="381000"/>
          </a:xfrm>
          <a:prstGeom prst="roundRect">
            <a:avLst>
              <a:gd fmla="val 16667" name="adj"/>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Inode</a:t>
            </a:r>
            <a:endParaRPr sz="1800">
              <a:solidFill>
                <a:schemeClr val="lt1"/>
              </a:solidFill>
              <a:latin typeface="Book Antiqua"/>
              <a:ea typeface="Book Antiqua"/>
              <a:cs typeface="Book Antiqua"/>
              <a:sym typeface="Book Antiqua"/>
            </a:endParaRPr>
          </a:p>
        </p:txBody>
      </p:sp>
      <p:sp>
        <p:nvSpPr>
          <p:cNvPr id="516" name="Google Shape;516;p57"/>
          <p:cNvSpPr/>
          <p:nvPr/>
        </p:nvSpPr>
        <p:spPr>
          <a:xfrm rot="1200000">
            <a:off x="3264933" y="2208075"/>
            <a:ext cx="381000" cy="3321880"/>
          </a:xfrm>
          <a:prstGeom prst="upArrow">
            <a:avLst>
              <a:gd fmla="val 50000" name="adj1"/>
              <a:gd fmla="val 50000" name="adj2"/>
            </a:avLst>
          </a:prstGeom>
          <a:solidFill>
            <a:srgbClr val="FFFF0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517" name="Google Shape;517;p57"/>
          <p:cNvSpPr/>
          <p:nvPr/>
        </p:nvSpPr>
        <p:spPr>
          <a:xfrm flipH="1" rot="-1200000">
            <a:off x="5946324" y="2407806"/>
            <a:ext cx="304800" cy="2743200"/>
          </a:xfrm>
          <a:prstGeom prst="down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8"/>
          <p:cNvSpPr txBox="1"/>
          <p:nvPr>
            <p:ph type="title"/>
          </p:nvPr>
        </p:nvSpPr>
        <p:spPr>
          <a:xfrm>
            <a:off x="76200" y="152400"/>
            <a:ext cx="8915400" cy="381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160" u="none" cap="small" strike="noStrike">
                <a:solidFill>
                  <a:schemeClr val="dk2"/>
                </a:solidFill>
                <a:latin typeface="Book Antiqua"/>
                <a:ea typeface="Book Antiqua"/>
                <a:cs typeface="Book Antiqua"/>
                <a:sym typeface="Book Antiqua"/>
              </a:rPr>
              <a:t>What is an inode ?</a:t>
            </a:r>
            <a:endParaRPr b="1" i="0" sz="2160" u="none" cap="small" strike="noStrike">
              <a:solidFill>
                <a:schemeClr val="dk2"/>
              </a:solidFill>
              <a:latin typeface="Book Antiqua"/>
              <a:ea typeface="Book Antiqua"/>
              <a:cs typeface="Book Antiqua"/>
              <a:sym typeface="Book Antiqua"/>
            </a:endParaRPr>
          </a:p>
        </p:txBody>
      </p:sp>
      <p:sp>
        <p:nvSpPr>
          <p:cNvPr id="523" name="Google Shape;523;p58"/>
          <p:cNvSpPr txBox="1"/>
          <p:nvPr>
            <p:ph idx="1" type="body"/>
          </p:nvPr>
        </p:nvSpPr>
        <p:spPr>
          <a:xfrm>
            <a:off x="0" y="609600"/>
            <a:ext cx="9067800" cy="62484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An inode is a data structure in the kernel associated with a file or directory</a:t>
            </a:r>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The inode details of a file or directory can be printed by using the stat command</a:t>
            </a:r>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In particular the inode contains</a:t>
            </a:r>
            <a:endParaRPr/>
          </a:p>
          <a:p>
            <a:pPr indent="-284480" lvl="1" marL="640080" marR="0" rtl="0" algn="l">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Book Antiqua"/>
                <a:ea typeface="Book Antiqua"/>
                <a:cs typeface="Book Antiqua"/>
                <a:sym typeface="Book Antiqua"/>
              </a:rPr>
              <a:t>Type namely whether it is a file, directory or a symbolic link</a:t>
            </a:r>
            <a:endParaRPr/>
          </a:p>
          <a:p>
            <a:pPr indent="-284480" lvl="1" marL="640080" marR="0" rtl="0" algn="l">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Book Antiqua"/>
                <a:ea typeface="Book Antiqua"/>
                <a:cs typeface="Book Antiqua"/>
                <a:sym typeface="Book Antiqua"/>
              </a:rPr>
              <a:t>Device ID where the file is stored</a:t>
            </a:r>
            <a:endParaRPr/>
          </a:p>
          <a:p>
            <a:pPr indent="-284480" lvl="1" marL="640080" marR="0" rtl="0" algn="l">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Book Antiqua"/>
                <a:ea typeface="Book Antiqua"/>
                <a:cs typeface="Book Antiqua"/>
                <a:sym typeface="Book Antiqua"/>
              </a:rPr>
              <a:t>The User ID of the owner of the file</a:t>
            </a:r>
            <a:endParaRPr/>
          </a:p>
          <a:p>
            <a:pPr indent="-284480" lvl="1" marL="640080" marR="0" rtl="0" algn="l">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Book Antiqua"/>
                <a:ea typeface="Book Antiqua"/>
                <a:cs typeface="Book Antiqua"/>
                <a:sym typeface="Book Antiqua"/>
              </a:rPr>
              <a:t>The Group ID of the group to which the user belongs</a:t>
            </a:r>
            <a:endParaRPr/>
          </a:p>
          <a:p>
            <a:pPr indent="-284480" lvl="1" marL="640080" marR="0" rtl="0" algn="l">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Book Antiqua"/>
                <a:ea typeface="Book Antiqua"/>
                <a:cs typeface="Book Antiqua"/>
                <a:sym typeface="Book Antiqua"/>
              </a:rPr>
              <a:t>Number of links to the file</a:t>
            </a:r>
            <a:endParaRPr/>
          </a:p>
          <a:p>
            <a:pPr indent="-284480" lvl="1" marL="640080" marR="0" rtl="0" algn="l">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Book Antiqua"/>
                <a:ea typeface="Book Antiqua"/>
                <a:cs typeface="Book Antiqua"/>
                <a:sym typeface="Book Antiqua"/>
              </a:rPr>
              <a:t>Last Access Time</a:t>
            </a:r>
            <a:endParaRPr/>
          </a:p>
          <a:p>
            <a:pPr indent="-284480" lvl="1" marL="640080" marR="0" rtl="0" algn="l">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Book Antiqua"/>
                <a:ea typeface="Book Antiqua"/>
                <a:cs typeface="Book Antiqua"/>
                <a:sym typeface="Book Antiqua"/>
              </a:rPr>
              <a:t>Last Modification Time</a:t>
            </a:r>
            <a:endParaRPr/>
          </a:p>
          <a:p>
            <a:pPr indent="-284480" lvl="1" marL="640080" marR="0" rtl="0" algn="l">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Book Antiqua"/>
                <a:ea typeface="Book Antiqua"/>
                <a:cs typeface="Book Antiqua"/>
                <a:sym typeface="Book Antiqua"/>
              </a:rPr>
              <a:t>Last Change Time</a:t>
            </a:r>
            <a:endParaRPr/>
          </a:p>
          <a:p>
            <a:pPr indent="-284480" lvl="1" marL="640080" marR="0" rtl="0" algn="l">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Book Antiqua"/>
                <a:ea typeface="Book Antiqua"/>
                <a:cs typeface="Book Antiqua"/>
                <a:sym typeface="Book Antiqua"/>
              </a:rPr>
              <a:t>Pointers to the Data blocks which have the data associated </a:t>
            </a:r>
            <a:endParaRPr/>
          </a:p>
          <a:p>
            <a:pPr indent="-284480" lvl="1" marL="640080" marR="0" rtl="0" algn="l">
              <a:spcBef>
                <a:spcPts val="420"/>
              </a:spcBef>
              <a:spcAft>
                <a:spcPts val="0"/>
              </a:spcAft>
              <a:buClr>
                <a:schemeClr val="accent1"/>
              </a:buClr>
              <a:buFont typeface="Noto Sans Symbols"/>
              <a:buNone/>
            </a:pPr>
            <a:r>
              <a:rPr b="0" i="0" lang="en-US" sz="2100" u="none" cap="none" strike="noStrike">
                <a:solidFill>
                  <a:schemeClr val="dk1"/>
                </a:solidFill>
                <a:latin typeface="Book Antiqua"/>
                <a:ea typeface="Book Antiqua"/>
                <a:cs typeface="Book Antiqua"/>
                <a:sym typeface="Book Antiqua"/>
              </a:rPr>
              <a:t>     with the file</a:t>
            </a:r>
            <a:endParaRPr/>
          </a:p>
          <a:p>
            <a:pPr indent="-177800" lvl="1" marL="640080" marR="0" rtl="0" algn="l">
              <a:spcBef>
                <a:spcPts val="420"/>
              </a:spcBef>
              <a:spcAft>
                <a:spcPts val="0"/>
              </a:spcAft>
              <a:buClr>
                <a:schemeClr val="accent1"/>
              </a:buClr>
              <a:buSzPts val="1680"/>
              <a:buFont typeface="Noto Sans Symbols"/>
              <a:buNone/>
            </a:pPr>
            <a:r>
              <a:t/>
            </a:r>
            <a:endParaRPr b="0" i="0" sz="21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9"/>
          <p:cNvSpPr txBox="1"/>
          <p:nvPr>
            <p:ph type="title"/>
          </p:nvPr>
        </p:nvSpPr>
        <p:spPr>
          <a:xfrm>
            <a:off x="76200" y="152400"/>
            <a:ext cx="8915400" cy="381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160" u="none" cap="small" strike="noStrike">
                <a:solidFill>
                  <a:schemeClr val="dk2"/>
                </a:solidFill>
                <a:latin typeface="Book Antiqua"/>
                <a:ea typeface="Book Antiqua"/>
                <a:cs typeface="Book Antiqua"/>
                <a:sym typeface="Book Antiqua"/>
              </a:rPr>
              <a:t>What is an inode ?</a:t>
            </a:r>
            <a:endParaRPr b="1" i="0" sz="2160" u="none" cap="small" strike="noStrike">
              <a:solidFill>
                <a:schemeClr val="dk2"/>
              </a:solidFill>
              <a:latin typeface="Book Antiqua"/>
              <a:ea typeface="Book Antiqua"/>
              <a:cs typeface="Book Antiqua"/>
              <a:sym typeface="Book Antiqua"/>
            </a:endParaRPr>
          </a:p>
        </p:txBody>
      </p:sp>
      <p:sp>
        <p:nvSpPr>
          <p:cNvPr id="529" name="Google Shape;529;p59"/>
          <p:cNvSpPr txBox="1"/>
          <p:nvPr>
            <p:ph idx="1" type="body"/>
          </p:nvPr>
        </p:nvSpPr>
        <p:spPr>
          <a:xfrm>
            <a:off x="0" y="609600"/>
            <a:ext cx="9067800" cy="62484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[v_bhaskaran@ssh ~]$ stat pipe.c</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File: `pipe.c'</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Size: 483             Blocks: 8          IO Block: 4096   regular file</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Device: 803h/2051d      Inode: 30541075    Links: 1</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Access: (0664/-rw-rw-r--)  </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Uid: ( 2035/v_bhaskaran)   </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Gid: ( 2056/v_bhaskaran)</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Access: 2017-03-17 14:13:13.041170659 +0530</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Modify: 2017-03-17 14:13:11.379170661 +0530</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Change: 2017-03-17 14:13:11.387170661 +0530</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[v_bhaskaran@ssh ~]$</a:t>
            </a:r>
            <a:endParaRPr b="0" i="0" sz="2400" u="none" cap="none" strike="noStrike">
              <a:solidFill>
                <a:schemeClr val="dk1"/>
              </a:solidFill>
              <a:latin typeface="Book Antiqua"/>
              <a:ea typeface="Book Antiqua"/>
              <a:cs typeface="Book Antiqua"/>
              <a:sym typeface="Book Antiqua"/>
            </a:endParaRPr>
          </a:p>
        </p:txBody>
      </p:sp>
      <p:sp>
        <p:nvSpPr>
          <p:cNvPr id="530" name="Google Shape;530;p59"/>
          <p:cNvSpPr/>
          <p:nvPr/>
        </p:nvSpPr>
        <p:spPr>
          <a:xfrm>
            <a:off x="5029200" y="2819400"/>
            <a:ext cx="1752600" cy="457200"/>
          </a:xfrm>
          <a:prstGeom prst="wedgeRoundRectCallout">
            <a:avLst>
              <a:gd fmla="val -55413" name="adj1"/>
              <a:gd fmla="val -152000" name="adj2"/>
              <a:gd fmla="val 16667" name="adj3"/>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Inode Number</a:t>
            </a:r>
            <a:endParaRPr sz="1800">
              <a:solidFill>
                <a:schemeClr val="lt1"/>
              </a:solidFill>
              <a:latin typeface="Book Antiqua"/>
              <a:ea typeface="Book Antiqua"/>
              <a:cs typeface="Book Antiqua"/>
              <a:sym typeface="Book Antiqu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0"/>
          <p:cNvSpPr txBox="1"/>
          <p:nvPr>
            <p:ph type="title"/>
          </p:nvPr>
        </p:nvSpPr>
        <p:spPr>
          <a:xfrm>
            <a:off x="76200" y="152400"/>
            <a:ext cx="8915400" cy="381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160" u="none" cap="small" strike="noStrike">
                <a:solidFill>
                  <a:schemeClr val="dk2"/>
                </a:solidFill>
                <a:latin typeface="Book Antiqua"/>
                <a:ea typeface="Book Antiqua"/>
                <a:cs typeface="Book Antiqua"/>
                <a:sym typeface="Book Antiqua"/>
              </a:rPr>
              <a:t>Inode information of a directory</a:t>
            </a:r>
            <a:endParaRPr b="1" i="0" sz="2160" u="none" cap="small" strike="noStrike">
              <a:solidFill>
                <a:schemeClr val="dk2"/>
              </a:solidFill>
              <a:latin typeface="Book Antiqua"/>
              <a:ea typeface="Book Antiqua"/>
              <a:cs typeface="Book Antiqua"/>
              <a:sym typeface="Book Antiqua"/>
            </a:endParaRPr>
          </a:p>
        </p:txBody>
      </p:sp>
      <p:sp>
        <p:nvSpPr>
          <p:cNvPr id="536" name="Google Shape;536;p60"/>
          <p:cNvSpPr txBox="1"/>
          <p:nvPr>
            <p:ph idx="1" type="body"/>
          </p:nvPr>
        </p:nvSpPr>
        <p:spPr>
          <a:xfrm>
            <a:off x="0" y="609600"/>
            <a:ext cx="9067800" cy="62484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[v_bhaskaran@ssh ~]$ stat CPRGMS</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File: `CPRGMS'</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Size: 4096            Blocks: 8          IO Block: 4096   directory</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Device: 803h/2051d      Inode: 30541089    Links: 2</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Access: (0775/drwxrwxr-x)  </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Uid: ( 2035/v_bhaskaran)   </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Gid: ( 2056/v_bhaskaran)</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Access: 2017-03-18 11:56:13.489080727 +0530</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Modify: 2017-03-18 11:56:13.489080727 +0530</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Change: 2017-03-18 11:56:13.489080727 +0530</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[v_bhaskaran@ssh ~]$</a:t>
            </a:r>
            <a:endParaRPr b="0" i="0" sz="2400" u="none" cap="none" strike="noStrike">
              <a:solidFill>
                <a:schemeClr val="dk1"/>
              </a:solidFill>
              <a:latin typeface="Book Antiqua"/>
              <a:ea typeface="Book Antiqua"/>
              <a:cs typeface="Book Antiqua"/>
              <a:sym typeface="Book Antiqua"/>
            </a:endParaRPr>
          </a:p>
        </p:txBody>
      </p:sp>
      <p:sp>
        <p:nvSpPr>
          <p:cNvPr id="537" name="Google Shape;537;p60"/>
          <p:cNvSpPr/>
          <p:nvPr/>
        </p:nvSpPr>
        <p:spPr>
          <a:xfrm>
            <a:off x="6324600" y="3200400"/>
            <a:ext cx="1752600" cy="457200"/>
          </a:xfrm>
          <a:prstGeom prst="wedgeRoundRectCallout">
            <a:avLst>
              <a:gd fmla="val -140978" name="adj1"/>
              <a:gd fmla="val -234000" name="adj2"/>
              <a:gd fmla="val 16667" name="adj3"/>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Inode Number</a:t>
            </a:r>
            <a:endParaRPr sz="1800">
              <a:solidFill>
                <a:schemeClr val="lt1"/>
              </a:solidFill>
              <a:latin typeface="Book Antiqua"/>
              <a:ea typeface="Book Antiqua"/>
              <a:cs typeface="Book Antiqua"/>
              <a:sym typeface="Book Antiqu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1" name="Shape 541"/>
        <p:cNvGrpSpPr/>
        <p:nvPr/>
      </p:nvGrpSpPr>
      <p:grpSpPr>
        <a:xfrm>
          <a:off x="0" y="0"/>
          <a:ext cx="0" cy="0"/>
          <a:chOff x="0" y="0"/>
          <a:chExt cx="0" cy="0"/>
        </a:xfrm>
      </p:grpSpPr>
      <p:sp>
        <p:nvSpPr>
          <p:cNvPr id="542" name="Google Shape;542;p61"/>
          <p:cNvSpPr txBox="1"/>
          <p:nvPr>
            <p:ph type="title"/>
          </p:nvPr>
        </p:nvSpPr>
        <p:spPr>
          <a:xfrm>
            <a:off x="152400" y="152400"/>
            <a:ext cx="8839200" cy="381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Inode and data blocks</a:t>
            </a:r>
            <a:endParaRPr b="1" i="0" sz="2520" u="none" cap="small" strike="noStrike">
              <a:solidFill>
                <a:schemeClr val="dk2"/>
              </a:solidFill>
              <a:latin typeface="Book Antiqua"/>
              <a:ea typeface="Book Antiqua"/>
              <a:cs typeface="Book Antiqua"/>
              <a:sym typeface="Book Antiqua"/>
            </a:endParaRPr>
          </a:p>
        </p:txBody>
      </p:sp>
      <p:sp>
        <p:nvSpPr>
          <p:cNvPr id="543" name="Google Shape;543;p61"/>
          <p:cNvSpPr/>
          <p:nvPr/>
        </p:nvSpPr>
        <p:spPr>
          <a:xfrm>
            <a:off x="152400" y="2514600"/>
            <a:ext cx="1295400" cy="990600"/>
          </a:xfrm>
          <a:prstGeom prst="roundRect">
            <a:avLst>
              <a:gd fmla="val 16667" name="adj"/>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Book Antiqua"/>
                <a:ea typeface="Book Antiqua"/>
                <a:cs typeface="Book Antiqua"/>
                <a:sym typeface="Book Antiqua"/>
              </a:rPr>
              <a:t>INODE</a:t>
            </a:r>
            <a:endParaRPr b="1" sz="2000">
              <a:solidFill>
                <a:schemeClr val="lt1"/>
              </a:solidFill>
              <a:latin typeface="Book Antiqua"/>
              <a:ea typeface="Book Antiqua"/>
              <a:cs typeface="Book Antiqua"/>
              <a:sym typeface="Book Antiqua"/>
            </a:endParaRPr>
          </a:p>
        </p:txBody>
      </p:sp>
      <p:sp>
        <p:nvSpPr>
          <p:cNvPr id="544" name="Google Shape;544;p61"/>
          <p:cNvSpPr/>
          <p:nvPr/>
        </p:nvSpPr>
        <p:spPr>
          <a:xfrm>
            <a:off x="1905000" y="1219200"/>
            <a:ext cx="1600200" cy="6096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Book Antiqua"/>
                <a:ea typeface="Book Antiqua"/>
                <a:cs typeface="Book Antiqua"/>
                <a:sym typeface="Book Antiqua"/>
              </a:rPr>
              <a:t>Pointers to Data Blocks</a:t>
            </a:r>
            <a:endParaRPr/>
          </a:p>
          <a:p>
            <a:pPr indent="0" lvl="0" marL="0" marR="0" rtl="0" algn="ctr">
              <a:spcBef>
                <a:spcPts val="0"/>
              </a:spcBef>
              <a:spcAft>
                <a:spcPts val="0"/>
              </a:spcAft>
              <a:buNone/>
            </a:pPr>
            <a:r>
              <a:rPr b="1" lang="en-US" sz="1200">
                <a:solidFill>
                  <a:schemeClr val="lt1"/>
                </a:solidFill>
                <a:latin typeface="Book Antiqua"/>
                <a:ea typeface="Book Antiqua"/>
                <a:cs typeface="Book Antiqua"/>
                <a:sym typeface="Book Antiqua"/>
              </a:rPr>
              <a:t>(Direct)</a:t>
            </a:r>
            <a:endParaRPr b="1" sz="1200">
              <a:solidFill>
                <a:schemeClr val="lt1"/>
              </a:solidFill>
              <a:latin typeface="Book Antiqua"/>
              <a:ea typeface="Book Antiqua"/>
              <a:cs typeface="Book Antiqua"/>
              <a:sym typeface="Book Antiqua"/>
            </a:endParaRPr>
          </a:p>
        </p:txBody>
      </p:sp>
      <p:sp>
        <p:nvSpPr>
          <p:cNvPr id="545" name="Google Shape;545;p61"/>
          <p:cNvSpPr/>
          <p:nvPr/>
        </p:nvSpPr>
        <p:spPr>
          <a:xfrm>
            <a:off x="2209800" y="2667000"/>
            <a:ext cx="1676400" cy="7620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br>
              <a:rPr lang="en-US" sz="1600">
                <a:solidFill>
                  <a:schemeClr val="lt1"/>
                </a:solidFill>
                <a:latin typeface="Book Antiqua"/>
                <a:ea typeface="Book Antiqua"/>
                <a:cs typeface="Book Antiqua"/>
                <a:sym typeface="Book Antiqua"/>
              </a:rPr>
            </a:br>
            <a:r>
              <a:rPr b="1" lang="en-US" sz="1200">
                <a:solidFill>
                  <a:schemeClr val="lt1"/>
                </a:solidFill>
                <a:latin typeface="Book Antiqua"/>
                <a:ea typeface="Book Antiqua"/>
                <a:cs typeface="Book Antiqua"/>
                <a:sym typeface="Book Antiqua"/>
              </a:rPr>
              <a:t>Pointers to Pointers to  Data Blocks</a:t>
            </a:r>
            <a:endParaRPr/>
          </a:p>
          <a:p>
            <a:pPr indent="0" lvl="0" marL="0" marR="0" rtl="0" algn="ctr">
              <a:spcBef>
                <a:spcPts val="0"/>
              </a:spcBef>
              <a:spcAft>
                <a:spcPts val="0"/>
              </a:spcAft>
              <a:buNone/>
            </a:pPr>
            <a:r>
              <a:rPr b="1" lang="en-US" sz="1200">
                <a:solidFill>
                  <a:schemeClr val="lt1"/>
                </a:solidFill>
                <a:latin typeface="Book Antiqua"/>
                <a:ea typeface="Book Antiqua"/>
                <a:cs typeface="Book Antiqua"/>
                <a:sym typeface="Book Antiqua"/>
              </a:rPr>
              <a:t>(Single Indirect)</a:t>
            </a:r>
            <a:endParaRPr/>
          </a:p>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546" name="Google Shape;546;p61"/>
          <p:cNvSpPr/>
          <p:nvPr/>
        </p:nvSpPr>
        <p:spPr>
          <a:xfrm>
            <a:off x="152400" y="4343400"/>
            <a:ext cx="1371600" cy="1219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br>
              <a:rPr lang="en-US" sz="1600">
                <a:solidFill>
                  <a:schemeClr val="lt1"/>
                </a:solidFill>
                <a:latin typeface="Book Antiqua"/>
                <a:ea typeface="Book Antiqua"/>
                <a:cs typeface="Book Antiqua"/>
                <a:sym typeface="Book Antiqua"/>
              </a:rPr>
            </a:br>
            <a:r>
              <a:rPr b="1" lang="en-US" sz="1200">
                <a:solidFill>
                  <a:schemeClr val="lt1"/>
                </a:solidFill>
                <a:latin typeface="Book Antiqua"/>
                <a:ea typeface="Book Antiqua"/>
                <a:cs typeface="Book Antiqua"/>
                <a:sym typeface="Book Antiqua"/>
              </a:rPr>
              <a:t>Pointers to Pointers to Pointers to  Data Blocks</a:t>
            </a:r>
            <a:endParaRPr/>
          </a:p>
          <a:p>
            <a:pPr indent="0" lvl="0" marL="0" marR="0" rtl="0" algn="ctr">
              <a:spcBef>
                <a:spcPts val="0"/>
              </a:spcBef>
              <a:spcAft>
                <a:spcPts val="0"/>
              </a:spcAft>
              <a:buNone/>
            </a:pPr>
            <a:r>
              <a:rPr b="1" lang="en-US" sz="1200">
                <a:solidFill>
                  <a:schemeClr val="lt1"/>
                </a:solidFill>
                <a:latin typeface="Book Antiqua"/>
                <a:ea typeface="Book Antiqua"/>
                <a:cs typeface="Book Antiqua"/>
                <a:sym typeface="Book Antiqua"/>
              </a:rPr>
              <a:t>(Double Indirect)</a:t>
            </a:r>
            <a:endParaRPr/>
          </a:p>
          <a:p>
            <a:pPr indent="0" lvl="0" marL="0" marR="0" rtl="0" algn="ctr">
              <a:spcBef>
                <a:spcPts val="0"/>
              </a:spcBef>
              <a:spcAft>
                <a:spcPts val="0"/>
              </a:spcAft>
              <a:buNone/>
            </a:pPr>
            <a:r>
              <a:t/>
            </a:r>
            <a:endParaRPr b="1" sz="1200">
              <a:solidFill>
                <a:schemeClr val="lt1"/>
              </a:solidFill>
              <a:latin typeface="Century Schoolbook"/>
              <a:ea typeface="Century Schoolbook"/>
              <a:cs typeface="Century Schoolbook"/>
              <a:sym typeface="Century Schoolbook"/>
            </a:endParaRPr>
          </a:p>
        </p:txBody>
      </p:sp>
      <p:sp>
        <p:nvSpPr>
          <p:cNvPr id="547" name="Google Shape;547;p61"/>
          <p:cNvSpPr/>
          <p:nvPr/>
        </p:nvSpPr>
        <p:spPr>
          <a:xfrm>
            <a:off x="4419600" y="381000"/>
            <a:ext cx="1371600" cy="13716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800"/>
              <a:buFont typeface="Book Antiqua"/>
              <a:buChar char="•"/>
            </a:pPr>
            <a:r>
              <a:rPr b="0" i="0" lang="en-US" sz="800" u="none" cap="none" strike="noStrike">
                <a:solidFill>
                  <a:schemeClr val="dk1"/>
                </a:solidFill>
                <a:latin typeface="Book Antiqua"/>
                <a:ea typeface="Book Antiqua"/>
                <a:cs typeface="Book Antiqua"/>
                <a:sym typeface="Book Antiqua"/>
              </a:rPr>
              <a:t>Data Blocks</a:t>
            </a:r>
            <a:endParaRPr b="0" i="0" sz="800" u="none" cap="none" strike="noStrike">
              <a:solidFill>
                <a:schemeClr val="dk1"/>
              </a:solidFill>
              <a:latin typeface="Book Antiqua"/>
              <a:ea typeface="Book Antiqua"/>
              <a:cs typeface="Book Antiqua"/>
              <a:sym typeface="Book Antiqua"/>
            </a:endParaRPr>
          </a:p>
          <a:p>
            <a:pPr indent="0" lvl="1" marL="114300" marR="0" rtl="0" algn="l">
              <a:lnSpc>
                <a:spcPct val="75000"/>
              </a:lnSpc>
              <a:spcBef>
                <a:spcPts val="8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800"/>
              <a:buFont typeface="Book Antiqua"/>
              <a:buChar char="•"/>
            </a:pPr>
            <a:r>
              <a:rPr b="0" i="0" lang="en-US" sz="800" u="none" cap="none" strike="noStrike">
                <a:solidFill>
                  <a:schemeClr val="dk1"/>
                </a:solidFill>
                <a:latin typeface="Book Antiqua"/>
                <a:ea typeface="Book Antiqua"/>
                <a:cs typeface="Book Antiqua"/>
                <a:sym typeface="Book Antiqua"/>
              </a:rPr>
              <a:t>Data Blocks</a:t>
            </a:r>
            <a:endParaRPr b="0" i="0" sz="800" u="none" cap="none" strike="noStrike">
              <a:solidFill>
                <a:schemeClr val="dk1"/>
              </a:solidFill>
              <a:latin typeface="Book Antiqua"/>
              <a:ea typeface="Book Antiqua"/>
              <a:cs typeface="Book Antiqua"/>
              <a:sym typeface="Book Antiqua"/>
            </a:endParaRPr>
          </a:p>
          <a:p>
            <a:pPr indent="0" lvl="1" marL="114300" marR="0" rtl="0" algn="l">
              <a:lnSpc>
                <a:spcPct val="75000"/>
              </a:lnSpc>
              <a:spcBef>
                <a:spcPts val="8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800"/>
              <a:buFont typeface="Book Antiqua"/>
              <a:buChar char="•"/>
            </a:pPr>
            <a:r>
              <a:rPr b="0" i="0" lang="en-US" sz="800" u="none" cap="none" strike="noStrike">
                <a:solidFill>
                  <a:schemeClr val="dk1"/>
                </a:solidFill>
                <a:latin typeface="Book Antiqua"/>
                <a:ea typeface="Book Antiqua"/>
                <a:cs typeface="Book Antiqua"/>
                <a:sym typeface="Book Antiqua"/>
              </a:rPr>
              <a:t>Data Blocks</a:t>
            </a:r>
            <a:endParaRPr b="0" i="0" sz="800" u="none" cap="none" strike="noStrike">
              <a:solidFill>
                <a:schemeClr val="dk1"/>
              </a:solidFill>
              <a:latin typeface="Book Antiqua"/>
              <a:ea typeface="Book Antiqua"/>
              <a:cs typeface="Book Antiqua"/>
              <a:sym typeface="Book Antiqua"/>
            </a:endParaRPr>
          </a:p>
          <a:p>
            <a:pPr indent="-63500" lvl="2" marL="228600" marR="0" rtl="0" algn="l">
              <a:lnSpc>
                <a:spcPct val="75000"/>
              </a:lnSpc>
              <a:spcBef>
                <a:spcPts val="80"/>
              </a:spcBef>
              <a:spcAft>
                <a:spcPts val="0"/>
              </a:spcAft>
              <a:buClr>
                <a:schemeClr val="dk1"/>
              </a:buClr>
              <a:buSzPts val="800"/>
              <a:buFont typeface="Century Schoolbook"/>
              <a:buNone/>
            </a:pPr>
            <a:r>
              <a:t/>
            </a:r>
            <a:endParaRPr b="0" i="0" sz="800" u="none" cap="none" strike="noStrike">
              <a:solidFill>
                <a:schemeClr val="dk1"/>
              </a:solidFill>
              <a:latin typeface="Book Antiqua"/>
              <a:ea typeface="Book Antiqua"/>
              <a:cs typeface="Book Antiqua"/>
              <a:sym typeface="Book Antiqua"/>
            </a:endParaRPr>
          </a:p>
          <a:p>
            <a:pPr indent="0" lvl="1" marL="114300" marR="0" rtl="0" algn="l">
              <a:lnSpc>
                <a:spcPct val="75000"/>
              </a:lnSpc>
              <a:spcBef>
                <a:spcPts val="8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800"/>
              <a:buFont typeface="Book Antiqua"/>
              <a:buChar char="•"/>
            </a:pPr>
            <a:r>
              <a:rPr b="0" i="0" lang="en-US" sz="800" u="none" cap="none" strike="noStrike">
                <a:solidFill>
                  <a:schemeClr val="dk1"/>
                </a:solidFill>
                <a:latin typeface="Book Antiqua"/>
                <a:ea typeface="Book Antiqua"/>
                <a:cs typeface="Book Antiqua"/>
                <a:sym typeface="Book Antiqua"/>
              </a:rPr>
              <a:t>Data Blocks</a:t>
            </a:r>
            <a:endParaRPr b="0" i="0" sz="800" u="none" cap="none" strike="noStrike">
              <a:solidFill>
                <a:schemeClr val="dk1"/>
              </a:solidFill>
              <a:latin typeface="Book Antiqua"/>
              <a:ea typeface="Book Antiqua"/>
              <a:cs typeface="Book Antiqua"/>
              <a:sym typeface="Book Antiqua"/>
            </a:endParaRPr>
          </a:p>
          <a:p>
            <a:pPr indent="-50800" lvl="2" marL="228600" marR="0" rtl="0" algn="l">
              <a:lnSpc>
                <a:spcPct val="75000"/>
              </a:lnSpc>
              <a:spcBef>
                <a:spcPts val="80"/>
              </a:spcBef>
              <a:spcAft>
                <a:spcPts val="0"/>
              </a:spcAft>
              <a:buClr>
                <a:schemeClr val="dk1"/>
              </a:buClr>
              <a:buSzPts val="1000"/>
              <a:buFont typeface="Century Schoolbook"/>
              <a:buNone/>
            </a:pPr>
            <a:r>
              <a:t/>
            </a:r>
            <a:endParaRPr b="0" i="0" sz="1000" u="none" cap="none" strike="noStrike">
              <a:solidFill>
                <a:schemeClr val="dk1"/>
              </a:solidFill>
              <a:latin typeface="Book Antiqua"/>
              <a:ea typeface="Book Antiqua"/>
              <a:cs typeface="Book Antiqua"/>
              <a:sym typeface="Book Antiqua"/>
            </a:endParaRPr>
          </a:p>
          <a:p>
            <a:pPr indent="0" lvl="1" marL="114300" marR="0" rtl="0" algn="l">
              <a:lnSpc>
                <a:spcPct val="75000"/>
              </a:lnSpc>
              <a:spcBef>
                <a:spcPts val="10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800"/>
              <a:buFont typeface="Book Antiqua"/>
              <a:buChar char="•"/>
            </a:pPr>
            <a:r>
              <a:rPr b="0" i="0" lang="en-US" sz="800" u="none" cap="none" strike="noStrike">
                <a:solidFill>
                  <a:schemeClr val="dk1"/>
                </a:solidFill>
                <a:latin typeface="Book Antiqua"/>
                <a:ea typeface="Book Antiqua"/>
                <a:cs typeface="Book Antiqua"/>
                <a:sym typeface="Book Antiqua"/>
              </a:rPr>
              <a:t>Data Blocks</a:t>
            </a:r>
            <a:endParaRPr b="0" i="0" sz="800" u="none" cap="none" strike="noStrike">
              <a:solidFill>
                <a:schemeClr val="dk1"/>
              </a:solidFill>
              <a:latin typeface="Century Schoolbook"/>
              <a:ea typeface="Century Schoolbook"/>
              <a:cs typeface="Century Schoolbook"/>
              <a:sym typeface="Century Schoolbook"/>
            </a:endParaRPr>
          </a:p>
          <a:p>
            <a:pPr indent="-88900" lvl="2" marL="228600" marR="0" rtl="0" algn="l">
              <a:lnSpc>
                <a:spcPct val="75000"/>
              </a:lnSpc>
              <a:spcBef>
                <a:spcPts val="80"/>
              </a:spcBef>
              <a:spcAft>
                <a:spcPts val="0"/>
              </a:spcAft>
              <a:buClr>
                <a:schemeClr val="dk1"/>
              </a:buClr>
              <a:buSzPts val="400"/>
              <a:buFont typeface="Century Schoolbook"/>
              <a:buNone/>
            </a:pPr>
            <a:r>
              <a:t/>
            </a:r>
            <a:endParaRPr b="0" i="0" sz="400" u="none" cap="none" strike="noStrike">
              <a:solidFill>
                <a:schemeClr val="dk1"/>
              </a:solidFill>
              <a:latin typeface="Century Schoolbook"/>
              <a:ea typeface="Century Schoolbook"/>
              <a:cs typeface="Century Schoolbook"/>
              <a:sym typeface="Century Schoolbook"/>
            </a:endParaRPr>
          </a:p>
          <a:p>
            <a:pPr indent="0" lvl="1" marL="114300" marR="0" rtl="0" algn="l">
              <a:lnSpc>
                <a:spcPct val="75000"/>
              </a:lnSpc>
              <a:spcBef>
                <a:spcPts val="4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800"/>
              <a:buFont typeface="Book Antiqua"/>
              <a:buChar char="•"/>
            </a:pPr>
            <a:r>
              <a:rPr b="0" i="0" lang="en-US" sz="800" u="none" cap="none" strike="noStrike">
                <a:solidFill>
                  <a:schemeClr val="dk1"/>
                </a:solidFill>
                <a:latin typeface="Book Antiqua"/>
                <a:ea typeface="Book Antiqua"/>
                <a:cs typeface="Book Antiqua"/>
                <a:sym typeface="Book Antiqua"/>
              </a:rPr>
              <a:t>Data Blocks</a:t>
            </a:r>
            <a:endParaRPr b="0" i="0" sz="800" u="none" cap="none" strike="noStrike">
              <a:solidFill>
                <a:schemeClr val="dk1"/>
              </a:solidFill>
              <a:latin typeface="Book Antiqua"/>
              <a:ea typeface="Book Antiqua"/>
              <a:cs typeface="Book Antiqua"/>
              <a:sym typeface="Book Antiqua"/>
            </a:endParaRPr>
          </a:p>
          <a:p>
            <a:pPr indent="0" lvl="1" marL="114300" marR="0" rtl="0" algn="l">
              <a:lnSpc>
                <a:spcPct val="75000"/>
              </a:lnSpc>
              <a:spcBef>
                <a:spcPts val="8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800"/>
              <a:buFont typeface="Book Antiqua"/>
              <a:buChar char="•"/>
            </a:pPr>
            <a:r>
              <a:rPr b="0" i="0" lang="en-US" sz="800" u="none" cap="none" strike="noStrike">
                <a:solidFill>
                  <a:schemeClr val="dk1"/>
                </a:solidFill>
                <a:latin typeface="Book Antiqua"/>
                <a:ea typeface="Book Antiqua"/>
                <a:cs typeface="Book Antiqua"/>
                <a:sym typeface="Book Antiqua"/>
              </a:rPr>
              <a:t>Data Blocks</a:t>
            </a:r>
            <a:endParaRPr b="0" i="0" sz="800" u="none" cap="none" strike="noStrike">
              <a:solidFill>
                <a:schemeClr val="dk1"/>
              </a:solidFill>
              <a:latin typeface="Book Antiqua"/>
              <a:ea typeface="Book Antiqua"/>
              <a:cs typeface="Book Antiqua"/>
              <a:sym typeface="Book Antiqua"/>
            </a:endParaRPr>
          </a:p>
          <a:p>
            <a:pPr indent="-114300" lvl="2" marL="228600" marR="0" rtl="0" algn="l">
              <a:lnSpc>
                <a:spcPct val="75000"/>
              </a:lnSpc>
              <a:spcBef>
                <a:spcPts val="80"/>
              </a:spcBef>
              <a:spcAft>
                <a:spcPts val="0"/>
              </a:spcAft>
              <a:buClr>
                <a:schemeClr val="dk1"/>
              </a:buClr>
              <a:buSzPts val="1200"/>
              <a:buFont typeface="Book Antiqua"/>
              <a:buChar char="•"/>
            </a:pPr>
            <a:r>
              <a:rPr b="0" i="0" lang="en-US" sz="1200" u="none" cap="none" strike="noStrike">
                <a:solidFill>
                  <a:schemeClr val="dk1"/>
                </a:solidFill>
                <a:latin typeface="Book Antiqua"/>
                <a:ea typeface="Book Antiqua"/>
                <a:cs typeface="Book Antiqua"/>
                <a:sym typeface="Book Antiqua"/>
              </a:rPr>
              <a:t>Data</a:t>
            </a:r>
            <a:endParaRPr b="0" i="0" sz="1200" u="none" cap="none" strike="noStrike">
              <a:solidFill>
                <a:schemeClr val="dk1"/>
              </a:solidFill>
              <a:latin typeface="Book Antiqua"/>
              <a:ea typeface="Book Antiqua"/>
              <a:cs typeface="Book Antiqua"/>
              <a:sym typeface="Book Antiqua"/>
            </a:endParaRPr>
          </a:p>
          <a:p>
            <a:pPr indent="0" lvl="1" marL="114300" marR="0" rtl="0" algn="l">
              <a:lnSpc>
                <a:spcPct val="75000"/>
              </a:lnSpc>
              <a:spcBef>
                <a:spcPts val="12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800"/>
              <a:buFont typeface="Book Antiqua"/>
              <a:buChar char="•"/>
            </a:pPr>
            <a:r>
              <a:rPr b="0" i="0" lang="en-US" sz="800" u="none" cap="none" strike="noStrike">
                <a:solidFill>
                  <a:schemeClr val="dk1"/>
                </a:solidFill>
                <a:latin typeface="Book Antiqua"/>
                <a:ea typeface="Book Antiqua"/>
                <a:cs typeface="Book Antiqua"/>
                <a:sym typeface="Book Antiqua"/>
              </a:rPr>
              <a:t>Data Blocks</a:t>
            </a:r>
            <a:endParaRPr b="0" i="0" sz="800" u="none" cap="none" strike="noStrike">
              <a:solidFill>
                <a:schemeClr val="dk1"/>
              </a:solidFill>
              <a:latin typeface="Book Antiqua"/>
              <a:ea typeface="Book Antiqua"/>
              <a:cs typeface="Book Antiqua"/>
              <a:sym typeface="Book Antiqua"/>
            </a:endParaRPr>
          </a:p>
          <a:p>
            <a:pPr indent="-114300" lvl="2" marL="228600" marR="0" rtl="0" algn="l">
              <a:lnSpc>
                <a:spcPct val="75000"/>
              </a:lnSpc>
              <a:spcBef>
                <a:spcPts val="80"/>
              </a:spcBef>
              <a:spcAft>
                <a:spcPts val="0"/>
              </a:spcAft>
              <a:buClr>
                <a:schemeClr val="dk1"/>
              </a:buClr>
              <a:buSzPts val="1200"/>
              <a:buFont typeface="Book Antiqua"/>
              <a:buChar char="•"/>
            </a:pPr>
            <a:r>
              <a:rPr b="0" i="0" lang="en-US" sz="1200" u="none" cap="none" strike="noStrike">
                <a:solidFill>
                  <a:schemeClr val="dk1"/>
                </a:solidFill>
                <a:latin typeface="Book Antiqua"/>
                <a:ea typeface="Book Antiqua"/>
                <a:cs typeface="Book Antiqua"/>
                <a:sym typeface="Book Antiqua"/>
              </a:rPr>
              <a:t>Data</a:t>
            </a:r>
            <a:endParaRPr b="0" i="0" sz="1200" u="none" cap="none" strike="noStrike">
              <a:solidFill>
                <a:schemeClr val="dk1"/>
              </a:solidFill>
              <a:latin typeface="Book Antiqua"/>
              <a:ea typeface="Book Antiqua"/>
              <a:cs typeface="Book Antiqua"/>
              <a:sym typeface="Book Antiqua"/>
            </a:endParaRPr>
          </a:p>
        </p:txBody>
      </p:sp>
      <p:sp>
        <p:nvSpPr>
          <p:cNvPr id="548" name="Google Shape;548;p61"/>
          <p:cNvSpPr/>
          <p:nvPr/>
        </p:nvSpPr>
        <p:spPr>
          <a:xfrm>
            <a:off x="4572000" y="609600"/>
            <a:ext cx="1371600" cy="13716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800"/>
              <a:buFont typeface="Book Antiqua"/>
              <a:buChar char="•"/>
            </a:pPr>
            <a:r>
              <a:rPr b="0" i="0" lang="en-US" sz="800" u="none" cap="none" strike="noStrike">
                <a:solidFill>
                  <a:schemeClr val="dk1"/>
                </a:solidFill>
                <a:latin typeface="Book Antiqua"/>
                <a:ea typeface="Book Antiqua"/>
                <a:cs typeface="Book Antiqua"/>
                <a:sym typeface="Book Antiqua"/>
              </a:rPr>
              <a:t>Data Blocks</a:t>
            </a:r>
            <a:endParaRPr b="0" i="0" sz="800" u="none" cap="none" strike="noStrike">
              <a:solidFill>
                <a:schemeClr val="dk1"/>
              </a:solidFill>
              <a:latin typeface="Book Antiqua"/>
              <a:ea typeface="Book Antiqua"/>
              <a:cs typeface="Book Antiqua"/>
              <a:sym typeface="Book Antiqua"/>
            </a:endParaRPr>
          </a:p>
          <a:p>
            <a:pPr indent="0" lvl="1" marL="114300" marR="0" rtl="0" algn="l">
              <a:lnSpc>
                <a:spcPct val="75000"/>
              </a:lnSpc>
              <a:spcBef>
                <a:spcPts val="8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800"/>
              <a:buFont typeface="Book Antiqua"/>
              <a:buChar char="•"/>
            </a:pPr>
            <a:r>
              <a:rPr b="0" i="0" lang="en-US" sz="800" u="none" cap="none" strike="noStrike">
                <a:solidFill>
                  <a:schemeClr val="dk1"/>
                </a:solidFill>
                <a:latin typeface="Book Antiqua"/>
                <a:ea typeface="Book Antiqua"/>
                <a:cs typeface="Book Antiqua"/>
                <a:sym typeface="Book Antiqua"/>
              </a:rPr>
              <a:t>Data Blocks</a:t>
            </a:r>
            <a:endParaRPr b="0" i="0" sz="800" u="none" cap="none" strike="noStrike">
              <a:solidFill>
                <a:schemeClr val="dk1"/>
              </a:solidFill>
              <a:latin typeface="Book Antiqua"/>
              <a:ea typeface="Book Antiqua"/>
              <a:cs typeface="Book Antiqua"/>
              <a:sym typeface="Book Antiqua"/>
            </a:endParaRPr>
          </a:p>
          <a:p>
            <a:pPr indent="0" lvl="1" marL="114300" marR="0" rtl="0" algn="l">
              <a:lnSpc>
                <a:spcPct val="75000"/>
              </a:lnSpc>
              <a:spcBef>
                <a:spcPts val="8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800"/>
              <a:buFont typeface="Book Antiqua"/>
              <a:buChar char="•"/>
            </a:pPr>
            <a:r>
              <a:rPr b="0" i="0" lang="en-US" sz="800" u="none" cap="none" strike="noStrike">
                <a:solidFill>
                  <a:schemeClr val="dk1"/>
                </a:solidFill>
                <a:latin typeface="Book Antiqua"/>
                <a:ea typeface="Book Antiqua"/>
                <a:cs typeface="Book Antiqua"/>
                <a:sym typeface="Book Antiqua"/>
              </a:rPr>
              <a:t>Data Blocks</a:t>
            </a:r>
            <a:endParaRPr b="0" i="0" sz="800" u="none" cap="none" strike="noStrike">
              <a:solidFill>
                <a:schemeClr val="dk1"/>
              </a:solidFill>
              <a:latin typeface="Book Antiqua"/>
              <a:ea typeface="Book Antiqua"/>
              <a:cs typeface="Book Antiqua"/>
              <a:sym typeface="Book Antiqua"/>
            </a:endParaRPr>
          </a:p>
          <a:p>
            <a:pPr indent="-63500" lvl="2" marL="228600" marR="0" rtl="0" algn="l">
              <a:lnSpc>
                <a:spcPct val="75000"/>
              </a:lnSpc>
              <a:spcBef>
                <a:spcPts val="80"/>
              </a:spcBef>
              <a:spcAft>
                <a:spcPts val="0"/>
              </a:spcAft>
              <a:buClr>
                <a:schemeClr val="dk1"/>
              </a:buClr>
              <a:buSzPts val="800"/>
              <a:buFont typeface="Century Schoolbook"/>
              <a:buNone/>
            </a:pPr>
            <a:r>
              <a:t/>
            </a:r>
            <a:endParaRPr b="0" i="0" sz="800" u="none" cap="none" strike="noStrike">
              <a:solidFill>
                <a:schemeClr val="dk1"/>
              </a:solidFill>
              <a:latin typeface="Book Antiqua"/>
              <a:ea typeface="Book Antiqua"/>
              <a:cs typeface="Book Antiqua"/>
              <a:sym typeface="Book Antiqua"/>
            </a:endParaRPr>
          </a:p>
          <a:p>
            <a:pPr indent="0" lvl="1" marL="114300" marR="0" rtl="0" algn="l">
              <a:lnSpc>
                <a:spcPct val="75000"/>
              </a:lnSpc>
              <a:spcBef>
                <a:spcPts val="8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800"/>
              <a:buFont typeface="Book Antiqua"/>
              <a:buChar char="•"/>
            </a:pPr>
            <a:r>
              <a:rPr b="0" i="0" lang="en-US" sz="800" u="none" cap="none" strike="noStrike">
                <a:solidFill>
                  <a:schemeClr val="dk1"/>
                </a:solidFill>
                <a:latin typeface="Book Antiqua"/>
                <a:ea typeface="Book Antiqua"/>
                <a:cs typeface="Book Antiqua"/>
                <a:sym typeface="Book Antiqua"/>
              </a:rPr>
              <a:t>Data Blocks</a:t>
            </a:r>
            <a:endParaRPr b="0" i="0" sz="800" u="none" cap="none" strike="noStrike">
              <a:solidFill>
                <a:schemeClr val="dk1"/>
              </a:solidFill>
              <a:latin typeface="Book Antiqua"/>
              <a:ea typeface="Book Antiqua"/>
              <a:cs typeface="Book Antiqua"/>
              <a:sym typeface="Book Antiqua"/>
            </a:endParaRPr>
          </a:p>
          <a:p>
            <a:pPr indent="-50800" lvl="2" marL="228600" marR="0" rtl="0" algn="l">
              <a:lnSpc>
                <a:spcPct val="75000"/>
              </a:lnSpc>
              <a:spcBef>
                <a:spcPts val="80"/>
              </a:spcBef>
              <a:spcAft>
                <a:spcPts val="0"/>
              </a:spcAft>
              <a:buClr>
                <a:schemeClr val="dk1"/>
              </a:buClr>
              <a:buSzPts val="1000"/>
              <a:buFont typeface="Century Schoolbook"/>
              <a:buNone/>
            </a:pPr>
            <a:r>
              <a:t/>
            </a:r>
            <a:endParaRPr b="0" i="0" sz="1000" u="none" cap="none" strike="noStrike">
              <a:solidFill>
                <a:schemeClr val="dk1"/>
              </a:solidFill>
              <a:latin typeface="Book Antiqua"/>
              <a:ea typeface="Book Antiqua"/>
              <a:cs typeface="Book Antiqua"/>
              <a:sym typeface="Book Antiqua"/>
            </a:endParaRPr>
          </a:p>
          <a:p>
            <a:pPr indent="0" lvl="1" marL="114300" marR="0" rtl="0" algn="l">
              <a:lnSpc>
                <a:spcPct val="75000"/>
              </a:lnSpc>
              <a:spcBef>
                <a:spcPts val="10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800"/>
              <a:buFont typeface="Book Antiqua"/>
              <a:buChar char="•"/>
            </a:pPr>
            <a:r>
              <a:rPr b="0" i="0" lang="en-US" sz="800" u="none" cap="none" strike="noStrike">
                <a:solidFill>
                  <a:schemeClr val="dk1"/>
                </a:solidFill>
                <a:latin typeface="Book Antiqua"/>
                <a:ea typeface="Book Antiqua"/>
                <a:cs typeface="Book Antiqua"/>
                <a:sym typeface="Book Antiqua"/>
              </a:rPr>
              <a:t>Data Blocks</a:t>
            </a:r>
            <a:endParaRPr b="0" i="0" sz="800" u="none" cap="none" strike="noStrike">
              <a:solidFill>
                <a:schemeClr val="dk1"/>
              </a:solidFill>
              <a:latin typeface="Century Schoolbook"/>
              <a:ea typeface="Century Schoolbook"/>
              <a:cs typeface="Century Schoolbook"/>
              <a:sym typeface="Century Schoolbook"/>
            </a:endParaRPr>
          </a:p>
          <a:p>
            <a:pPr indent="-88900" lvl="2" marL="228600" marR="0" rtl="0" algn="l">
              <a:lnSpc>
                <a:spcPct val="75000"/>
              </a:lnSpc>
              <a:spcBef>
                <a:spcPts val="80"/>
              </a:spcBef>
              <a:spcAft>
                <a:spcPts val="0"/>
              </a:spcAft>
              <a:buClr>
                <a:schemeClr val="dk1"/>
              </a:buClr>
              <a:buSzPts val="400"/>
              <a:buFont typeface="Century Schoolbook"/>
              <a:buNone/>
            </a:pPr>
            <a:r>
              <a:t/>
            </a:r>
            <a:endParaRPr b="0" i="0" sz="400" u="none" cap="none" strike="noStrike">
              <a:solidFill>
                <a:schemeClr val="dk1"/>
              </a:solidFill>
              <a:latin typeface="Century Schoolbook"/>
              <a:ea typeface="Century Schoolbook"/>
              <a:cs typeface="Century Schoolbook"/>
              <a:sym typeface="Century Schoolbook"/>
            </a:endParaRPr>
          </a:p>
          <a:p>
            <a:pPr indent="0" lvl="1" marL="114300" marR="0" rtl="0" algn="l">
              <a:lnSpc>
                <a:spcPct val="75000"/>
              </a:lnSpc>
              <a:spcBef>
                <a:spcPts val="4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800"/>
              <a:buFont typeface="Book Antiqua"/>
              <a:buChar char="•"/>
            </a:pPr>
            <a:r>
              <a:rPr b="0" i="0" lang="en-US" sz="800" u="none" cap="none" strike="noStrike">
                <a:solidFill>
                  <a:schemeClr val="dk1"/>
                </a:solidFill>
                <a:latin typeface="Book Antiqua"/>
                <a:ea typeface="Book Antiqua"/>
                <a:cs typeface="Book Antiqua"/>
                <a:sym typeface="Book Antiqua"/>
              </a:rPr>
              <a:t>Data Blocks</a:t>
            </a:r>
            <a:endParaRPr b="0" i="0" sz="800" u="none" cap="none" strike="noStrike">
              <a:solidFill>
                <a:schemeClr val="dk1"/>
              </a:solidFill>
              <a:latin typeface="Book Antiqua"/>
              <a:ea typeface="Book Antiqua"/>
              <a:cs typeface="Book Antiqua"/>
              <a:sym typeface="Book Antiqua"/>
            </a:endParaRPr>
          </a:p>
          <a:p>
            <a:pPr indent="0" lvl="1" marL="114300" marR="0" rtl="0" algn="l">
              <a:lnSpc>
                <a:spcPct val="75000"/>
              </a:lnSpc>
              <a:spcBef>
                <a:spcPts val="8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800"/>
              <a:buFont typeface="Book Antiqua"/>
              <a:buChar char="•"/>
            </a:pPr>
            <a:r>
              <a:rPr b="0" i="0" lang="en-US" sz="800" u="none" cap="none" strike="noStrike">
                <a:solidFill>
                  <a:schemeClr val="dk1"/>
                </a:solidFill>
                <a:latin typeface="Book Antiqua"/>
                <a:ea typeface="Book Antiqua"/>
                <a:cs typeface="Book Antiqua"/>
                <a:sym typeface="Book Antiqua"/>
              </a:rPr>
              <a:t>Data Blocks</a:t>
            </a:r>
            <a:endParaRPr b="0" i="0" sz="800" u="none" cap="none" strike="noStrike">
              <a:solidFill>
                <a:schemeClr val="dk1"/>
              </a:solidFill>
              <a:latin typeface="Book Antiqua"/>
              <a:ea typeface="Book Antiqua"/>
              <a:cs typeface="Book Antiqua"/>
              <a:sym typeface="Book Antiqua"/>
            </a:endParaRPr>
          </a:p>
          <a:p>
            <a:pPr indent="-114300" lvl="2" marL="228600" marR="0" rtl="0" algn="l">
              <a:lnSpc>
                <a:spcPct val="75000"/>
              </a:lnSpc>
              <a:spcBef>
                <a:spcPts val="80"/>
              </a:spcBef>
              <a:spcAft>
                <a:spcPts val="0"/>
              </a:spcAft>
              <a:buClr>
                <a:schemeClr val="dk1"/>
              </a:buClr>
              <a:buSzPts val="1200"/>
              <a:buFont typeface="Book Antiqua"/>
              <a:buChar char="•"/>
            </a:pPr>
            <a:r>
              <a:rPr b="0" i="0" lang="en-US" sz="1200" u="none" cap="none" strike="noStrike">
                <a:solidFill>
                  <a:schemeClr val="dk1"/>
                </a:solidFill>
                <a:latin typeface="Book Antiqua"/>
                <a:ea typeface="Book Antiqua"/>
                <a:cs typeface="Book Antiqua"/>
                <a:sym typeface="Book Antiqua"/>
              </a:rPr>
              <a:t>Data</a:t>
            </a:r>
            <a:endParaRPr b="0" i="0" sz="1200" u="none" cap="none" strike="noStrike">
              <a:solidFill>
                <a:schemeClr val="dk1"/>
              </a:solidFill>
              <a:latin typeface="Book Antiqua"/>
              <a:ea typeface="Book Antiqua"/>
              <a:cs typeface="Book Antiqua"/>
              <a:sym typeface="Book Antiqua"/>
            </a:endParaRPr>
          </a:p>
          <a:p>
            <a:pPr indent="0" lvl="1" marL="114300" marR="0" rtl="0" algn="l">
              <a:lnSpc>
                <a:spcPct val="75000"/>
              </a:lnSpc>
              <a:spcBef>
                <a:spcPts val="12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800"/>
              <a:buFont typeface="Book Antiqua"/>
              <a:buChar char="•"/>
            </a:pPr>
            <a:r>
              <a:rPr b="0" i="0" lang="en-US" sz="800" u="none" cap="none" strike="noStrike">
                <a:solidFill>
                  <a:schemeClr val="dk1"/>
                </a:solidFill>
                <a:latin typeface="Book Antiqua"/>
                <a:ea typeface="Book Antiqua"/>
                <a:cs typeface="Book Antiqua"/>
                <a:sym typeface="Book Antiqua"/>
              </a:rPr>
              <a:t>Data Blocks</a:t>
            </a:r>
            <a:endParaRPr b="0" i="0" sz="800" u="none" cap="none" strike="noStrike">
              <a:solidFill>
                <a:schemeClr val="dk1"/>
              </a:solidFill>
              <a:latin typeface="Book Antiqua"/>
              <a:ea typeface="Book Antiqua"/>
              <a:cs typeface="Book Antiqua"/>
              <a:sym typeface="Book Antiqua"/>
            </a:endParaRPr>
          </a:p>
          <a:p>
            <a:pPr indent="-114300" lvl="2" marL="228600" marR="0" rtl="0" algn="l">
              <a:lnSpc>
                <a:spcPct val="75000"/>
              </a:lnSpc>
              <a:spcBef>
                <a:spcPts val="80"/>
              </a:spcBef>
              <a:spcAft>
                <a:spcPts val="0"/>
              </a:spcAft>
              <a:buClr>
                <a:schemeClr val="dk1"/>
              </a:buClr>
              <a:buSzPts val="1200"/>
              <a:buFont typeface="Book Antiqua"/>
              <a:buChar char="•"/>
            </a:pPr>
            <a:r>
              <a:rPr b="0" i="0" lang="en-US" sz="1200" u="none" cap="none" strike="noStrike">
                <a:solidFill>
                  <a:schemeClr val="dk1"/>
                </a:solidFill>
                <a:latin typeface="Book Antiqua"/>
                <a:ea typeface="Book Antiqua"/>
                <a:cs typeface="Book Antiqua"/>
                <a:sym typeface="Book Antiqua"/>
              </a:rPr>
              <a:t>Data</a:t>
            </a:r>
            <a:endParaRPr b="0" i="0" sz="1200" u="none" cap="none" strike="noStrike">
              <a:solidFill>
                <a:schemeClr val="dk1"/>
              </a:solidFill>
              <a:latin typeface="Book Antiqua"/>
              <a:ea typeface="Book Antiqua"/>
              <a:cs typeface="Book Antiqua"/>
              <a:sym typeface="Book Antiqua"/>
            </a:endParaRPr>
          </a:p>
        </p:txBody>
      </p:sp>
      <p:grpSp>
        <p:nvGrpSpPr>
          <p:cNvPr id="549" name="Google Shape;549;p61"/>
          <p:cNvGrpSpPr/>
          <p:nvPr/>
        </p:nvGrpSpPr>
        <p:grpSpPr>
          <a:xfrm>
            <a:off x="4267200" y="228600"/>
            <a:ext cx="1676400" cy="1676400"/>
            <a:chOff x="4267200" y="228600"/>
            <a:chExt cx="1676400" cy="1676400"/>
          </a:xfrm>
        </p:grpSpPr>
        <p:sp>
          <p:nvSpPr>
            <p:cNvPr id="550" name="Google Shape;550;p61"/>
            <p:cNvSpPr/>
            <p:nvPr/>
          </p:nvSpPr>
          <p:spPr>
            <a:xfrm>
              <a:off x="4267200" y="228600"/>
              <a:ext cx="1371600" cy="13716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Century Schoolbook"/>
                <a:buChar char="•"/>
              </a:pPr>
              <a:r>
                <a:rPr b="0" i="0" lang="en-US" sz="1800" u="none" cap="none" strike="noStrike">
                  <a:solidFill>
                    <a:schemeClr val="dk1"/>
                  </a:solidFill>
                  <a:latin typeface="Century Schoolbook"/>
                  <a:ea typeface="Century Schoolbook"/>
                  <a:cs typeface="Century Schoolbook"/>
                  <a:sym typeface="Century Schoolbook"/>
                </a:rPr>
                <a:t>Data Blocks</a:t>
              </a:r>
              <a:endParaRPr b="0" i="0" sz="1800" u="none" cap="none" strike="noStrike">
                <a:solidFill>
                  <a:schemeClr val="dk1"/>
                </a:solidFill>
                <a:latin typeface="Century Schoolbook"/>
                <a:ea typeface="Century Schoolbook"/>
                <a:cs typeface="Century Schoolbook"/>
                <a:sym typeface="Century Schoolbook"/>
              </a:endParaRPr>
            </a:p>
            <a:p>
              <a:pPr indent="0" lvl="1" marL="114300" marR="0" rtl="0" algn="l">
                <a:lnSpc>
                  <a:spcPct val="75000"/>
                </a:lnSpc>
                <a:spcBef>
                  <a:spcPts val="18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1800"/>
                <a:buFont typeface="Century Schoolbook"/>
                <a:buChar char="•"/>
              </a:pPr>
              <a:r>
                <a:rPr b="0" i="0" lang="en-US" sz="1800" u="none" cap="none" strike="noStrike">
                  <a:solidFill>
                    <a:schemeClr val="dk1"/>
                  </a:solidFill>
                  <a:latin typeface="Century Schoolbook"/>
                  <a:ea typeface="Century Schoolbook"/>
                  <a:cs typeface="Century Schoolbook"/>
                  <a:sym typeface="Century Schoolbook"/>
                </a:rPr>
                <a:t>Data Blocks</a:t>
              </a:r>
              <a:endParaRPr b="0" i="0" sz="1800" u="none" cap="none" strike="noStrike">
                <a:solidFill>
                  <a:schemeClr val="dk1"/>
                </a:solidFill>
                <a:latin typeface="Century Schoolbook"/>
                <a:ea typeface="Century Schoolbook"/>
                <a:cs typeface="Century Schoolbook"/>
                <a:sym typeface="Century Schoolbook"/>
              </a:endParaRPr>
            </a:p>
            <a:p>
              <a:pPr indent="0" lvl="1" marL="114300" marR="0" rtl="0" algn="l">
                <a:lnSpc>
                  <a:spcPct val="75000"/>
                </a:lnSpc>
                <a:spcBef>
                  <a:spcPts val="18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1800"/>
                <a:buFont typeface="Century Schoolbook"/>
                <a:buChar char="•"/>
              </a:pPr>
              <a:r>
                <a:rPr b="0" i="0" lang="en-US" sz="1800" u="none" cap="none" strike="noStrike">
                  <a:solidFill>
                    <a:schemeClr val="dk1"/>
                  </a:solidFill>
                  <a:latin typeface="Century Schoolbook"/>
                  <a:ea typeface="Century Schoolbook"/>
                  <a:cs typeface="Century Schoolbook"/>
                  <a:sym typeface="Century Schoolbook"/>
                </a:rPr>
                <a:t>Data Blocks</a:t>
              </a:r>
              <a:endParaRPr b="0" i="0" sz="1800" u="none" cap="none" strike="noStrike">
                <a:solidFill>
                  <a:schemeClr val="dk1"/>
                </a:solidFill>
                <a:latin typeface="Century Schoolbook"/>
                <a:ea typeface="Century Schoolbook"/>
                <a:cs typeface="Century Schoolbook"/>
                <a:sym typeface="Century Schoolbook"/>
              </a:endParaRPr>
            </a:p>
            <a:p>
              <a:pPr indent="0" lvl="2" marL="228600" marR="0" rtl="0" algn="l">
                <a:lnSpc>
                  <a:spcPct val="75000"/>
                </a:lnSpc>
                <a:spcBef>
                  <a:spcPts val="18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0" lvl="1" marL="114300" marR="0" rtl="0" algn="l">
                <a:lnSpc>
                  <a:spcPct val="75000"/>
                </a:lnSpc>
                <a:spcBef>
                  <a:spcPts val="18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1800"/>
                <a:buFont typeface="Century Schoolbook"/>
                <a:buChar char="•"/>
              </a:pPr>
              <a:r>
                <a:rPr b="0" i="0" lang="en-US" sz="1800" u="none" cap="none" strike="noStrike">
                  <a:solidFill>
                    <a:schemeClr val="dk1"/>
                  </a:solidFill>
                  <a:latin typeface="Century Schoolbook"/>
                  <a:ea typeface="Century Schoolbook"/>
                  <a:cs typeface="Century Schoolbook"/>
                  <a:sym typeface="Century Schoolbook"/>
                </a:rPr>
                <a:t>Data Blocks</a:t>
              </a:r>
              <a:endParaRPr b="0" i="0" sz="1800" u="none" cap="none" strike="noStrike">
                <a:solidFill>
                  <a:schemeClr val="dk1"/>
                </a:solidFill>
                <a:latin typeface="Century Schoolbook"/>
                <a:ea typeface="Century Schoolbook"/>
                <a:cs typeface="Century Schoolbook"/>
                <a:sym typeface="Century Schoolbook"/>
              </a:endParaRPr>
            </a:p>
            <a:p>
              <a:pPr indent="0" lvl="2" marL="228600" marR="0" rtl="0" algn="l">
                <a:lnSpc>
                  <a:spcPct val="75000"/>
                </a:lnSpc>
                <a:spcBef>
                  <a:spcPts val="18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0" lvl="1" marL="114300" marR="0" rtl="0" algn="l">
                <a:lnSpc>
                  <a:spcPct val="75000"/>
                </a:lnSpc>
                <a:spcBef>
                  <a:spcPts val="18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1800"/>
                <a:buFont typeface="Century Schoolbook"/>
                <a:buChar char="•"/>
              </a:pPr>
              <a:r>
                <a:rPr b="0" i="0" lang="en-US" sz="1800" u="none" cap="none" strike="noStrike">
                  <a:solidFill>
                    <a:schemeClr val="dk1"/>
                  </a:solidFill>
                  <a:latin typeface="Century Schoolbook"/>
                  <a:ea typeface="Century Schoolbook"/>
                  <a:cs typeface="Century Schoolbook"/>
                  <a:sym typeface="Century Schoolbook"/>
                </a:rPr>
                <a:t>Data Blocks</a:t>
              </a:r>
              <a:endParaRPr b="0" i="0" sz="1800" u="none" cap="none" strike="noStrike">
                <a:solidFill>
                  <a:schemeClr val="dk1"/>
                </a:solidFill>
                <a:latin typeface="Century Schoolbook"/>
                <a:ea typeface="Century Schoolbook"/>
                <a:cs typeface="Century Schoolbook"/>
                <a:sym typeface="Century Schoolbook"/>
              </a:endParaRPr>
            </a:p>
            <a:p>
              <a:pPr indent="0" lvl="2" marL="228600" marR="0" rtl="0" algn="l">
                <a:lnSpc>
                  <a:spcPct val="75000"/>
                </a:lnSpc>
                <a:spcBef>
                  <a:spcPts val="18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0" lvl="1" marL="114300" marR="0" rtl="0" algn="l">
                <a:lnSpc>
                  <a:spcPct val="75000"/>
                </a:lnSpc>
                <a:spcBef>
                  <a:spcPts val="18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1800"/>
                <a:buFont typeface="Century Schoolbook"/>
                <a:buChar char="•"/>
              </a:pPr>
              <a:r>
                <a:rPr b="0" i="0" lang="en-US" sz="1800" u="none" cap="none" strike="noStrike">
                  <a:solidFill>
                    <a:schemeClr val="dk1"/>
                  </a:solidFill>
                  <a:latin typeface="Century Schoolbook"/>
                  <a:ea typeface="Century Schoolbook"/>
                  <a:cs typeface="Century Schoolbook"/>
                  <a:sym typeface="Century Schoolbook"/>
                </a:rPr>
                <a:t>Data Blocks</a:t>
              </a:r>
              <a:endParaRPr b="0" i="0" sz="1800" u="none" cap="none" strike="noStrike">
                <a:solidFill>
                  <a:schemeClr val="dk1"/>
                </a:solidFill>
                <a:latin typeface="Century Schoolbook"/>
                <a:ea typeface="Century Schoolbook"/>
                <a:cs typeface="Century Schoolbook"/>
                <a:sym typeface="Century Schoolbook"/>
              </a:endParaRPr>
            </a:p>
            <a:p>
              <a:pPr indent="0" lvl="1" marL="114300" marR="0" rtl="0" algn="l">
                <a:lnSpc>
                  <a:spcPct val="75000"/>
                </a:lnSpc>
                <a:spcBef>
                  <a:spcPts val="18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1800"/>
                <a:buFont typeface="Century Schoolbook"/>
                <a:buChar char="•"/>
              </a:pPr>
              <a:r>
                <a:rPr b="0" i="0" lang="en-US" sz="1800" u="none" cap="none" strike="noStrike">
                  <a:solidFill>
                    <a:schemeClr val="dk1"/>
                  </a:solidFill>
                  <a:latin typeface="Century Schoolbook"/>
                  <a:ea typeface="Century Schoolbook"/>
                  <a:cs typeface="Century Schoolbook"/>
                  <a:sym typeface="Century Schoolbook"/>
                </a:rPr>
                <a:t>Data Blocks</a:t>
              </a:r>
              <a:endParaRPr b="0" i="0" sz="1800" u="none" cap="none" strike="noStrike">
                <a:solidFill>
                  <a:schemeClr val="dk1"/>
                </a:solidFill>
                <a:latin typeface="Century Schoolbook"/>
                <a:ea typeface="Century Schoolbook"/>
                <a:cs typeface="Century Schoolbook"/>
                <a:sym typeface="Century Schoolbook"/>
              </a:endParaRPr>
            </a:p>
            <a:p>
              <a:pPr indent="-114300" lvl="2" marL="228600" marR="0" rtl="0" algn="l">
                <a:lnSpc>
                  <a:spcPct val="75000"/>
                </a:lnSpc>
                <a:spcBef>
                  <a:spcPts val="180"/>
                </a:spcBef>
                <a:spcAft>
                  <a:spcPts val="0"/>
                </a:spcAft>
                <a:buClr>
                  <a:schemeClr val="dk1"/>
                </a:buClr>
                <a:buSzPts val="1800"/>
                <a:buFont typeface="Century Schoolbook"/>
                <a:buChar char="•"/>
              </a:pPr>
              <a:r>
                <a:rPr b="0" i="0" lang="en-US" sz="1800" u="none" cap="none" strike="noStrike">
                  <a:solidFill>
                    <a:schemeClr val="dk1"/>
                  </a:solidFill>
                  <a:latin typeface="Century Schoolbook"/>
                  <a:ea typeface="Century Schoolbook"/>
                  <a:cs typeface="Century Schoolbook"/>
                  <a:sym typeface="Century Schoolbook"/>
                </a:rPr>
                <a:t>Data</a:t>
              </a:r>
              <a:endParaRPr b="0" i="0" sz="1800" u="none" cap="none" strike="noStrike">
                <a:solidFill>
                  <a:schemeClr val="dk1"/>
                </a:solidFill>
                <a:latin typeface="Century Schoolbook"/>
                <a:ea typeface="Century Schoolbook"/>
                <a:cs typeface="Century Schoolbook"/>
                <a:sym typeface="Century Schoolbook"/>
              </a:endParaRPr>
            </a:p>
            <a:p>
              <a:pPr indent="0" lvl="1" marL="114300" marR="0" rtl="0" algn="l">
                <a:lnSpc>
                  <a:spcPct val="75000"/>
                </a:lnSpc>
                <a:spcBef>
                  <a:spcPts val="18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1800"/>
                <a:buFont typeface="Century Schoolbook"/>
                <a:buChar char="•"/>
              </a:pPr>
              <a:r>
                <a:rPr b="0" i="0" lang="en-US" sz="1800" u="none" cap="none" strike="noStrike">
                  <a:solidFill>
                    <a:schemeClr val="dk1"/>
                  </a:solidFill>
                  <a:latin typeface="Century Schoolbook"/>
                  <a:ea typeface="Century Schoolbook"/>
                  <a:cs typeface="Century Schoolbook"/>
                  <a:sym typeface="Century Schoolbook"/>
                </a:rPr>
                <a:t>Data Blocks</a:t>
              </a:r>
              <a:endParaRPr b="0" i="0" sz="1800" u="none" cap="none" strike="noStrike">
                <a:solidFill>
                  <a:schemeClr val="dk1"/>
                </a:solidFill>
                <a:latin typeface="Century Schoolbook"/>
                <a:ea typeface="Century Schoolbook"/>
                <a:cs typeface="Century Schoolbook"/>
                <a:sym typeface="Century Schoolbook"/>
              </a:endParaRPr>
            </a:p>
            <a:p>
              <a:pPr indent="-114300" lvl="2" marL="228600" marR="0" rtl="0" algn="l">
                <a:lnSpc>
                  <a:spcPct val="75000"/>
                </a:lnSpc>
                <a:spcBef>
                  <a:spcPts val="180"/>
                </a:spcBef>
                <a:spcAft>
                  <a:spcPts val="0"/>
                </a:spcAft>
                <a:buClr>
                  <a:schemeClr val="dk1"/>
                </a:buClr>
                <a:buSzPts val="1800"/>
                <a:buFont typeface="Century Schoolbook"/>
                <a:buChar char="•"/>
              </a:pPr>
              <a:r>
                <a:rPr b="0" i="0" lang="en-US" sz="1800" u="none" cap="none" strike="noStrike">
                  <a:solidFill>
                    <a:schemeClr val="dk1"/>
                  </a:solidFill>
                  <a:latin typeface="Century Schoolbook"/>
                  <a:ea typeface="Century Schoolbook"/>
                  <a:cs typeface="Century Schoolbook"/>
                  <a:sym typeface="Century Schoolbook"/>
                </a:rPr>
                <a:t>Data</a:t>
              </a:r>
              <a:endParaRPr b="0" i="0" sz="1800" u="none" cap="none" strike="noStrike">
                <a:solidFill>
                  <a:schemeClr val="dk1"/>
                </a:solidFill>
                <a:latin typeface="Century Schoolbook"/>
                <a:ea typeface="Century Schoolbook"/>
                <a:cs typeface="Century Schoolbook"/>
                <a:sym typeface="Century Schoolbook"/>
              </a:endParaRPr>
            </a:p>
          </p:txBody>
        </p:sp>
        <p:sp>
          <p:nvSpPr>
            <p:cNvPr id="551" name="Google Shape;551;p61"/>
            <p:cNvSpPr/>
            <p:nvPr/>
          </p:nvSpPr>
          <p:spPr>
            <a:xfrm>
              <a:off x="4419600" y="381000"/>
              <a:ext cx="1371600" cy="13716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800"/>
                <a:buFont typeface="Book Antiqua"/>
                <a:buChar char="•"/>
              </a:pPr>
              <a:r>
                <a:rPr b="0" i="0" lang="en-US" sz="800" u="none" cap="none" strike="noStrike">
                  <a:solidFill>
                    <a:schemeClr val="dk1"/>
                  </a:solidFill>
                  <a:latin typeface="Book Antiqua"/>
                  <a:ea typeface="Book Antiqua"/>
                  <a:cs typeface="Book Antiqua"/>
                  <a:sym typeface="Book Antiqua"/>
                </a:rPr>
                <a:t>Data Blocks</a:t>
              </a:r>
              <a:endParaRPr b="0" i="0" sz="800" u="none" cap="none" strike="noStrike">
                <a:solidFill>
                  <a:schemeClr val="dk1"/>
                </a:solidFill>
                <a:latin typeface="Book Antiqua"/>
                <a:ea typeface="Book Antiqua"/>
                <a:cs typeface="Book Antiqua"/>
                <a:sym typeface="Book Antiqua"/>
              </a:endParaRPr>
            </a:p>
            <a:p>
              <a:pPr indent="0" lvl="1" marL="114300" marR="0" rtl="0" algn="l">
                <a:lnSpc>
                  <a:spcPct val="75000"/>
                </a:lnSpc>
                <a:spcBef>
                  <a:spcPts val="8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800"/>
                <a:buFont typeface="Book Antiqua"/>
                <a:buChar char="•"/>
              </a:pPr>
              <a:r>
                <a:rPr b="0" i="0" lang="en-US" sz="800" u="none" cap="none" strike="noStrike">
                  <a:solidFill>
                    <a:schemeClr val="dk1"/>
                  </a:solidFill>
                  <a:latin typeface="Book Antiqua"/>
                  <a:ea typeface="Book Antiqua"/>
                  <a:cs typeface="Book Antiqua"/>
                  <a:sym typeface="Book Antiqua"/>
                </a:rPr>
                <a:t>Data Blocks</a:t>
              </a:r>
              <a:endParaRPr b="0" i="0" sz="800" u="none" cap="none" strike="noStrike">
                <a:solidFill>
                  <a:schemeClr val="dk1"/>
                </a:solidFill>
                <a:latin typeface="Book Antiqua"/>
                <a:ea typeface="Book Antiqua"/>
                <a:cs typeface="Book Antiqua"/>
                <a:sym typeface="Book Antiqua"/>
              </a:endParaRPr>
            </a:p>
            <a:p>
              <a:pPr indent="0" lvl="1" marL="114300" marR="0" rtl="0" algn="l">
                <a:lnSpc>
                  <a:spcPct val="75000"/>
                </a:lnSpc>
                <a:spcBef>
                  <a:spcPts val="8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800"/>
                <a:buFont typeface="Book Antiqua"/>
                <a:buChar char="•"/>
              </a:pPr>
              <a:r>
                <a:rPr b="0" i="0" lang="en-US" sz="800" u="none" cap="none" strike="noStrike">
                  <a:solidFill>
                    <a:schemeClr val="dk1"/>
                  </a:solidFill>
                  <a:latin typeface="Book Antiqua"/>
                  <a:ea typeface="Book Antiqua"/>
                  <a:cs typeface="Book Antiqua"/>
                  <a:sym typeface="Book Antiqua"/>
                </a:rPr>
                <a:t>Data Blocks</a:t>
              </a:r>
              <a:endParaRPr b="0" i="0" sz="800" u="none" cap="none" strike="noStrike">
                <a:solidFill>
                  <a:schemeClr val="dk1"/>
                </a:solidFill>
                <a:latin typeface="Book Antiqua"/>
                <a:ea typeface="Book Antiqua"/>
                <a:cs typeface="Book Antiqua"/>
                <a:sym typeface="Book Antiqua"/>
              </a:endParaRPr>
            </a:p>
            <a:p>
              <a:pPr indent="-63500" lvl="2" marL="228600" marR="0" rtl="0" algn="l">
                <a:lnSpc>
                  <a:spcPct val="75000"/>
                </a:lnSpc>
                <a:spcBef>
                  <a:spcPts val="80"/>
                </a:spcBef>
                <a:spcAft>
                  <a:spcPts val="0"/>
                </a:spcAft>
                <a:buClr>
                  <a:schemeClr val="dk1"/>
                </a:buClr>
                <a:buSzPts val="800"/>
                <a:buFont typeface="Century Schoolbook"/>
                <a:buNone/>
              </a:pPr>
              <a:r>
                <a:t/>
              </a:r>
              <a:endParaRPr b="0" i="0" sz="800" u="none" cap="none" strike="noStrike">
                <a:solidFill>
                  <a:schemeClr val="dk1"/>
                </a:solidFill>
                <a:latin typeface="Book Antiqua"/>
                <a:ea typeface="Book Antiqua"/>
                <a:cs typeface="Book Antiqua"/>
                <a:sym typeface="Book Antiqua"/>
              </a:endParaRPr>
            </a:p>
            <a:p>
              <a:pPr indent="0" lvl="1" marL="114300" marR="0" rtl="0" algn="l">
                <a:lnSpc>
                  <a:spcPct val="75000"/>
                </a:lnSpc>
                <a:spcBef>
                  <a:spcPts val="8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800"/>
                <a:buFont typeface="Book Antiqua"/>
                <a:buChar char="•"/>
              </a:pPr>
              <a:r>
                <a:rPr b="0" i="0" lang="en-US" sz="800" u="none" cap="none" strike="noStrike">
                  <a:solidFill>
                    <a:schemeClr val="dk1"/>
                  </a:solidFill>
                  <a:latin typeface="Book Antiqua"/>
                  <a:ea typeface="Book Antiqua"/>
                  <a:cs typeface="Book Antiqua"/>
                  <a:sym typeface="Book Antiqua"/>
                </a:rPr>
                <a:t>Data Blocks</a:t>
              </a:r>
              <a:endParaRPr b="0" i="0" sz="800" u="none" cap="none" strike="noStrike">
                <a:solidFill>
                  <a:schemeClr val="dk1"/>
                </a:solidFill>
                <a:latin typeface="Book Antiqua"/>
                <a:ea typeface="Book Antiqua"/>
                <a:cs typeface="Book Antiqua"/>
                <a:sym typeface="Book Antiqua"/>
              </a:endParaRPr>
            </a:p>
            <a:p>
              <a:pPr indent="-50800" lvl="2" marL="228600" marR="0" rtl="0" algn="l">
                <a:lnSpc>
                  <a:spcPct val="75000"/>
                </a:lnSpc>
                <a:spcBef>
                  <a:spcPts val="80"/>
                </a:spcBef>
                <a:spcAft>
                  <a:spcPts val="0"/>
                </a:spcAft>
                <a:buClr>
                  <a:schemeClr val="dk1"/>
                </a:buClr>
                <a:buSzPts val="1000"/>
                <a:buFont typeface="Century Schoolbook"/>
                <a:buNone/>
              </a:pPr>
              <a:r>
                <a:t/>
              </a:r>
              <a:endParaRPr b="0" i="0" sz="1000" u="none" cap="none" strike="noStrike">
                <a:solidFill>
                  <a:schemeClr val="dk1"/>
                </a:solidFill>
                <a:latin typeface="Book Antiqua"/>
                <a:ea typeface="Book Antiqua"/>
                <a:cs typeface="Book Antiqua"/>
                <a:sym typeface="Book Antiqua"/>
              </a:endParaRPr>
            </a:p>
            <a:p>
              <a:pPr indent="0" lvl="1" marL="114300" marR="0" rtl="0" algn="l">
                <a:lnSpc>
                  <a:spcPct val="75000"/>
                </a:lnSpc>
                <a:spcBef>
                  <a:spcPts val="10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800"/>
                <a:buFont typeface="Book Antiqua"/>
                <a:buChar char="•"/>
              </a:pPr>
              <a:r>
                <a:rPr b="0" i="0" lang="en-US" sz="800" u="none" cap="none" strike="noStrike">
                  <a:solidFill>
                    <a:schemeClr val="dk1"/>
                  </a:solidFill>
                  <a:latin typeface="Book Antiqua"/>
                  <a:ea typeface="Book Antiqua"/>
                  <a:cs typeface="Book Antiqua"/>
                  <a:sym typeface="Book Antiqua"/>
                </a:rPr>
                <a:t>Data Blocks</a:t>
              </a:r>
              <a:endParaRPr b="0" i="0" sz="800" u="none" cap="none" strike="noStrike">
                <a:solidFill>
                  <a:schemeClr val="dk1"/>
                </a:solidFill>
                <a:latin typeface="Century Schoolbook"/>
                <a:ea typeface="Century Schoolbook"/>
                <a:cs typeface="Century Schoolbook"/>
                <a:sym typeface="Century Schoolbook"/>
              </a:endParaRPr>
            </a:p>
            <a:p>
              <a:pPr indent="-88900" lvl="2" marL="228600" marR="0" rtl="0" algn="l">
                <a:lnSpc>
                  <a:spcPct val="75000"/>
                </a:lnSpc>
                <a:spcBef>
                  <a:spcPts val="80"/>
                </a:spcBef>
                <a:spcAft>
                  <a:spcPts val="0"/>
                </a:spcAft>
                <a:buClr>
                  <a:schemeClr val="dk1"/>
                </a:buClr>
                <a:buSzPts val="400"/>
                <a:buFont typeface="Century Schoolbook"/>
                <a:buNone/>
              </a:pPr>
              <a:r>
                <a:t/>
              </a:r>
              <a:endParaRPr b="0" i="0" sz="400" u="none" cap="none" strike="noStrike">
                <a:solidFill>
                  <a:schemeClr val="dk1"/>
                </a:solidFill>
                <a:latin typeface="Century Schoolbook"/>
                <a:ea typeface="Century Schoolbook"/>
                <a:cs typeface="Century Schoolbook"/>
                <a:sym typeface="Century Schoolbook"/>
              </a:endParaRPr>
            </a:p>
            <a:p>
              <a:pPr indent="0" lvl="1" marL="114300" marR="0" rtl="0" algn="l">
                <a:lnSpc>
                  <a:spcPct val="75000"/>
                </a:lnSpc>
                <a:spcBef>
                  <a:spcPts val="4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800"/>
                <a:buFont typeface="Book Antiqua"/>
                <a:buChar char="•"/>
              </a:pPr>
              <a:r>
                <a:rPr b="0" i="0" lang="en-US" sz="800" u="none" cap="none" strike="noStrike">
                  <a:solidFill>
                    <a:schemeClr val="dk1"/>
                  </a:solidFill>
                  <a:latin typeface="Book Antiqua"/>
                  <a:ea typeface="Book Antiqua"/>
                  <a:cs typeface="Book Antiqua"/>
                  <a:sym typeface="Book Antiqua"/>
                </a:rPr>
                <a:t>Data Blocks</a:t>
              </a:r>
              <a:endParaRPr b="0" i="0" sz="800" u="none" cap="none" strike="noStrike">
                <a:solidFill>
                  <a:schemeClr val="dk1"/>
                </a:solidFill>
                <a:latin typeface="Book Antiqua"/>
                <a:ea typeface="Book Antiqua"/>
                <a:cs typeface="Book Antiqua"/>
                <a:sym typeface="Book Antiqua"/>
              </a:endParaRPr>
            </a:p>
            <a:p>
              <a:pPr indent="0" lvl="1" marL="114300" marR="0" rtl="0" algn="l">
                <a:lnSpc>
                  <a:spcPct val="75000"/>
                </a:lnSpc>
                <a:spcBef>
                  <a:spcPts val="8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800"/>
                <a:buFont typeface="Book Antiqua"/>
                <a:buChar char="•"/>
              </a:pPr>
              <a:r>
                <a:rPr b="0" i="0" lang="en-US" sz="800" u="none" cap="none" strike="noStrike">
                  <a:solidFill>
                    <a:schemeClr val="dk1"/>
                  </a:solidFill>
                  <a:latin typeface="Book Antiqua"/>
                  <a:ea typeface="Book Antiqua"/>
                  <a:cs typeface="Book Antiqua"/>
                  <a:sym typeface="Book Antiqua"/>
                </a:rPr>
                <a:t>Data Blocks</a:t>
              </a:r>
              <a:endParaRPr b="0" i="0" sz="800" u="none" cap="none" strike="noStrike">
                <a:solidFill>
                  <a:schemeClr val="dk1"/>
                </a:solidFill>
                <a:latin typeface="Book Antiqua"/>
                <a:ea typeface="Book Antiqua"/>
                <a:cs typeface="Book Antiqua"/>
                <a:sym typeface="Book Antiqua"/>
              </a:endParaRPr>
            </a:p>
            <a:p>
              <a:pPr indent="-114300" lvl="2" marL="228600" marR="0" rtl="0" algn="l">
                <a:lnSpc>
                  <a:spcPct val="75000"/>
                </a:lnSpc>
                <a:spcBef>
                  <a:spcPts val="80"/>
                </a:spcBef>
                <a:spcAft>
                  <a:spcPts val="0"/>
                </a:spcAft>
                <a:buClr>
                  <a:schemeClr val="dk1"/>
                </a:buClr>
                <a:buSzPts val="1200"/>
                <a:buFont typeface="Book Antiqua"/>
                <a:buChar char="•"/>
              </a:pPr>
              <a:r>
                <a:rPr b="0" i="0" lang="en-US" sz="1200" u="none" cap="none" strike="noStrike">
                  <a:solidFill>
                    <a:schemeClr val="dk1"/>
                  </a:solidFill>
                  <a:latin typeface="Book Antiqua"/>
                  <a:ea typeface="Book Antiqua"/>
                  <a:cs typeface="Book Antiqua"/>
                  <a:sym typeface="Book Antiqua"/>
                </a:rPr>
                <a:t>Data</a:t>
              </a:r>
              <a:endParaRPr b="0" i="0" sz="1200" u="none" cap="none" strike="noStrike">
                <a:solidFill>
                  <a:schemeClr val="dk1"/>
                </a:solidFill>
                <a:latin typeface="Book Antiqua"/>
                <a:ea typeface="Book Antiqua"/>
                <a:cs typeface="Book Antiqua"/>
                <a:sym typeface="Book Antiqua"/>
              </a:endParaRPr>
            </a:p>
            <a:p>
              <a:pPr indent="0" lvl="1" marL="114300" marR="0" rtl="0" algn="l">
                <a:lnSpc>
                  <a:spcPct val="75000"/>
                </a:lnSpc>
                <a:spcBef>
                  <a:spcPts val="12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800"/>
                <a:buFont typeface="Book Antiqua"/>
                <a:buChar char="•"/>
              </a:pPr>
              <a:r>
                <a:rPr b="0" i="0" lang="en-US" sz="800" u="none" cap="none" strike="noStrike">
                  <a:solidFill>
                    <a:schemeClr val="dk1"/>
                  </a:solidFill>
                  <a:latin typeface="Book Antiqua"/>
                  <a:ea typeface="Book Antiqua"/>
                  <a:cs typeface="Book Antiqua"/>
                  <a:sym typeface="Book Antiqua"/>
                </a:rPr>
                <a:t>Data Blocks</a:t>
              </a:r>
              <a:endParaRPr b="0" i="0" sz="800" u="none" cap="none" strike="noStrike">
                <a:solidFill>
                  <a:schemeClr val="dk1"/>
                </a:solidFill>
                <a:latin typeface="Book Antiqua"/>
                <a:ea typeface="Book Antiqua"/>
                <a:cs typeface="Book Antiqua"/>
                <a:sym typeface="Book Antiqua"/>
              </a:endParaRPr>
            </a:p>
            <a:p>
              <a:pPr indent="-114300" lvl="2" marL="228600" marR="0" rtl="0" algn="l">
                <a:lnSpc>
                  <a:spcPct val="75000"/>
                </a:lnSpc>
                <a:spcBef>
                  <a:spcPts val="80"/>
                </a:spcBef>
                <a:spcAft>
                  <a:spcPts val="0"/>
                </a:spcAft>
                <a:buClr>
                  <a:schemeClr val="dk1"/>
                </a:buClr>
                <a:buSzPts val="1200"/>
                <a:buFont typeface="Book Antiqua"/>
                <a:buChar char="•"/>
              </a:pPr>
              <a:r>
                <a:rPr b="0" i="0" lang="en-US" sz="1200" u="none" cap="none" strike="noStrike">
                  <a:solidFill>
                    <a:schemeClr val="dk1"/>
                  </a:solidFill>
                  <a:latin typeface="Book Antiqua"/>
                  <a:ea typeface="Book Antiqua"/>
                  <a:cs typeface="Book Antiqua"/>
                  <a:sym typeface="Book Antiqua"/>
                </a:rPr>
                <a:t>Data</a:t>
              </a:r>
              <a:endParaRPr b="0" i="0" sz="1200" u="none" cap="none" strike="noStrike">
                <a:solidFill>
                  <a:schemeClr val="dk1"/>
                </a:solidFill>
                <a:latin typeface="Book Antiqua"/>
                <a:ea typeface="Book Antiqua"/>
                <a:cs typeface="Book Antiqua"/>
                <a:sym typeface="Book Antiqua"/>
              </a:endParaRPr>
            </a:p>
          </p:txBody>
        </p:sp>
        <p:sp>
          <p:nvSpPr>
            <p:cNvPr id="552" name="Google Shape;552;p61"/>
            <p:cNvSpPr/>
            <p:nvPr/>
          </p:nvSpPr>
          <p:spPr>
            <a:xfrm>
              <a:off x="4572000" y="533400"/>
              <a:ext cx="1371600" cy="13716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800"/>
                <a:buFont typeface="Book Antiqua"/>
                <a:buChar char="•"/>
              </a:pPr>
              <a:r>
                <a:rPr b="0" i="0" lang="en-US" sz="800" u="none" cap="none" strike="noStrike">
                  <a:solidFill>
                    <a:schemeClr val="dk1"/>
                  </a:solidFill>
                  <a:latin typeface="Book Antiqua"/>
                  <a:ea typeface="Book Antiqua"/>
                  <a:cs typeface="Book Antiqua"/>
                  <a:sym typeface="Book Antiqua"/>
                </a:rPr>
                <a:t>Data Blocks</a:t>
              </a:r>
              <a:endParaRPr b="0" i="0" sz="800" u="none" cap="none" strike="noStrike">
                <a:solidFill>
                  <a:schemeClr val="dk1"/>
                </a:solidFill>
                <a:latin typeface="Book Antiqua"/>
                <a:ea typeface="Book Antiqua"/>
                <a:cs typeface="Book Antiqua"/>
                <a:sym typeface="Book Antiqua"/>
              </a:endParaRPr>
            </a:p>
            <a:p>
              <a:pPr indent="0" lvl="1" marL="114300" marR="0" rtl="0" algn="l">
                <a:lnSpc>
                  <a:spcPct val="75000"/>
                </a:lnSpc>
                <a:spcBef>
                  <a:spcPts val="8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800"/>
                <a:buFont typeface="Book Antiqua"/>
                <a:buChar char="•"/>
              </a:pPr>
              <a:r>
                <a:rPr b="0" i="0" lang="en-US" sz="800" u="none" cap="none" strike="noStrike">
                  <a:solidFill>
                    <a:schemeClr val="dk1"/>
                  </a:solidFill>
                  <a:latin typeface="Book Antiqua"/>
                  <a:ea typeface="Book Antiqua"/>
                  <a:cs typeface="Book Antiqua"/>
                  <a:sym typeface="Book Antiqua"/>
                </a:rPr>
                <a:t>Data Blocks</a:t>
              </a:r>
              <a:endParaRPr b="0" i="0" sz="800" u="none" cap="none" strike="noStrike">
                <a:solidFill>
                  <a:schemeClr val="dk1"/>
                </a:solidFill>
                <a:latin typeface="Book Antiqua"/>
                <a:ea typeface="Book Antiqua"/>
                <a:cs typeface="Book Antiqua"/>
                <a:sym typeface="Book Antiqua"/>
              </a:endParaRPr>
            </a:p>
            <a:p>
              <a:pPr indent="0" lvl="1" marL="114300" marR="0" rtl="0" algn="l">
                <a:lnSpc>
                  <a:spcPct val="75000"/>
                </a:lnSpc>
                <a:spcBef>
                  <a:spcPts val="8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800"/>
                <a:buFont typeface="Book Antiqua"/>
                <a:buChar char="•"/>
              </a:pPr>
              <a:r>
                <a:rPr b="0" i="0" lang="en-US" sz="800" u="none" cap="none" strike="noStrike">
                  <a:solidFill>
                    <a:schemeClr val="dk1"/>
                  </a:solidFill>
                  <a:latin typeface="Book Antiqua"/>
                  <a:ea typeface="Book Antiqua"/>
                  <a:cs typeface="Book Antiqua"/>
                  <a:sym typeface="Book Antiqua"/>
                </a:rPr>
                <a:t>Data Blocks</a:t>
              </a:r>
              <a:endParaRPr b="0" i="0" sz="800" u="none" cap="none" strike="noStrike">
                <a:solidFill>
                  <a:schemeClr val="dk1"/>
                </a:solidFill>
                <a:latin typeface="Book Antiqua"/>
                <a:ea typeface="Book Antiqua"/>
                <a:cs typeface="Book Antiqua"/>
                <a:sym typeface="Book Antiqua"/>
              </a:endParaRPr>
            </a:p>
            <a:p>
              <a:pPr indent="-63500" lvl="2" marL="228600" marR="0" rtl="0" algn="l">
                <a:lnSpc>
                  <a:spcPct val="75000"/>
                </a:lnSpc>
                <a:spcBef>
                  <a:spcPts val="80"/>
                </a:spcBef>
                <a:spcAft>
                  <a:spcPts val="0"/>
                </a:spcAft>
                <a:buClr>
                  <a:schemeClr val="dk1"/>
                </a:buClr>
                <a:buSzPts val="800"/>
                <a:buFont typeface="Century Schoolbook"/>
                <a:buNone/>
              </a:pPr>
              <a:r>
                <a:t/>
              </a:r>
              <a:endParaRPr b="0" i="0" sz="800" u="none" cap="none" strike="noStrike">
                <a:solidFill>
                  <a:schemeClr val="dk1"/>
                </a:solidFill>
                <a:latin typeface="Book Antiqua"/>
                <a:ea typeface="Book Antiqua"/>
                <a:cs typeface="Book Antiqua"/>
                <a:sym typeface="Book Antiqua"/>
              </a:endParaRPr>
            </a:p>
            <a:p>
              <a:pPr indent="0" lvl="1" marL="114300" marR="0" rtl="0" algn="l">
                <a:lnSpc>
                  <a:spcPct val="75000"/>
                </a:lnSpc>
                <a:spcBef>
                  <a:spcPts val="8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800"/>
                <a:buFont typeface="Book Antiqua"/>
                <a:buChar char="•"/>
              </a:pPr>
              <a:r>
                <a:rPr b="0" i="0" lang="en-US" sz="800" u="none" cap="none" strike="noStrike">
                  <a:solidFill>
                    <a:schemeClr val="dk1"/>
                  </a:solidFill>
                  <a:latin typeface="Book Antiqua"/>
                  <a:ea typeface="Book Antiqua"/>
                  <a:cs typeface="Book Antiqua"/>
                  <a:sym typeface="Book Antiqua"/>
                </a:rPr>
                <a:t>Data Blocks</a:t>
              </a:r>
              <a:endParaRPr b="0" i="0" sz="800" u="none" cap="none" strike="noStrike">
                <a:solidFill>
                  <a:schemeClr val="dk1"/>
                </a:solidFill>
                <a:latin typeface="Book Antiqua"/>
                <a:ea typeface="Book Antiqua"/>
                <a:cs typeface="Book Antiqua"/>
                <a:sym typeface="Book Antiqua"/>
              </a:endParaRPr>
            </a:p>
            <a:p>
              <a:pPr indent="-50800" lvl="2" marL="228600" marR="0" rtl="0" algn="l">
                <a:lnSpc>
                  <a:spcPct val="75000"/>
                </a:lnSpc>
                <a:spcBef>
                  <a:spcPts val="80"/>
                </a:spcBef>
                <a:spcAft>
                  <a:spcPts val="0"/>
                </a:spcAft>
                <a:buClr>
                  <a:schemeClr val="dk1"/>
                </a:buClr>
                <a:buSzPts val="1000"/>
                <a:buFont typeface="Century Schoolbook"/>
                <a:buNone/>
              </a:pPr>
              <a:r>
                <a:t/>
              </a:r>
              <a:endParaRPr b="0" i="0" sz="1000" u="none" cap="none" strike="noStrike">
                <a:solidFill>
                  <a:schemeClr val="dk1"/>
                </a:solidFill>
                <a:latin typeface="Book Antiqua"/>
                <a:ea typeface="Book Antiqua"/>
                <a:cs typeface="Book Antiqua"/>
                <a:sym typeface="Book Antiqua"/>
              </a:endParaRPr>
            </a:p>
            <a:p>
              <a:pPr indent="0" lvl="1" marL="114300" marR="0" rtl="0" algn="l">
                <a:lnSpc>
                  <a:spcPct val="75000"/>
                </a:lnSpc>
                <a:spcBef>
                  <a:spcPts val="10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800"/>
                <a:buFont typeface="Book Antiqua"/>
                <a:buChar char="•"/>
              </a:pPr>
              <a:r>
                <a:rPr b="0" i="0" lang="en-US" sz="800" u="none" cap="none" strike="noStrike">
                  <a:solidFill>
                    <a:schemeClr val="dk1"/>
                  </a:solidFill>
                  <a:latin typeface="Book Antiqua"/>
                  <a:ea typeface="Book Antiqua"/>
                  <a:cs typeface="Book Antiqua"/>
                  <a:sym typeface="Book Antiqua"/>
                </a:rPr>
                <a:t>Data Blocks</a:t>
              </a:r>
              <a:endParaRPr b="0" i="0" sz="800" u="none" cap="none" strike="noStrike">
                <a:solidFill>
                  <a:schemeClr val="dk1"/>
                </a:solidFill>
                <a:latin typeface="Century Schoolbook"/>
                <a:ea typeface="Century Schoolbook"/>
                <a:cs typeface="Century Schoolbook"/>
                <a:sym typeface="Century Schoolbook"/>
              </a:endParaRPr>
            </a:p>
            <a:p>
              <a:pPr indent="-88900" lvl="2" marL="228600" marR="0" rtl="0" algn="l">
                <a:lnSpc>
                  <a:spcPct val="75000"/>
                </a:lnSpc>
                <a:spcBef>
                  <a:spcPts val="80"/>
                </a:spcBef>
                <a:spcAft>
                  <a:spcPts val="0"/>
                </a:spcAft>
                <a:buClr>
                  <a:schemeClr val="dk1"/>
                </a:buClr>
                <a:buSzPts val="400"/>
                <a:buFont typeface="Century Schoolbook"/>
                <a:buNone/>
              </a:pPr>
              <a:r>
                <a:t/>
              </a:r>
              <a:endParaRPr b="0" i="0" sz="400" u="none" cap="none" strike="noStrike">
                <a:solidFill>
                  <a:schemeClr val="dk1"/>
                </a:solidFill>
                <a:latin typeface="Century Schoolbook"/>
                <a:ea typeface="Century Schoolbook"/>
                <a:cs typeface="Century Schoolbook"/>
                <a:sym typeface="Century Schoolbook"/>
              </a:endParaRPr>
            </a:p>
            <a:p>
              <a:pPr indent="0" lvl="1" marL="114300" marR="0" rtl="0" algn="l">
                <a:lnSpc>
                  <a:spcPct val="75000"/>
                </a:lnSpc>
                <a:spcBef>
                  <a:spcPts val="4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800"/>
                <a:buFont typeface="Book Antiqua"/>
                <a:buChar char="•"/>
              </a:pPr>
              <a:r>
                <a:rPr b="0" i="0" lang="en-US" sz="800" u="none" cap="none" strike="noStrike">
                  <a:solidFill>
                    <a:schemeClr val="dk1"/>
                  </a:solidFill>
                  <a:latin typeface="Book Antiqua"/>
                  <a:ea typeface="Book Antiqua"/>
                  <a:cs typeface="Book Antiqua"/>
                  <a:sym typeface="Book Antiqua"/>
                </a:rPr>
                <a:t>Data Blocks</a:t>
              </a:r>
              <a:endParaRPr b="0" i="0" sz="800" u="none" cap="none" strike="noStrike">
                <a:solidFill>
                  <a:schemeClr val="dk1"/>
                </a:solidFill>
                <a:latin typeface="Book Antiqua"/>
                <a:ea typeface="Book Antiqua"/>
                <a:cs typeface="Book Antiqua"/>
                <a:sym typeface="Book Antiqua"/>
              </a:endParaRPr>
            </a:p>
            <a:p>
              <a:pPr indent="0" lvl="1" marL="114300" marR="0" rtl="0" algn="l">
                <a:lnSpc>
                  <a:spcPct val="75000"/>
                </a:lnSpc>
                <a:spcBef>
                  <a:spcPts val="8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800"/>
                <a:buFont typeface="Book Antiqua"/>
                <a:buChar char="•"/>
              </a:pPr>
              <a:r>
                <a:rPr b="0" i="0" lang="en-US" sz="800" u="none" cap="none" strike="noStrike">
                  <a:solidFill>
                    <a:schemeClr val="dk1"/>
                  </a:solidFill>
                  <a:latin typeface="Book Antiqua"/>
                  <a:ea typeface="Book Antiqua"/>
                  <a:cs typeface="Book Antiqua"/>
                  <a:sym typeface="Book Antiqua"/>
                </a:rPr>
                <a:t>Data Blocks</a:t>
              </a:r>
              <a:endParaRPr b="0" i="0" sz="800" u="none" cap="none" strike="noStrike">
                <a:solidFill>
                  <a:schemeClr val="dk1"/>
                </a:solidFill>
                <a:latin typeface="Book Antiqua"/>
                <a:ea typeface="Book Antiqua"/>
                <a:cs typeface="Book Antiqua"/>
                <a:sym typeface="Book Antiqua"/>
              </a:endParaRPr>
            </a:p>
            <a:p>
              <a:pPr indent="-114300" lvl="2" marL="228600" marR="0" rtl="0" algn="l">
                <a:lnSpc>
                  <a:spcPct val="75000"/>
                </a:lnSpc>
                <a:spcBef>
                  <a:spcPts val="80"/>
                </a:spcBef>
                <a:spcAft>
                  <a:spcPts val="0"/>
                </a:spcAft>
                <a:buClr>
                  <a:schemeClr val="dk1"/>
                </a:buClr>
                <a:buSzPts val="1200"/>
                <a:buFont typeface="Book Antiqua"/>
                <a:buChar char="•"/>
              </a:pPr>
              <a:r>
                <a:rPr b="0" i="0" lang="en-US" sz="1200" u="none" cap="none" strike="noStrike">
                  <a:solidFill>
                    <a:schemeClr val="dk1"/>
                  </a:solidFill>
                  <a:latin typeface="Book Antiqua"/>
                  <a:ea typeface="Book Antiqua"/>
                  <a:cs typeface="Book Antiqua"/>
                  <a:sym typeface="Book Antiqua"/>
                </a:rPr>
                <a:t>Data</a:t>
              </a:r>
              <a:endParaRPr b="0" i="0" sz="1200" u="none" cap="none" strike="noStrike">
                <a:solidFill>
                  <a:schemeClr val="dk1"/>
                </a:solidFill>
                <a:latin typeface="Book Antiqua"/>
                <a:ea typeface="Book Antiqua"/>
                <a:cs typeface="Book Antiqua"/>
                <a:sym typeface="Book Antiqua"/>
              </a:endParaRPr>
            </a:p>
            <a:p>
              <a:pPr indent="0" lvl="1" marL="114300" marR="0" rtl="0" algn="l">
                <a:lnSpc>
                  <a:spcPct val="75000"/>
                </a:lnSpc>
                <a:spcBef>
                  <a:spcPts val="120"/>
                </a:spcBef>
                <a:spcAft>
                  <a:spcPts val="0"/>
                </a:spcAft>
                <a:buClr>
                  <a:schemeClr val="dk1"/>
                </a:buClr>
                <a:buSzPts val="1800"/>
                <a:buFont typeface="Century Schoolbook"/>
                <a:buNone/>
              </a:pPr>
              <a:r>
                <a:t/>
              </a:r>
              <a:endParaRPr b="0" i="0" sz="1800" u="none" cap="none" strike="noStrike">
                <a:solidFill>
                  <a:schemeClr val="dk1"/>
                </a:solidFill>
                <a:latin typeface="Century Schoolbook"/>
                <a:ea typeface="Century Schoolbook"/>
                <a:cs typeface="Century Schoolbook"/>
                <a:sym typeface="Century Schoolbook"/>
              </a:endParaRPr>
            </a:p>
            <a:p>
              <a:pPr indent="-114300" lvl="1" marL="114300" marR="0" rtl="0" algn="l">
                <a:lnSpc>
                  <a:spcPct val="75000"/>
                </a:lnSpc>
                <a:spcBef>
                  <a:spcPts val="180"/>
                </a:spcBef>
                <a:spcAft>
                  <a:spcPts val="0"/>
                </a:spcAft>
                <a:buClr>
                  <a:schemeClr val="dk1"/>
                </a:buClr>
                <a:buSzPts val="800"/>
                <a:buFont typeface="Book Antiqua"/>
                <a:buChar char="•"/>
              </a:pPr>
              <a:r>
                <a:rPr b="0" i="0" lang="en-US" sz="800" u="none" cap="none" strike="noStrike">
                  <a:solidFill>
                    <a:schemeClr val="dk1"/>
                  </a:solidFill>
                  <a:latin typeface="Book Antiqua"/>
                  <a:ea typeface="Book Antiqua"/>
                  <a:cs typeface="Book Antiqua"/>
                  <a:sym typeface="Book Antiqua"/>
                </a:rPr>
                <a:t>Data Blocks</a:t>
              </a:r>
              <a:endParaRPr b="0" i="0" sz="800" u="none" cap="none" strike="noStrike">
                <a:solidFill>
                  <a:schemeClr val="dk1"/>
                </a:solidFill>
                <a:latin typeface="Book Antiqua"/>
                <a:ea typeface="Book Antiqua"/>
                <a:cs typeface="Book Antiqua"/>
                <a:sym typeface="Book Antiqua"/>
              </a:endParaRPr>
            </a:p>
            <a:p>
              <a:pPr indent="-114300" lvl="2" marL="228600" marR="0" rtl="0" algn="l">
                <a:lnSpc>
                  <a:spcPct val="75000"/>
                </a:lnSpc>
                <a:spcBef>
                  <a:spcPts val="80"/>
                </a:spcBef>
                <a:spcAft>
                  <a:spcPts val="0"/>
                </a:spcAft>
                <a:buClr>
                  <a:schemeClr val="dk1"/>
                </a:buClr>
                <a:buSzPts val="1200"/>
                <a:buFont typeface="Book Antiqua"/>
                <a:buChar char="•"/>
              </a:pPr>
              <a:r>
                <a:rPr b="0" i="0" lang="en-US" sz="1200" u="none" cap="none" strike="noStrike">
                  <a:solidFill>
                    <a:schemeClr val="dk1"/>
                  </a:solidFill>
                  <a:latin typeface="Book Antiqua"/>
                  <a:ea typeface="Book Antiqua"/>
                  <a:cs typeface="Book Antiqua"/>
                  <a:sym typeface="Book Antiqua"/>
                </a:rPr>
                <a:t>Data</a:t>
              </a:r>
              <a:endParaRPr b="0" i="0" sz="1200" u="none" cap="none" strike="noStrike">
                <a:solidFill>
                  <a:schemeClr val="dk1"/>
                </a:solidFill>
                <a:latin typeface="Book Antiqua"/>
                <a:ea typeface="Book Antiqua"/>
                <a:cs typeface="Book Antiqua"/>
                <a:sym typeface="Book Antiqua"/>
              </a:endParaRPr>
            </a:p>
          </p:txBody>
        </p:sp>
      </p:grpSp>
      <p:grpSp>
        <p:nvGrpSpPr>
          <p:cNvPr id="553" name="Google Shape;553;p61"/>
          <p:cNvGrpSpPr/>
          <p:nvPr/>
        </p:nvGrpSpPr>
        <p:grpSpPr>
          <a:xfrm>
            <a:off x="4419600" y="381000"/>
            <a:ext cx="1676400" cy="1675512"/>
            <a:chOff x="4267200" y="228600"/>
            <a:chExt cx="1676400" cy="1675512"/>
          </a:xfrm>
        </p:grpSpPr>
        <p:grpSp>
          <p:nvGrpSpPr>
            <p:cNvPr id="554" name="Google Shape;554;p61"/>
            <p:cNvGrpSpPr/>
            <p:nvPr/>
          </p:nvGrpSpPr>
          <p:grpSpPr>
            <a:xfrm>
              <a:off x="4267200" y="228600"/>
              <a:ext cx="1371600" cy="1370712"/>
              <a:chOff x="0" y="0"/>
              <a:chExt cx="1371600" cy="1370712"/>
            </a:xfrm>
          </p:grpSpPr>
          <p:sp>
            <p:nvSpPr>
              <p:cNvPr id="555" name="Google Shape;555;p61"/>
              <p:cNvSpPr/>
              <p:nvPr/>
            </p:nvSpPr>
            <p:spPr>
              <a:xfrm>
                <a:off x="0" y="0"/>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61"/>
              <p:cNvSpPr txBox="1"/>
              <p:nvPr/>
            </p:nvSpPr>
            <p:spPr>
              <a:xfrm>
                <a:off x="290075" y="0"/>
                <a:ext cx="1081524" cy="157553"/>
              </a:xfrm>
              <a:prstGeom prst="rect">
                <a:avLst/>
              </a:prstGeom>
              <a:noFill/>
              <a:ln>
                <a:noFill/>
              </a:ln>
            </p:spPr>
            <p:txBody>
              <a:bodyPr anchorCtr="0" anchor="ctr" bIns="19050" lIns="19050" spcFirstLastPara="1" rIns="19050" wrap="square" tIns="19050">
                <a:noAutofit/>
              </a:bodyPr>
              <a:lstStyle/>
              <a:p>
                <a:pPr indent="0" lvl="0" marL="0" marR="0" rtl="0" algn="l">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p:txBody>
          </p:sp>
          <p:sp>
            <p:nvSpPr>
              <p:cNvPr id="557" name="Google Shape;557;p61"/>
              <p:cNvSpPr/>
              <p:nvPr/>
            </p:nvSpPr>
            <p:spPr>
              <a:xfrm>
                <a:off x="15755" y="15755"/>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1"/>
              <p:cNvSpPr/>
              <p:nvPr/>
            </p:nvSpPr>
            <p:spPr>
              <a:xfrm>
                <a:off x="0" y="173308"/>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1"/>
              <p:cNvSpPr txBox="1"/>
              <p:nvPr/>
            </p:nvSpPr>
            <p:spPr>
              <a:xfrm>
                <a:off x="290075" y="173308"/>
                <a:ext cx="1081524" cy="157553"/>
              </a:xfrm>
              <a:prstGeom prst="rect">
                <a:avLst/>
              </a:prstGeom>
              <a:noFill/>
              <a:ln>
                <a:noFill/>
              </a:ln>
            </p:spPr>
            <p:txBody>
              <a:bodyPr anchorCtr="0" anchor="ctr" bIns="19050" lIns="19050" spcFirstLastPara="1" rIns="19050" wrap="square" tIns="19050">
                <a:noAutofit/>
              </a:bodyPr>
              <a:lstStyle/>
              <a:p>
                <a:pPr indent="0" lvl="0" marL="0" marR="0" rtl="0" algn="l">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p:txBody>
          </p:sp>
          <p:sp>
            <p:nvSpPr>
              <p:cNvPr id="560" name="Google Shape;560;p61"/>
              <p:cNvSpPr/>
              <p:nvPr/>
            </p:nvSpPr>
            <p:spPr>
              <a:xfrm>
                <a:off x="15755" y="189063"/>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61"/>
              <p:cNvSpPr/>
              <p:nvPr/>
            </p:nvSpPr>
            <p:spPr>
              <a:xfrm>
                <a:off x="0" y="346616"/>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61"/>
              <p:cNvSpPr txBox="1"/>
              <p:nvPr/>
            </p:nvSpPr>
            <p:spPr>
              <a:xfrm>
                <a:off x="290075" y="346616"/>
                <a:ext cx="1081524" cy="157553"/>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a:p>
                <a:pPr indent="-31750" lvl="1" marL="57150" marR="0" rtl="0" algn="l">
                  <a:lnSpc>
                    <a:spcPct val="90000"/>
                  </a:lnSpc>
                  <a:spcBef>
                    <a:spcPts val="175"/>
                  </a:spcBef>
                  <a:spcAft>
                    <a:spcPts val="0"/>
                  </a:spcAft>
                  <a:buClr>
                    <a:schemeClr val="dk1"/>
                  </a:buClr>
                  <a:buSzPts val="400"/>
                  <a:buFont typeface="Century Schoolbook"/>
                  <a:buNone/>
                </a:pPr>
                <a:r>
                  <a:t/>
                </a:r>
                <a:endParaRPr b="0" i="0" sz="400" u="none" cap="none" strike="noStrike">
                  <a:solidFill>
                    <a:schemeClr val="lt1"/>
                  </a:solidFill>
                  <a:latin typeface="Century Schoolbook"/>
                  <a:ea typeface="Century Schoolbook"/>
                  <a:cs typeface="Century Schoolbook"/>
                  <a:sym typeface="Century Schoolbook"/>
                </a:endParaRPr>
              </a:p>
            </p:txBody>
          </p:sp>
          <p:sp>
            <p:nvSpPr>
              <p:cNvPr id="563" name="Google Shape;563;p61"/>
              <p:cNvSpPr/>
              <p:nvPr/>
            </p:nvSpPr>
            <p:spPr>
              <a:xfrm>
                <a:off x="15755" y="362372"/>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1"/>
              <p:cNvSpPr/>
              <p:nvPr/>
            </p:nvSpPr>
            <p:spPr>
              <a:xfrm>
                <a:off x="0" y="519925"/>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61"/>
              <p:cNvSpPr txBox="1"/>
              <p:nvPr/>
            </p:nvSpPr>
            <p:spPr>
              <a:xfrm>
                <a:off x="290075" y="519925"/>
                <a:ext cx="1081524" cy="157553"/>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a:p>
                <a:pPr indent="-31750" lvl="1" marL="57150" marR="0" rtl="0" algn="l">
                  <a:lnSpc>
                    <a:spcPct val="90000"/>
                  </a:lnSpc>
                  <a:spcBef>
                    <a:spcPts val="175"/>
                  </a:spcBef>
                  <a:spcAft>
                    <a:spcPts val="0"/>
                  </a:spcAft>
                  <a:buClr>
                    <a:schemeClr val="dk1"/>
                  </a:buClr>
                  <a:buSzPts val="400"/>
                  <a:buFont typeface="Century Schoolbook"/>
                  <a:buNone/>
                </a:pPr>
                <a:r>
                  <a:t/>
                </a:r>
                <a:endParaRPr b="0" i="0" sz="400" u="none" cap="none" strike="noStrike">
                  <a:solidFill>
                    <a:schemeClr val="lt1"/>
                  </a:solidFill>
                  <a:latin typeface="Century Schoolbook"/>
                  <a:ea typeface="Century Schoolbook"/>
                  <a:cs typeface="Century Schoolbook"/>
                  <a:sym typeface="Century Schoolbook"/>
                </a:endParaRPr>
              </a:p>
            </p:txBody>
          </p:sp>
          <p:sp>
            <p:nvSpPr>
              <p:cNvPr id="566" name="Google Shape;566;p61"/>
              <p:cNvSpPr/>
              <p:nvPr/>
            </p:nvSpPr>
            <p:spPr>
              <a:xfrm>
                <a:off x="15755" y="535680"/>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1"/>
              <p:cNvSpPr/>
              <p:nvPr/>
            </p:nvSpPr>
            <p:spPr>
              <a:xfrm>
                <a:off x="0" y="693233"/>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1"/>
              <p:cNvSpPr txBox="1"/>
              <p:nvPr/>
            </p:nvSpPr>
            <p:spPr>
              <a:xfrm>
                <a:off x="290075" y="693233"/>
                <a:ext cx="1081524" cy="157553"/>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a:p>
                <a:pPr indent="-31750" lvl="1" marL="57150" marR="0" rtl="0" algn="l">
                  <a:lnSpc>
                    <a:spcPct val="90000"/>
                  </a:lnSpc>
                  <a:spcBef>
                    <a:spcPts val="175"/>
                  </a:spcBef>
                  <a:spcAft>
                    <a:spcPts val="0"/>
                  </a:spcAft>
                  <a:buClr>
                    <a:schemeClr val="dk1"/>
                  </a:buClr>
                  <a:buSzPts val="400"/>
                  <a:buFont typeface="Century Schoolbook"/>
                  <a:buNone/>
                </a:pPr>
                <a:r>
                  <a:t/>
                </a:r>
                <a:endParaRPr b="0" i="0" sz="400" u="none" cap="none" strike="noStrike">
                  <a:solidFill>
                    <a:schemeClr val="lt1"/>
                  </a:solidFill>
                  <a:latin typeface="Century Schoolbook"/>
                  <a:ea typeface="Century Schoolbook"/>
                  <a:cs typeface="Century Schoolbook"/>
                  <a:sym typeface="Century Schoolbook"/>
                </a:endParaRPr>
              </a:p>
            </p:txBody>
          </p:sp>
          <p:sp>
            <p:nvSpPr>
              <p:cNvPr id="569" name="Google Shape;569;p61"/>
              <p:cNvSpPr/>
              <p:nvPr/>
            </p:nvSpPr>
            <p:spPr>
              <a:xfrm>
                <a:off x="15755" y="708989"/>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1"/>
              <p:cNvSpPr/>
              <p:nvPr/>
            </p:nvSpPr>
            <p:spPr>
              <a:xfrm>
                <a:off x="0" y="866542"/>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61"/>
              <p:cNvSpPr txBox="1"/>
              <p:nvPr/>
            </p:nvSpPr>
            <p:spPr>
              <a:xfrm>
                <a:off x="290075" y="866542"/>
                <a:ext cx="1081524" cy="157553"/>
              </a:xfrm>
              <a:prstGeom prst="rect">
                <a:avLst/>
              </a:prstGeom>
              <a:noFill/>
              <a:ln>
                <a:noFill/>
              </a:ln>
            </p:spPr>
            <p:txBody>
              <a:bodyPr anchorCtr="0" anchor="ctr" bIns="19050" lIns="19050" spcFirstLastPara="1" rIns="19050" wrap="square" tIns="19050">
                <a:noAutofit/>
              </a:bodyPr>
              <a:lstStyle/>
              <a:p>
                <a:pPr indent="0" lvl="0" marL="0" marR="0" rtl="0" algn="l">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p:txBody>
          </p:sp>
          <p:sp>
            <p:nvSpPr>
              <p:cNvPr id="572" name="Google Shape;572;p61"/>
              <p:cNvSpPr/>
              <p:nvPr/>
            </p:nvSpPr>
            <p:spPr>
              <a:xfrm>
                <a:off x="15755" y="882297"/>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1"/>
              <p:cNvSpPr/>
              <p:nvPr/>
            </p:nvSpPr>
            <p:spPr>
              <a:xfrm>
                <a:off x="0" y="1039850"/>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1"/>
              <p:cNvSpPr txBox="1"/>
              <p:nvPr/>
            </p:nvSpPr>
            <p:spPr>
              <a:xfrm>
                <a:off x="290075" y="1039850"/>
                <a:ext cx="1081524" cy="157553"/>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a:p>
                <a:pPr indent="-57150" lvl="1" marL="57150" marR="0" rtl="0" algn="l">
                  <a:lnSpc>
                    <a:spcPct val="90000"/>
                  </a:lnSpc>
                  <a:spcBef>
                    <a:spcPts val="175"/>
                  </a:spcBef>
                  <a:spcAft>
                    <a:spcPts val="0"/>
                  </a:spcAft>
                  <a:buClr>
                    <a:schemeClr val="lt1"/>
                  </a:buClr>
                  <a:buSzPts val="400"/>
                  <a:buFont typeface="Century Schoolbook"/>
                  <a:buChar char="•"/>
                </a:pPr>
                <a:r>
                  <a:rPr b="0" i="0" lang="en-US" sz="400" u="none" cap="none" strike="noStrike">
                    <a:solidFill>
                      <a:schemeClr val="lt1"/>
                    </a:solidFill>
                    <a:latin typeface="Century Schoolbook"/>
                    <a:ea typeface="Century Schoolbook"/>
                    <a:cs typeface="Century Schoolbook"/>
                    <a:sym typeface="Century Schoolbook"/>
                  </a:rPr>
                  <a:t>Data</a:t>
                </a:r>
                <a:endParaRPr b="0" i="0" sz="400" u="none" cap="none" strike="noStrike">
                  <a:solidFill>
                    <a:schemeClr val="lt1"/>
                  </a:solidFill>
                  <a:latin typeface="Century Schoolbook"/>
                  <a:ea typeface="Century Schoolbook"/>
                  <a:cs typeface="Century Schoolbook"/>
                  <a:sym typeface="Century Schoolbook"/>
                </a:endParaRPr>
              </a:p>
            </p:txBody>
          </p:sp>
          <p:sp>
            <p:nvSpPr>
              <p:cNvPr id="575" name="Google Shape;575;p61"/>
              <p:cNvSpPr/>
              <p:nvPr/>
            </p:nvSpPr>
            <p:spPr>
              <a:xfrm>
                <a:off x="15755" y="1055606"/>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1"/>
              <p:cNvSpPr/>
              <p:nvPr/>
            </p:nvSpPr>
            <p:spPr>
              <a:xfrm>
                <a:off x="0" y="1213159"/>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1"/>
              <p:cNvSpPr txBox="1"/>
              <p:nvPr/>
            </p:nvSpPr>
            <p:spPr>
              <a:xfrm>
                <a:off x="290075" y="1213159"/>
                <a:ext cx="1081524" cy="157553"/>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a:p>
                <a:pPr indent="-57150" lvl="1" marL="57150" marR="0" rtl="0" algn="l">
                  <a:lnSpc>
                    <a:spcPct val="90000"/>
                  </a:lnSpc>
                  <a:spcBef>
                    <a:spcPts val="175"/>
                  </a:spcBef>
                  <a:spcAft>
                    <a:spcPts val="0"/>
                  </a:spcAft>
                  <a:buClr>
                    <a:schemeClr val="lt1"/>
                  </a:buClr>
                  <a:buSzPts val="400"/>
                  <a:buFont typeface="Century Schoolbook"/>
                  <a:buChar char="•"/>
                </a:pPr>
                <a:r>
                  <a:rPr b="0" i="0" lang="en-US" sz="400" u="none" cap="none" strike="noStrike">
                    <a:solidFill>
                      <a:schemeClr val="lt1"/>
                    </a:solidFill>
                    <a:latin typeface="Century Schoolbook"/>
                    <a:ea typeface="Century Schoolbook"/>
                    <a:cs typeface="Century Schoolbook"/>
                    <a:sym typeface="Century Schoolbook"/>
                  </a:rPr>
                  <a:t>Data</a:t>
                </a:r>
                <a:endParaRPr b="0" i="0" sz="400" u="none" cap="none" strike="noStrike">
                  <a:solidFill>
                    <a:schemeClr val="lt1"/>
                  </a:solidFill>
                  <a:latin typeface="Century Schoolbook"/>
                  <a:ea typeface="Century Schoolbook"/>
                  <a:cs typeface="Century Schoolbook"/>
                  <a:sym typeface="Century Schoolbook"/>
                </a:endParaRPr>
              </a:p>
            </p:txBody>
          </p:sp>
          <p:sp>
            <p:nvSpPr>
              <p:cNvPr id="578" name="Google Shape;578;p61"/>
              <p:cNvSpPr/>
              <p:nvPr/>
            </p:nvSpPr>
            <p:spPr>
              <a:xfrm>
                <a:off x="15755" y="1228914"/>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61"/>
            <p:cNvGrpSpPr/>
            <p:nvPr/>
          </p:nvGrpSpPr>
          <p:grpSpPr>
            <a:xfrm>
              <a:off x="4419600" y="381000"/>
              <a:ext cx="1371600" cy="1370712"/>
              <a:chOff x="0" y="0"/>
              <a:chExt cx="1371600" cy="1370712"/>
            </a:xfrm>
          </p:grpSpPr>
          <p:sp>
            <p:nvSpPr>
              <p:cNvPr id="580" name="Google Shape;580;p61"/>
              <p:cNvSpPr/>
              <p:nvPr/>
            </p:nvSpPr>
            <p:spPr>
              <a:xfrm>
                <a:off x="0" y="0"/>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1"/>
              <p:cNvSpPr txBox="1"/>
              <p:nvPr/>
            </p:nvSpPr>
            <p:spPr>
              <a:xfrm>
                <a:off x="290075" y="0"/>
                <a:ext cx="1081524" cy="157553"/>
              </a:xfrm>
              <a:prstGeom prst="rect">
                <a:avLst/>
              </a:prstGeom>
              <a:noFill/>
              <a:ln>
                <a:noFill/>
              </a:ln>
            </p:spPr>
            <p:txBody>
              <a:bodyPr anchorCtr="0" anchor="ctr"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582" name="Google Shape;582;p61"/>
              <p:cNvSpPr/>
              <p:nvPr/>
            </p:nvSpPr>
            <p:spPr>
              <a:xfrm>
                <a:off x="15755" y="15755"/>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1"/>
              <p:cNvSpPr/>
              <p:nvPr/>
            </p:nvSpPr>
            <p:spPr>
              <a:xfrm>
                <a:off x="0" y="173308"/>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1"/>
              <p:cNvSpPr txBox="1"/>
              <p:nvPr/>
            </p:nvSpPr>
            <p:spPr>
              <a:xfrm>
                <a:off x="290075" y="173308"/>
                <a:ext cx="1081524" cy="157553"/>
              </a:xfrm>
              <a:prstGeom prst="rect">
                <a:avLst/>
              </a:prstGeom>
              <a:noFill/>
              <a:ln>
                <a:noFill/>
              </a:ln>
            </p:spPr>
            <p:txBody>
              <a:bodyPr anchorCtr="0" anchor="ctr"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585" name="Google Shape;585;p61"/>
              <p:cNvSpPr/>
              <p:nvPr/>
            </p:nvSpPr>
            <p:spPr>
              <a:xfrm>
                <a:off x="15755" y="189063"/>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1"/>
              <p:cNvSpPr/>
              <p:nvPr/>
            </p:nvSpPr>
            <p:spPr>
              <a:xfrm>
                <a:off x="0" y="346616"/>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1"/>
              <p:cNvSpPr txBox="1"/>
              <p:nvPr/>
            </p:nvSpPr>
            <p:spPr>
              <a:xfrm>
                <a:off x="290075" y="346616"/>
                <a:ext cx="1081524" cy="157553"/>
              </a:xfrm>
              <a:prstGeom prst="rect">
                <a:avLst/>
              </a:prstGeom>
              <a:noFill/>
              <a:ln>
                <a:noFill/>
              </a:ln>
            </p:spPr>
            <p:txBody>
              <a:bodyPr anchorCtr="0" anchor="t"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indent="-6350" lvl="1" marL="57150" marR="0" rtl="0" algn="l">
                  <a:lnSpc>
                    <a:spcPct val="90000"/>
                  </a:lnSpc>
                  <a:spcBef>
                    <a:spcPts val="280"/>
                  </a:spcBef>
                  <a:spcAft>
                    <a:spcPts val="0"/>
                  </a:spcAft>
                  <a:buClr>
                    <a:schemeClr val="dk1"/>
                  </a:buClr>
                  <a:buSzPts val="800"/>
                  <a:buFont typeface="Century Schoolbook"/>
                  <a:buNone/>
                </a:pPr>
                <a:r>
                  <a:t/>
                </a:r>
                <a:endParaRPr b="0" i="0" sz="800" u="none" cap="none" strike="noStrike">
                  <a:solidFill>
                    <a:schemeClr val="lt1"/>
                  </a:solidFill>
                  <a:latin typeface="Book Antiqua"/>
                  <a:ea typeface="Book Antiqua"/>
                  <a:cs typeface="Book Antiqua"/>
                  <a:sym typeface="Book Antiqua"/>
                </a:endParaRPr>
              </a:p>
            </p:txBody>
          </p:sp>
          <p:sp>
            <p:nvSpPr>
              <p:cNvPr id="588" name="Google Shape;588;p61"/>
              <p:cNvSpPr/>
              <p:nvPr/>
            </p:nvSpPr>
            <p:spPr>
              <a:xfrm>
                <a:off x="15755" y="362372"/>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1"/>
              <p:cNvSpPr/>
              <p:nvPr/>
            </p:nvSpPr>
            <p:spPr>
              <a:xfrm>
                <a:off x="0" y="519925"/>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1"/>
              <p:cNvSpPr txBox="1"/>
              <p:nvPr/>
            </p:nvSpPr>
            <p:spPr>
              <a:xfrm>
                <a:off x="290075" y="519925"/>
                <a:ext cx="1081524" cy="157553"/>
              </a:xfrm>
              <a:prstGeom prst="rect">
                <a:avLst/>
              </a:prstGeom>
              <a:noFill/>
              <a:ln>
                <a:noFill/>
              </a:ln>
            </p:spPr>
            <p:txBody>
              <a:bodyPr anchorCtr="0" anchor="t"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indent="6350" lvl="1" marL="57150" marR="0" rtl="0" algn="l">
                  <a:lnSpc>
                    <a:spcPct val="90000"/>
                  </a:lnSpc>
                  <a:spcBef>
                    <a:spcPts val="280"/>
                  </a:spcBef>
                  <a:spcAft>
                    <a:spcPts val="0"/>
                  </a:spcAft>
                  <a:buClr>
                    <a:schemeClr val="dk1"/>
                  </a:buClr>
                  <a:buSzPts val="1000"/>
                  <a:buFont typeface="Century Schoolbook"/>
                  <a:buNone/>
                </a:pPr>
                <a:r>
                  <a:t/>
                </a:r>
                <a:endParaRPr b="0" i="0" sz="1000" u="none" cap="none" strike="noStrike">
                  <a:solidFill>
                    <a:schemeClr val="lt1"/>
                  </a:solidFill>
                  <a:latin typeface="Book Antiqua"/>
                  <a:ea typeface="Book Antiqua"/>
                  <a:cs typeface="Book Antiqua"/>
                  <a:sym typeface="Book Antiqua"/>
                </a:endParaRPr>
              </a:p>
            </p:txBody>
          </p:sp>
          <p:sp>
            <p:nvSpPr>
              <p:cNvPr id="591" name="Google Shape;591;p61"/>
              <p:cNvSpPr/>
              <p:nvPr/>
            </p:nvSpPr>
            <p:spPr>
              <a:xfrm>
                <a:off x="15755" y="535680"/>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1"/>
              <p:cNvSpPr/>
              <p:nvPr/>
            </p:nvSpPr>
            <p:spPr>
              <a:xfrm>
                <a:off x="0" y="693233"/>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1"/>
              <p:cNvSpPr txBox="1"/>
              <p:nvPr/>
            </p:nvSpPr>
            <p:spPr>
              <a:xfrm>
                <a:off x="290075" y="693233"/>
                <a:ext cx="1081524" cy="157553"/>
              </a:xfrm>
              <a:prstGeom prst="rect">
                <a:avLst/>
              </a:prstGeom>
              <a:noFill/>
              <a:ln>
                <a:noFill/>
              </a:ln>
            </p:spPr>
            <p:txBody>
              <a:bodyPr anchorCtr="0" anchor="t"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Century Schoolbook"/>
                  <a:ea typeface="Century Schoolbook"/>
                  <a:cs typeface="Century Schoolbook"/>
                  <a:sym typeface="Century Schoolbook"/>
                </a:endParaRPr>
              </a:p>
              <a:p>
                <a:pPr indent="-31750" lvl="1" marL="57150" marR="0" rtl="0" algn="l">
                  <a:lnSpc>
                    <a:spcPct val="90000"/>
                  </a:lnSpc>
                  <a:spcBef>
                    <a:spcPts val="280"/>
                  </a:spcBef>
                  <a:spcAft>
                    <a:spcPts val="0"/>
                  </a:spcAft>
                  <a:buClr>
                    <a:schemeClr val="dk1"/>
                  </a:buClr>
                  <a:buSzPts val="400"/>
                  <a:buFont typeface="Century Schoolbook"/>
                  <a:buNone/>
                </a:pPr>
                <a:r>
                  <a:t/>
                </a:r>
                <a:endParaRPr b="0" i="0" sz="400" u="none" cap="none" strike="noStrike">
                  <a:solidFill>
                    <a:schemeClr val="lt1"/>
                  </a:solidFill>
                  <a:latin typeface="Century Schoolbook"/>
                  <a:ea typeface="Century Schoolbook"/>
                  <a:cs typeface="Century Schoolbook"/>
                  <a:sym typeface="Century Schoolbook"/>
                </a:endParaRPr>
              </a:p>
            </p:txBody>
          </p:sp>
          <p:sp>
            <p:nvSpPr>
              <p:cNvPr id="594" name="Google Shape;594;p61"/>
              <p:cNvSpPr/>
              <p:nvPr/>
            </p:nvSpPr>
            <p:spPr>
              <a:xfrm>
                <a:off x="15755" y="708989"/>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1"/>
              <p:cNvSpPr/>
              <p:nvPr/>
            </p:nvSpPr>
            <p:spPr>
              <a:xfrm>
                <a:off x="0" y="866542"/>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1"/>
              <p:cNvSpPr txBox="1"/>
              <p:nvPr/>
            </p:nvSpPr>
            <p:spPr>
              <a:xfrm>
                <a:off x="290075" y="866542"/>
                <a:ext cx="1081524" cy="157553"/>
              </a:xfrm>
              <a:prstGeom prst="rect">
                <a:avLst/>
              </a:prstGeom>
              <a:noFill/>
              <a:ln>
                <a:noFill/>
              </a:ln>
            </p:spPr>
            <p:txBody>
              <a:bodyPr anchorCtr="0" anchor="ctr"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597" name="Google Shape;597;p61"/>
              <p:cNvSpPr/>
              <p:nvPr/>
            </p:nvSpPr>
            <p:spPr>
              <a:xfrm>
                <a:off x="15755" y="882297"/>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1"/>
              <p:cNvSpPr/>
              <p:nvPr/>
            </p:nvSpPr>
            <p:spPr>
              <a:xfrm>
                <a:off x="0" y="1039850"/>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1"/>
              <p:cNvSpPr txBox="1"/>
              <p:nvPr/>
            </p:nvSpPr>
            <p:spPr>
              <a:xfrm>
                <a:off x="290075" y="1039850"/>
                <a:ext cx="1081524" cy="157553"/>
              </a:xfrm>
              <a:prstGeom prst="rect">
                <a:avLst/>
              </a:prstGeom>
              <a:noFill/>
              <a:ln>
                <a:noFill/>
              </a:ln>
            </p:spPr>
            <p:txBody>
              <a:bodyPr anchorCtr="0" anchor="t"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indent="-114300" lvl="1" marL="114300" marR="0" rtl="0" algn="l">
                  <a:lnSpc>
                    <a:spcPct val="90000"/>
                  </a:lnSpc>
                  <a:spcBef>
                    <a:spcPts val="280"/>
                  </a:spcBef>
                  <a:spcAft>
                    <a:spcPts val="0"/>
                  </a:spcAft>
                  <a:buClr>
                    <a:schemeClr val="lt1"/>
                  </a:buClr>
                  <a:buSzPts val="1200"/>
                  <a:buFont typeface="Book Antiqua"/>
                  <a:buChar char="•"/>
                </a:pPr>
                <a:r>
                  <a:rPr b="0" i="0" lang="en-US" sz="1200" u="none" cap="none" strike="noStrike">
                    <a:solidFill>
                      <a:schemeClr val="lt1"/>
                    </a:solidFill>
                    <a:latin typeface="Book Antiqua"/>
                    <a:ea typeface="Book Antiqua"/>
                    <a:cs typeface="Book Antiqua"/>
                    <a:sym typeface="Book Antiqua"/>
                  </a:rPr>
                  <a:t>Data</a:t>
                </a:r>
                <a:endParaRPr b="0" i="0" sz="1200" u="none" cap="none" strike="noStrike">
                  <a:solidFill>
                    <a:schemeClr val="lt1"/>
                  </a:solidFill>
                  <a:latin typeface="Book Antiqua"/>
                  <a:ea typeface="Book Antiqua"/>
                  <a:cs typeface="Book Antiqua"/>
                  <a:sym typeface="Book Antiqua"/>
                </a:endParaRPr>
              </a:p>
            </p:txBody>
          </p:sp>
          <p:sp>
            <p:nvSpPr>
              <p:cNvPr id="600" name="Google Shape;600;p61"/>
              <p:cNvSpPr/>
              <p:nvPr/>
            </p:nvSpPr>
            <p:spPr>
              <a:xfrm>
                <a:off x="15755" y="1055606"/>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1"/>
              <p:cNvSpPr/>
              <p:nvPr/>
            </p:nvSpPr>
            <p:spPr>
              <a:xfrm>
                <a:off x="0" y="1213159"/>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1"/>
              <p:cNvSpPr txBox="1"/>
              <p:nvPr/>
            </p:nvSpPr>
            <p:spPr>
              <a:xfrm>
                <a:off x="290075" y="1213159"/>
                <a:ext cx="1081524" cy="157553"/>
              </a:xfrm>
              <a:prstGeom prst="rect">
                <a:avLst/>
              </a:prstGeom>
              <a:noFill/>
              <a:ln>
                <a:noFill/>
              </a:ln>
            </p:spPr>
            <p:txBody>
              <a:bodyPr anchorCtr="0" anchor="t"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indent="-114300" lvl="1" marL="114300" marR="0" rtl="0" algn="l">
                  <a:lnSpc>
                    <a:spcPct val="90000"/>
                  </a:lnSpc>
                  <a:spcBef>
                    <a:spcPts val="280"/>
                  </a:spcBef>
                  <a:spcAft>
                    <a:spcPts val="0"/>
                  </a:spcAft>
                  <a:buClr>
                    <a:schemeClr val="lt1"/>
                  </a:buClr>
                  <a:buSzPts val="1200"/>
                  <a:buFont typeface="Book Antiqua"/>
                  <a:buChar char="•"/>
                </a:pPr>
                <a:r>
                  <a:rPr b="0" i="0" lang="en-US" sz="1200" u="none" cap="none" strike="noStrike">
                    <a:solidFill>
                      <a:schemeClr val="lt1"/>
                    </a:solidFill>
                    <a:latin typeface="Book Antiqua"/>
                    <a:ea typeface="Book Antiqua"/>
                    <a:cs typeface="Book Antiqua"/>
                    <a:sym typeface="Book Antiqua"/>
                  </a:rPr>
                  <a:t>Data</a:t>
                </a:r>
                <a:endParaRPr b="0" i="0" sz="1200" u="none" cap="none" strike="noStrike">
                  <a:solidFill>
                    <a:schemeClr val="lt1"/>
                  </a:solidFill>
                  <a:latin typeface="Book Antiqua"/>
                  <a:ea typeface="Book Antiqua"/>
                  <a:cs typeface="Book Antiqua"/>
                  <a:sym typeface="Book Antiqua"/>
                </a:endParaRPr>
              </a:p>
            </p:txBody>
          </p:sp>
          <p:sp>
            <p:nvSpPr>
              <p:cNvPr id="603" name="Google Shape;603;p61"/>
              <p:cNvSpPr/>
              <p:nvPr/>
            </p:nvSpPr>
            <p:spPr>
              <a:xfrm>
                <a:off x="15755" y="1228914"/>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4" name="Google Shape;604;p61"/>
            <p:cNvGrpSpPr/>
            <p:nvPr/>
          </p:nvGrpSpPr>
          <p:grpSpPr>
            <a:xfrm>
              <a:off x="4572000" y="533400"/>
              <a:ext cx="1371600" cy="1370712"/>
              <a:chOff x="0" y="0"/>
              <a:chExt cx="1371600" cy="1370712"/>
            </a:xfrm>
          </p:grpSpPr>
          <p:sp>
            <p:nvSpPr>
              <p:cNvPr id="605" name="Google Shape;605;p61"/>
              <p:cNvSpPr/>
              <p:nvPr/>
            </p:nvSpPr>
            <p:spPr>
              <a:xfrm>
                <a:off x="0" y="0"/>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61"/>
              <p:cNvSpPr txBox="1"/>
              <p:nvPr/>
            </p:nvSpPr>
            <p:spPr>
              <a:xfrm>
                <a:off x="290075" y="0"/>
                <a:ext cx="1081524" cy="157553"/>
              </a:xfrm>
              <a:prstGeom prst="rect">
                <a:avLst/>
              </a:prstGeom>
              <a:noFill/>
              <a:ln>
                <a:noFill/>
              </a:ln>
            </p:spPr>
            <p:txBody>
              <a:bodyPr anchorCtr="0" anchor="ctr"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607" name="Google Shape;607;p61"/>
              <p:cNvSpPr/>
              <p:nvPr/>
            </p:nvSpPr>
            <p:spPr>
              <a:xfrm>
                <a:off x="15755" y="15755"/>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61"/>
              <p:cNvSpPr/>
              <p:nvPr/>
            </p:nvSpPr>
            <p:spPr>
              <a:xfrm>
                <a:off x="0" y="173308"/>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1"/>
              <p:cNvSpPr txBox="1"/>
              <p:nvPr/>
            </p:nvSpPr>
            <p:spPr>
              <a:xfrm>
                <a:off x="290075" y="173308"/>
                <a:ext cx="1081524" cy="157553"/>
              </a:xfrm>
              <a:prstGeom prst="rect">
                <a:avLst/>
              </a:prstGeom>
              <a:noFill/>
              <a:ln>
                <a:noFill/>
              </a:ln>
            </p:spPr>
            <p:txBody>
              <a:bodyPr anchorCtr="0" anchor="ctr"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610" name="Google Shape;610;p61"/>
              <p:cNvSpPr/>
              <p:nvPr/>
            </p:nvSpPr>
            <p:spPr>
              <a:xfrm>
                <a:off x="15755" y="189063"/>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1"/>
              <p:cNvSpPr/>
              <p:nvPr/>
            </p:nvSpPr>
            <p:spPr>
              <a:xfrm>
                <a:off x="0" y="346616"/>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1"/>
              <p:cNvSpPr txBox="1"/>
              <p:nvPr/>
            </p:nvSpPr>
            <p:spPr>
              <a:xfrm>
                <a:off x="290075" y="346616"/>
                <a:ext cx="1081524" cy="157553"/>
              </a:xfrm>
              <a:prstGeom prst="rect">
                <a:avLst/>
              </a:prstGeom>
              <a:noFill/>
              <a:ln>
                <a:noFill/>
              </a:ln>
            </p:spPr>
            <p:txBody>
              <a:bodyPr anchorCtr="0" anchor="t"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indent="-6350" lvl="1" marL="57150" marR="0" rtl="0" algn="l">
                  <a:lnSpc>
                    <a:spcPct val="90000"/>
                  </a:lnSpc>
                  <a:spcBef>
                    <a:spcPts val="280"/>
                  </a:spcBef>
                  <a:spcAft>
                    <a:spcPts val="0"/>
                  </a:spcAft>
                  <a:buClr>
                    <a:schemeClr val="dk1"/>
                  </a:buClr>
                  <a:buSzPts val="800"/>
                  <a:buFont typeface="Century Schoolbook"/>
                  <a:buNone/>
                </a:pPr>
                <a:r>
                  <a:t/>
                </a:r>
                <a:endParaRPr b="0" i="0" sz="800" u="none" cap="none" strike="noStrike">
                  <a:solidFill>
                    <a:schemeClr val="lt1"/>
                  </a:solidFill>
                  <a:latin typeface="Book Antiqua"/>
                  <a:ea typeface="Book Antiqua"/>
                  <a:cs typeface="Book Antiqua"/>
                  <a:sym typeface="Book Antiqua"/>
                </a:endParaRPr>
              </a:p>
            </p:txBody>
          </p:sp>
          <p:sp>
            <p:nvSpPr>
              <p:cNvPr id="613" name="Google Shape;613;p61"/>
              <p:cNvSpPr/>
              <p:nvPr/>
            </p:nvSpPr>
            <p:spPr>
              <a:xfrm>
                <a:off x="15755" y="362372"/>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1"/>
              <p:cNvSpPr/>
              <p:nvPr/>
            </p:nvSpPr>
            <p:spPr>
              <a:xfrm>
                <a:off x="0" y="519925"/>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1"/>
              <p:cNvSpPr txBox="1"/>
              <p:nvPr/>
            </p:nvSpPr>
            <p:spPr>
              <a:xfrm>
                <a:off x="290075" y="519925"/>
                <a:ext cx="1081524" cy="157553"/>
              </a:xfrm>
              <a:prstGeom prst="rect">
                <a:avLst/>
              </a:prstGeom>
              <a:noFill/>
              <a:ln>
                <a:noFill/>
              </a:ln>
            </p:spPr>
            <p:txBody>
              <a:bodyPr anchorCtr="0" anchor="t"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indent="6350" lvl="1" marL="57150" marR="0" rtl="0" algn="l">
                  <a:lnSpc>
                    <a:spcPct val="90000"/>
                  </a:lnSpc>
                  <a:spcBef>
                    <a:spcPts val="280"/>
                  </a:spcBef>
                  <a:spcAft>
                    <a:spcPts val="0"/>
                  </a:spcAft>
                  <a:buClr>
                    <a:schemeClr val="dk1"/>
                  </a:buClr>
                  <a:buSzPts val="1000"/>
                  <a:buFont typeface="Century Schoolbook"/>
                  <a:buNone/>
                </a:pPr>
                <a:r>
                  <a:t/>
                </a:r>
                <a:endParaRPr b="0" i="0" sz="1000" u="none" cap="none" strike="noStrike">
                  <a:solidFill>
                    <a:schemeClr val="lt1"/>
                  </a:solidFill>
                  <a:latin typeface="Book Antiqua"/>
                  <a:ea typeface="Book Antiqua"/>
                  <a:cs typeface="Book Antiqua"/>
                  <a:sym typeface="Book Antiqua"/>
                </a:endParaRPr>
              </a:p>
            </p:txBody>
          </p:sp>
          <p:sp>
            <p:nvSpPr>
              <p:cNvPr id="616" name="Google Shape;616;p61"/>
              <p:cNvSpPr/>
              <p:nvPr/>
            </p:nvSpPr>
            <p:spPr>
              <a:xfrm>
                <a:off x="15755" y="535680"/>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1"/>
              <p:cNvSpPr/>
              <p:nvPr/>
            </p:nvSpPr>
            <p:spPr>
              <a:xfrm>
                <a:off x="0" y="693233"/>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1"/>
              <p:cNvSpPr txBox="1"/>
              <p:nvPr/>
            </p:nvSpPr>
            <p:spPr>
              <a:xfrm>
                <a:off x="290075" y="693233"/>
                <a:ext cx="1081524" cy="157553"/>
              </a:xfrm>
              <a:prstGeom prst="rect">
                <a:avLst/>
              </a:prstGeom>
              <a:noFill/>
              <a:ln>
                <a:noFill/>
              </a:ln>
            </p:spPr>
            <p:txBody>
              <a:bodyPr anchorCtr="0" anchor="t"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Century Schoolbook"/>
                  <a:ea typeface="Century Schoolbook"/>
                  <a:cs typeface="Century Schoolbook"/>
                  <a:sym typeface="Century Schoolbook"/>
                </a:endParaRPr>
              </a:p>
              <a:p>
                <a:pPr indent="-31750" lvl="1" marL="57150" marR="0" rtl="0" algn="l">
                  <a:lnSpc>
                    <a:spcPct val="90000"/>
                  </a:lnSpc>
                  <a:spcBef>
                    <a:spcPts val="280"/>
                  </a:spcBef>
                  <a:spcAft>
                    <a:spcPts val="0"/>
                  </a:spcAft>
                  <a:buClr>
                    <a:schemeClr val="dk1"/>
                  </a:buClr>
                  <a:buSzPts val="400"/>
                  <a:buFont typeface="Century Schoolbook"/>
                  <a:buNone/>
                </a:pPr>
                <a:r>
                  <a:t/>
                </a:r>
                <a:endParaRPr b="0" i="0" sz="400" u="none" cap="none" strike="noStrike">
                  <a:solidFill>
                    <a:schemeClr val="lt1"/>
                  </a:solidFill>
                  <a:latin typeface="Century Schoolbook"/>
                  <a:ea typeface="Century Schoolbook"/>
                  <a:cs typeface="Century Schoolbook"/>
                  <a:sym typeface="Century Schoolbook"/>
                </a:endParaRPr>
              </a:p>
            </p:txBody>
          </p:sp>
          <p:sp>
            <p:nvSpPr>
              <p:cNvPr id="619" name="Google Shape;619;p61"/>
              <p:cNvSpPr/>
              <p:nvPr/>
            </p:nvSpPr>
            <p:spPr>
              <a:xfrm>
                <a:off x="15755" y="708989"/>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61"/>
              <p:cNvSpPr/>
              <p:nvPr/>
            </p:nvSpPr>
            <p:spPr>
              <a:xfrm>
                <a:off x="0" y="866542"/>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61"/>
              <p:cNvSpPr txBox="1"/>
              <p:nvPr/>
            </p:nvSpPr>
            <p:spPr>
              <a:xfrm>
                <a:off x="290075" y="866542"/>
                <a:ext cx="1081524" cy="157553"/>
              </a:xfrm>
              <a:prstGeom prst="rect">
                <a:avLst/>
              </a:prstGeom>
              <a:noFill/>
              <a:ln>
                <a:noFill/>
              </a:ln>
            </p:spPr>
            <p:txBody>
              <a:bodyPr anchorCtr="0" anchor="ctr"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622" name="Google Shape;622;p61"/>
              <p:cNvSpPr/>
              <p:nvPr/>
            </p:nvSpPr>
            <p:spPr>
              <a:xfrm>
                <a:off x="15755" y="882297"/>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61"/>
              <p:cNvSpPr/>
              <p:nvPr/>
            </p:nvSpPr>
            <p:spPr>
              <a:xfrm>
                <a:off x="0" y="1039850"/>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1"/>
              <p:cNvSpPr txBox="1"/>
              <p:nvPr/>
            </p:nvSpPr>
            <p:spPr>
              <a:xfrm>
                <a:off x="290075" y="1039850"/>
                <a:ext cx="1081524" cy="157553"/>
              </a:xfrm>
              <a:prstGeom prst="rect">
                <a:avLst/>
              </a:prstGeom>
              <a:noFill/>
              <a:ln>
                <a:noFill/>
              </a:ln>
            </p:spPr>
            <p:txBody>
              <a:bodyPr anchorCtr="0" anchor="t"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indent="-114300" lvl="1" marL="114300" marR="0" rtl="0" algn="l">
                  <a:lnSpc>
                    <a:spcPct val="90000"/>
                  </a:lnSpc>
                  <a:spcBef>
                    <a:spcPts val="280"/>
                  </a:spcBef>
                  <a:spcAft>
                    <a:spcPts val="0"/>
                  </a:spcAft>
                  <a:buClr>
                    <a:schemeClr val="lt1"/>
                  </a:buClr>
                  <a:buSzPts val="1200"/>
                  <a:buFont typeface="Book Antiqua"/>
                  <a:buChar char="•"/>
                </a:pPr>
                <a:r>
                  <a:rPr b="0" i="0" lang="en-US" sz="1200" u="none" cap="none" strike="noStrike">
                    <a:solidFill>
                      <a:schemeClr val="lt1"/>
                    </a:solidFill>
                    <a:latin typeface="Book Antiqua"/>
                    <a:ea typeface="Book Antiqua"/>
                    <a:cs typeface="Book Antiqua"/>
                    <a:sym typeface="Book Antiqua"/>
                  </a:rPr>
                  <a:t>Data</a:t>
                </a:r>
                <a:endParaRPr b="0" i="0" sz="1200" u="none" cap="none" strike="noStrike">
                  <a:solidFill>
                    <a:schemeClr val="lt1"/>
                  </a:solidFill>
                  <a:latin typeface="Book Antiqua"/>
                  <a:ea typeface="Book Antiqua"/>
                  <a:cs typeface="Book Antiqua"/>
                  <a:sym typeface="Book Antiqua"/>
                </a:endParaRPr>
              </a:p>
            </p:txBody>
          </p:sp>
          <p:sp>
            <p:nvSpPr>
              <p:cNvPr id="625" name="Google Shape;625;p61"/>
              <p:cNvSpPr/>
              <p:nvPr/>
            </p:nvSpPr>
            <p:spPr>
              <a:xfrm>
                <a:off x="15755" y="1055606"/>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61"/>
              <p:cNvSpPr/>
              <p:nvPr/>
            </p:nvSpPr>
            <p:spPr>
              <a:xfrm>
                <a:off x="0" y="1213159"/>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61"/>
              <p:cNvSpPr txBox="1"/>
              <p:nvPr/>
            </p:nvSpPr>
            <p:spPr>
              <a:xfrm>
                <a:off x="290075" y="1213159"/>
                <a:ext cx="1081524" cy="157553"/>
              </a:xfrm>
              <a:prstGeom prst="rect">
                <a:avLst/>
              </a:prstGeom>
              <a:noFill/>
              <a:ln>
                <a:noFill/>
              </a:ln>
            </p:spPr>
            <p:txBody>
              <a:bodyPr anchorCtr="0" anchor="t"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indent="-114300" lvl="1" marL="114300" marR="0" rtl="0" algn="l">
                  <a:lnSpc>
                    <a:spcPct val="90000"/>
                  </a:lnSpc>
                  <a:spcBef>
                    <a:spcPts val="280"/>
                  </a:spcBef>
                  <a:spcAft>
                    <a:spcPts val="0"/>
                  </a:spcAft>
                  <a:buClr>
                    <a:schemeClr val="lt1"/>
                  </a:buClr>
                  <a:buSzPts val="1200"/>
                  <a:buFont typeface="Book Antiqua"/>
                  <a:buChar char="•"/>
                </a:pPr>
                <a:r>
                  <a:rPr b="0" i="0" lang="en-US" sz="1200" u="none" cap="none" strike="noStrike">
                    <a:solidFill>
                      <a:schemeClr val="lt1"/>
                    </a:solidFill>
                    <a:latin typeface="Book Antiqua"/>
                    <a:ea typeface="Book Antiqua"/>
                    <a:cs typeface="Book Antiqua"/>
                    <a:sym typeface="Book Antiqua"/>
                  </a:rPr>
                  <a:t>Data</a:t>
                </a:r>
                <a:endParaRPr b="0" i="0" sz="1200" u="none" cap="none" strike="noStrike">
                  <a:solidFill>
                    <a:schemeClr val="lt1"/>
                  </a:solidFill>
                  <a:latin typeface="Book Antiqua"/>
                  <a:ea typeface="Book Antiqua"/>
                  <a:cs typeface="Book Antiqua"/>
                  <a:sym typeface="Book Antiqua"/>
                </a:endParaRPr>
              </a:p>
            </p:txBody>
          </p:sp>
          <p:sp>
            <p:nvSpPr>
              <p:cNvPr id="628" name="Google Shape;628;p61"/>
              <p:cNvSpPr/>
              <p:nvPr/>
            </p:nvSpPr>
            <p:spPr>
              <a:xfrm>
                <a:off x="15755" y="1228914"/>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29" name="Google Shape;629;p61"/>
          <p:cNvGrpSpPr/>
          <p:nvPr/>
        </p:nvGrpSpPr>
        <p:grpSpPr>
          <a:xfrm>
            <a:off x="7086600" y="1143000"/>
            <a:ext cx="1676400" cy="1675512"/>
            <a:chOff x="4267200" y="228600"/>
            <a:chExt cx="1676400" cy="1675512"/>
          </a:xfrm>
        </p:grpSpPr>
        <p:grpSp>
          <p:nvGrpSpPr>
            <p:cNvPr id="630" name="Google Shape;630;p61"/>
            <p:cNvGrpSpPr/>
            <p:nvPr/>
          </p:nvGrpSpPr>
          <p:grpSpPr>
            <a:xfrm>
              <a:off x="4267200" y="228600"/>
              <a:ext cx="1371600" cy="1370712"/>
              <a:chOff x="0" y="0"/>
              <a:chExt cx="1371600" cy="1370712"/>
            </a:xfrm>
          </p:grpSpPr>
          <p:sp>
            <p:nvSpPr>
              <p:cNvPr id="631" name="Google Shape;631;p61"/>
              <p:cNvSpPr/>
              <p:nvPr/>
            </p:nvSpPr>
            <p:spPr>
              <a:xfrm>
                <a:off x="0" y="0"/>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61"/>
              <p:cNvSpPr txBox="1"/>
              <p:nvPr/>
            </p:nvSpPr>
            <p:spPr>
              <a:xfrm>
                <a:off x="290075" y="0"/>
                <a:ext cx="1081524" cy="157553"/>
              </a:xfrm>
              <a:prstGeom prst="rect">
                <a:avLst/>
              </a:prstGeom>
              <a:noFill/>
              <a:ln>
                <a:noFill/>
              </a:ln>
            </p:spPr>
            <p:txBody>
              <a:bodyPr anchorCtr="0" anchor="ctr" bIns="19050" lIns="19050" spcFirstLastPara="1" rIns="19050" wrap="square" tIns="19050">
                <a:noAutofit/>
              </a:bodyPr>
              <a:lstStyle/>
              <a:p>
                <a:pPr indent="0" lvl="0" marL="0" marR="0" rtl="0" algn="l">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p:txBody>
          </p:sp>
          <p:sp>
            <p:nvSpPr>
              <p:cNvPr id="633" name="Google Shape;633;p61"/>
              <p:cNvSpPr/>
              <p:nvPr/>
            </p:nvSpPr>
            <p:spPr>
              <a:xfrm>
                <a:off x="15755" y="15755"/>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1"/>
              <p:cNvSpPr/>
              <p:nvPr/>
            </p:nvSpPr>
            <p:spPr>
              <a:xfrm>
                <a:off x="0" y="173308"/>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1"/>
              <p:cNvSpPr txBox="1"/>
              <p:nvPr/>
            </p:nvSpPr>
            <p:spPr>
              <a:xfrm>
                <a:off x="290075" y="173308"/>
                <a:ext cx="1081524" cy="157553"/>
              </a:xfrm>
              <a:prstGeom prst="rect">
                <a:avLst/>
              </a:prstGeom>
              <a:noFill/>
              <a:ln>
                <a:noFill/>
              </a:ln>
            </p:spPr>
            <p:txBody>
              <a:bodyPr anchorCtr="0" anchor="ctr" bIns="19050" lIns="19050" spcFirstLastPara="1" rIns="19050" wrap="square" tIns="19050">
                <a:noAutofit/>
              </a:bodyPr>
              <a:lstStyle/>
              <a:p>
                <a:pPr indent="0" lvl="0" marL="0" marR="0" rtl="0" algn="l">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p:txBody>
          </p:sp>
          <p:sp>
            <p:nvSpPr>
              <p:cNvPr id="636" name="Google Shape;636;p61"/>
              <p:cNvSpPr/>
              <p:nvPr/>
            </p:nvSpPr>
            <p:spPr>
              <a:xfrm>
                <a:off x="15755" y="189063"/>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61"/>
              <p:cNvSpPr/>
              <p:nvPr/>
            </p:nvSpPr>
            <p:spPr>
              <a:xfrm>
                <a:off x="0" y="346616"/>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61"/>
              <p:cNvSpPr txBox="1"/>
              <p:nvPr/>
            </p:nvSpPr>
            <p:spPr>
              <a:xfrm>
                <a:off x="290075" y="346616"/>
                <a:ext cx="1081524" cy="157553"/>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a:p>
                <a:pPr indent="-31750" lvl="1" marL="57150" marR="0" rtl="0" algn="l">
                  <a:lnSpc>
                    <a:spcPct val="90000"/>
                  </a:lnSpc>
                  <a:spcBef>
                    <a:spcPts val="175"/>
                  </a:spcBef>
                  <a:spcAft>
                    <a:spcPts val="0"/>
                  </a:spcAft>
                  <a:buClr>
                    <a:schemeClr val="dk1"/>
                  </a:buClr>
                  <a:buSzPts val="400"/>
                  <a:buFont typeface="Century Schoolbook"/>
                  <a:buNone/>
                </a:pPr>
                <a:r>
                  <a:t/>
                </a:r>
                <a:endParaRPr b="0" i="0" sz="400" u="none" cap="none" strike="noStrike">
                  <a:solidFill>
                    <a:schemeClr val="lt1"/>
                  </a:solidFill>
                  <a:latin typeface="Century Schoolbook"/>
                  <a:ea typeface="Century Schoolbook"/>
                  <a:cs typeface="Century Schoolbook"/>
                  <a:sym typeface="Century Schoolbook"/>
                </a:endParaRPr>
              </a:p>
            </p:txBody>
          </p:sp>
          <p:sp>
            <p:nvSpPr>
              <p:cNvPr id="639" name="Google Shape;639;p61"/>
              <p:cNvSpPr/>
              <p:nvPr/>
            </p:nvSpPr>
            <p:spPr>
              <a:xfrm>
                <a:off x="15755" y="362372"/>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61"/>
              <p:cNvSpPr/>
              <p:nvPr/>
            </p:nvSpPr>
            <p:spPr>
              <a:xfrm>
                <a:off x="0" y="519925"/>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61"/>
              <p:cNvSpPr txBox="1"/>
              <p:nvPr/>
            </p:nvSpPr>
            <p:spPr>
              <a:xfrm>
                <a:off x="290075" y="519925"/>
                <a:ext cx="1081524" cy="157553"/>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a:p>
                <a:pPr indent="-31750" lvl="1" marL="57150" marR="0" rtl="0" algn="l">
                  <a:lnSpc>
                    <a:spcPct val="90000"/>
                  </a:lnSpc>
                  <a:spcBef>
                    <a:spcPts val="175"/>
                  </a:spcBef>
                  <a:spcAft>
                    <a:spcPts val="0"/>
                  </a:spcAft>
                  <a:buClr>
                    <a:schemeClr val="dk1"/>
                  </a:buClr>
                  <a:buSzPts val="400"/>
                  <a:buFont typeface="Century Schoolbook"/>
                  <a:buNone/>
                </a:pPr>
                <a:r>
                  <a:t/>
                </a:r>
                <a:endParaRPr b="0" i="0" sz="400" u="none" cap="none" strike="noStrike">
                  <a:solidFill>
                    <a:schemeClr val="lt1"/>
                  </a:solidFill>
                  <a:latin typeface="Century Schoolbook"/>
                  <a:ea typeface="Century Schoolbook"/>
                  <a:cs typeface="Century Schoolbook"/>
                  <a:sym typeface="Century Schoolbook"/>
                </a:endParaRPr>
              </a:p>
            </p:txBody>
          </p:sp>
          <p:sp>
            <p:nvSpPr>
              <p:cNvPr id="642" name="Google Shape;642;p61"/>
              <p:cNvSpPr/>
              <p:nvPr/>
            </p:nvSpPr>
            <p:spPr>
              <a:xfrm>
                <a:off x="15755" y="535680"/>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61"/>
              <p:cNvSpPr/>
              <p:nvPr/>
            </p:nvSpPr>
            <p:spPr>
              <a:xfrm>
                <a:off x="0" y="693233"/>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1"/>
              <p:cNvSpPr txBox="1"/>
              <p:nvPr/>
            </p:nvSpPr>
            <p:spPr>
              <a:xfrm>
                <a:off x="290075" y="693233"/>
                <a:ext cx="1081524" cy="157553"/>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a:p>
                <a:pPr indent="-31750" lvl="1" marL="57150" marR="0" rtl="0" algn="l">
                  <a:lnSpc>
                    <a:spcPct val="90000"/>
                  </a:lnSpc>
                  <a:spcBef>
                    <a:spcPts val="175"/>
                  </a:spcBef>
                  <a:spcAft>
                    <a:spcPts val="0"/>
                  </a:spcAft>
                  <a:buClr>
                    <a:schemeClr val="dk1"/>
                  </a:buClr>
                  <a:buSzPts val="400"/>
                  <a:buFont typeface="Century Schoolbook"/>
                  <a:buNone/>
                </a:pPr>
                <a:r>
                  <a:t/>
                </a:r>
                <a:endParaRPr b="0" i="0" sz="400" u="none" cap="none" strike="noStrike">
                  <a:solidFill>
                    <a:schemeClr val="lt1"/>
                  </a:solidFill>
                  <a:latin typeface="Century Schoolbook"/>
                  <a:ea typeface="Century Schoolbook"/>
                  <a:cs typeface="Century Schoolbook"/>
                  <a:sym typeface="Century Schoolbook"/>
                </a:endParaRPr>
              </a:p>
            </p:txBody>
          </p:sp>
          <p:sp>
            <p:nvSpPr>
              <p:cNvPr id="645" name="Google Shape;645;p61"/>
              <p:cNvSpPr/>
              <p:nvPr/>
            </p:nvSpPr>
            <p:spPr>
              <a:xfrm>
                <a:off x="15755" y="708989"/>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61"/>
              <p:cNvSpPr/>
              <p:nvPr/>
            </p:nvSpPr>
            <p:spPr>
              <a:xfrm>
                <a:off x="0" y="866542"/>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61"/>
              <p:cNvSpPr txBox="1"/>
              <p:nvPr/>
            </p:nvSpPr>
            <p:spPr>
              <a:xfrm>
                <a:off x="290075" y="866542"/>
                <a:ext cx="1081524" cy="157553"/>
              </a:xfrm>
              <a:prstGeom prst="rect">
                <a:avLst/>
              </a:prstGeom>
              <a:noFill/>
              <a:ln>
                <a:noFill/>
              </a:ln>
            </p:spPr>
            <p:txBody>
              <a:bodyPr anchorCtr="0" anchor="ctr" bIns="19050" lIns="19050" spcFirstLastPara="1" rIns="19050" wrap="square" tIns="19050">
                <a:noAutofit/>
              </a:bodyPr>
              <a:lstStyle/>
              <a:p>
                <a:pPr indent="0" lvl="0" marL="0" marR="0" rtl="0" algn="l">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p:txBody>
          </p:sp>
          <p:sp>
            <p:nvSpPr>
              <p:cNvPr id="648" name="Google Shape;648;p61"/>
              <p:cNvSpPr/>
              <p:nvPr/>
            </p:nvSpPr>
            <p:spPr>
              <a:xfrm>
                <a:off x="15755" y="882297"/>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1"/>
              <p:cNvSpPr/>
              <p:nvPr/>
            </p:nvSpPr>
            <p:spPr>
              <a:xfrm>
                <a:off x="0" y="1039850"/>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61"/>
              <p:cNvSpPr txBox="1"/>
              <p:nvPr/>
            </p:nvSpPr>
            <p:spPr>
              <a:xfrm>
                <a:off x="290075" y="1039850"/>
                <a:ext cx="1081524" cy="157553"/>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a:p>
                <a:pPr indent="-57150" lvl="1" marL="57150" marR="0" rtl="0" algn="l">
                  <a:lnSpc>
                    <a:spcPct val="90000"/>
                  </a:lnSpc>
                  <a:spcBef>
                    <a:spcPts val="175"/>
                  </a:spcBef>
                  <a:spcAft>
                    <a:spcPts val="0"/>
                  </a:spcAft>
                  <a:buClr>
                    <a:schemeClr val="lt1"/>
                  </a:buClr>
                  <a:buSzPts val="400"/>
                  <a:buFont typeface="Century Schoolbook"/>
                  <a:buChar char="•"/>
                </a:pPr>
                <a:r>
                  <a:rPr b="0" i="0" lang="en-US" sz="400" u="none" cap="none" strike="noStrike">
                    <a:solidFill>
                      <a:schemeClr val="lt1"/>
                    </a:solidFill>
                    <a:latin typeface="Century Schoolbook"/>
                    <a:ea typeface="Century Schoolbook"/>
                    <a:cs typeface="Century Schoolbook"/>
                    <a:sym typeface="Century Schoolbook"/>
                  </a:rPr>
                  <a:t>Data</a:t>
                </a:r>
                <a:endParaRPr b="0" i="0" sz="400" u="none" cap="none" strike="noStrike">
                  <a:solidFill>
                    <a:schemeClr val="lt1"/>
                  </a:solidFill>
                  <a:latin typeface="Century Schoolbook"/>
                  <a:ea typeface="Century Schoolbook"/>
                  <a:cs typeface="Century Schoolbook"/>
                  <a:sym typeface="Century Schoolbook"/>
                </a:endParaRPr>
              </a:p>
            </p:txBody>
          </p:sp>
          <p:sp>
            <p:nvSpPr>
              <p:cNvPr id="651" name="Google Shape;651;p61"/>
              <p:cNvSpPr/>
              <p:nvPr/>
            </p:nvSpPr>
            <p:spPr>
              <a:xfrm>
                <a:off x="15755" y="1055606"/>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61"/>
              <p:cNvSpPr/>
              <p:nvPr/>
            </p:nvSpPr>
            <p:spPr>
              <a:xfrm>
                <a:off x="0" y="1213159"/>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1"/>
              <p:cNvSpPr txBox="1"/>
              <p:nvPr/>
            </p:nvSpPr>
            <p:spPr>
              <a:xfrm>
                <a:off x="290075" y="1213159"/>
                <a:ext cx="1081524" cy="157553"/>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a:p>
                <a:pPr indent="-57150" lvl="1" marL="57150" marR="0" rtl="0" algn="l">
                  <a:lnSpc>
                    <a:spcPct val="90000"/>
                  </a:lnSpc>
                  <a:spcBef>
                    <a:spcPts val="175"/>
                  </a:spcBef>
                  <a:spcAft>
                    <a:spcPts val="0"/>
                  </a:spcAft>
                  <a:buClr>
                    <a:schemeClr val="lt1"/>
                  </a:buClr>
                  <a:buSzPts val="400"/>
                  <a:buFont typeface="Century Schoolbook"/>
                  <a:buChar char="•"/>
                </a:pPr>
                <a:r>
                  <a:rPr b="0" i="0" lang="en-US" sz="400" u="none" cap="none" strike="noStrike">
                    <a:solidFill>
                      <a:schemeClr val="lt1"/>
                    </a:solidFill>
                    <a:latin typeface="Century Schoolbook"/>
                    <a:ea typeface="Century Schoolbook"/>
                    <a:cs typeface="Century Schoolbook"/>
                    <a:sym typeface="Century Schoolbook"/>
                  </a:rPr>
                  <a:t>Data</a:t>
                </a:r>
                <a:endParaRPr b="0" i="0" sz="400" u="none" cap="none" strike="noStrike">
                  <a:solidFill>
                    <a:schemeClr val="lt1"/>
                  </a:solidFill>
                  <a:latin typeface="Century Schoolbook"/>
                  <a:ea typeface="Century Schoolbook"/>
                  <a:cs typeface="Century Schoolbook"/>
                  <a:sym typeface="Century Schoolbook"/>
                </a:endParaRPr>
              </a:p>
            </p:txBody>
          </p:sp>
          <p:sp>
            <p:nvSpPr>
              <p:cNvPr id="654" name="Google Shape;654;p61"/>
              <p:cNvSpPr/>
              <p:nvPr/>
            </p:nvSpPr>
            <p:spPr>
              <a:xfrm>
                <a:off x="15755" y="1228914"/>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5" name="Google Shape;655;p61"/>
            <p:cNvGrpSpPr/>
            <p:nvPr/>
          </p:nvGrpSpPr>
          <p:grpSpPr>
            <a:xfrm>
              <a:off x="4419600" y="381000"/>
              <a:ext cx="1371600" cy="1370712"/>
              <a:chOff x="0" y="0"/>
              <a:chExt cx="1371600" cy="1370712"/>
            </a:xfrm>
          </p:grpSpPr>
          <p:sp>
            <p:nvSpPr>
              <p:cNvPr id="656" name="Google Shape;656;p61"/>
              <p:cNvSpPr/>
              <p:nvPr/>
            </p:nvSpPr>
            <p:spPr>
              <a:xfrm>
                <a:off x="0" y="0"/>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61"/>
              <p:cNvSpPr txBox="1"/>
              <p:nvPr/>
            </p:nvSpPr>
            <p:spPr>
              <a:xfrm>
                <a:off x="290075" y="0"/>
                <a:ext cx="1081524" cy="157553"/>
              </a:xfrm>
              <a:prstGeom prst="rect">
                <a:avLst/>
              </a:prstGeom>
              <a:noFill/>
              <a:ln>
                <a:noFill/>
              </a:ln>
            </p:spPr>
            <p:txBody>
              <a:bodyPr anchorCtr="0" anchor="ctr"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658" name="Google Shape;658;p61"/>
              <p:cNvSpPr/>
              <p:nvPr/>
            </p:nvSpPr>
            <p:spPr>
              <a:xfrm>
                <a:off x="15755" y="15755"/>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1"/>
              <p:cNvSpPr/>
              <p:nvPr/>
            </p:nvSpPr>
            <p:spPr>
              <a:xfrm>
                <a:off x="0" y="173308"/>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1"/>
              <p:cNvSpPr txBox="1"/>
              <p:nvPr/>
            </p:nvSpPr>
            <p:spPr>
              <a:xfrm>
                <a:off x="290075" y="173308"/>
                <a:ext cx="1081524" cy="157553"/>
              </a:xfrm>
              <a:prstGeom prst="rect">
                <a:avLst/>
              </a:prstGeom>
              <a:noFill/>
              <a:ln>
                <a:noFill/>
              </a:ln>
            </p:spPr>
            <p:txBody>
              <a:bodyPr anchorCtr="0" anchor="ctr"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661" name="Google Shape;661;p61"/>
              <p:cNvSpPr/>
              <p:nvPr/>
            </p:nvSpPr>
            <p:spPr>
              <a:xfrm>
                <a:off x="15755" y="189063"/>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61"/>
              <p:cNvSpPr/>
              <p:nvPr/>
            </p:nvSpPr>
            <p:spPr>
              <a:xfrm>
                <a:off x="0" y="346616"/>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61"/>
              <p:cNvSpPr txBox="1"/>
              <p:nvPr/>
            </p:nvSpPr>
            <p:spPr>
              <a:xfrm>
                <a:off x="290075" y="346616"/>
                <a:ext cx="1081524" cy="157553"/>
              </a:xfrm>
              <a:prstGeom prst="rect">
                <a:avLst/>
              </a:prstGeom>
              <a:noFill/>
              <a:ln>
                <a:noFill/>
              </a:ln>
            </p:spPr>
            <p:txBody>
              <a:bodyPr anchorCtr="0" anchor="t"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indent="-6350" lvl="1" marL="57150" marR="0" rtl="0" algn="l">
                  <a:lnSpc>
                    <a:spcPct val="90000"/>
                  </a:lnSpc>
                  <a:spcBef>
                    <a:spcPts val="280"/>
                  </a:spcBef>
                  <a:spcAft>
                    <a:spcPts val="0"/>
                  </a:spcAft>
                  <a:buClr>
                    <a:schemeClr val="dk1"/>
                  </a:buClr>
                  <a:buSzPts val="800"/>
                  <a:buFont typeface="Century Schoolbook"/>
                  <a:buNone/>
                </a:pPr>
                <a:r>
                  <a:t/>
                </a:r>
                <a:endParaRPr b="0" i="0" sz="800" u="none" cap="none" strike="noStrike">
                  <a:solidFill>
                    <a:schemeClr val="lt1"/>
                  </a:solidFill>
                  <a:latin typeface="Book Antiqua"/>
                  <a:ea typeface="Book Antiqua"/>
                  <a:cs typeface="Book Antiqua"/>
                  <a:sym typeface="Book Antiqua"/>
                </a:endParaRPr>
              </a:p>
            </p:txBody>
          </p:sp>
          <p:sp>
            <p:nvSpPr>
              <p:cNvPr id="664" name="Google Shape;664;p61"/>
              <p:cNvSpPr/>
              <p:nvPr/>
            </p:nvSpPr>
            <p:spPr>
              <a:xfrm>
                <a:off x="15755" y="362372"/>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61"/>
              <p:cNvSpPr/>
              <p:nvPr/>
            </p:nvSpPr>
            <p:spPr>
              <a:xfrm>
                <a:off x="0" y="519925"/>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61"/>
              <p:cNvSpPr txBox="1"/>
              <p:nvPr/>
            </p:nvSpPr>
            <p:spPr>
              <a:xfrm>
                <a:off x="290075" y="519925"/>
                <a:ext cx="1081524" cy="157553"/>
              </a:xfrm>
              <a:prstGeom prst="rect">
                <a:avLst/>
              </a:prstGeom>
              <a:noFill/>
              <a:ln>
                <a:noFill/>
              </a:ln>
            </p:spPr>
            <p:txBody>
              <a:bodyPr anchorCtr="0" anchor="t"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indent="6350" lvl="1" marL="57150" marR="0" rtl="0" algn="l">
                  <a:lnSpc>
                    <a:spcPct val="90000"/>
                  </a:lnSpc>
                  <a:spcBef>
                    <a:spcPts val="280"/>
                  </a:spcBef>
                  <a:spcAft>
                    <a:spcPts val="0"/>
                  </a:spcAft>
                  <a:buClr>
                    <a:schemeClr val="dk1"/>
                  </a:buClr>
                  <a:buSzPts val="1000"/>
                  <a:buFont typeface="Century Schoolbook"/>
                  <a:buNone/>
                </a:pPr>
                <a:r>
                  <a:t/>
                </a:r>
                <a:endParaRPr b="0" i="0" sz="1000" u="none" cap="none" strike="noStrike">
                  <a:solidFill>
                    <a:schemeClr val="lt1"/>
                  </a:solidFill>
                  <a:latin typeface="Book Antiqua"/>
                  <a:ea typeface="Book Antiqua"/>
                  <a:cs typeface="Book Antiqua"/>
                  <a:sym typeface="Book Antiqua"/>
                </a:endParaRPr>
              </a:p>
            </p:txBody>
          </p:sp>
          <p:sp>
            <p:nvSpPr>
              <p:cNvPr id="667" name="Google Shape;667;p61"/>
              <p:cNvSpPr/>
              <p:nvPr/>
            </p:nvSpPr>
            <p:spPr>
              <a:xfrm>
                <a:off x="15755" y="535680"/>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61"/>
              <p:cNvSpPr/>
              <p:nvPr/>
            </p:nvSpPr>
            <p:spPr>
              <a:xfrm>
                <a:off x="0" y="693233"/>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61"/>
              <p:cNvSpPr txBox="1"/>
              <p:nvPr/>
            </p:nvSpPr>
            <p:spPr>
              <a:xfrm>
                <a:off x="290075" y="693233"/>
                <a:ext cx="1081524" cy="157553"/>
              </a:xfrm>
              <a:prstGeom prst="rect">
                <a:avLst/>
              </a:prstGeom>
              <a:noFill/>
              <a:ln>
                <a:noFill/>
              </a:ln>
            </p:spPr>
            <p:txBody>
              <a:bodyPr anchorCtr="0" anchor="t"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Century Schoolbook"/>
                  <a:ea typeface="Century Schoolbook"/>
                  <a:cs typeface="Century Schoolbook"/>
                  <a:sym typeface="Century Schoolbook"/>
                </a:endParaRPr>
              </a:p>
              <a:p>
                <a:pPr indent="-31750" lvl="1" marL="57150" marR="0" rtl="0" algn="l">
                  <a:lnSpc>
                    <a:spcPct val="90000"/>
                  </a:lnSpc>
                  <a:spcBef>
                    <a:spcPts val="280"/>
                  </a:spcBef>
                  <a:spcAft>
                    <a:spcPts val="0"/>
                  </a:spcAft>
                  <a:buClr>
                    <a:schemeClr val="dk1"/>
                  </a:buClr>
                  <a:buSzPts val="400"/>
                  <a:buFont typeface="Century Schoolbook"/>
                  <a:buNone/>
                </a:pPr>
                <a:r>
                  <a:t/>
                </a:r>
                <a:endParaRPr b="0" i="0" sz="400" u="none" cap="none" strike="noStrike">
                  <a:solidFill>
                    <a:schemeClr val="lt1"/>
                  </a:solidFill>
                  <a:latin typeface="Century Schoolbook"/>
                  <a:ea typeface="Century Schoolbook"/>
                  <a:cs typeface="Century Schoolbook"/>
                  <a:sym typeface="Century Schoolbook"/>
                </a:endParaRPr>
              </a:p>
            </p:txBody>
          </p:sp>
          <p:sp>
            <p:nvSpPr>
              <p:cNvPr id="670" name="Google Shape;670;p61"/>
              <p:cNvSpPr/>
              <p:nvPr/>
            </p:nvSpPr>
            <p:spPr>
              <a:xfrm>
                <a:off x="15755" y="708989"/>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61"/>
              <p:cNvSpPr/>
              <p:nvPr/>
            </p:nvSpPr>
            <p:spPr>
              <a:xfrm>
                <a:off x="0" y="866542"/>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61"/>
              <p:cNvSpPr txBox="1"/>
              <p:nvPr/>
            </p:nvSpPr>
            <p:spPr>
              <a:xfrm>
                <a:off x="290075" y="866542"/>
                <a:ext cx="1081524" cy="157553"/>
              </a:xfrm>
              <a:prstGeom prst="rect">
                <a:avLst/>
              </a:prstGeom>
              <a:noFill/>
              <a:ln>
                <a:noFill/>
              </a:ln>
            </p:spPr>
            <p:txBody>
              <a:bodyPr anchorCtr="0" anchor="ctr"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673" name="Google Shape;673;p61"/>
              <p:cNvSpPr/>
              <p:nvPr/>
            </p:nvSpPr>
            <p:spPr>
              <a:xfrm>
                <a:off x="15755" y="882297"/>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1"/>
              <p:cNvSpPr/>
              <p:nvPr/>
            </p:nvSpPr>
            <p:spPr>
              <a:xfrm>
                <a:off x="0" y="1039850"/>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1"/>
              <p:cNvSpPr txBox="1"/>
              <p:nvPr/>
            </p:nvSpPr>
            <p:spPr>
              <a:xfrm>
                <a:off x="290075" y="1039850"/>
                <a:ext cx="1081524" cy="157553"/>
              </a:xfrm>
              <a:prstGeom prst="rect">
                <a:avLst/>
              </a:prstGeom>
              <a:noFill/>
              <a:ln>
                <a:noFill/>
              </a:ln>
            </p:spPr>
            <p:txBody>
              <a:bodyPr anchorCtr="0" anchor="t"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indent="-114300" lvl="1" marL="114300" marR="0" rtl="0" algn="l">
                  <a:lnSpc>
                    <a:spcPct val="90000"/>
                  </a:lnSpc>
                  <a:spcBef>
                    <a:spcPts val="280"/>
                  </a:spcBef>
                  <a:spcAft>
                    <a:spcPts val="0"/>
                  </a:spcAft>
                  <a:buClr>
                    <a:schemeClr val="lt1"/>
                  </a:buClr>
                  <a:buSzPts val="1200"/>
                  <a:buFont typeface="Book Antiqua"/>
                  <a:buChar char="•"/>
                </a:pPr>
                <a:r>
                  <a:rPr b="0" i="0" lang="en-US" sz="1200" u="none" cap="none" strike="noStrike">
                    <a:solidFill>
                      <a:schemeClr val="lt1"/>
                    </a:solidFill>
                    <a:latin typeface="Book Antiqua"/>
                    <a:ea typeface="Book Antiqua"/>
                    <a:cs typeface="Book Antiqua"/>
                    <a:sym typeface="Book Antiqua"/>
                  </a:rPr>
                  <a:t>Data</a:t>
                </a:r>
                <a:endParaRPr b="0" i="0" sz="1200" u="none" cap="none" strike="noStrike">
                  <a:solidFill>
                    <a:schemeClr val="lt1"/>
                  </a:solidFill>
                  <a:latin typeface="Book Antiqua"/>
                  <a:ea typeface="Book Antiqua"/>
                  <a:cs typeface="Book Antiqua"/>
                  <a:sym typeface="Book Antiqua"/>
                </a:endParaRPr>
              </a:p>
            </p:txBody>
          </p:sp>
          <p:sp>
            <p:nvSpPr>
              <p:cNvPr id="676" name="Google Shape;676;p61"/>
              <p:cNvSpPr/>
              <p:nvPr/>
            </p:nvSpPr>
            <p:spPr>
              <a:xfrm>
                <a:off x="15755" y="1055606"/>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1"/>
              <p:cNvSpPr/>
              <p:nvPr/>
            </p:nvSpPr>
            <p:spPr>
              <a:xfrm>
                <a:off x="0" y="1213159"/>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61"/>
              <p:cNvSpPr txBox="1"/>
              <p:nvPr/>
            </p:nvSpPr>
            <p:spPr>
              <a:xfrm>
                <a:off x="290075" y="1213159"/>
                <a:ext cx="1081524" cy="157553"/>
              </a:xfrm>
              <a:prstGeom prst="rect">
                <a:avLst/>
              </a:prstGeom>
              <a:noFill/>
              <a:ln>
                <a:noFill/>
              </a:ln>
            </p:spPr>
            <p:txBody>
              <a:bodyPr anchorCtr="0" anchor="t"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indent="-114300" lvl="1" marL="114300" marR="0" rtl="0" algn="l">
                  <a:lnSpc>
                    <a:spcPct val="90000"/>
                  </a:lnSpc>
                  <a:spcBef>
                    <a:spcPts val="280"/>
                  </a:spcBef>
                  <a:spcAft>
                    <a:spcPts val="0"/>
                  </a:spcAft>
                  <a:buClr>
                    <a:schemeClr val="lt1"/>
                  </a:buClr>
                  <a:buSzPts val="1200"/>
                  <a:buFont typeface="Book Antiqua"/>
                  <a:buChar char="•"/>
                </a:pPr>
                <a:r>
                  <a:rPr b="0" i="0" lang="en-US" sz="1200" u="none" cap="none" strike="noStrike">
                    <a:solidFill>
                      <a:schemeClr val="lt1"/>
                    </a:solidFill>
                    <a:latin typeface="Book Antiqua"/>
                    <a:ea typeface="Book Antiqua"/>
                    <a:cs typeface="Book Antiqua"/>
                    <a:sym typeface="Book Antiqua"/>
                  </a:rPr>
                  <a:t>Data</a:t>
                </a:r>
                <a:endParaRPr b="0" i="0" sz="1200" u="none" cap="none" strike="noStrike">
                  <a:solidFill>
                    <a:schemeClr val="lt1"/>
                  </a:solidFill>
                  <a:latin typeface="Book Antiqua"/>
                  <a:ea typeface="Book Antiqua"/>
                  <a:cs typeface="Book Antiqua"/>
                  <a:sym typeface="Book Antiqua"/>
                </a:endParaRPr>
              </a:p>
            </p:txBody>
          </p:sp>
          <p:sp>
            <p:nvSpPr>
              <p:cNvPr id="679" name="Google Shape;679;p61"/>
              <p:cNvSpPr/>
              <p:nvPr/>
            </p:nvSpPr>
            <p:spPr>
              <a:xfrm>
                <a:off x="15755" y="1228914"/>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0" name="Google Shape;680;p61"/>
            <p:cNvGrpSpPr/>
            <p:nvPr/>
          </p:nvGrpSpPr>
          <p:grpSpPr>
            <a:xfrm>
              <a:off x="4572000" y="533400"/>
              <a:ext cx="1371600" cy="1370712"/>
              <a:chOff x="0" y="0"/>
              <a:chExt cx="1371600" cy="1370712"/>
            </a:xfrm>
          </p:grpSpPr>
          <p:sp>
            <p:nvSpPr>
              <p:cNvPr id="681" name="Google Shape;681;p61"/>
              <p:cNvSpPr/>
              <p:nvPr/>
            </p:nvSpPr>
            <p:spPr>
              <a:xfrm>
                <a:off x="0" y="0"/>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61"/>
              <p:cNvSpPr txBox="1"/>
              <p:nvPr/>
            </p:nvSpPr>
            <p:spPr>
              <a:xfrm>
                <a:off x="290075" y="0"/>
                <a:ext cx="1081524" cy="157553"/>
              </a:xfrm>
              <a:prstGeom prst="rect">
                <a:avLst/>
              </a:prstGeom>
              <a:noFill/>
              <a:ln>
                <a:noFill/>
              </a:ln>
            </p:spPr>
            <p:txBody>
              <a:bodyPr anchorCtr="0" anchor="ctr"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683" name="Google Shape;683;p61"/>
              <p:cNvSpPr/>
              <p:nvPr/>
            </p:nvSpPr>
            <p:spPr>
              <a:xfrm>
                <a:off x="15755" y="15755"/>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1"/>
              <p:cNvSpPr/>
              <p:nvPr/>
            </p:nvSpPr>
            <p:spPr>
              <a:xfrm>
                <a:off x="0" y="173308"/>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1"/>
              <p:cNvSpPr txBox="1"/>
              <p:nvPr/>
            </p:nvSpPr>
            <p:spPr>
              <a:xfrm>
                <a:off x="290075" y="173308"/>
                <a:ext cx="1081524" cy="157553"/>
              </a:xfrm>
              <a:prstGeom prst="rect">
                <a:avLst/>
              </a:prstGeom>
              <a:noFill/>
              <a:ln>
                <a:noFill/>
              </a:ln>
            </p:spPr>
            <p:txBody>
              <a:bodyPr anchorCtr="0" anchor="ctr"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686" name="Google Shape;686;p61"/>
              <p:cNvSpPr/>
              <p:nvPr/>
            </p:nvSpPr>
            <p:spPr>
              <a:xfrm>
                <a:off x="15755" y="189063"/>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61"/>
              <p:cNvSpPr/>
              <p:nvPr/>
            </p:nvSpPr>
            <p:spPr>
              <a:xfrm>
                <a:off x="0" y="346616"/>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61"/>
              <p:cNvSpPr txBox="1"/>
              <p:nvPr/>
            </p:nvSpPr>
            <p:spPr>
              <a:xfrm>
                <a:off x="290075" y="346616"/>
                <a:ext cx="1081524" cy="157553"/>
              </a:xfrm>
              <a:prstGeom prst="rect">
                <a:avLst/>
              </a:prstGeom>
              <a:noFill/>
              <a:ln>
                <a:noFill/>
              </a:ln>
            </p:spPr>
            <p:txBody>
              <a:bodyPr anchorCtr="0" anchor="t"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indent="-6350" lvl="1" marL="57150" marR="0" rtl="0" algn="l">
                  <a:lnSpc>
                    <a:spcPct val="90000"/>
                  </a:lnSpc>
                  <a:spcBef>
                    <a:spcPts val="280"/>
                  </a:spcBef>
                  <a:spcAft>
                    <a:spcPts val="0"/>
                  </a:spcAft>
                  <a:buClr>
                    <a:schemeClr val="dk1"/>
                  </a:buClr>
                  <a:buSzPts val="800"/>
                  <a:buFont typeface="Century Schoolbook"/>
                  <a:buNone/>
                </a:pPr>
                <a:r>
                  <a:t/>
                </a:r>
                <a:endParaRPr b="0" i="0" sz="800" u="none" cap="none" strike="noStrike">
                  <a:solidFill>
                    <a:schemeClr val="lt1"/>
                  </a:solidFill>
                  <a:latin typeface="Book Antiqua"/>
                  <a:ea typeface="Book Antiqua"/>
                  <a:cs typeface="Book Antiqua"/>
                  <a:sym typeface="Book Antiqua"/>
                </a:endParaRPr>
              </a:p>
            </p:txBody>
          </p:sp>
          <p:sp>
            <p:nvSpPr>
              <p:cNvPr id="689" name="Google Shape;689;p61"/>
              <p:cNvSpPr/>
              <p:nvPr/>
            </p:nvSpPr>
            <p:spPr>
              <a:xfrm>
                <a:off x="15755" y="362372"/>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61"/>
              <p:cNvSpPr/>
              <p:nvPr/>
            </p:nvSpPr>
            <p:spPr>
              <a:xfrm>
                <a:off x="0" y="519925"/>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61"/>
              <p:cNvSpPr txBox="1"/>
              <p:nvPr/>
            </p:nvSpPr>
            <p:spPr>
              <a:xfrm>
                <a:off x="290075" y="519925"/>
                <a:ext cx="1081524" cy="157553"/>
              </a:xfrm>
              <a:prstGeom prst="rect">
                <a:avLst/>
              </a:prstGeom>
              <a:noFill/>
              <a:ln>
                <a:noFill/>
              </a:ln>
            </p:spPr>
            <p:txBody>
              <a:bodyPr anchorCtr="0" anchor="t"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indent="6350" lvl="1" marL="57150" marR="0" rtl="0" algn="l">
                  <a:lnSpc>
                    <a:spcPct val="90000"/>
                  </a:lnSpc>
                  <a:spcBef>
                    <a:spcPts val="280"/>
                  </a:spcBef>
                  <a:spcAft>
                    <a:spcPts val="0"/>
                  </a:spcAft>
                  <a:buClr>
                    <a:schemeClr val="dk1"/>
                  </a:buClr>
                  <a:buSzPts val="1000"/>
                  <a:buFont typeface="Century Schoolbook"/>
                  <a:buNone/>
                </a:pPr>
                <a:r>
                  <a:t/>
                </a:r>
                <a:endParaRPr b="0" i="0" sz="1000" u="none" cap="none" strike="noStrike">
                  <a:solidFill>
                    <a:schemeClr val="lt1"/>
                  </a:solidFill>
                  <a:latin typeface="Book Antiqua"/>
                  <a:ea typeface="Book Antiqua"/>
                  <a:cs typeface="Book Antiqua"/>
                  <a:sym typeface="Book Antiqua"/>
                </a:endParaRPr>
              </a:p>
            </p:txBody>
          </p:sp>
          <p:sp>
            <p:nvSpPr>
              <p:cNvPr id="692" name="Google Shape;692;p61"/>
              <p:cNvSpPr/>
              <p:nvPr/>
            </p:nvSpPr>
            <p:spPr>
              <a:xfrm>
                <a:off x="15755" y="535680"/>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61"/>
              <p:cNvSpPr/>
              <p:nvPr/>
            </p:nvSpPr>
            <p:spPr>
              <a:xfrm>
                <a:off x="0" y="693233"/>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61"/>
              <p:cNvSpPr txBox="1"/>
              <p:nvPr/>
            </p:nvSpPr>
            <p:spPr>
              <a:xfrm>
                <a:off x="290075" y="693233"/>
                <a:ext cx="1081524" cy="157553"/>
              </a:xfrm>
              <a:prstGeom prst="rect">
                <a:avLst/>
              </a:prstGeom>
              <a:noFill/>
              <a:ln>
                <a:noFill/>
              </a:ln>
            </p:spPr>
            <p:txBody>
              <a:bodyPr anchorCtr="0" anchor="t"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Century Schoolbook"/>
                  <a:ea typeface="Century Schoolbook"/>
                  <a:cs typeface="Century Schoolbook"/>
                  <a:sym typeface="Century Schoolbook"/>
                </a:endParaRPr>
              </a:p>
              <a:p>
                <a:pPr indent="-31750" lvl="1" marL="57150" marR="0" rtl="0" algn="l">
                  <a:lnSpc>
                    <a:spcPct val="90000"/>
                  </a:lnSpc>
                  <a:spcBef>
                    <a:spcPts val="280"/>
                  </a:spcBef>
                  <a:spcAft>
                    <a:spcPts val="0"/>
                  </a:spcAft>
                  <a:buClr>
                    <a:schemeClr val="dk1"/>
                  </a:buClr>
                  <a:buSzPts val="400"/>
                  <a:buFont typeface="Century Schoolbook"/>
                  <a:buNone/>
                </a:pPr>
                <a:r>
                  <a:t/>
                </a:r>
                <a:endParaRPr b="0" i="0" sz="400" u="none" cap="none" strike="noStrike">
                  <a:solidFill>
                    <a:schemeClr val="lt1"/>
                  </a:solidFill>
                  <a:latin typeface="Century Schoolbook"/>
                  <a:ea typeface="Century Schoolbook"/>
                  <a:cs typeface="Century Schoolbook"/>
                  <a:sym typeface="Century Schoolbook"/>
                </a:endParaRPr>
              </a:p>
            </p:txBody>
          </p:sp>
          <p:sp>
            <p:nvSpPr>
              <p:cNvPr id="695" name="Google Shape;695;p61"/>
              <p:cNvSpPr/>
              <p:nvPr/>
            </p:nvSpPr>
            <p:spPr>
              <a:xfrm>
                <a:off x="15755" y="708989"/>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61"/>
              <p:cNvSpPr/>
              <p:nvPr/>
            </p:nvSpPr>
            <p:spPr>
              <a:xfrm>
                <a:off x="0" y="866542"/>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1"/>
              <p:cNvSpPr txBox="1"/>
              <p:nvPr/>
            </p:nvSpPr>
            <p:spPr>
              <a:xfrm>
                <a:off x="290075" y="866542"/>
                <a:ext cx="1081524" cy="157553"/>
              </a:xfrm>
              <a:prstGeom prst="rect">
                <a:avLst/>
              </a:prstGeom>
              <a:noFill/>
              <a:ln>
                <a:noFill/>
              </a:ln>
            </p:spPr>
            <p:txBody>
              <a:bodyPr anchorCtr="0" anchor="ctr"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698" name="Google Shape;698;p61"/>
              <p:cNvSpPr/>
              <p:nvPr/>
            </p:nvSpPr>
            <p:spPr>
              <a:xfrm>
                <a:off x="15755" y="882297"/>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61"/>
              <p:cNvSpPr/>
              <p:nvPr/>
            </p:nvSpPr>
            <p:spPr>
              <a:xfrm>
                <a:off x="0" y="1039850"/>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61"/>
              <p:cNvSpPr txBox="1"/>
              <p:nvPr/>
            </p:nvSpPr>
            <p:spPr>
              <a:xfrm>
                <a:off x="290075" y="1039850"/>
                <a:ext cx="1081524" cy="157553"/>
              </a:xfrm>
              <a:prstGeom prst="rect">
                <a:avLst/>
              </a:prstGeom>
              <a:noFill/>
              <a:ln>
                <a:noFill/>
              </a:ln>
            </p:spPr>
            <p:txBody>
              <a:bodyPr anchorCtr="0" anchor="t"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indent="-114300" lvl="1" marL="114300" marR="0" rtl="0" algn="l">
                  <a:lnSpc>
                    <a:spcPct val="90000"/>
                  </a:lnSpc>
                  <a:spcBef>
                    <a:spcPts val="280"/>
                  </a:spcBef>
                  <a:spcAft>
                    <a:spcPts val="0"/>
                  </a:spcAft>
                  <a:buClr>
                    <a:schemeClr val="lt1"/>
                  </a:buClr>
                  <a:buSzPts val="1200"/>
                  <a:buFont typeface="Book Antiqua"/>
                  <a:buChar char="•"/>
                </a:pPr>
                <a:r>
                  <a:rPr b="0" i="0" lang="en-US" sz="1200" u="none" cap="none" strike="noStrike">
                    <a:solidFill>
                      <a:schemeClr val="lt1"/>
                    </a:solidFill>
                    <a:latin typeface="Book Antiqua"/>
                    <a:ea typeface="Book Antiqua"/>
                    <a:cs typeface="Book Antiqua"/>
                    <a:sym typeface="Book Antiqua"/>
                  </a:rPr>
                  <a:t>Data</a:t>
                </a:r>
                <a:endParaRPr b="0" i="0" sz="1200" u="none" cap="none" strike="noStrike">
                  <a:solidFill>
                    <a:schemeClr val="lt1"/>
                  </a:solidFill>
                  <a:latin typeface="Book Antiqua"/>
                  <a:ea typeface="Book Antiqua"/>
                  <a:cs typeface="Book Antiqua"/>
                  <a:sym typeface="Book Antiqua"/>
                </a:endParaRPr>
              </a:p>
            </p:txBody>
          </p:sp>
          <p:sp>
            <p:nvSpPr>
              <p:cNvPr id="701" name="Google Shape;701;p61"/>
              <p:cNvSpPr/>
              <p:nvPr/>
            </p:nvSpPr>
            <p:spPr>
              <a:xfrm>
                <a:off x="15755" y="1055606"/>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1"/>
              <p:cNvSpPr/>
              <p:nvPr/>
            </p:nvSpPr>
            <p:spPr>
              <a:xfrm>
                <a:off x="0" y="1213159"/>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1"/>
              <p:cNvSpPr txBox="1"/>
              <p:nvPr/>
            </p:nvSpPr>
            <p:spPr>
              <a:xfrm>
                <a:off x="290075" y="1213159"/>
                <a:ext cx="1081524" cy="157553"/>
              </a:xfrm>
              <a:prstGeom prst="rect">
                <a:avLst/>
              </a:prstGeom>
              <a:noFill/>
              <a:ln>
                <a:noFill/>
              </a:ln>
            </p:spPr>
            <p:txBody>
              <a:bodyPr anchorCtr="0" anchor="ctr"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704" name="Google Shape;704;p61"/>
              <p:cNvSpPr/>
              <p:nvPr/>
            </p:nvSpPr>
            <p:spPr>
              <a:xfrm>
                <a:off x="15755" y="1228914"/>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5" name="Google Shape;705;p61"/>
          <p:cNvGrpSpPr/>
          <p:nvPr/>
        </p:nvGrpSpPr>
        <p:grpSpPr>
          <a:xfrm>
            <a:off x="2209800" y="4419600"/>
            <a:ext cx="1828800" cy="1981200"/>
            <a:chOff x="2514600" y="4419600"/>
            <a:chExt cx="1828800" cy="1981200"/>
          </a:xfrm>
        </p:grpSpPr>
        <p:sp>
          <p:nvSpPr>
            <p:cNvPr id="706" name="Google Shape;706;p61"/>
            <p:cNvSpPr/>
            <p:nvPr/>
          </p:nvSpPr>
          <p:spPr>
            <a:xfrm>
              <a:off x="2514600" y="4419600"/>
              <a:ext cx="1828800" cy="685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br>
                <a:rPr lang="en-US" sz="1600">
                  <a:solidFill>
                    <a:schemeClr val="lt1"/>
                  </a:solidFill>
                  <a:latin typeface="Book Antiqua"/>
                  <a:ea typeface="Book Antiqua"/>
                  <a:cs typeface="Book Antiqua"/>
                  <a:sym typeface="Book Antiqua"/>
                </a:rPr>
              </a:br>
              <a:r>
                <a:rPr b="1" lang="en-US" sz="1200">
                  <a:solidFill>
                    <a:schemeClr val="lt1"/>
                  </a:solidFill>
                  <a:latin typeface="Book Antiqua"/>
                  <a:ea typeface="Book Antiqua"/>
                  <a:cs typeface="Book Antiqua"/>
                  <a:sym typeface="Book Antiqua"/>
                </a:rPr>
                <a:t>Pointers to Pointers to  Data Blocks</a:t>
              </a:r>
              <a:endParaRPr/>
            </a:p>
            <a:p>
              <a:pPr indent="0" lvl="0" marL="0" marR="0" rtl="0" algn="ctr">
                <a:spcBef>
                  <a:spcPts val="0"/>
                </a:spcBef>
                <a:spcAft>
                  <a:spcPts val="0"/>
                </a:spcAft>
                <a:buNone/>
              </a:pPr>
              <a:r>
                <a:rPr b="1" lang="en-US" sz="1200">
                  <a:solidFill>
                    <a:schemeClr val="lt1"/>
                  </a:solidFill>
                  <a:latin typeface="Book Antiqua"/>
                  <a:ea typeface="Book Antiqua"/>
                  <a:cs typeface="Book Antiqua"/>
                  <a:sym typeface="Book Antiqua"/>
                </a:rPr>
                <a:t>(Single Indirect)</a:t>
              </a:r>
              <a:endParaRPr/>
            </a:p>
            <a:p>
              <a:pPr indent="0" lvl="0" marL="0" marR="0" rtl="0" algn="ctr">
                <a:spcBef>
                  <a:spcPts val="0"/>
                </a:spcBef>
                <a:spcAft>
                  <a:spcPts val="0"/>
                </a:spcAft>
                <a:buNone/>
              </a:pPr>
              <a:r>
                <a:t/>
              </a:r>
              <a:endParaRPr sz="1200">
                <a:solidFill>
                  <a:schemeClr val="lt1"/>
                </a:solidFill>
                <a:latin typeface="Century Schoolbook"/>
                <a:ea typeface="Century Schoolbook"/>
                <a:cs typeface="Century Schoolbook"/>
                <a:sym typeface="Century Schoolbook"/>
              </a:endParaRPr>
            </a:p>
          </p:txBody>
        </p:sp>
        <p:sp>
          <p:nvSpPr>
            <p:cNvPr id="707" name="Google Shape;707;p61"/>
            <p:cNvSpPr/>
            <p:nvPr/>
          </p:nvSpPr>
          <p:spPr>
            <a:xfrm>
              <a:off x="2514600" y="5105400"/>
              <a:ext cx="1828800" cy="6858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br>
                <a:rPr lang="en-US" sz="1600">
                  <a:solidFill>
                    <a:schemeClr val="lt1"/>
                  </a:solidFill>
                  <a:latin typeface="Book Antiqua"/>
                  <a:ea typeface="Book Antiqua"/>
                  <a:cs typeface="Book Antiqua"/>
                  <a:sym typeface="Book Antiqua"/>
                </a:rPr>
              </a:br>
              <a:r>
                <a:rPr b="1" lang="en-US" sz="1200">
                  <a:solidFill>
                    <a:schemeClr val="lt1"/>
                  </a:solidFill>
                  <a:latin typeface="Book Antiqua"/>
                  <a:ea typeface="Book Antiqua"/>
                  <a:cs typeface="Book Antiqua"/>
                  <a:sym typeface="Book Antiqua"/>
                </a:rPr>
                <a:t>Pointers to Pointers to  Data Blocks</a:t>
              </a:r>
              <a:endParaRPr/>
            </a:p>
            <a:p>
              <a:pPr indent="0" lvl="0" marL="0" marR="0" rtl="0" algn="ctr">
                <a:spcBef>
                  <a:spcPts val="0"/>
                </a:spcBef>
                <a:spcAft>
                  <a:spcPts val="0"/>
                </a:spcAft>
                <a:buNone/>
              </a:pPr>
              <a:r>
                <a:rPr b="1" lang="en-US" sz="1200">
                  <a:solidFill>
                    <a:schemeClr val="lt1"/>
                  </a:solidFill>
                  <a:latin typeface="Book Antiqua"/>
                  <a:ea typeface="Book Antiqua"/>
                  <a:cs typeface="Book Antiqua"/>
                  <a:sym typeface="Book Antiqua"/>
                </a:rPr>
                <a:t>(Single Indirect)</a:t>
              </a:r>
              <a:endParaRPr/>
            </a:p>
            <a:p>
              <a:pPr indent="0" lvl="0" marL="0" marR="0" rtl="0" algn="ctr">
                <a:spcBef>
                  <a:spcPts val="0"/>
                </a:spcBef>
                <a:spcAft>
                  <a:spcPts val="0"/>
                </a:spcAft>
                <a:buNone/>
              </a:pPr>
              <a:r>
                <a:t/>
              </a:r>
              <a:endParaRPr sz="1200">
                <a:solidFill>
                  <a:schemeClr val="lt1"/>
                </a:solidFill>
                <a:latin typeface="Century Schoolbook"/>
                <a:ea typeface="Century Schoolbook"/>
                <a:cs typeface="Century Schoolbook"/>
                <a:sym typeface="Century Schoolbook"/>
              </a:endParaRPr>
            </a:p>
          </p:txBody>
        </p:sp>
        <p:sp>
          <p:nvSpPr>
            <p:cNvPr id="708" name="Google Shape;708;p61"/>
            <p:cNvSpPr/>
            <p:nvPr/>
          </p:nvSpPr>
          <p:spPr>
            <a:xfrm>
              <a:off x="2514600" y="5791200"/>
              <a:ext cx="1828800" cy="6096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br>
                <a:rPr lang="en-US" sz="1600">
                  <a:solidFill>
                    <a:schemeClr val="lt1"/>
                  </a:solidFill>
                  <a:latin typeface="Book Antiqua"/>
                  <a:ea typeface="Book Antiqua"/>
                  <a:cs typeface="Book Antiqua"/>
                  <a:sym typeface="Book Antiqua"/>
                </a:rPr>
              </a:br>
              <a:r>
                <a:rPr b="1" lang="en-US" sz="1200">
                  <a:solidFill>
                    <a:schemeClr val="lt1"/>
                  </a:solidFill>
                  <a:latin typeface="Book Antiqua"/>
                  <a:ea typeface="Book Antiqua"/>
                  <a:cs typeface="Book Antiqua"/>
                  <a:sym typeface="Book Antiqua"/>
                </a:rPr>
                <a:t>Pointers to Pointers to  Data Blocks</a:t>
              </a:r>
              <a:endParaRPr/>
            </a:p>
            <a:p>
              <a:pPr indent="0" lvl="0" marL="0" marR="0" rtl="0" algn="ctr">
                <a:spcBef>
                  <a:spcPts val="0"/>
                </a:spcBef>
                <a:spcAft>
                  <a:spcPts val="0"/>
                </a:spcAft>
                <a:buNone/>
              </a:pPr>
              <a:r>
                <a:rPr b="1" lang="en-US" sz="1200">
                  <a:solidFill>
                    <a:schemeClr val="lt1"/>
                  </a:solidFill>
                  <a:latin typeface="Book Antiqua"/>
                  <a:ea typeface="Book Antiqua"/>
                  <a:cs typeface="Book Antiqua"/>
                  <a:sym typeface="Book Antiqua"/>
                </a:rPr>
                <a:t>(Single Indirect)</a:t>
              </a:r>
              <a:endParaRPr/>
            </a:p>
            <a:p>
              <a:pPr indent="0" lvl="0" marL="0" marR="0" rtl="0" algn="ctr">
                <a:spcBef>
                  <a:spcPts val="0"/>
                </a:spcBef>
                <a:spcAft>
                  <a:spcPts val="0"/>
                </a:spcAft>
                <a:buNone/>
              </a:pPr>
              <a:r>
                <a:t/>
              </a:r>
              <a:endParaRPr sz="1200">
                <a:solidFill>
                  <a:schemeClr val="lt1"/>
                </a:solidFill>
                <a:latin typeface="Century Schoolbook"/>
                <a:ea typeface="Century Schoolbook"/>
                <a:cs typeface="Century Schoolbook"/>
                <a:sym typeface="Century Schoolbook"/>
              </a:endParaRPr>
            </a:p>
          </p:txBody>
        </p:sp>
      </p:grpSp>
      <p:grpSp>
        <p:nvGrpSpPr>
          <p:cNvPr id="709" name="Google Shape;709;p61"/>
          <p:cNvGrpSpPr/>
          <p:nvPr/>
        </p:nvGrpSpPr>
        <p:grpSpPr>
          <a:xfrm>
            <a:off x="7162800" y="4343400"/>
            <a:ext cx="1676400" cy="1675512"/>
            <a:chOff x="4267200" y="228600"/>
            <a:chExt cx="1676400" cy="1675512"/>
          </a:xfrm>
        </p:grpSpPr>
        <p:grpSp>
          <p:nvGrpSpPr>
            <p:cNvPr id="710" name="Google Shape;710;p61"/>
            <p:cNvGrpSpPr/>
            <p:nvPr/>
          </p:nvGrpSpPr>
          <p:grpSpPr>
            <a:xfrm>
              <a:off x="4267200" y="228600"/>
              <a:ext cx="1371600" cy="1370712"/>
              <a:chOff x="0" y="0"/>
              <a:chExt cx="1371600" cy="1370712"/>
            </a:xfrm>
          </p:grpSpPr>
          <p:sp>
            <p:nvSpPr>
              <p:cNvPr id="711" name="Google Shape;711;p61"/>
              <p:cNvSpPr/>
              <p:nvPr/>
            </p:nvSpPr>
            <p:spPr>
              <a:xfrm>
                <a:off x="0" y="0"/>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1"/>
              <p:cNvSpPr txBox="1"/>
              <p:nvPr/>
            </p:nvSpPr>
            <p:spPr>
              <a:xfrm>
                <a:off x="290075" y="0"/>
                <a:ext cx="1081524" cy="157553"/>
              </a:xfrm>
              <a:prstGeom prst="rect">
                <a:avLst/>
              </a:prstGeom>
              <a:noFill/>
              <a:ln>
                <a:noFill/>
              </a:ln>
            </p:spPr>
            <p:txBody>
              <a:bodyPr anchorCtr="0" anchor="ctr" bIns="19050" lIns="19050" spcFirstLastPara="1" rIns="19050" wrap="square" tIns="19050">
                <a:noAutofit/>
              </a:bodyPr>
              <a:lstStyle/>
              <a:p>
                <a:pPr indent="0" lvl="0" marL="0" marR="0" rtl="0" algn="l">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p:txBody>
          </p:sp>
          <p:sp>
            <p:nvSpPr>
              <p:cNvPr id="713" name="Google Shape;713;p61"/>
              <p:cNvSpPr/>
              <p:nvPr/>
            </p:nvSpPr>
            <p:spPr>
              <a:xfrm>
                <a:off x="15755" y="15755"/>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1"/>
              <p:cNvSpPr/>
              <p:nvPr/>
            </p:nvSpPr>
            <p:spPr>
              <a:xfrm>
                <a:off x="0" y="173308"/>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1"/>
              <p:cNvSpPr txBox="1"/>
              <p:nvPr/>
            </p:nvSpPr>
            <p:spPr>
              <a:xfrm>
                <a:off x="290075" y="173308"/>
                <a:ext cx="1081524" cy="157553"/>
              </a:xfrm>
              <a:prstGeom prst="rect">
                <a:avLst/>
              </a:prstGeom>
              <a:noFill/>
              <a:ln>
                <a:noFill/>
              </a:ln>
            </p:spPr>
            <p:txBody>
              <a:bodyPr anchorCtr="0" anchor="ctr" bIns="19050" lIns="19050" spcFirstLastPara="1" rIns="19050" wrap="square" tIns="19050">
                <a:noAutofit/>
              </a:bodyPr>
              <a:lstStyle/>
              <a:p>
                <a:pPr indent="0" lvl="0" marL="0" marR="0" rtl="0" algn="l">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p:txBody>
          </p:sp>
          <p:sp>
            <p:nvSpPr>
              <p:cNvPr id="716" name="Google Shape;716;p61"/>
              <p:cNvSpPr/>
              <p:nvPr/>
            </p:nvSpPr>
            <p:spPr>
              <a:xfrm>
                <a:off x="15755" y="189063"/>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1"/>
              <p:cNvSpPr/>
              <p:nvPr/>
            </p:nvSpPr>
            <p:spPr>
              <a:xfrm>
                <a:off x="0" y="346616"/>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1"/>
              <p:cNvSpPr txBox="1"/>
              <p:nvPr/>
            </p:nvSpPr>
            <p:spPr>
              <a:xfrm>
                <a:off x="290075" y="346616"/>
                <a:ext cx="1081524" cy="157553"/>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a:p>
                <a:pPr indent="-31750" lvl="1" marL="57150" marR="0" rtl="0" algn="l">
                  <a:lnSpc>
                    <a:spcPct val="90000"/>
                  </a:lnSpc>
                  <a:spcBef>
                    <a:spcPts val="175"/>
                  </a:spcBef>
                  <a:spcAft>
                    <a:spcPts val="0"/>
                  </a:spcAft>
                  <a:buClr>
                    <a:schemeClr val="dk1"/>
                  </a:buClr>
                  <a:buSzPts val="400"/>
                  <a:buFont typeface="Century Schoolbook"/>
                  <a:buNone/>
                </a:pPr>
                <a:r>
                  <a:t/>
                </a:r>
                <a:endParaRPr b="0" i="0" sz="400" u="none" cap="none" strike="noStrike">
                  <a:solidFill>
                    <a:schemeClr val="lt1"/>
                  </a:solidFill>
                  <a:latin typeface="Century Schoolbook"/>
                  <a:ea typeface="Century Schoolbook"/>
                  <a:cs typeface="Century Schoolbook"/>
                  <a:sym typeface="Century Schoolbook"/>
                </a:endParaRPr>
              </a:p>
            </p:txBody>
          </p:sp>
          <p:sp>
            <p:nvSpPr>
              <p:cNvPr id="719" name="Google Shape;719;p61"/>
              <p:cNvSpPr/>
              <p:nvPr/>
            </p:nvSpPr>
            <p:spPr>
              <a:xfrm>
                <a:off x="15755" y="362372"/>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1"/>
              <p:cNvSpPr/>
              <p:nvPr/>
            </p:nvSpPr>
            <p:spPr>
              <a:xfrm>
                <a:off x="0" y="519925"/>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1"/>
              <p:cNvSpPr txBox="1"/>
              <p:nvPr/>
            </p:nvSpPr>
            <p:spPr>
              <a:xfrm>
                <a:off x="290075" y="519925"/>
                <a:ext cx="1081524" cy="157553"/>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a:p>
                <a:pPr indent="-31750" lvl="1" marL="57150" marR="0" rtl="0" algn="l">
                  <a:lnSpc>
                    <a:spcPct val="90000"/>
                  </a:lnSpc>
                  <a:spcBef>
                    <a:spcPts val="175"/>
                  </a:spcBef>
                  <a:spcAft>
                    <a:spcPts val="0"/>
                  </a:spcAft>
                  <a:buClr>
                    <a:schemeClr val="dk1"/>
                  </a:buClr>
                  <a:buSzPts val="400"/>
                  <a:buFont typeface="Century Schoolbook"/>
                  <a:buNone/>
                </a:pPr>
                <a:r>
                  <a:t/>
                </a:r>
                <a:endParaRPr b="0" i="0" sz="400" u="none" cap="none" strike="noStrike">
                  <a:solidFill>
                    <a:schemeClr val="lt1"/>
                  </a:solidFill>
                  <a:latin typeface="Century Schoolbook"/>
                  <a:ea typeface="Century Schoolbook"/>
                  <a:cs typeface="Century Schoolbook"/>
                  <a:sym typeface="Century Schoolbook"/>
                </a:endParaRPr>
              </a:p>
            </p:txBody>
          </p:sp>
          <p:sp>
            <p:nvSpPr>
              <p:cNvPr id="722" name="Google Shape;722;p61"/>
              <p:cNvSpPr/>
              <p:nvPr/>
            </p:nvSpPr>
            <p:spPr>
              <a:xfrm>
                <a:off x="15755" y="535680"/>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1"/>
              <p:cNvSpPr/>
              <p:nvPr/>
            </p:nvSpPr>
            <p:spPr>
              <a:xfrm>
                <a:off x="0" y="693233"/>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1"/>
              <p:cNvSpPr txBox="1"/>
              <p:nvPr/>
            </p:nvSpPr>
            <p:spPr>
              <a:xfrm>
                <a:off x="290075" y="693233"/>
                <a:ext cx="1081524" cy="157553"/>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a:p>
                <a:pPr indent="-31750" lvl="1" marL="57150" marR="0" rtl="0" algn="l">
                  <a:lnSpc>
                    <a:spcPct val="90000"/>
                  </a:lnSpc>
                  <a:spcBef>
                    <a:spcPts val="175"/>
                  </a:spcBef>
                  <a:spcAft>
                    <a:spcPts val="0"/>
                  </a:spcAft>
                  <a:buClr>
                    <a:schemeClr val="dk1"/>
                  </a:buClr>
                  <a:buSzPts val="400"/>
                  <a:buFont typeface="Century Schoolbook"/>
                  <a:buNone/>
                </a:pPr>
                <a:r>
                  <a:t/>
                </a:r>
                <a:endParaRPr b="0" i="0" sz="400" u="none" cap="none" strike="noStrike">
                  <a:solidFill>
                    <a:schemeClr val="lt1"/>
                  </a:solidFill>
                  <a:latin typeface="Century Schoolbook"/>
                  <a:ea typeface="Century Schoolbook"/>
                  <a:cs typeface="Century Schoolbook"/>
                  <a:sym typeface="Century Schoolbook"/>
                </a:endParaRPr>
              </a:p>
            </p:txBody>
          </p:sp>
          <p:sp>
            <p:nvSpPr>
              <p:cNvPr id="725" name="Google Shape;725;p61"/>
              <p:cNvSpPr/>
              <p:nvPr/>
            </p:nvSpPr>
            <p:spPr>
              <a:xfrm>
                <a:off x="15755" y="708989"/>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1"/>
              <p:cNvSpPr/>
              <p:nvPr/>
            </p:nvSpPr>
            <p:spPr>
              <a:xfrm>
                <a:off x="0" y="866542"/>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1"/>
              <p:cNvSpPr txBox="1"/>
              <p:nvPr/>
            </p:nvSpPr>
            <p:spPr>
              <a:xfrm>
                <a:off x="290075" y="866542"/>
                <a:ext cx="1081524" cy="157553"/>
              </a:xfrm>
              <a:prstGeom prst="rect">
                <a:avLst/>
              </a:prstGeom>
              <a:noFill/>
              <a:ln>
                <a:noFill/>
              </a:ln>
            </p:spPr>
            <p:txBody>
              <a:bodyPr anchorCtr="0" anchor="ctr" bIns="19050" lIns="19050" spcFirstLastPara="1" rIns="19050" wrap="square" tIns="19050">
                <a:noAutofit/>
              </a:bodyPr>
              <a:lstStyle/>
              <a:p>
                <a:pPr indent="0" lvl="0" marL="0" marR="0" rtl="0" algn="l">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p:txBody>
          </p:sp>
          <p:sp>
            <p:nvSpPr>
              <p:cNvPr id="728" name="Google Shape;728;p61"/>
              <p:cNvSpPr/>
              <p:nvPr/>
            </p:nvSpPr>
            <p:spPr>
              <a:xfrm>
                <a:off x="15755" y="882297"/>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1"/>
              <p:cNvSpPr/>
              <p:nvPr/>
            </p:nvSpPr>
            <p:spPr>
              <a:xfrm>
                <a:off x="0" y="1039850"/>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1"/>
              <p:cNvSpPr txBox="1"/>
              <p:nvPr/>
            </p:nvSpPr>
            <p:spPr>
              <a:xfrm>
                <a:off x="290075" y="1039850"/>
                <a:ext cx="1081524" cy="157553"/>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a:p>
                <a:pPr indent="-57150" lvl="1" marL="57150" marR="0" rtl="0" algn="l">
                  <a:lnSpc>
                    <a:spcPct val="90000"/>
                  </a:lnSpc>
                  <a:spcBef>
                    <a:spcPts val="175"/>
                  </a:spcBef>
                  <a:spcAft>
                    <a:spcPts val="0"/>
                  </a:spcAft>
                  <a:buClr>
                    <a:schemeClr val="lt1"/>
                  </a:buClr>
                  <a:buSzPts val="400"/>
                  <a:buFont typeface="Century Schoolbook"/>
                  <a:buChar char="•"/>
                </a:pPr>
                <a:r>
                  <a:rPr b="0" i="0" lang="en-US" sz="400" u="none" cap="none" strike="noStrike">
                    <a:solidFill>
                      <a:schemeClr val="lt1"/>
                    </a:solidFill>
                    <a:latin typeface="Century Schoolbook"/>
                    <a:ea typeface="Century Schoolbook"/>
                    <a:cs typeface="Century Schoolbook"/>
                    <a:sym typeface="Century Schoolbook"/>
                  </a:rPr>
                  <a:t>Data</a:t>
                </a:r>
                <a:endParaRPr b="0" i="0" sz="400" u="none" cap="none" strike="noStrike">
                  <a:solidFill>
                    <a:schemeClr val="lt1"/>
                  </a:solidFill>
                  <a:latin typeface="Century Schoolbook"/>
                  <a:ea typeface="Century Schoolbook"/>
                  <a:cs typeface="Century Schoolbook"/>
                  <a:sym typeface="Century Schoolbook"/>
                </a:endParaRPr>
              </a:p>
            </p:txBody>
          </p:sp>
          <p:sp>
            <p:nvSpPr>
              <p:cNvPr id="731" name="Google Shape;731;p61"/>
              <p:cNvSpPr/>
              <p:nvPr/>
            </p:nvSpPr>
            <p:spPr>
              <a:xfrm>
                <a:off x="15755" y="1055606"/>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1"/>
              <p:cNvSpPr/>
              <p:nvPr/>
            </p:nvSpPr>
            <p:spPr>
              <a:xfrm>
                <a:off x="0" y="1213159"/>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1"/>
              <p:cNvSpPr txBox="1"/>
              <p:nvPr/>
            </p:nvSpPr>
            <p:spPr>
              <a:xfrm>
                <a:off x="290075" y="1213159"/>
                <a:ext cx="1081524" cy="157553"/>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a:p>
                <a:pPr indent="-57150" lvl="1" marL="57150" marR="0" rtl="0" algn="l">
                  <a:lnSpc>
                    <a:spcPct val="90000"/>
                  </a:lnSpc>
                  <a:spcBef>
                    <a:spcPts val="175"/>
                  </a:spcBef>
                  <a:spcAft>
                    <a:spcPts val="0"/>
                  </a:spcAft>
                  <a:buClr>
                    <a:schemeClr val="lt1"/>
                  </a:buClr>
                  <a:buSzPts val="400"/>
                  <a:buFont typeface="Century Schoolbook"/>
                  <a:buChar char="•"/>
                </a:pPr>
                <a:r>
                  <a:rPr b="0" i="0" lang="en-US" sz="400" u="none" cap="none" strike="noStrike">
                    <a:solidFill>
                      <a:schemeClr val="lt1"/>
                    </a:solidFill>
                    <a:latin typeface="Century Schoolbook"/>
                    <a:ea typeface="Century Schoolbook"/>
                    <a:cs typeface="Century Schoolbook"/>
                    <a:sym typeface="Century Schoolbook"/>
                  </a:rPr>
                  <a:t>Data</a:t>
                </a:r>
                <a:endParaRPr b="0" i="0" sz="400" u="none" cap="none" strike="noStrike">
                  <a:solidFill>
                    <a:schemeClr val="lt1"/>
                  </a:solidFill>
                  <a:latin typeface="Century Schoolbook"/>
                  <a:ea typeface="Century Schoolbook"/>
                  <a:cs typeface="Century Schoolbook"/>
                  <a:sym typeface="Century Schoolbook"/>
                </a:endParaRPr>
              </a:p>
            </p:txBody>
          </p:sp>
          <p:sp>
            <p:nvSpPr>
              <p:cNvPr id="734" name="Google Shape;734;p61"/>
              <p:cNvSpPr/>
              <p:nvPr/>
            </p:nvSpPr>
            <p:spPr>
              <a:xfrm>
                <a:off x="15755" y="1228914"/>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5" name="Google Shape;735;p61"/>
            <p:cNvGrpSpPr/>
            <p:nvPr/>
          </p:nvGrpSpPr>
          <p:grpSpPr>
            <a:xfrm>
              <a:off x="4419600" y="381000"/>
              <a:ext cx="1371600" cy="1370712"/>
              <a:chOff x="0" y="0"/>
              <a:chExt cx="1371600" cy="1370712"/>
            </a:xfrm>
          </p:grpSpPr>
          <p:sp>
            <p:nvSpPr>
              <p:cNvPr id="736" name="Google Shape;736;p61"/>
              <p:cNvSpPr/>
              <p:nvPr/>
            </p:nvSpPr>
            <p:spPr>
              <a:xfrm>
                <a:off x="0" y="0"/>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1"/>
              <p:cNvSpPr txBox="1"/>
              <p:nvPr/>
            </p:nvSpPr>
            <p:spPr>
              <a:xfrm>
                <a:off x="290075" y="0"/>
                <a:ext cx="1081524" cy="157553"/>
              </a:xfrm>
              <a:prstGeom prst="rect">
                <a:avLst/>
              </a:prstGeom>
              <a:noFill/>
              <a:ln>
                <a:noFill/>
              </a:ln>
            </p:spPr>
            <p:txBody>
              <a:bodyPr anchorCtr="0" anchor="ctr"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738" name="Google Shape;738;p61"/>
              <p:cNvSpPr/>
              <p:nvPr/>
            </p:nvSpPr>
            <p:spPr>
              <a:xfrm>
                <a:off x="15755" y="15755"/>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1"/>
              <p:cNvSpPr/>
              <p:nvPr/>
            </p:nvSpPr>
            <p:spPr>
              <a:xfrm>
                <a:off x="0" y="173308"/>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1"/>
              <p:cNvSpPr txBox="1"/>
              <p:nvPr/>
            </p:nvSpPr>
            <p:spPr>
              <a:xfrm>
                <a:off x="290075" y="173308"/>
                <a:ext cx="1081524" cy="157553"/>
              </a:xfrm>
              <a:prstGeom prst="rect">
                <a:avLst/>
              </a:prstGeom>
              <a:noFill/>
              <a:ln>
                <a:noFill/>
              </a:ln>
            </p:spPr>
            <p:txBody>
              <a:bodyPr anchorCtr="0" anchor="ctr"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741" name="Google Shape;741;p61"/>
              <p:cNvSpPr/>
              <p:nvPr/>
            </p:nvSpPr>
            <p:spPr>
              <a:xfrm>
                <a:off x="15755" y="189063"/>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1"/>
              <p:cNvSpPr/>
              <p:nvPr/>
            </p:nvSpPr>
            <p:spPr>
              <a:xfrm>
                <a:off x="0" y="346616"/>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1"/>
              <p:cNvSpPr txBox="1"/>
              <p:nvPr/>
            </p:nvSpPr>
            <p:spPr>
              <a:xfrm>
                <a:off x="290075" y="346616"/>
                <a:ext cx="1081524" cy="157553"/>
              </a:xfrm>
              <a:prstGeom prst="rect">
                <a:avLst/>
              </a:prstGeom>
              <a:noFill/>
              <a:ln>
                <a:noFill/>
              </a:ln>
            </p:spPr>
            <p:txBody>
              <a:bodyPr anchorCtr="0" anchor="t"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indent="-6350" lvl="1" marL="57150" marR="0" rtl="0" algn="l">
                  <a:lnSpc>
                    <a:spcPct val="90000"/>
                  </a:lnSpc>
                  <a:spcBef>
                    <a:spcPts val="280"/>
                  </a:spcBef>
                  <a:spcAft>
                    <a:spcPts val="0"/>
                  </a:spcAft>
                  <a:buClr>
                    <a:schemeClr val="dk1"/>
                  </a:buClr>
                  <a:buSzPts val="800"/>
                  <a:buFont typeface="Century Schoolbook"/>
                  <a:buNone/>
                </a:pPr>
                <a:r>
                  <a:t/>
                </a:r>
                <a:endParaRPr b="0" i="0" sz="800" u="none" cap="none" strike="noStrike">
                  <a:solidFill>
                    <a:schemeClr val="lt1"/>
                  </a:solidFill>
                  <a:latin typeface="Book Antiqua"/>
                  <a:ea typeface="Book Antiqua"/>
                  <a:cs typeface="Book Antiqua"/>
                  <a:sym typeface="Book Antiqua"/>
                </a:endParaRPr>
              </a:p>
            </p:txBody>
          </p:sp>
          <p:sp>
            <p:nvSpPr>
              <p:cNvPr id="744" name="Google Shape;744;p61"/>
              <p:cNvSpPr/>
              <p:nvPr/>
            </p:nvSpPr>
            <p:spPr>
              <a:xfrm>
                <a:off x="15755" y="362372"/>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1"/>
              <p:cNvSpPr/>
              <p:nvPr/>
            </p:nvSpPr>
            <p:spPr>
              <a:xfrm>
                <a:off x="0" y="519925"/>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1"/>
              <p:cNvSpPr txBox="1"/>
              <p:nvPr/>
            </p:nvSpPr>
            <p:spPr>
              <a:xfrm>
                <a:off x="290075" y="519925"/>
                <a:ext cx="1081524" cy="157553"/>
              </a:xfrm>
              <a:prstGeom prst="rect">
                <a:avLst/>
              </a:prstGeom>
              <a:noFill/>
              <a:ln>
                <a:noFill/>
              </a:ln>
            </p:spPr>
            <p:txBody>
              <a:bodyPr anchorCtr="0" anchor="t"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indent="6350" lvl="1" marL="57150" marR="0" rtl="0" algn="l">
                  <a:lnSpc>
                    <a:spcPct val="90000"/>
                  </a:lnSpc>
                  <a:spcBef>
                    <a:spcPts val="280"/>
                  </a:spcBef>
                  <a:spcAft>
                    <a:spcPts val="0"/>
                  </a:spcAft>
                  <a:buClr>
                    <a:schemeClr val="dk1"/>
                  </a:buClr>
                  <a:buSzPts val="1000"/>
                  <a:buFont typeface="Century Schoolbook"/>
                  <a:buNone/>
                </a:pPr>
                <a:r>
                  <a:t/>
                </a:r>
                <a:endParaRPr b="0" i="0" sz="1000" u="none" cap="none" strike="noStrike">
                  <a:solidFill>
                    <a:schemeClr val="lt1"/>
                  </a:solidFill>
                  <a:latin typeface="Book Antiqua"/>
                  <a:ea typeface="Book Antiqua"/>
                  <a:cs typeface="Book Antiqua"/>
                  <a:sym typeface="Book Antiqua"/>
                </a:endParaRPr>
              </a:p>
            </p:txBody>
          </p:sp>
          <p:sp>
            <p:nvSpPr>
              <p:cNvPr id="747" name="Google Shape;747;p61"/>
              <p:cNvSpPr/>
              <p:nvPr/>
            </p:nvSpPr>
            <p:spPr>
              <a:xfrm>
                <a:off x="15755" y="535680"/>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1"/>
              <p:cNvSpPr/>
              <p:nvPr/>
            </p:nvSpPr>
            <p:spPr>
              <a:xfrm>
                <a:off x="0" y="693233"/>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1"/>
              <p:cNvSpPr txBox="1"/>
              <p:nvPr/>
            </p:nvSpPr>
            <p:spPr>
              <a:xfrm>
                <a:off x="290075" y="693233"/>
                <a:ext cx="1081524" cy="157553"/>
              </a:xfrm>
              <a:prstGeom prst="rect">
                <a:avLst/>
              </a:prstGeom>
              <a:noFill/>
              <a:ln>
                <a:noFill/>
              </a:ln>
            </p:spPr>
            <p:txBody>
              <a:bodyPr anchorCtr="0" anchor="t"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Century Schoolbook"/>
                  <a:ea typeface="Century Schoolbook"/>
                  <a:cs typeface="Century Schoolbook"/>
                  <a:sym typeface="Century Schoolbook"/>
                </a:endParaRPr>
              </a:p>
              <a:p>
                <a:pPr indent="-31750" lvl="1" marL="57150" marR="0" rtl="0" algn="l">
                  <a:lnSpc>
                    <a:spcPct val="90000"/>
                  </a:lnSpc>
                  <a:spcBef>
                    <a:spcPts val="280"/>
                  </a:spcBef>
                  <a:spcAft>
                    <a:spcPts val="0"/>
                  </a:spcAft>
                  <a:buClr>
                    <a:schemeClr val="dk1"/>
                  </a:buClr>
                  <a:buSzPts val="400"/>
                  <a:buFont typeface="Century Schoolbook"/>
                  <a:buNone/>
                </a:pPr>
                <a:r>
                  <a:t/>
                </a:r>
                <a:endParaRPr b="0" i="0" sz="400" u="none" cap="none" strike="noStrike">
                  <a:solidFill>
                    <a:schemeClr val="lt1"/>
                  </a:solidFill>
                  <a:latin typeface="Century Schoolbook"/>
                  <a:ea typeface="Century Schoolbook"/>
                  <a:cs typeface="Century Schoolbook"/>
                  <a:sym typeface="Century Schoolbook"/>
                </a:endParaRPr>
              </a:p>
            </p:txBody>
          </p:sp>
          <p:sp>
            <p:nvSpPr>
              <p:cNvPr id="750" name="Google Shape;750;p61"/>
              <p:cNvSpPr/>
              <p:nvPr/>
            </p:nvSpPr>
            <p:spPr>
              <a:xfrm>
                <a:off x="15755" y="708989"/>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1"/>
              <p:cNvSpPr/>
              <p:nvPr/>
            </p:nvSpPr>
            <p:spPr>
              <a:xfrm>
                <a:off x="0" y="866542"/>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1"/>
              <p:cNvSpPr txBox="1"/>
              <p:nvPr/>
            </p:nvSpPr>
            <p:spPr>
              <a:xfrm>
                <a:off x="290075" y="866542"/>
                <a:ext cx="1081524" cy="157553"/>
              </a:xfrm>
              <a:prstGeom prst="rect">
                <a:avLst/>
              </a:prstGeom>
              <a:noFill/>
              <a:ln>
                <a:noFill/>
              </a:ln>
            </p:spPr>
            <p:txBody>
              <a:bodyPr anchorCtr="0" anchor="ctr"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753" name="Google Shape;753;p61"/>
              <p:cNvSpPr/>
              <p:nvPr/>
            </p:nvSpPr>
            <p:spPr>
              <a:xfrm>
                <a:off x="15755" y="882297"/>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1"/>
              <p:cNvSpPr/>
              <p:nvPr/>
            </p:nvSpPr>
            <p:spPr>
              <a:xfrm>
                <a:off x="0" y="1039850"/>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1"/>
              <p:cNvSpPr txBox="1"/>
              <p:nvPr/>
            </p:nvSpPr>
            <p:spPr>
              <a:xfrm>
                <a:off x="290075" y="1039850"/>
                <a:ext cx="1081524" cy="157553"/>
              </a:xfrm>
              <a:prstGeom prst="rect">
                <a:avLst/>
              </a:prstGeom>
              <a:noFill/>
              <a:ln>
                <a:noFill/>
              </a:ln>
            </p:spPr>
            <p:txBody>
              <a:bodyPr anchorCtr="0" anchor="t"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indent="-114300" lvl="1" marL="114300" marR="0" rtl="0" algn="l">
                  <a:lnSpc>
                    <a:spcPct val="90000"/>
                  </a:lnSpc>
                  <a:spcBef>
                    <a:spcPts val="280"/>
                  </a:spcBef>
                  <a:spcAft>
                    <a:spcPts val="0"/>
                  </a:spcAft>
                  <a:buClr>
                    <a:schemeClr val="lt1"/>
                  </a:buClr>
                  <a:buSzPts val="1200"/>
                  <a:buFont typeface="Book Antiqua"/>
                  <a:buChar char="•"/>
                </a:pPr>
                <a:r>
                  <a:rPr b="0" i="0" lang="en-US" sz="1200" u="none" cap="none" strike="noStrike">
                    <a:solidFill>
                      <a:schemeClr val="lt1"/>
                    </a:solidFill>
                    <a:latin typeface="Book Antiqua"/>
                    <a:ea typeface="Book Antiqua"/>
                    <a:cs typeface="Book Antiqua"/>
                    <a:sym typeface="Book Antiqua"/>
                  </a:rPr>
                  <a:t>Data</a:t>
                </a:r>
                <a:endParaRPr b="0" i="0" sz="1200" u="none" cap="none" strike="noStrike">
                  <a:solidFill>
                    <a:schemeClr val="lt1"/>
                  </a:solidFill>
                  <a:latin typeface="Book Antiqua"/>
                  <a:ea typeface="Book Antiqua"/>
                  <a:cs typeface="Book Antiqua"/>
                  <a:sym typeface="Book Antiqua"/>
                </a:endParaRPr>
              </a:p>
            </p:txBody>
          </p:sp>
          <p:sp>
            <p:nvSpPr>
              <p:cNvPr id="756" name="Google Shape;756;p61"/>
              <p:cNvSpPr/>
              <p:nvPr/>
            </p:nvSpPr>
            <p:spPr>
              <a:xfrm>
                <a:off x="15755" y="1055606"/>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1"/>
              <p:cNvSpPr/>
              <p:nvPr/>
            </p:nvSpPr>
            <p:spPr>
              <a:xfrm>
                <a:off x="0" y="1213159"/>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1"/>
              <p:cNvSpPr txBox="1"/>
              <p:nvPr/>
            </p:nvSpPr>
            <p:spPr>
              <a:xfrm>
                <a:off x="290075" y="1213159"/>
                <a:ext cx="1081524" cy="157553"/>
              </a:xfrm>
              <a:prstGeom prst="rect">
                <a:avLst/>
              </a:prstGeom>
              <a:noFill/>
              <a:ln>
                <a:noFill/>
              </a:ln>
            </p:spPr>
            <p:txBody>
              <a:bodyPr anchorCtr="0" anchor="t"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indent="-114300" lvl="1" marL="114300" marR="0" rtl="0" algn="l">
                  <a:lnSpc>
                    <a:spcPct val="90000"/>
                  </a:lnSpc>
                  <a:spcBef>
                    <a:spcPts val="280"/>
                  </a:spcBef>
                  <a:spcAft>
                    <a:spcPts val="0"/>
                  </a:spcAft>
                  <a:buClr>
                    <a:schemeClr val="lt1"/>
                  </a:buClr>
                  <a:buSzPts val="1200"/>
                  <a:buFont typeface="Book Antiqua"/>
                  <a:buChar char="•"/>
                </a:pPr>
                <a:r>
                  <a:rPr b="0" i="0" lang="en-US" sz="1200" u="none" cap="none" strike="noStrike">
                    <a:solidFill>
                      <a:schemeClr val="lt1"/>
                    </a:solidFill>
                    <a:latin typeface="Book Antiqua"/>
                    <a:ea typeface="Book Antiqua"/>
                    <a:cs typeface="Book Antiqua"/>
                    <a:sym typeface="Book Antiqua"/>
                  </a:rPr>
                  <a:t>Data</a:t>
                </a:r>
                <a:endParaRPr b="0" i="0" sz="1200" u="none" cap="none" strike="noStrike">
                  <a:solidFill>
                    <a:schemeClr val="lt1"/>
                  </a:solidFill>
                  <a:latin typeface="Book Antiqua"/>
                  <a:ea typeface="Book Antiqua"/>
                  <a:cs typeface="Book Antiqua"/>
                  <a:sym typeface="Book Antiqua"/>
                </a:endParaRPr>
              </a:p>
            </p:txBody>
          </p:sp>
          <p:sp>
            <p:nvSpPr>
              <p:cNvPr id="759" name="Google Shape;759;p61"/>
              <p:cNvSpPr/>
              <p:nvPr/>
            </p:nvSpPr>
            <p:spPr>
              <a:xfrm>
                <a:off x="15755" y="1228914"/>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0" name="Google Shape;760;p61"/>
            <p:cNvGrpSpPr/>
            <p:nvPr/>
          </p:nvGrpSpPr>
          <p:grpSpPr>
            <a:xfrm>
              <a:off x="4572000" y="533400"/>
              <a:ext cx="1371600" cy="1370712"/>
              <a:chOff x="0" y="0"/>
              <a:chExt cx="1371600" cy="1370712"/>
            </a:xfrm>
          </p:grpSpPr>
          <p:sp>
            <p:nvSpPr>
              <p:cNvPr id="761" name="Google Shape;761;p61"/>
              <p:cNvSpPr/>
              <p:nvPr/>
            </p:nvSpPr>
            <p:spPr>
              <a:xfrm>
                <a:off x="0" y="0"/>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1"/>
              <p:cNvSpPr txBox="1"/>
              <p:nvPr/>
            </p:nvSpPr>
            <p:spPr>
              <a:xfrm>
                <a:off x="290075" y="0"/>
                <a:ext cx="1081524" cy="157553"/>
              </a:xfrm>
              <a:prstGeom prst="rect">
                <a:avLst/>
              </a:prstGeom>
              <a:noFill/>
              <a:ln>
                <a:noFill/>
              </a:ln>
            </p:spPr>
            <p:txBody>
              <a:bodyPr anchorCtr="0" anchor="ctr"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763" name="Google Shape;763;p61"/>
              <p:cNvSpPr/>
              <p:nvPr/>
            </p:nvSpPr>
            <p:spPr>
              <a:xfrm>
                <a:off x="15755" y="15755"/>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1"/>
              <p:cNvSpPr/>
              <p:nvPr/>
            </p:nvSpPr>
            <p:spPr>
              <a:xfrm>
                <a:off x="0" y="173308"/>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1"/>
              <p:cNvSpPr txBox="1"/>
              <p:nvPr/>
            </p:nvSpPr>
            <p:spPr>
              <a:xfrm>
                <a:off x="290075" y="173308"/>
                <a:ext cx="1081524" cy="157553"/>
              </a:xfrm>
              <a:prstGeom prst="rect">
                <a:avLst/>
              </a:prstGeom>
              <a:noFill/>
              <a:ln>
                <a:noFill/>
              </a:ln>
            </p:spPr>
            <p:txBody>
              <a:bodyPr anchorCtr="0" anchor="ctr"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766" name="Google Shape;766;p61"/>
              <p:cNvSpPr/>
              <p:nvPr/>
            </p:nvSpPr>
            <p:spPr>
              <a:xfrm>
                <a:off x="15755" y="189063"/>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1"/>
              <p:cNvSpPr/>
              <p:nvPr/>
            </p:nvSpPr>
            <p:spPr>
              <a:xfrm>
                <a:off x="0" y="346616"/>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1"/>
              <p:cNvSpPr txBox="1"/>
              <p:nvPr/>
            </p:nvSpPr>
            <p:spPr>
              <a:xfrm>
                <a:off x="290075" y="346616"/>
                <a:ext cx="1081524" cy="157553"/>
              </a:xfrm>
              <a:prstGeom prst="rect">
                <a:avLst/>
              </a:prstGeom>
              <a:noFill/>
              <a:ln>
                <a:noFill/>
              </a:ln>
            </p:spPr>
            <p:txBody>
              <a:bodyPr anchorCtr="0" anchor="t"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indent="-6350" lvl="1" marL="57150" marR="0" rtl="0" algn="l">
                  <a:lnSpc>
                    <a:spcPct val="90000"/>
                  </a:lnSpc>
                  <a:spcBef>
                    <a:spcPts val="280"/>
                  </a:spcBef>
                  <a:spcAft>
                    <a:spcPts val="0"/>
                  </a:spcAft>
                  <a:buClr>
                    <a:schemeClr val="dk1"/>
                  </a:buClr>
                  <a:buSzPts val="800"/>
                  <a:buFont typeface="Century Schoolbook"/>
                  <a:buNone/>
                </a:pPr>
                <a:r>
                  <a:t/>
                </a:r>
                <a:endParaRPr b="0" i="0" sz="800" u="none" cap="none" strike="noStrike">
                  <a:solidFill>
                    <a:schemeClr val="lt1"/>
                  </a:solidFill>
                  <a:latin typeface="Book Antiqua"/>
                  <a:ea typeface="Book Antiqua"/>
                  <a:cs typeface="Book Antiqua"/>
                  <a:sym typeface="Book Antiqua"/>
                </a:endParaRPr>
              </a:p>
            </p:txBody>
          </p:sp>
          <p:sp>
            <p:nvSpPr>
              <p:cNvPr id="769" name="Google Shape;769;p61"/>
              <p:cNvSpPr/>
              <p:nvPr/>
            </p:nvSpPr>
            <p:spPr>
              <a:xfrm>
                <a:off x="15755" y="362372"/>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1"/>
              <p:cNvSpPr/>
              <p:nvPr/>
            </p:nvSpPr>
            <p:spPr>
              <a:xfrm>
                <a:off x="0" y="519925"/>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1"/>
              <p:cNvSpPr txBox="1"/>
              <p:nvPr/>
            </p:nvSpPr>
            <p:spPr>
              <a:xfrm>
                <a:off x="290075" y="519925"/>
                <a:ext cx="1081524" cy="157553"/>
              </a:xfrm>
              <a:prstGeom prst="rect">
                <a:avLst/>
              </a:prstGeom>
              <a:noFill/>
              <a:ln>
                <a:noFill/>
              </a:ln>
            </p:spPr>
            <p:txBody>
              <a:bodyPr anchorCtr="0" anchor="t"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indent="6350" lvl="1" marL="57150" marR="0" rtl="0" algn="l">
                  <a:lnSpc>
                    <a:spcPct val="90000"/>
                  </a:lnSpc>
                  <a:spcBef>
                    <a:spcPts val="280"/>
                  </a:spcBef>
                  <a:spcAft>
                    <a:spcPts val="0"/>
                  </a:spcAft>
                  <a:buClr>
                    <a:schemeClr val="dk1"/>
                  </a:buClr>
                  <a:buSzPts val="1000"/>
                  <a:buFont typeface="Century Schoolbook"/>
                  <a:buNone/>
                </a:pPr>
                <a:r>
                  <a:t/>
                </a:r>
                <a:endParaRPr b="0" i="0" sz="1000" u="none" cap="none" strike="noStrike">
                  <a:solidFill>
                    <a:schemeClr val="lt1"/>
                  </a:solidFill>
                  <a:latin typeface="Book Antiqua"/>
                  <a:ea typeface="Book Antiqua"/>
                  <a:cs typeface="Book Antiqua"/>
                  <a:sym typeface="Book Antiqua"/>
                </a:endParaRPr>
              </a:p>
            </p:txBody>
          </p:sp>
          <p:sp>
            <p:nvSpPr>
              <p:cNvPr id="772" name="Google Shape;772;p61"/>
              <p:cNvSpPr/>
              <p:nvPr/>
            </p:nvSpPr>
            <p:spPr>
              <a:xfrm>
                <a:off x="15755" y="535680"/>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1"/>
              <p:cNvSpPr/>
              <p:nvPr/>
            </p:nvSpPr>
            <p:spPr>
              <a:xfrm>
                <a:off x="0" y="693233"/>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1"/>
              <p:cNvSpPr txBox="1"/>
              <p:nvPr/>
            </p:nvSpPr>
            <p:spPr>
              <a:xfrm>
                <a:off x="290075" y="693233"/>
                <a:ext cx="1081524" cy="157553"/>
              </a:xfrm>
              <a:prstGeom prst="rect">
                <a:avLst/>
              </a:prstGeom>
              <a:noFill/>
              <a:ln>
                <a:noFill/>
              </a:ln>
            </p:spPr>
            <p:txBody>
              <a:bodyPr anchorCtr="0" anchor="t"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Century Schoolbook"/>
                  <a:ea typeface="Century Schoolbook"/>
                  <a:cs typeface="Century Schoolbook"/>
                  <a:sym typeface="Century Schoolbook"/>
                </a:endParaRPr>
              </a:p>
              <a:p>
                <a:pPr indent="-31750" lvl="1" marL="57150" marR="0" rtl="0" algn="l">
                  <a:lnSpc>
                    <a:spcPct val="90000"/>
                  </a:lnSpc>
                  <a:spcBef>
                    <a:spcPts val="280"/>
                  </a:spcBef>
                  <a:spcAft>
                    <a:spcPts val="0"/>
                  </a:spcAft>
                  <a:buClr>
                    <a:schemeClr val="dk1"/>
                  </a:buClr>
                  <a:buSzPts val="400"/>
                  <a:buFont typeface="Century Schoolbook"/>
                  <a:buNone/>
                </a:pPr>
                <a:r>
                  <a:t/>
                </a:r>
                <a:endParaRPr b="0" i="0" sz="400" u="none" cap="none" strike="noStrike">
                  <a:solidFill>
                    <a:schemeClr val="lt1"/>
                  </a:solidFill>
                  <a:latin typeface="Century Schoolbook"/>
                  <a:ea typeface="Century Schoolbook"/>
                  <a:cs typeface="Century Schoolbook"/>
                  <a:sym typeface="Century Schoolbook"/>
                </a:endParaRPr>
              </a:p>
            </p:txBody>
          </p:sp>
          <p:sp>
            <p:nvSpPr>
              <p:cNvPr id="775" name="Google Shape;775;p61"/>
              <p:cNvSpPr/>
              <p:nvPr/>
            </p:nvSpPr>
            <p:spPr>
              <a:xfrm>
                <a:off x="15755" y="708989"/>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1"/>
              <p:cNvSpPr/>
              <p:nvPr/>
            </p:nvSpPr>
            <p:spPr>
              <a:xfrm>
                <a:off x="0" y="866542"/>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61"/>
              <p:cNvSpPr txBox="1"/>
              <p:nvPr/>
            </p:nvSpPr>
            <p:spPr>
              <a:xfrm>
                <a:off x="290075" y="866542"/>
                <a:ext cx="1081524" cy="157553"/>
              </a:xfrm>
              <a:prstGeom prst="rect">
                <a:avLst/>
              </a:prstGeom>
              <a:noFill/>
              <a:ln>
                <a:noFill/>
              </a:ln>
            </p:spPr>
            <p:txBody>
              <a:bodyPr anchorCtr="0" anchor="ctr"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778" name="Google Shape;778;p61"/>
              <p:cNvSpPr/>
              <p:nvPr/>
            </p:nvSpPr>
            <p:spPr>
              <a:xfrm>
                <a:off x="15755" y="882297"/>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1"/>
              <p:cNvSpPr/>
              <p:nvPr/>
            </p:nvSpPr>
            <p:spPr>
              <a:xfrm>
                <a:off x="0" y="1039850"/>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61"/>
              <p:cNvSpPr txBox="1"/>
              <p:nvPr/>
            </p:nvSpPr>
            <p:spPr>
              <a:xfrm>
                <a:off x="290075" y="1039850"/>
                <a:ext cx="1081524" cy="157553"/>
              </a:xfrm>
              <a:prstGeom prst="rect">
                <a:avLst/>
              </a:prstGeom>
              <a:noFill/>
              <a:ln>
                <a:noFill/>
              </a:ln>
            </p:spPr>
            <p:txBody>
              <a:bodyPr anchorCtr="0" anchor="t"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indent="-114300" lvl="1" marL="114300" marR="0" rtl="0" algn="l">
                  <a:lnSpc>
                    <a:spcPct val="90000"/>
                  </a:lnSpc>
                  <a:spcBef>
                    <a:spcPts val="280"/>
                  </a:spcBef>
                  <a:spcAft>
                    <a:spcPts val="0"/>
                  </a:spcAft>
                  <a:buClr>
                    <a:schemeClr val="lt1"/>
                  </a:buClr>
                  <a:buSzPts val="1200"/>
                  <a:buFont typeface="Book Antiqua"/>
                  <a:buChar char="•"/>
                </a:pPr>
                <a:r>
                  <a:rPr b="0" i="0" lang="en-US" sz="1200" u="none" cap="none" strike="noStrike">
                    <a:solidFill>
                      <a:schemeClr val="lt1"/>
                    </a:solidFill>
                    <a:latin typeface="Book Antiqua"/>
                    <a:ea typeface="Book Antiqua"/>
                    <a:cs typeface="Book Antiqua"/>
                    <a:sym typeface="Book Antiqua"/>
                  </a:rPr>
                  <a:t>Data</a:t>
                </a:r>
                <a:endParaRPr b="0" i="0" sz="1200" u="none" cap="none" strike="noStrike">
                  <a:solidFill>
                    <a:schemeClr val="lt1"/>
                  </a:solidFill>
                  <a:latin typeface="Book Antiqua"/>
                  <a:ea typeface="Book Antiqua"/>
                  <a:cs typeface="Book Antiqua"/>
                  <a:sym typeface="Book Antiqua"/>
                </a:endParaRPr>
              </a:p>
            </p:txBody>
          </p:sp>
          <p:sp>
            <p:nvSpPr>
              <p:cNvPr id="781" name="Google Shape;781;p61"/>
              <p:cNvSpPr/>
              <p:nvPr/>
            </p:nvSpPr>
            <p:spPr>
              <a:xfrm>
                <a:off x="15755" y="1055606"/>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1"/>
              <p:cNvSpPr/>
              <p:nvPr/>
            </p:nvSpPr>
            <p:spPr>
              <a:xfrm>
                <a:off x="0" y="1213159"/>
                <a:ext cx="1371600" cy="157553"/>
              </a:xfrm>
              <a:prstGeom prst="roundRect">
                <a:avLst>
                  <a:gd fmla="val 10000" name="adj"/>
                </a:avLst>
              </a:prstGeom>
              <a:solidFill>
                <a:srgbClr val="FD85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1"/>
              <p:cNvSpPr txBox="1"/>
              <p:nvPr/>
            </p:nvSpPr>
            <p:spPr>
              <a:xfrm>
                <a:off x="290075" y="1213159"/>
                <a:ext cx="1081524" cy="157553"/>
              </a:xfrm>
              <a:prstGeom prst="rect">
                <a:avLst/>
              </a:prstGeom>
              <a:noFill/>
              <a:ln>
                <a:noFill/>
              </a:ln>
            </p:spPr>
            <p:txBody>
              <a:bodyPr anchorCtr="0" anchor="ctr" bIns="30475" lIns="30475" spcFirstLastPara="1" rIns="30475" wrap="square" tIns="30475">
                <a:noAutofit/>
              </a:bodyPr>
              <a:lstStyle/>
              <a:p>
                <a:pPr indent="0" lvl="0" marL="0" marR="0" rtl="0" algn="l">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784" name="Google Shape;784;p61"/>
              <p:cNvSpPr/>
              <p:nvPr/>
            </p:nvSpPr>
            <p:spPr>
              <a:xfrm>
                <a:off x="15755" y="1228914"/>
                <a:ext cx="274320" cy="126042"/>
              </a:xfrm>
              <a:prstGeom prst="roundRect">
                <a:avLst>
                  <a:gd fmla="val 10000" name="adj"/>
                </a:avLst>
              </a:prstGeom>
              <a:solidFill>
                <a:srgbClr val="FFCD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85" name="Google Shape;785;p61"/>
          <p:cNvSpPr/>
          <p:nvPr/>
        </p:nvSpPr>
        <p:spPr>
          <a:xfrm rot="-2700000">
            <a:off x="1070069" y="1807834"/>
            <a:ext cx="713534"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786" name="Google Shape;786;p61"/>
          <p:cNvSpPr/>
          <p:nvPr/>
        </p:nvSpPr>
        <p:spPr>
          <a:xfrm>
            <a:off x="4038600" y="2590800"/>
            <a:ext cx="4572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grpSp>
        <p:nvGrpSpPr>
          <p:cNvPr id="787" name="Google Shape;787;p61"/>
          <p:cNvGrpSpPr/>
          <p:nvPr/>
        </p:nvGrpSpPr>
        <p:grpSpPr>
          <a:xfrm>
            <a:off x="4572000" y="2362200"/>
            <a:ext cx="1866122" cy="1382751"/>
            <a:chOff x="4724400" y="2286000"/>
            <a:chExt cx="1866122" cy="1382751"/>
          </a:xfrm>
        </p:grpSpPr>
        <p:sp>
          <p:nvSpPr>
            <p:cNvPr id="788" name="Google Shape;788;p61"/>
            <p:cNvSpPr/>
            <p:nvPr/>
          </p:nvSpPr>
          <p:spPr>
            <a:xfrm>
              <a:off x="4724400" y="2743200"/>
              <a:ext cx="1866122" cy="468351"/>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br>
                <a:rPr b="1" lang="en-US" sz="1200">
                  <a:solidFill>
                    <a:schemeClr val="lt1"/>
                  </a:solidFill>
                  <a:latin typeface="Book Antiqua"/>
                  <a:ea typeface="Book Antiqua"/>
                  <a:cs typeface="Book Antiqua"/>
                  <a:sym typeface="Book Antiqua"/>
                </a:rPr>
              </a:br>
              <a:r>
                <a:rPr b="1" lang="en-US" sz="1200">
                  <a:solidFill>
                    <a:schemeClr val="lt1"/>
                  </a:solidFill>
                  <a:latin typeface="Book Antiqua"/>
                  <a:ea typeface="Book Antiqua"/>
                  <a:cs typeface="Book Antiqua"/>
                  <a:sym typeface="Book Antiqua"/>
                </a:rPr>
                <a:t>Pointers to Data Blocks</a:t>
              </a:r>
              <a:endParaRPr/>
            </a:p>
            <a:p>
              <a:pPr indent="0" lvl="0" marL="0" marR="0" rtl="0" algn="ctr">
                <a:spcBef>
                  <a:spcPts val="0"/>
                </a:spcBef>
                <a:spcAft>
                  <a:spcPts val="0"/>
                </a:spcAft>
                <a:buNone/>
              </a:pPr>
              <a:r>
                <a:rPr b="1" lang="en-US" sz="1200">
                  <a:solidFill>
                    <a:schemeClr val="lt1"/>
                  </a:solidFill>
                  <a:latin typeface="Book Antiqua"/>
                  <a:ea typeface="Book Antiqua"/>
                  <a:cs typeface="Book Antiqua"/>
                  <a:sym typeface="Book Antiqua"/>
                </a:rPr>
                <a:t>(Direct)</a:t>
              </a:r>
              <a:endParaRPr/>
            </a:p>
            <a:p>
              <a:pPr indent="0" lvl="0" marL="0" marR="0" rtl="0" algn="ctr">
                <a:spcBef>
                  <a:spcPts val="0"/>
                </a:spcBef>
                <a:spcAft>
                  <a:spcPts val="0"/>
                </a:spcAft>
                <a:buNone/>
              </a:pPr>
              <a:r>
                <a:t/>
              </a:r>
              <a:endParaRPr b="1" sz="1200">
                <a:solidFill>
                  <a:schemeClr val="lt1"/>
                </a:solidFill>
                <a:latin typeface="Book Antiqua"/>
                <a:ea typeface="Book Antiqua"/>
                <a:cs typeface="Book Antiqua"/>
                <a:sym typeface="Book Antiqua"/>
              </a:endParaRPr>
            </a:p>
          </p:txBody>
        </p:sp>
        <p:sp>
          <p:nvSpPr>
            <p:cNvPr id="789" name="Google Shape;789;p61"/>
            <p:cNvSpPr/>
            <p:nvPr/>
          </p:nvSpPr>
          <p:spPr>
            <a:xfrm>
              <a:off x="4724400" y="3200400"/>
              <a:ext cx="1866122" cy="468351"/>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chemeClr val="lt1"/>
                </a:solidFill>
                <a:latin typeface="Book Antiqua"/>
                <a:ea typeface="Book Antiqua"/>
                <a:cs typeface="Book Antiqua"/>
                <a:sym typeface="Book Antiqua"/>
              </a:endParaRPr>
            </a:p>
            <a:p>
              <a:pPr indent="0" lvl="0" marL="0" marR="0" rtl="0" algn="ctr">
                <a:spcBef>
                  <a:spcPts val="0"/>
                </a:spcBef>
                <a:spcAft>
                  <a:spcPts val="0"/>
                </a:spcAft>
                <a:buNone/>
              </a:pPr>
              <a:r>
                <a:rPr b="1" lang="en-US" sz="1200">
                  <a:solidFill>
                    <a:schemeClr val="lt1"/>
                  </a:solidFill>
                  <a:latin typeface="Book Antiqua"/>
                  <a:ea typeface="Book Antiqua"/>
                  <a:cs typeface="Book Antiqua"/>
                  <a:sym typeface="Book Antiqua"/>
                </a:rPr>
                <a:t>Pointers to Data Blocks</a:t>
              </a:r>
              <a:endParaRPr/>
            </a:p>
            <a:p>
              <a:pPr indent="0" lvl="0" marL="0" marR="0" rtl="0" algn="ctr">
                <a:spcBef>
                  <a:spcPts val="0"/>
                </a:spcBef>
                <a:spcAft>
                  <a:spcPts val="0"/>
                </a:spcAft>
                <a:buNone/>
              </a:pPr>
              <a:r>
                <a:rPr b="1" lang="en-US" sz="1200">
                  <a:solidFill>
                    <a:schemeClr val="lt1"/>
                  </a:solidFill>
                  <a:latin typeface="Book Antiqua"/>
                  <a:ea typeface="Book Antiqua"/>
                  <a:cs typeface="Book Antiqua"/>
                  <a:sym typeface="Book Antiqua"/>
                </a:rPr>
                <a:t>(Direct)</a:t>
              </a:r>
              <a:endParaRPr/>
            </a:p>
            <a:p>
              <a:pPr indent="0" lvl="0" marL="0" marR="0" rtl="0" algn="ctr">
                <a:spcBef>
                  <a:spcPts val="0"/>
                </a:spcBef>
                <a:spcAft>
                  <a:spcPts val="0"/>
                </a:spcAft>
                <a:buNone/>
              </a:pPr>
              <a:r>
                <a:t/>
              </a:r>
              <a:endParaRPr sz="1200">
                <a:solidFill>
                  <a:schemeClr val="lt1"/>
                </a:solidFill>
                <a:latin typeface="Book Antiqua"/>
                <a:ea typeface="Book Antiqua"/>
                <a:cs typeface="Book Antiqua"/>
                <a:sym typeface="Book Antiqua"/>
              </a:endParaRPr>
            </a:p>
          </p:txBody>
        </p:sp>
        <p:sp>
          <p:nvSpPr>
            <p:cNvPr id="790" name="Google Shape;790;p61"/>
            <p:cNvSpPr/>
            <p:nvPr/>
          </p:nvSpPr>
          <p:spPr>
            <a:xfrm>
              <a:off x="4724400" y="2286000"/>
              <a:ext cx="1866122" cy="468351"/>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Book Antiqua"/>
                  <a:ea typeface="Book Antiqua"/>
                  <a:cs typeface="Book Antiqua"/>
                  <a:sym typeface="Book Antiqua"/>
                </a:rPr>
                <a:t>Pointers to Data Blocks</a:t>
              </a:r>
              <a:endParaRPr/>
            </a:p>
            <a:p>
              <a:pPr indent="0" lvl="0" marL="0" marR="0" rtl="0" algn="ctr">
                <a:spcBef>
                  <a:spcPts val="0"/>
                </a:spcBef>
                <a:spcAft>
                  <a:spcPts val="0"/>
                </a:spcAft>
                <a:buNone/>
              </a:pPr>
              <a:r>
                <a:rPr b="1" lang="en-US" sz="1200">
                  <a:solidFill>
                    <a:schemeClr val="lt1"/>
                  </a:solidFill>
                  <a:latin typeface="Book Antiqua"/>
                  <a:ea typeface="Book Antiqua"/>
                  <a:cs typeface="Book Antiqua"/>
                  <a:sym typeface="Book Antiqua"/>
                </a:rPr>
                <a:t>(Direct)</a:t>
              </a:r>
              <a:endParaRPr b="1" sz="1200">
                <a:solidFill>
                  <a:schemeClr val="lt1"/>
                </a:solidFill>
                <a:latin typeface="Book Antiqua"/>
                <a:ea typeface="Book Antiqua"/>
                <a:cs typeface="Book Antiqua"/>
                <a:sym typeface="Book Antiqua"/>
              </a:endParaRPr>
            </a:p>
          </p:txBody>
        </p:sp>
      </p:grpSp>
      <p:sp>
        <p:nvSpPr>
          <p:cNvPr id="791" name="Google Shape;791;p61"/>
          <p:cNvSpPr/>
          <p:nvPr/>
        </p:nvSpPr>
        <p:spPr>
          <a:xfrm>
            <a:off x="6629400" y="2438400"/>
            <a:ext cx="3810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792" name="Google Shape;792;p61"/>
          <p:cNvSpPr/>
          <p:nvPr/>
        </p:nvSpPr>
        <p:spPr>
          <a:xfrm>
            <a:off x="6705600" y="4648200"/>
            <a:ext cx="3810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793" name="Google Shape;793;p61"/>
          <p:cNvSpPr/>
          <p:nvPr/>
        </p:nvSpPr>
        <p:spPr>
          <a:xfrm>
            <a:off x="3657600" y="1143000"/>
            <a:ext cx="4572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794" name="Google Shape;794;p61"/>
          <p:cNvSpPr/>
          <p:nvPr/>
        </p:nvSpPr>
        <p:spPr>
          <a:xfrm>
            <a:off x="1676400" y="2895600"/>
            <a:ext cx="4572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795" name="Google Shape;795;p61"/>
          <p:cNvSpPr/>
          <p:nvPr/>
        </p:nvSpPr>
        <p:spPr>
          <a:xfrm>
            <a:off x="1676400" y="4572000"/>
            <a:ext cx="3810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796" name="Google Shape;796;p61"/>
          <p:cNvSpPr/>
          <p:nvPr/>
        </p:nvSpPr>
        <p:spPr>
          <a:xfrm>
            <a:off x="4191000" y="4648200"/>
            <a:ext cx="3810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grpSp>
        <p:nvGrpSpPr>
          <p:cNvPr id="797" name="Google Shape;797;p61"/>
          <p:cNvGrpSpPr/>
          <p:nvPr/>
        </p:nvGrpSpPr>
        <p:grpSpPr>
          <a:xfrm>
            <a:off x="4724400" y="4419600"/>
            <a:ext cx="1866122" cy="1382751"/>
            <a:chOff x="4724400" y="2286000"/>
            <a:chExt cx="1866122" cy="1382751"/>
          </a:xfrm>
        </p:grpSpPr>
        <p:sp>
          <p:nvSpPr>
            <p:cNvPr id="798" name="Google Shape;798;p61"/>
            <p:cNvSpPr/>
            <p:nvPr/>
          </p:nvSpPr>
          <p:spPr>
            <a:xfrm>
              <a:off x="4724400" y="2743200"/>
              <a:ext cx="1866122" cy="468351"/>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br>
                <a:rPr b="1" lang="en-US" sz="1200">
                  <a:solidFill>
                    <a:schemeClr val="lt1"/>
                  </a:solidFill>
                  <a:latin typeface="Book Antiqua"/>
                  <a:ea typeface="Book Antiqua"/>
                  <a:cs typeface="Book Antiqua"/>
                  <a:sym typeface="Book Antiqua"/>
                </a:rPr>
              </a:br>
              <a:r>
                <a:rPr b="1" lang="en-US" sz="1200">
                  <a:solidFill>
                    <a:schemeClr val="lt1"/>
                  </a:solidFill>
                  <a:latin typeface="Book Antiqua"/>
                  <a:ea typeface="Book Antiqua"/>
                  <a:cs typeface="Book Antiqua"/>
                  <a:sym typeface="Book Antiqua"/>
                </a:rPr>
                <a:t>Pointers to Data Blocks</a:t>
              </a:r>
              <a:endParaRPr/>
            </a:p>
            <a:p>
              <a:pPr indent="0" lvl="0" marL="0" marR="0" rtl="0" algn="ctr">
                <a:spcBef>
                  <a:spcPts val="0"/>
                </a:spcBef>
                <a:spcAft>
                  <a:spcPts val="0"/>
                </a:spcAft>
                <a:buNone/>
              </a:pPr>
              <a:r>
                <a:rPr b="1" lang="en-US" sz="1200">
                  <a:solidFill>
                    <a:schemeClr val="lt1"/>
                  </a:solidFill>
                  <a:latin typeface="Book Antiqua"/>
                  <a:ea typeface="Book Antiqua"/>
                  <a:cs typeface="Book Antiqua"/>
                  <a:sym typeface="Book Antiqua"/>
                </a:rPr>
                <a:t>(Direct)</a:t>
              </a:r>
              <a:endParaRPr/>
            </a:p>
            <a:p>
              <a:pPr indent="0" lvl="0" marL="0" marR="0" rtl="0" algn="ctr">
                <a:spcBef>
                  <a:spcPts val="0"/>
                </a:spcBef>
                <a:spcAft>
                  <a:spcPts val="0"/>
                </a:spcAft>
                <a:buNone/>
              </a:pPr>
              <a:r>
                <a:t/>
              </a:r>
              <a:endParaRPr b="1" sz="1200">
                <a:solidFill>
                  <a:schemeClr val="lt1"/>
                </a:solidFill>
                <a:latin typeface="Book Antiqua"/>
                <a:ea typeface="Book Antiqua"/>
                <a:cs typeface="Book Antiqua"/>
                <a:sym typeface="Book Antiqua"/>
              </a:endParaRPr>
            </a:p>
          </p:txBody>
        </p:sp>
        <p:sp>
          <p:nvSpPr>
            <p:cNvPr id="799" name="Google Shape;799;p61"/>
            <p:cNvSpPr/>
            <p:nvPr/>
          </p:nvSpPr>
          <p:spPr>
            <a:xfrm>
              <a:off x="4724400" y="3200400"/>
              <a:ext cx="1866122" cy="468351"/>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chemeClr val="lt1"/>
                </a:solidFill>
                <a:latin typeface="Book Antiqua"/>
                <a:ea typeface="Book Antiqua"/>
                <a:cs typeface="Book Antiqua"/>
                <a:sym typeface="Book Antiqua"/>
              </a:endParaRPr>
            </a:p>
            <a:p>
              <a:pPr indent="0" lvl="0" marL="0" marR="0" rtl="0" algn="ctr">
                <a:spcBef>
                  <a:spcPts val="0"/>
                </a:spcBef>
                <a:spcAft>
                  <a:spcPts val="0"/>
                </a:spcAft>
                <a:buNone/>
              </a:pPr>
              <a:r>
                <a:rPr b="1" lang="en-US" sz="1200">
                  <a:solidFill>
                    <a:schemeClr val="lt1"/>
                  </a:solidFill>
                  <a:latin typeface="Book Antiqua"/>
                  <a:ea typeface="Book Antiqua"/>
                  <a:cs typeface="Book Antiqua"/>
                  <a:sym typeface="Book Antiqua"/>
                </a:rPr>
                <a:t>Pointers to Data Blocks</a:t>
              </a:r>
              <a:endParaRPr/>
            </a:p>
            <a:p>
              <a:pPr indent="0" lvl="0" marL="0" marR="0" rtl="0" algn="ctr">
                <a:spcBef>
                  <a:spcPts val="0"/>
                </a:spcBef>
                <a:spcAft>
                  <a:spcPts val="0"/>
                </a:spcAft>
                <a:buNone/>
              </a:pPr>
              <a:r>
                <a:rPr b="1" lang="en-US" sz="1200">
                  <a:solidFill>
                    <a:schemeClr val="lt1"/>
                  </a:solidFill>
                  <a:latin typeface="Book Antiqua"/>
                  <a:ea typeface="Book Antiqua"/>
                  <a:cs typeface="Book Antiqua"/>
                  <a:sym typeface="Book Antiqua"/>
                </a:rPr>
                <a:t>(Direct)</a:t>
              </a:r>
              <a:endParaRPr/>
            </a:p>
            <a:p>
              <a:pPr indent="0" lvl="0" marL="0" marR="0" rtl="0" algn="ctr">
                <a:spcBef>
                  <a:spcPts val="0"/>
                </a:spcBef>
                <a:spcAft>
                  <a:spcPts val="0"/>
                </a:spcAft>
                <a:buNone/>
              </a:pPr>
              <a:r>
                <a:t/>
              </a:r>
              <a:endParaRPr sz="1200">
                <a:solidFill>
                  <a:schemeClr val="lt1"/>
                </a:solidFill>
                <a:latin typeface="Book Antiqua"/>
                <a:ea typeface="Book Antiqua"/>
                <a:cs typeface="Book Antiqua"/>
                <a:sym typeface="Book Antiqua"/>
              </a:endParaRPr>
            </a:p>
          </p:txBody>
        </p:sp>
        <p:sp>
          <p:nvSpPr>
            <p:cNvPr id="800" name="Google Shape;800;p61"/>
            <p:cNvSpPr/>
            <p:nvPr/>
          </p:nvSpPr>
          <p:spPr>
            <a:xfrm>
              <a:off x="4724400" y="2286000"/>
              <a:ext cx="1866122" cy="468351"/>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Book Antiqua"/>
                  <a:ea typeface="Book Antiqua"/>
                  <a:cs typeface="Book Antiqua"/>
                  <a:sym typeface="Book Antiqua"/>
                </a:rPr>
                <a:t>Pointers to Data Blocks</a:t>
              </a:r>
              <a:endParaRPr/>
            </a:p>
            <a:p>
              <a:pPr indent="0" lvl="0" marL="0" marR="0" rtl="0" algn="ctr">
                <a:spcBef>
                  <a:spcPts val="0"/>
                </a:spcBef>
                <a:spcAft>
                  <a:spcPts val="0"/>
                </a:spcAft>
                <a:buNone/>
              </a:pPr>
              <a:r>
                <a:rPr b="1" lang="en-US" sz="1200">
                  <a:solidFill>
                    <a:schemeClr val="lt1"/>
                  </a:solidFill>
                  <a:latin typeface="Book Antiqua"/>
                  <a:ea typeface="Book Antiqua"/>
                  <a:cs typeface="Book Antiqua"/>
                  <a:sym typeface="Book Antiqua"/>
                </a:rPr>
                <a:t>(Direct)</a:t>
              </a:r>
              <a:endParaRPr b="1" sz="1200">
                <a:solidFill>
                  <a:schemeClr val="lt1"/>
                </a:solidFill>
                <a:latin typeface="Book Antiqua"/>
                <a:ea typeface="Book Antiqua"/>
                <a:cs typeface="Book Antiqua"/>
                <a:sym typeface="Book Antiqua"/>
              </a:endParaRPr>
            </a:p>
          </p:txBody>
        </p:sp>
      </p:grpSp>
      <p:sp>
        <p:nvSpPr>
          <p:cNvPr id="801" name="Google Shape;801;p61"/>
          <p:cNvSpPr/>
          <p:nvPr/>
        </p:nvSpPr>
        <p:spPr>
          <a:xfrm flipH="1" rot="-5400000">
            <a:off x="571500" y="3771900"/>
            <a:ext cx="3810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7"/>
          <p:cNvSpPr txBox="1"/>
          <p:nvPr>
            <p:ph type="title"/>
          </p:nvPr>
        </p:nvSpPr>
        <p:spPr>
          <a:xfrm>
            <a:off x="228600" y="76200"/>
            <a:ext cx="84582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Who executes the statements after fork ?</a:t>
            </a:r>
            <a:endParaRPr b="1" i="0" sz="2520" u="none" cap="small" strike="noStrike">
              <a:solidFill>
                <a:schemeClr val="dk2"/>
              </a:solidFill>
              <a:latin typeface="Book Antiqua"/>
              <a:ea typeface="Book Antiqua"/>
              <a:cs typeface="Book Antiqua"/>
              <a:sym typeface="Book Antiqua"/>
            </a:endParaRPr>
          </a:p>
        </p:txBody>
      </p:sp>
      <p:sp>
        <p:nvSpPr>
          <p:cNvPr id="180" name="Google Shape;180;p17"/>
          <p:cNvSpPr txBox="1"/>
          <p:nvPr>
            <p:ph idx="1" type="body"/>
          </p:nvPr>
        </p:nvSpPr>
        <p:spPr>
          <a:xfrm>
            <a:off x="228600" y="685800"/>
            <a:ext cx="8458200" cy="58674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#include &lt;stdio.h&gt;</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#include &lt;unistd.h&gt;</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int main()</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int pid;</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pid = fork();</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if ( pid == 0 )</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printf("\nI am the child\n");</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printf("\nMy parent is %d\n", getppid());</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else</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printf("\nI am the parent of child with pid %d\n", pid);</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printf("I am the process with pid %d executing this statement\n", getpid());</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    return 0;</a:t>
            </a:r>
            <a:endParaRPr/>
          </a:p>
          <a:p>
            <a:pPr indent="-274320" lvl="0" marL="274320" marR="0" rtl="0" algn="l">
              <a:lnSpc>
                <a:spcPct val="80000"/>
              </a:lnSpc>
              <a:spcBef>
                <a:spcPts val="600"/>
              </a:spcBef>
              <a:spcAft>
                <a:spcPts val="0"/>
              </a:spcAft>
              <a:buClr>
                <a:schemeClr val="accent1"/>
              </a:buClr>
              <a:buFont typeface="Noto Sans Symbols"/>
              <a:buNone/>
            </a:pPr>
            <a:r>
              <a:rPr b="0" i="0" lang="en-US" sz="1679" u="none" cap="none" strike="noStrike">
                <a:solidFill>
                  <a:schemeClr val="dk1"/>
                </a:solidFill>
                <a:latin typeface="Book Antiqua"/>
                <a:ea typeface="Book Antiqua"/>
                <a:cs typeface="Book Antiqua"/>
                <a:sym typeface="Book Antiqua"/>
              </a:rPr>
              <a:t>}</a:t>
            </a:r>
            <a:endParaRPr/>
          </a:p>
          <a:p>
            <a:pPr indent="-274320" lvl="0" marL="274320" marR="0" rtl="0" algn="l">
              <a:lnSpc>
                <a:spcPct val="80000"/>
              </a:lnSpc>
              <a:spcBef>
                <a:spcPts val="600"/>
              </a:spcBef>
              <a:spcAft>
                <a:spcPts val="0"/>
              </a:spcAft>
              <a:buClr>
                <a:schemeClr val="accent1"/>
              </a:buClr>
              <a:buFont typeface="Noto Sans Symbols"/>
              <a:buNone/>
            </a:pPr>
            <a:r>
              <a:t/>
            </a:r>
            <a:endParaRPr b="0" i="0" sz="1679"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62"/>
          <p:cNvSpPr txBox="1"/>
          <p:nvPr>
            <p:ph type="title"/>
          </p:nvPr>
        </p:nvSpPr>
        <p:spPr>
          <a:xfrm>
            <a:off x="152400" y="152400"/>
            <a:ext cx="8839200" cy="381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HARD LINKS</a:t>
            </a:r>
            <a:endParaRPr b="1" i="0" sz="2520" u="none" cap="small" strike="noStrike">
              <a:solidFill>
                <a:schemeClr val="dk2"/>
              </a:solidFill>
              <a:latin typeface="Book Antiqua"/>
              <a:ea typeface="Book Antiqua"/>
              <a:cs typeface="Book Antiqua"/>
              <a:sym typeface="Book Antiqua"/>
            </a:endParaRPr>
          </a:p>
        </p:txBody>
      </p:sp>
      <p:sp>
        <p:nvSpPr>
          <p:cNvPr id="807" name="Google Shape;807;p62"/>
          <p:cNvSpPr txBox="1"/>
          <p:nvPr>
            <p:ph idx="1" type="body"/>
          </p:nvPr>
        </p:nvSpPr>
        <p:spPr>
          <a:xfrm>
            <a:off x="0" y="533400"/>
            <a:ext cx="8991600" cy="6324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When you create a hard link to a file you are referencing the same file namely same inode. The hard link refers to the same file. Here is an example which will help in understanding hard links</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ls -l pipe.c</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-rw-rw-r--  1  v_bhaskaran v_bhaskaran 483 Mar 17 14:13 pipe.c</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Now I create a hard link to pipe.c using ln command</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ln pipe.c newpipe.c</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ls -l pipe.c</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-rw-rw-r--  2  v_bhaskaran v_bhaskaran 483 Mar 17 14:13 pipe.c</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sp>
        <p:nvSpPr>
          <p:cNvPr id="808" name="Google Shape;808;p62"/>
          <p:cNvSpPr/>
          <p:nvPr/>
        </p:nvSpPr>
        <p:spPr>
          <a:xfrm>
            <a:off x="2438400" y="1905000"/>
            <a:ext cx="2895600" cy="533400"/>
          </a:xfrm>
          <a:prstGeom prst="wedgeRectCallout">
            <a:avLst>
              <a:gd fmla="val -73570" name="adj1"/>
              <a:gd fmla="val 81357" name="adj2"/>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Number of Links is 1</a:t>
            </a:r>
            <a:endParaRPr sz="1800">
              <a:solidFill>
                <a:schemeClr val="lt1"/>
              </a:solidFill>
              <a:latin typeface="Book Antiqua"/>
              <a:ea typeface="Book Antiqua"/>
              <a:cs typeface="Book Antiqua"/>
              <a:sym typeface="Book Antiqua"/>
            </a:endParaRPr>
          </a:p>
        </p:txBody>
      </p:sp>
      <p:sp>
        <p:nvSpPr>
          <p:cNvPr id="809" name="Google Shape;809;p62"/>
          <p:cNvSpPr/>
          <p:nvPr/>
        </p:nvSpPr>
        <p:spPr>
          <a:xfrm>
            <a:off x="2286000" y="4953000"/>
            <a:ext cx="2971800" cy="457200"/>
          </a:xfrm>
          <a:prstGeom prst="wedgeRectCallout">
            <a:avLst>
              <a:gd fmla="val -71359" name="adj1"/>
              <a:gd fmla="val -126072" name="adj2"/>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Book Antiqua"/>
              <a:ea typeface="Book Antiqua"/>
              <a:cs typeface="Book Antiqua"/>
              <a:sym typeface="Book Antiqua"/>
            </a:endParaRPr>
          </a:p>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Number of Links is 2</a:t>
            </a:r>
            <a:endParaRPr/>
          </a:p>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63"/>
          <p:cNvSpPr txBox="1"/>
          <p:nvPr>
            <p:ph type="title"/>
          </p:nvPr>
        </p:nvSpPr>
        <p:spPr>
          <a:xfrm>
            <a:off x="152400" y="152400"/>
            <a:ext cx="8839200" cy="381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HARD LINKS</a:t>
            </a:r>
            <a:endParaRPr b="1" i="0" sz="2520" u="none" cap="small" strike="noStrike">
              <a:solidFill>
                <a:schemeClr val="dk2"/>
              </a:solidFill>
              <a:latin typeface="Book Antiqua"/>
              <a:ea typeface="Book Antiqua"/>
              <a:cs typeface="Book Antiqua"/>
              <a:sym typeface="Book Antiqua"/>
            </a:endParaRPr>
          </a:p>
        </p:txBody>
      </p:sp>
      <p:sp>
        <p:nvSpPr>
          <p:cNvPr id="815" name="Google Shape;815;p63"/>
          <p:cNvSpPr txBox="1"/>
          <p:nvPr>
            <p:ph idx="1" type="body"/>
          </p:nvPr>
        </p:nvSpPr>
        <p:spPr>
          <a:xfrm>
            <a:off x="0" y="533400"/>
            <a:ext cx="8991600" cy="6324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Inodes of both pipe.c and newpipe.c are the same and hence both refer to the same file. If you remove the hard link ( newpipe.c ) or the actual file ( pipe.c ) the number of links will show 1 and the file will continue to exist. If you remove both ( the file and also its hard link ) then the file is deleted and the data blocks are released</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ls -i pipe.c</a:t>
            </a:r>
            <a:endParaRPr/>
          </a:p>
          <a:p>
            <a:pPr indent="-274320" lvl="0" marL="274320" marR="0" rtl="0" algn="l">
              <a:spcBef>
                <a:spcPts val="600"/>
              </a:spcBef>
              <a:spcAft>
                <a:spcPts val="0"/>
              </a:spcAft>
              <a:buClr>
                <a:schemeClr val="accent1"/>
              </a:buClr>
              <a:buFont typeface="Noto Sans Symbols"/>
              <a:buNone/>
            </a:pPr>
            <a:r>
              <a:rPr b="1" i="0" lang="en-US" sz="2400" u="none" cap="none" strike="noStrike">
                <a:solidFill>
                  <a:srgbClr val="FF0000"/>
                </a:solidFill>
                <a:latin typeface="Book Antiqua"/>
                <a:ea typeface="Book Antiqua"/>
                <a:cs typeface="Book Antiqua"/>
                <a:sym typeface="Book Antiqua"/>
              </a:rPr>
              <a:t>30541075 </a:t>
            </a:r>
            <a:r>
              <a:rPr b="0" i="0" lang="en-US" sz="2400" u="none" cap="none" strike="noStrike">
                <a:solidFill>
                  <a:schemeClr val="dk1"/>
                </a:solidFill>
                <a:latin typeface="Book Antiqua"/>
                <a:ea typeface="Book Antiqua"/>
                <a:cs typeface="Book Antiqua"/>
                <a:sym typeface="Book Antiqua"/>
              </a:rPr>
              <a:t> pipe.c</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ls -i newpipe.c</a:t>
            </a:r>
            <a:endParaRPr/>
          </a:p>
          <a:p>
            <a:pPr indent="-274320" lvl="0" marL="274320" marR="0" rtl="0" algn="l">
              <a:spcBef>
                <a:spcPts val="600"/>
              </a:spcBef>
              <a:spcAft>
                <a:spcPts val="0"/>
              </a:spcAft>
              <a:buClr>
                <a:schemeClr val="accent1"/>
              </a:buClr>
              <a:buFont typeface="Noto Sans Symbols"/>
              <a:buNone/>
            </a:pPr>
            <a:r>
              <a:rPr b="1" i="0" lang="en-US" sz="2400" u="none" cap="none" strike="noStrike">
                <a:solidFill>
                  <a:srgbClr val="FF0000"/>
                </a:solidFill>
                <a:latin typeface="Book Antiqua"/>
                <a:ea typeface="Book Antiqua"/>
                <a:cs typeface="Book Antiqua"/>
                <a:sym typeface="Book Antiqua"/>
              </a:rPr>
              <a:t>30541075</a:t>
            </a:r>
            <a:r>
              <a:rPr b="0" i="0" lang="en-US" sz="2400" u="none" cap="none" strike="noStrike">
                <a:solidFill>
                  <a:schemeClr val="dk1"/>
                </a:solidFill>
                <a:latin typeface="Book Antiqua"/>
                <a:ea typeface="Book Antiqua"/>
                <a:cs typeface="Book Antiqua"/>
                <a:sym typeface="Book Antiqua"/>
              </a:rPr>
              <a:t>  newpipe.c</a:t>
            </a:r>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The inode numbers of both the files are the same ( 30541075 )</a:t>
            </a:r>
            <a:endParaRPr/>
          </a:p>
          <a:p>
            <a:pPr indent="-274320" lvl="0" marL="27432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64"/>
          <p:cNvSpPr txBox="1"/>
          <p:nvPr>
            <p:ph type="title"/>
          </p:nvPr>
        </p:nvSpPr>
        <p:spPr>
          <a:xfrm>
            <a:off x="152400" y="152400"/>
            <a:ext cx="8839200" cy="381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What happens when I delete one of them ?</a:t>
            </a:r>
            <a:endParaRPr b="1" i="0" sz="2520" u="none" cap="small" strike="noStrike">
              <a:solidFill>
                <a:schemeClr val="dk2"/>
              </a:solidFill>
              <a:latin typeface="Book Antiqua"/>
              <a:ea typeface="Book Antiqua"/>
              <a:cs typeface="Book Antiqua"/>
              <a:sym typeface="Book Antiqua"/>
            </a:endParaRPr>
          </a:p>
        </p:txBody>
      </p:sp>
      <p:sp>
        <p:nvSpPr>
          <p:cNvPr id="821" name="Google Shape;821;p64"/>
          <p:cNvSpPr txBox="1"/>
          <p:nvPr>
            <p:ph idx="1" type="body"/>
          </p:nvPr>
        </p:nvSpPr>
        <p:spPr>
          <a:xfrm>
            <a:off x="0" y="533400"/>
            <a:ext cx="8991600" cy="6324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Let us delete pipe.c and see what happens ?</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$rm pipe.c</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$ls –l newpipe.c</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-rw-rw-r-- 1 v_bhaskaran v_bhaskaran 483 Mar 17 14:13 newpipe.c</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167640" lvl="0" marL="274320" marR="0" rtl="0" algn="l">
              <a:spcBef>
                <a:spcPts val="600"/>
              </a:spcBef>
              <a:spcAft>
                <a:spcPts val="0"/>
              </a:spcAft>
              <a:buClr>
                <a:schemeClr val="accent1"/>
              </a:buClr>
              <a:buSzPts val="1680"/>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167640" lvl="0" marL="274320" marR="0" rtl="0" algn="l">
              <a:spcBef>
                <a:spcPts val="600"/>
              </a:spcBef>
              <a:spcAft>
                <a:spcPts val="0"/>
              </a:spcAft>
              <a:buClr>
                <a:schemeClr val="accent1"/>
              </a:buClr>
              <a:buSzPts val="1680"/>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The behavior is the same even when we delete newpipe.c and retain pipe.c</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When the reference count ( number of links ) becomes 0 the inode will no longer exist for the file and all the data blocks and meta data associated with the file will be released )</a:t>
            </a:r>
            <a:endParaRPr b="0" i="0" sz="2400" u="none" cap="none" strike="noStrike">
              <a:solidFill>
                <a:schemeClr val="dk1"/>
              </a:solidFill>
              <a:latin typeface="Book Antiqua"/>
              <a:ea typeface="Book Antiqua"/>
              <a:cs typeface="Book Antiqua"/>
              <a:sym typeface="Book Antiqua"/>
            </a:endParaRPr>
          </a:p>
        </p:txBody>
      </p:sp>
      <p:sp>
        <p:nvSpPr>
          <p:cNvPr id="822" name="Google Shape;822;p64"/>
          <p:cNvSpPr/>
          <p:nvPr/>
        </p:nvSpPr>
        <p:spPr>
          <a:xfrm>
            <a:off x="1905000" y="2971800"/>
            <a:ext cx="2819400" cy="990600"/>
          </a:xfrm>
          <a:prstGeom prst="wedgeRoundRectCallout">
            <a:avLst>
              <a:gd fmla="val -57806" name="adj1"/>
              <a:gd fmla="val -123295" name="adj2"/>
              <a:gd fmla="val 16667" name="adj3"/>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File exists but the number of links to the file is now 1</a:t>
            </a:r>
            <a:endParaRPr sz="1800">
              <a:solidFill>
                <a:schemeClr val="lt1"/>
              </a:solidFill>
              <a:latin typeface="Book Antiqua"/>
              <a:ea typeface="Book Antiqua"/>
              <a:cs typeface="Book Antiqua"/>
              <a:sym typeface="Book Antiqu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65"/>
          <p:cNvSpPr txBox="1"/>
          <p:nvPr>
            <p:ph type="title"/>
          </p:nvPr>
        </p:nvSpPr>
        <p:spPr>
          <a:xfrm>
            <a:off x="152400" y="152400"/>
            <a:ext cx="8839200" cy="381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What then is a soft link</a:t>
            </a:r>
            <a:endParaRPr b="1" i="0" sz="2520" u="none" cap="small" strike="noStrike">
              <a:solidFill>
                <a:schemeClr val="dk2"/>
              </a:solidFill>
              <a:latin typeface="Book Antiqua"/>
              <a:ea typeface="Book Antiqua"/>
              <a:cs typeface="Book Antiqua"/>
              <a:sym typeface="Book Antiqua"/>
            </a:endParaRPr>
          </a:p>
        </p:txBody>
      </p:sp>
      <p:sp>
        <p:nvSpPr>
          <p:cNvPr id="828" name="Google Shape;828;p65"/>
          <p:cNvSpPr txBox="1"/>
          <p:nvPr>
            <p:ph idx="1" type="body"/>
          </p:nvPr>
        </p:nvSpPr>
        <p:spPr>
          <a:xfrm>
            <a:off x="0" y="533400"/>
            <a:ext cx="8991600" cy="6324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Soft Links are also called as Symbolic Links</a:t>
            </a:r>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Soft Links are created using ln –s</a:t>
            </a:r>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Let us what happens when we create a soft link to pipe.c</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ln –s pipe.c newpipe.c</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$ls -l pipe.c</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-rw-rw-r-- 1 v_bhaskaran v_bhaskaran 1502 Mar 17 15:35 pipe.c</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ls -l newpipe.c</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lrwxrwxrwx 1 v_bhaskaran v_bhaskaran 6 Mar 22 15:21 newpipe.c -&gt; pipe.c</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[v_bhaskaran@ssh ~]$ ls -i pipe.c</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30541088 pipe.c</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[v_bhaskaran@ssh ~]$ ls -i newpipe.c</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30541075 newpipe.c</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167640" lvl="0" marL="274320" marR="0" rtl="0" algn="l">
              <a:spcBef>
                <a:spcPts val="600"/>
              </a:spcBef>
              <a:spcAft>
                <a:spcPts val="0"/>
              </a:spcAft>
              <a:buClr>
                <a:schemeClr val="accent1"/>
              </a:buClr>
              <a:buSzPts val="1680"/>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167640" lvl="0" marL="274320" marR="0" rtl="0" algn="l">
              <a:spcBef>
                <a:spcPts val="600"/>
              </a:spcBef>
              <a:spcAft>
                <a:spcPts val="0"/>
              </a:spcAft>
              <a:buClr>
                <a:schemeClr val="accent1"/>
              </a:buClr>
              <a:buSzPts val="1680"/>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167640" lvl="0" marL="274320" marR="0" rtl="0" algn="l">
              <a:spcBef>
                <a:spcPts val="600"/>
              </a:spcBef>
              <a:spcAft>
                <a:spcPts val="0"/>
              </a:spcAft>
              <a:buClr>
                <a:schemeClr val="accent1"/>
              </a:buClr>
              <a:buSzPts val="1680"/>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sp>
        <p:nvSpPr>
          <p:cNvPr id="829" name="Google Shape;829;p65"/>
          <p:cNvSpPr/>
          <p:nvPr/>
        </p:nvSpPr>
        <p:spPr>
          <a:xfrm>
            <a:off x="4648200" y="4876800"/>
            <a:ext cx="6858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830" name="Google Shape;830;p65"/>
          <p:cNvSpPr/>
          <p:nvPr/>
        </p:nvSpPr>
        <p:spPr>
          <a:xfrm>
            <a:off x="4724400" y="5867400"/>
            <a:ext cx="6858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831" name="Google Shape;831;p65"/>
          <p:cNvSpPr/>
          <p:nvPr/>
        </p:nvSpPr>
        <p:spPr>
          <a:xfrm>
            <a:off x="5562600" y="4876800"/>
            <a:ext cx="3048000" cy="1447800"/>
          </a:xfrm>
          <a:prstGeom prst="roundRect">
            <a:avLst>
              <a:gd fmla="val 16667" name="adj"/>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Inode numbers of pipe.c and newpipe.c are different. They exist as 2 separate files in the system</a:t>
            </a:r>
            <a:endParaRPr sz="1800">
              <a:solidFill>
                <a:schemeClr val="lt1"/>
              </a:solidFill>
              <a:latin typeface="Book Antiqua"/>
              <a:ea typeface="Book Antiqua"/>
              <a:cs typeface="Book Antiqua"/>
              <a:sym typeface="Book Antiqua"/>
            </a:endParaRPr>
          </a:p>
        </p:txBody>
      </p:sp>
      <p:sp>
        <p:nvSpPr>
          <p:cNvPr id="832" name="Google Shape;832;p65"/>
          <p:cNvSpPr/>
          <p:nvPr/>
        </p:nvSpPr>
        <p:spPr>
          <a:xfrm>
            <a:off x="3200400" y="4114800"/>
            <a:ext cx="6858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833" name="Google Shape;833;p65"/>
          <p:cNvSpPr/>
          <p:nvPr/>
        </p:nvSpPr>
        <p:spPr>
          <a:xfrm>
            <a:off x="4648200" y="4114800"/>
            <a:ext cx="4038600" cy="533400"/>
          </a:xfrm>
          <a:prstGeom prst="roundRect">
            <a:avLst>
              <a:gd fmla="val 16667" name="adj"/>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Newpipe.c is a soft link to pipe.c</a:t>
            </a:r>
            <a:endParaRPr sz="1800">
              <a:solidFill>
                <a:schemeClr val="lt1"/>
              </a:solidFill>
              <a:latin typeface="Book Antiqua"/>
              <a:ea typeface="Book Antiqua"/>
              <a:cs typeface="Book Antiqua"/>
              <a:sym typeface="Book Antiqua"/>
            </a:endParaRPr>
          </a:p>
        </p:txBody>
      </p:sp>
      <p:sp>
        <p:nvSpPr>
          <p:cNvPr id="834" name="Google Shape;834;p65"/>
          <p:cNvSpPr/>
          <p:nvPr/>
        </p:nvSpPr>
        <p:spPr>
          <a:xfrm>
            <a:off x="3810000" y="1752600"/>
            <a:ext cx="3352800" cy="609600"/>
          </a:xfrm>
          <a:prstGeom prst="wedgeRoundRectCallout">
            <a:avLst>
              <a:gd fmla="val -159651" name="adj1"/>
              <a:gd fmla="val 278500" name="adj2"/>
              <a:gd fmla="val 16667" name="adj3"/>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The first character ‘l’ indicates that it is a symbolic (soft) link</a:t>
            </a:r>
            <a:endParaRPr sz="1800">
              <a:solidFill>
                <a:schemeClr val="lt1"/>
              </a:solidFill>
              <a:latin typeface="Book Antiqua"/>
              <a:ea typeface="Book Antiqua"/>
              <a:cs typeface="Book Antiqua"/>
              <a:sym typeface="Book Antiqu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66"/>
          <p:cNvSpPr txBox="1"/>
          <p:nvPr>
            <p:ph type="title"/>
          </p:nvPr>
        </p:nvSpPr>
        <p:spPr>
          <a:xfrm>
            <a:off x="152400" y="152400"/>
            <a:ext cx="8839200" cy="381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What then is a soft link ?</a:t>
            </a:r>
            <a:endParaRPr b="1" i="0" sz="2520" u="none" cap="small" strike="noStrike">
              <a:solidFill>
                <a:schemeClr val="dk2"/>
              </a:solidFill>
              <a:latin typeface="Book Antiqua"/>
              <a:ea typeface="Book Antiqua"/>
              <a:cs typeface="Book Antiqua"/>
              <a:sym typeface="Book Antiqua"/>
            </a:endParaRPr>
          </a:p>
        </p:txBody>
      </p:sp>
      <p:sp>
        <p:nvSpPr>
          <p:cNvPr id="840" name="Google Shape;840;p66"/>
          <p:cNvSpPr txBox="1"/>
          <p:nvPr>
            <p:ph idx="1" type="body"/>
          </p:nvPr>
        </p:nvSpPr>
        <p:spPr>
          <a:xfrm>
            <a:off x="0" y="533400"/>
            <a:ext cx="8991600" cy="6324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ls -l newpipe.c</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lrwxrwxrwx 1 v_bhaskaran v_bhaskaran  6  Mar 22 15:21  </a:t>
            </a:r>
            <a:br>
              <a:rPr b="0" i="0" lang="en-US" sz="2400" u="none" cap="none" strike="noStrike">
                <a:solidFill>
                  <a:schemeClr val="dk1"/>
                </a:solidFill>
                <a:latin typeface="Book Antiqua"/>
                <a:ea typeface="Book Antiqua"/>
                <a:cs typeface="Book Antiqua"/>
                <a:sym typeface="Book Antiqua"/>
              </a:rPr>
            </a:br>
            <a:r>
              <a:rPr b="0" i="0" lang="en-US" sz="2400" u="none" cap="none" strike="noStrike">
                <a:solidFill>
                  <a:schemeClr val="dk1"/>
                </a:solidFill>
                <a:latin typeface="Book Antiqua"/>
                <a:ea typeface="Book Antiqua"/>
                <a:cs typeface="Book Antiqua"/>
                <a:sym typeface="Book Antiqua"/>
              </a:rPr>
              <a:t>                                            newpipe.c -&gt; pipe.c</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167640" lvl="0" marL="274320" marR="0" rtl="0" algn="l">
              <a:spcBef>
                <a:spcPts val="600"/>
              </a:spcBef>
              <a:spcAft>
                <a:spcPts val="0"/>
              </a:spcAft>
              <a:buClr>
                <a:schemeClr val="accent1"/>
              </a:buClr>
              <a:buSzPts val="1680"/>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177800" lvl="1" marL="640080" marR="0" rtl="0" algn="l">
              <a:spcBef>
                <a:spcPts val="420"/>
              </a:spcBef>
              <a:spcAft>
                <a:spcPts val="0"/>
              </a:spcAft>
              <a:buClr>
                <a:schemeClr val="accent1"/>
              </a:buClr>
              <a:buSzPts val="1680"/>
              <a:buFont typeface="Noto Sans Symbols"/>
              <a:buNone/>
            </a:pPr>
            <a:r>
              <a:t/>
            </a:r>
            <a:endParaRPr b="0" i="0" sz="2100" u="none" cap="none" strike="noStrike">
              <a:solidFill>
                <a:schemeClr val="dk1"/>
              </a:solidFill>
              <a:latin typeface="Book Antiqua"/>
              <a:ea typeface="Book Antiqua"/>
              <a:cs typeface="Book Antiqua"/>
              <a:sym typeface="Book Antiqua"/>
            </a:endParaRPr>
          </a:p>
          <a:p>
            <a:pPr indent="-167640" lvl="0" marL="274320" marR="0" rtl="0" algn="l">
              <a:spcBef>
                <a:spcPts val="600"/>
              </a:spcBef>
              <a:spcAft>
                <a:spcPts val="0"/>
              </a:spcAft>
              <a:buClr>
                <a:schemeClr val="accent1"/>
              </a:buClr>
              <a:buSzPts val="1680"/>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sp>
        <p:nvSpPr>
          <p:cNvPr id="841" name="Google Shape;841;p66"/>
          <p:cNvSpPr/>
          <p:nvPr/>
        </p:nvSpPr>
        <p:spPr>
          <a:xfrm>
            <a:off x="3429000" y="4724400"/>
            <a:ext cx="4038600" cy="533400"/>
          </a:xfrm>
          <a:prstGeom prst="roundRect">
            <a:avLst>
              <a:gd fmla="val 16667" name="adj"/>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Newpipe.c is a soft link to pipe.c</a:t>
            </a:r>
            <a:endParaRPr sz="1800">
              <a:solidFill>
                <a:schemeClr val="lt1"/>
              </a:solidFill>
              <a:latin typeface="Book Antiqua"/>
              <a:ea typeface="Book Antiqua"/>
              <a:cs typeface="Book Antiqua"/>
              <a:sym typeface="Book Antiqua"/>
            </a:endParaRPr>
          </a:p>
        </p:txBody>
      </p:sp>
      <p:sp>
        <p:nvSpPr>
          <p:cNvPr id="842" name="Google Shape;842;p66"/>
          <p:cNvSpPr/>
          <p:nvPr/>
        </p:nvSpPr>
        <p:spPr>
          <a:xfrm>
            <a:off x="228600" y="4419600"/>
            <a:ext cx="2362200" cy="838200"/>
          </a:xfrm>
          <a:prstGeom prst="wedgeRoundRectCallout">
            <a:avLst>
              <a:gd fmla="val -47780" name="adj1"/>
              <a:gd fmla="val -144991" name="adj2"/>
              <a:gd fmla="val 16667" name="adj3"/>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The first character ‘l’ indicates that it is a symbolic (soft) link</a:t>
            </a:r>
            <a:endParaRPr sz="1800">
              <a:solidFill>
                <a:schemeClr val="lt1"/>
              </a:solidFill>
              <a:latin typeface="Book Antiqua"/>
              <a:ea typeface="Book Antiqua"/>
              <a:cs typeface="Book Antiqua"/>
              <a:sym typeface="Book Antiqua"/>
            </a:endParaRPr>
          </a:p>
        </p:txBody>
      </p:sp>
      <p:sp>
        <p:nvSpPr>
          <p:cNvPr id="843" name="Google Shape;843;p66"/>
          <p:cNvSpPr/>
          <p:nvPr/>
        </p:nvSpPr>
        <p:spPr>
          <a:xfrm rot="-5400000">
            <a:off x="4838700" y="2781300"/>
            <a:ext cx="381000" cy="2743200"/>
          </a:xfrm>
          <a:prstGeom prst="leftBrace">
            <a:avLst>
              <a:gd fmla="val 8333" name="adj1"/>
              <a:gd fmla="val 50000" name="adj2"/>
            </a:avLst>
          </a:prstGeom>
          <a:noFill/>
          <a:ln cap="flat" cmpd="sng" w="12700">
            <a:solidFill>
              <a:srgbClr val="FF680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844" name="Google Shape;844;p66"/>
          <p:cNvSpPr/>
          <p:nvPr/>
        </p:nvSpPr>
        <p:spPr>
          <a:xfrm>
            <a:off x="4038600" y="1295400"/>
            <a:ext cx="2743200" cy="1295400"/>
          </a:xfrm>
          <a:prstGeom prst="wedgeRoundRectCallout">
            <a:avLst>
              <a:gd fmla="val 19775" name="adj1"/>
              <a:gd fmla="val 97265" name="adj2"/>
              <a:gd fmla="val 16667" name="adj3"/>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File size is 6 bytes and the file contents are “pipe.c” ( 6 characters including the . )</a:t>
            </a:r>
            <a:endParaRPr sz="1800">
              <a:solidFill>
                <a:schemeClr val="lt1"/>
              </a:solidFill>
              <a:latin typeface="Book Antiqua"/>
              <a:ea typeface="Book Antiqua"/>
              <a:cs typeface="Book Antiqua"/>
              <a:sym typeface="Book Antiqua"/>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67"/>
          <p:cNvSpPr txBox="1"/>
          <p:nvPr>
            <p:ph type="title"/>
          </p:nvPr>
        </p:nvSpPr>
        <p:spPr>
          <a:xfrm>
            <a:off x="152400" y="152400"/>
            <a:ext cx="8839200" cy="381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What then is a soft link</a:t>
            </a:r>
            <a:endParaRPr b="1" i="0" sz="2520" u="none" cap="small" strike="noStrike">
              <a:solidFill>
                <a:schemeClr val="dk2"/>
              </a:solidFill>
              <a:latin typeface="Book Antiqua"/>
              <a:ea typeface="Book Antiqua"/>
              <a:cs typeface="Book Antiqua"/>
              <a:sym typeface="Book Antiqua"/>
            </a:endParaRPr>
          </a:p>
        </p:txBody>
      </p:sp>
      <p:sp>
        <p:nvSpPr>
          <p:cNvPr id="850" name="Google Shape;850;p67"/>
          <p:cNvSpPr txBox="1"/>
          <p:nvPr>
            <p:ph idx="1" type="body"/>
          </p:nvPr>
        </p:nvSpPr>
        <p:spPr>
          <a:xfrm>
            <a:off x="0" y="533400"/>
            <a:ext cx="8991600" cy="63246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90000"/>
              </a:lnSpc>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If you delete a soft link nothing happens to the actual file</a:t>
            </a:r>
            <a:endParaRPr/>
          </a:p>
          <a:p>
            <a:pPr indent="-274320" lvl="0" marL="274320" marR="0" rtl="0" algn="l">
              <a:lnSpc>
                <a:spcPct val="90000"/>
              </a:lnSpc>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The same is true for hard link also but the link count is reduced by 1</a:t>
            </a:r>
            <a:endParaRPr/>
          </a:p>
          <a:p>
            <a:pPr indent="-274320" lvl="0" marL="274320" marR="0" rtl="0" algn="l">
              <a:lnSpc>
                <a:spcPct val="90000"/>
              </a:lnSpc>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Moving, Renaming or Deleting the original file will break the soft link</a:t>
            </a:r>
            <a:endParaRPr/>
          </a:p>
          <a:p>
            <a:pPr indent="-274320" lvl="0" marL="274320" marR="0" rtl="0" algn="l">
              <a:lnSpc>
                <a:spcPct val="90000"/>
              </a:lnSpc>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Moving, Renaming or Deleting the original file will have no effect on the hard link as the inode will be intact as long as the link count &gt; 0</a:t>
            </a:r>
            <a:endParaRPr/>
          </a:p>
          <a:p>
            <a:pPr indent="-274320" lvl="0" marL="274320" marR="0" rtl="0" algn="l">
              <a:lnSpc>
                <a:spcPct val="90000"/>
              </a:lnSpc>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You cannot create hard links across partitions but soft links can be created</a:t>
            </a:r>
            <a:endParaRPr/>
          </a:p>
          <a:p>
            <a:pPr indent="-274320" lvl="0" marL="274320" marR="0" rtl="0" algn="l">
              <a:lnSpc>
                <a:spcPct val="90000"/>
              </a:lnSpc>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A soft link is a file that contains the path of the file and it has its own distinct inode number</a:t>
            </a:r>
            <a:endParaRPr/>
          </a:p>
          <a:p>
            <a:pPr indent="-274320" lvl="0" marL="274320" marR="0" rtl="0" algn="l">
              <a:lnSpc>
                <a:spcPct val="90000"/>
              </a:lnSpc>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Soft links can also be created to directories where as hard links cannot be created</a:t>
            </a:r>
            <a:endParaRPr/>
          </a:p>
          <a:p>
            <a:pPr indent="-274320" lvl="0" marL="274320" marR="0" rtl="0" algn="l">
              <a:lnSpc>
                <a:spcPct val="90000"/>
              </a:lnSpc>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When you modify the permissions of the actual file the hard link permissions are also updated. But the soft links retain their permissions</a:t>
            </a:r>
            <a:endParaRPr/>
          </a:p>
          <a:p>
            <a:pPr indent="-167640" lvl="0" marL="274320" marR="0" rtl="0" algn="l">
              <a:lnSpc>
                <a:spcPct val="90000"/>
              </a:lnSpc>
              <a:spcBef>
                <a:spcPts val="600"/>
              </a:spcBef>
              <a:spcAft>
                <a:spcPts val="0"/>
              </a:spcAft>
              <a:buClr>
                <a:schemeClr val="accent1"/>
              </a:buClr>
              <a:buSzPts val="1680"/>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167640" lvl="0" marL="274320" marR="0" rtl="0" algn="l">
              <a:lnSpc>
                <a:spcPct val="90000"/>
              </a:lnSpc>
              <a:spcBef>
                <a:spcPts val="600"/>
              </a:spcBef>
              <a:spcAft>
                <a:spcPts val="0"/>
              </a:spcAft>
              <a:buClr>
                <a:schemeClr val="accent1"/>
              </a:buClr>
              <a:buSzPts val="1680"/>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274320" lvl="0" marL="274320" marR="0" rtl="0" algn="l">
              <a:lnSpc>
                <a:spcPct val="90000"/>
              </a:lnSpc>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274320" lvl="0" marL="274320" marR="0" rtl="0" algn="l">
              <a:lnSpc>
                <a:spcPct val="90000"/>
              </a:lnSpc>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167640" lvl="0" marL="274320" marR="0" rtl="0" algn="l">
              <a:lnSpc>
                <a:spcPct val="90000"/>
              </a:lnSpc>
              <a:spcBef>
                <a:spcPts val="600"/>
              </a:spcBef>
              <a:spcAft>
                <a:spcPts val="0"/>
              </a:spcAft>
              <a:buClr>
                <a:schemeClr val="accent1"/>
              </a:buClr>
              <a:buSzPts val="1680"/>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167640" lvl="0" marL="274320" marR="0" rtl="0" algn="l">
              <a:lnSpc>
                <a:spcPct val="90000"/>
              </a:lnSpc>
              <a:spcBef>
                <a:spcPts val="600"/>
              </a:spcBef>
              <a:spcAft>
                <a:spcPts val="0"/>
              </a:spcAft>
              <a:buClr>
                <a:schemeClr val="accent1"/>
              </a:buClr>
              <a:buSzPts val="1680"/>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167640" lvl="0" marL="274320" marR="0" rtl="0" algn="l">
              <a:lnSpc>
                <a:spcPct val="90000"/>
              </a:lnSpc>
              <a:spcBef>
                <a:spcPts val="600"/>
              </a:spcBef>
              <a:spcAft>
                <a:spcPts val="0"/>
              </a:spcAft>
              <a:buClr>
                <a:schemeClr val="accent1"/>
              </a:buClr>
              <a:buSzPts val="1680"/>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68"/>
          <p:cNvSpPr txBox="1"/>
          <p:nvPr>
            <p:ph type="title"/>
          </p:nvPr>
        </p:nvSpPr>
        <p:spPr>
          <a:xfrm>
            <a:off x="152400" y="0"/>
            <a:ext cx="88392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HARD LINKS Vs SOFT LINKS</a:t>
            </a:r>
            <a:endParaRPr b="1" i="0" sz="2520" u="none" cap="small" strike="noStrike">
              <a:solidFill>
                <a:schemeClr val="dk2"/>
              </a:solidFill>
              <a:latin typeface="Book Antiqua"/>
              <a:ea typeface="Book Antiqua"/>
              <a:cs typeface="Book Antiqua"/>
              <a:sym typeface="Book Antiqua"/>
            </a:endParaRPr>
          </a:p>
        </p:txBody>
      </p:sp>
      <p:sp>
        <p:nvSpPr>
          <p:cNvPr id="856" name="Google Shape;856;p68"/>
          <p:cNvSpPr txBox="1"/>
          <p:nvPr>
            <p:ph idx="1" type="body"/>
          </p:nvPr>
        </p:nvSpPr>
        <p:spPr>
          <a:xfrm>
            <a:off x="0" y="533400"/>
            <a:ext cx="8991600" cy="6324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Hard Link is like a pointer to the actual file</a:t>
            </a:r>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Soft Link is like a pointer to a pointer to the actual file</a:t>
            </a:r>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Pictorially we can depict them as follows</a:t>
            </a:r>
            <a:endParaRPr/>
          </a:p>
          <a:p>
            <a:pPr indent="-274320" lvl="0" marL="27432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cxnSp>
        <p:nvCxnSpPr>
          <p:cNvPr id="857" name="Google Shape;857;p68"/>
          <p:cNvCxnSpPr/>
          <p:nvPr/>
        </p:nvCxnSpPr>
        <p:spPr>
          <a:xfrm flipH="1" rot="10800000">
            <a:off x="2587711" y="2921876"/>
            <a:ext cx="1081216" cy="755431"/>
          </a:xfrm>
          <a:prstGeom prst="straightConnector1">
            <a:avLst/>
          </a:prstGeom>
          <a:noFill/>
          <a:ln cap="flat" cmpd="sng" w="57150">
            <a:solidFill>
              <a:srgbClr val="FF6803"/>
            </a:solidFill>
            <a:prstDash val="solid"/>
            <a:round/>
            <a:headEnd len="sm" w="sm" type="none"/>
            <a:tailEnd len="med" w="med" type="stealth"/>
          </a:ln>
        </p:spPr>
      </p:cxnSp>
      <p:grpSp>
        <p:nvGrpSpPr>
          <p:cNvPr id="858" name="Google Shape;858;p68"/>
          <p:cNvGrpSpPr/>
          <p:nvPr/>
        </p:nvGrpSpPr>
        <p:grpSpPr>
          <a:xfrm>
            <a:off x="533400" y="2133600"/>
            <a:ext cx="8001000" cy="1905000"/>
            <a:chOff x="2971800" y="2324100"/>
            <a:chExt cx="5638800" cy="2209800"/>
          </a:xfrm>
        </p:grpSpPr>
        <p:sp>
          <p:nvSpPr>
            <p:cNvPr id="859" name="Google Shape;859;p68"/>
            <p:cNvSpPr/>
            <p:nvPr/>
          </p:nvSpPr>
          <p:spPr>
            <a:xfrm>
              <a:off x="5181600" y="2819400"/>
              <a:ext cx="1295400" cy="838200"/>
            </a:xfrm>
            <a:prstGeom prst="roundRect">
              <a:avLst>
                <a:gd fmla="val 16667" name="adj"/>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Inode</a:t>
              </a:r>
              <a:endParaRPr b="1" sz="1800">
                <a:solidFill>
                  <a:schemeClr val="lt1"/>
                </a:solidFill>
                <a:latin typeface="Book Antiqua"/>
                <a:ea typeface="Book Antiqua"/>
                <a:cs typeface="Book Antiqua"/>
                <a:sym typeface="Book Antiqua"/>
              </a:endParaRPr>
            </a:p>
          </p:txBody>
        </p:sp>
        <p:sp>
          <p:nvSpPr>
            <p:cNvPr id="860" name="Google Shape;860;p68"/>
            <p:cNvSpPr/>
            <p:nvPr/>
          </p:nvSpPr>
          <p:spPr>
            <a:xfrm>
              <a:off x="7315200" y="2819400"/>
              <a:ext cx="1295400" cy="838200"/>
            </a:xfrm>
            <a:prstGeom prst="roundRect">
              <a:avLst>
                <a:gd fmla="val 16667" name="adj"/>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Data</a:t>
              </a:r>
              <a:endParaRPr b="1" sz="1800">
                <a:solidFill>
                  <a:schemeClr val="lt1"/>
                </a:solidFill>
                <a:latin typeface="Book Antiqua"/>
                <a:ea typeface="Book Antiqua"/>
                <a:cs typeface="Book Antiqua"/>
                <a:sym typeface="Book Antiqua"/>
              </a:endParaRPr>
            </a:p>
          </p:txBody>
        </p:sp>
        <p:sp>
          <p:nvSpPr>
            <p:cNvPr id="861" name="Google Shape;861;p68"/>
            <p:cNvSpPr/>
            <p:nvPr/>
          </p:nvSpPr>
          <p:spPr>
            <a:xfrm>
              <a:off x="2971800" y="2324100"/>
              <a:ext cx="1371600" cy="838200"/>
            </a:xfrm>
            <a:prstGeom prst="roundRect">
              <a:avLst>
                <a:gd fmla="val 16667" name="adj"/>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Prgm.c</a:t>
              </a:r>
              <a:endParaRPr b="1" sz="1800">
                <a:solidFill>
                  <a:schemeClr val="lt1"/>
                </a:solidFill>
                <a:latin typeface="Book Antiqua"/>
                <a:ea typeface="Book Antiqua"/>
                <a:cs typeface="Book Antiqua"/>
                <a:sym typeface="Book Antiqua"/>
              </a:endParaRPr>
            </a:p>
          </p:txBody>
        </p:sp>
        <p:sp>
          <p:nvSpPr>
            <p:cNvPr id="862" name="Google Shape;862;p68"/>
            <p:cNvSpPr/>
            <p:nvPr/>
          </p:nvSpPr>
          <p:spPr>
            <a:xfrm>
              <a:off x="2971800" y="3695700"/>
              <a:ext cx="1447800" cy="838200"/>
            </a:xfrm>
            <a:prstGeom prst="roundRect">
              <a:avLst>
                <a:gd fmla="val 16667" name="adj"/>
              </a:avLst>
            </a:prstGeom>
            <a:solidFill>
              <a:srgbClr val="7030A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Prgm_hardlink.c</a:t>
              </a:r>
              <a:endParaRPr b="1" sz="1800">
                <a:solidFill>
                  <a:schemeClr val="lt1"/>
                </a:solidFill>
                <a:latin typeface="Book Antiqua"/>
                <a:ea typeface="Book Antiqua"/>
                <a:cs typeface="Book Antiqua"/>
                <a:sym typeface="Book Antiqua"/>
              </a:endParaRPr>
            </a:p>
          </p:txBody>
        </p:sp>
        <p:cxnSp>
          <p:nvCxnSpPr>
            <p:cNvPr id="863" name="Google Shape;863;p68"/>
            <p:cNvCxnSpPr>
              <a:stCxn id="861" idx="3"/>
              <a:endCxn id="859" idx="1"/>
            </p:cNvCxnSpPr>
            <p:nvPr/>
          </p:nvCxnSpPr>
          <p:spPr>
            <a:xfrm>
              <a:off x="4343400" y="2743200"/>
              <a:ext cx="838200" cy="495300"/>
            </a:xfrm>
            <a:prstGeom prst="straightConnector1">
              <a:avLst/>
            </a:prstGeom>
            <a:noFill/>
            <a:ln cap="flat" cmpd="sng" w="57150">
              <a:solidFill>
                <a:srgbClr val="FF6803"/>
              </a:solidFill>
              <a:prstDash val="solid"/>
              <a:round/>
              <a:headEnd len="sm" w="sm" type="none"/>
              <a:tailEnd len="med" w="med" type="stealth"/>
            </a:ln>
          </p:spPr>
        </p:cxnSp>
        <p:cxnSp>
          <p:nvCxnSpPr>
            <p:cNvPr id="864" name="Google Shape;864;p68"/>
            <p:cNvCxnSpPr>
              <a:stCxn id="859" idx="3"/>
              <a:endCxn id="860" idx="1"/>
            </p:cNvCxnSpPr>
            <p:nvPr/>
          </p:nvCxnSpPr>
          <p:spPr>
            <a:xfrm>
              <a:off x="6477000" y="3238500"/>
              <a:ext cx="838200" cy="0"/>
            </a:xfrm>
            <a:prstGeom prst="straightConnector1">
              <a:avLst/>
            </a:prstGeom>
            <a:noFill/>
            <a:ln cap="flat" cmpd="sng" w="57150">
              <a:solidFill>
                <a:srgbClr val="FF6803"/>
              </a:solidFill>
              <a:prstDash val="solid"/>
              <a:round/>
              <a:headEnd len="sm" w="sm" type="none"/>
              <a:tailEnd len="med" w="med" type="stealth"/>
            </a:ln>
          </p:spPr>
        </p:cxnSp>
      </p:grpSp>
      <p:grpSp>
        <p:nvGrpSpPr>
          <p:cNvPr id="865" name="Google Shape;865;p68"/>
          <p:cNvGrpSpPr/>
          <p:nvPr/>
        </p:nvGrpSpPr>
        <p:grpSpPr>
          <a:xfrm>
            <a:off x="381000" y="4495800"/>
            <a:ext cx="8077200" cy="1905000"/>
            <a:chOff x="990600" y="4495800"/>
            <a:chExt cx="5791200" cy="1905000"/>
          </a:xfrm>
        </p:grpSpPr>
        <p:sp>
          <p:nvSpPr>
            <p:cNvPr id="866" name="Google Shape;866;p68"/>
            <p:cNvSpPr/>
            <p:nvPr/>
          </p:nvSpPr>
          <p:spPr>
            <a:xfrm>
              <a:off x="3276600" y="4572000"/>
              <a:ext cx="1330411" cy="722586"/>
            </a:xfrm>
            <a:prstGeom prst="roundRect">
              <a:avLst>
                <a:gd fmla="val 16667" name="adj"/>
              </a:avLst>
            </a:prstGeom>
            <a:solidFill>
              <a:srgbClr val="00B05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Inode</a:t>
              </a:r>
              <a:endParaRPr b="1" sz="1800">
                <a:solidFill>
                  <a:schemeClr val="lt1"/>
                </a:solidFill>
                <a:latin typeface="Book Antiqua"/>
                <a:ea typeface="Book Antiqua"/>
                <a:cs typeface="Book Antiqua"/>
                <a:sym typeface="Book Antiqua"/>
              </a:endParaRPr>
            </a:p>
          </p:txBody>
        </p:sp>
        <p:sp>
          <p:nvSpPr>
            <p:cNvPr id="867" name="Google Shape;867;p68"/>
            <p:cNvSpPr/>
            <p:nvPr/>
          </p:nvSpPr>
          <p:spPr>
            <a:xfrm>
              <a:off x="5451389" y="4922783"/>
              <a:ext cx="1330411" cy="722586"/>
            </a:xfrm>
            <a:prstGeom prst="roundRect">
              <a:avLst>
                <a:gd fmla="val 16667" name="adj"/>
              </a:avLst>
            </a:prstGeom>
            <a:solidFill>
              <a:srgbClr val="00B05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Data</a:t>
              </a:r>
              <a:endParaRPr b="1" sz="1800">
                <a:solidFill>
                  <a:schemeClr val="lt1"/>
                </a:solidFill>
                <a:latin typeface="Book Antiqua"/>
                <a:ea typeface="Book Antiqua"/>
                <a:cs typeface="Book Antiqua"/>
                <a:sym typeface="Book Antiqua"/>
              </a:endParaRPr>
            </a:p>
          </p:txBody>
        </p:sp>
        <p:sp>
          <p:nvSpPr>
            <p:cNvPr id="868" name="Google Shape;868;p68"/>
            <p:cNvSpPr/>
            <p:nvPr/>
          </p:nvSpPr>
          <p:spPr>
            <a:xfrm>
              <a:off x="990600" y="4495800"/>
              <a:ext cx="1408670" cy="722586"/>
            </a:xfrm>
            <a:prstGeom prst="roundRect">
              <a:avLst>
                <a:gd fmla="val 16667" name="adj"/>
              </a:avLst>
            </a:prstGeom>
            <a:solidFill>
              <a:srgbClr val="00B05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Prgm.c</a:t>
              </a:r>
              <a:endParaRPr b="1" sz="1800">
                <a:solidFill>
                  <a:schemeClr val="lt1"/>
                </a:solidFill>
                <a:latin typeface="Book Antiqua"/>
                <a:ea typeface="Book Antiqua"/>
                <a:cs typeface="Book Antiqua"/>
                <a:sym typeface="Book Antiqua"/>
              </a:endParaRPr>
            </a:p>
          </p:txBody>
        </p:sp>
        <p:sp>
          <p:nvSpPr>
            <p:cNvPr id="869" name="Google Shape;869;p68"/>
            <p:cNvSpPr/>
            <p:nvPr/>
          </p:nvSpPr>
          <p:spPr>
            <a:xfrm>
              <a:off x="990600" y="5678214"/>
              <a:ext cx="1486930" cy="722586"/>
            </a:xfrm>
            <a:prstGeom prst="roundRect">
              <a:avLst>
                <a:gd fmla="val 16667" name="adj"/>
              </a:avLst>
            </a:prstGeom>
            <a:solidFill>
              <a:srgbClr val="00B05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Prgm_softlink.c</a:t>
              </a:r>
              <a:endParaRPr b="1" sz="1800">
                <a:solidFill>
                  <a:schemeClr val="lt1"/>
                </a:solidFill>
                <a:latin typeface="Book Antiqua"/>
                <a:ea typeface="Book Antiqua"/>
                <a:cs typeface="Book Antiqua"/>
                <a:sym typeface="Book Antiqua"/>
              </a:endParaRPr>
            </a:p>
          </p:txBody>
        </p:sp>
        <p:cxnSp>
          <p:nvCxnSpPr>
            <p:cNvPr id="870" name="Google Shape;870;p68"/>
            <p:cNvCxnSpPr>
              <a:stCxn id="868" idx="3"/>
              <a:endCxn id="866" idx="1"/>
            </p:cNvCxnSpPr>
            <p:nvPr/>
          </p:nvCxnSpPr>
          <p:spPr>
            <a:xfrm>
              <a:off x="2399270" y="4857093"/>
              <a:ext cx="877200" cy="76200"/>
            </a:xfrm>
            <a:prstGeom prst="straightConnector1">
              <a:avLst/>
            </a:prstGeom>
            <a:noFill/>
            <a:ln cap="flat" cmpd="sng" w="57150">
              <a:solidFill>
                <a:srgbClr val="FF6803"/>
              </a:solidFill>
              <a:prstDash val="solid"/>
              <a:round/>
              <a:headEnd len="sm" w="sm" type="none"/>
              <a:tailEnd len="med" w="med" type="stealth"/>
            </a:ln>
          </p:spPr>
        </p:cxnSp>
        <p:cxnSp>
          <p:nvCxnSpPr>
            <p:cNvPr id="871" name="Google Shape;871;p68"/>
            <p:cNvCxnSpPr>
              <a:stCxn id="866" idx="3"/>
              <a:endCxn id="867" idx="1"/>
            </p:cNvCxnSpPr>
            <p:nvPr/>
          </p:nvCxnSpPr>
          <p:spPr>
            <a:xfrm>
              <a:off x="4607011" y="4933293"/>
              <a:ext cx="844500" cy="350700"/>
            </a:xfrm>
            <a:prstGeom prst="straightConnector1">
              <a:avLst/>
            </a:prstGeom>
            <a:noFill/>
            <a:ln cap="flat" cmpd="sng" w="57150">
              <a:solidFill>
                <a:srgbClr val="FF6803"/>
              </a:solidFill>
              <a:prstDash val="solid"/>
              <a:round/>
              <a:headEnd len="sm" w="sm" type="none"/>
              <a:tailEnd len="med" w="med" type="stealth"/>
            </a:ln>
          </p:spPr>
        </p:cxnSp>
        <p:sp>
          <p:nvSpPr>
            <p:cNvPr id="872" name="Google Shape;872;p68"/>
            <p:cNvSpPr/>
            <p:nvPr/>
          </p:nvSpPr>
          <p:spPr>
            <a:xfrm>
              <a:off x="3276600" y="5638800"/>
              <a:ext cx="1330411" cy="722586"/>
            </a:xfrm>
            <a:prstGeom prst="roundRect">
              <a:avLst>
                <a:gd fmla="val 16667" name="adj"/>
              </a:avLst>
            </a:prstGeom>
            <a:solidFill>
              <a:srgbClr val="00B05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Inode</a:t>
              </a:r>
              <a:endParaRPr b="1" sz="1800">
                <a:solidFill>
                  <a:schemeClr val="lt1"/>
                </a:solidFill>
                <a:latin typeface="Book Antiqua"/>
                <a:ea typeface="Book Antiqua"/>
                <a:cs typeface="Book Antiqua"/>
                <a:sym typeface="Book Antiqua"/>
              </a:endParaRPr>
            </a:p>
          </p:txBody>
        </p:sp>
        <p:cxnSp>
          <p:nvCxnSpPr>
            <p:cNvPr id="873" name="Google Shape;873;p68"/>
            <p:cNvCxnSpPr>
              <a:stCxn id="869" idx="3"/>
              <a:endCxn id="872" idx="1"/>
            </p:cNvCxnSpPr>
            <p:nvPr/>
          </p:nvCxnSpPr>
          <p:spPr>
            <a:xfrm flipH="1" rot="10800000">
              <a:off x="2477530" y="6000207"/>
              <a:ext cx="799200" cy="39300"/>
            </a:xfrm>
            <a:prstGeom prst="straightConnector1">
              <a:avLst/>
            </a:prstGeom>
            <a:noFill/>
            <a:ln cap="flat" cmpd="sng" w="57150">
              <a:solidFill>
                <a:srgbClr val="FF6803"/>
              </a:solidFill>
              <a:prstDash val="solid"/>
              <a:round/>
              <a:headEnd len="sm" w="sm" type="none"/>
              <a:tailEnd len="med" w="med" type="stealth"/>
            </a:ln>
          </p:spPr>
        </p:cxnSp>
        <p:cxnSp>
          <p:nvCxnSpPr>
            <p:cNvPr id="874" name="Google Shape;874;p68"/>
            <p:cNvCxnSpPr>
              <a:stCxn id="872" idx="3"/>
              <a:endCxn id="867" idx="1"/>
            </p:cNvCxnSpPr>
            <p:nvPr/>
          </p:nvCxnSpPr>
          <p:spPr>
            <a:xfrm flipH="1" rot="10800000">
              <a:off x="4607011" y="5283993"/>
              <a:ext cx="844500" cy="716100"/>
            </a:xfrm>
            <a:prstGeom prst="straightConnector1">
              <a:avLst/>
            </a:prstGeom>
            <a:noFill/>
            <a:ln cap="flat" cmpd="sng" w="57150">
              <a:solidFill>
                <a:srgbClr val="FF6803"/>
              </a:solidFill>
              <a:prstDash val="solid"/>
              <a:round/>
              <a:headEnd len="sm" w="sm" type="none"/>
              <a:tailEnd len="med" w="med" type="stealth"/>
            </a:ln>
          </p:spPr>
        </p:cxnSp>
      </p:gr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69"/>
          <p:cNvSpPr txBox="1"/>
          <p:nvPr>
            <p:ph type="title"/>
          </p:nvPr>
        </p:nvSpPr>
        <p:spPr>
          <a:xfrm>
            <a:off x="152400" y="0"/>
            <a:ext cx="88392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CPU SCHEDULING</a:t>
            </a:r>
            <a:endParaRPr b="1" i="0" sz="2520" u="none" cap="small" strike="noStrike">
              <a:solidFill>
                <a:schemeClr val="dk2"/>
              </a:solidFill>
              <a:latin typeface="Book Antiqua"/>
              <a:ea typeface="Book Antiqua"/>
              <a:cs typeface="Book Antiqua"/>
              <a:sym typeface="Book Antiqua"/>
            </a:endParaRPr>
          </a:p>
        </p:txBody>
      </p:sp>
      <p:sp>
        <p:nvSpPr>
          <p:cNvPr id="880" name="Google Shape;880;p69"/>
          <p:cNvSpPr txBox="1"/>
          <p:nvPr>
            <p:ph idx="1" type="body"/>
          </p:nvPr>
        </p:nvSpPr>
        <p:spPr>
          <a:xfrm>
            <a:off x="0" y="533400"/>
            <a:ext cx="8991600" cy="6324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CPU Scheduling is the allocation of the CPU to the processes for execution</a:t>
            </a:r>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The dispatcher is the OS process that handles scheduling</a:t>
            </a:r>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There are various scheduling algorithms such as FCFS, SJF(Non Pre-emptive), SJF (Pre-emptive), Round Robin (Pre-emptive), Priority Scheduling(Non Pre-emptive &amp; Pre-emptive), Multi Level Queue scheduling</a:t>
            </a:r>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The main objectives of CPU scheduling are</a:t>
            </a:r>
            <a:endParaRPr/>
          </a:p>
          <a:p>
            <a:pPr indent="-284480" lvl="1" marL="640080" marR="0" rtl="0" algn="l">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Book Antiqua"/>
                <a:ea typeface="Book Antiqua"/>
                <a:cs typeface="Book Antiqua"/>
                <a:sym typeface="Book Antiqua"/>
              </a:rPr>
              <a:t>Maximize throughput</a:t>
            </a:r>
            <a:endParaRPr/>
          </a:p>
          <a:p>
            <a:pPr indent="-284480" lvl="1" marL="640080" marR="0" rtl="0" algn="l">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Book Antiqua"/>
                <a:ea typeface="Book Antiqua"/>
                <a:cs typeface="Book Antiqua"/>
                <a:sym typeface="Book Antiqua"/>
              </a:rPr>
              <a:t>Minimize Waiting Time</a:t>
            </a:r>
            <a:endParaRPr/>
          </a:p>
          <a:p>
            <a:pPr indent="-284480" lvl="1" marL="640080" marR="0" rtl="0" algn="l">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Book Antiqua"/>
                <a:ea typeface="Book Antiqua"/>
                <a:cs typeface="Book Antiqua"/>
                <a:sym typeface="Book Antiqua"/>
              </a:rPr>
              <a:t>Minimize Turnaround Time</a:t>
            </a:r>
            <a:endParaRPr/>
          </a:p>
          <a:p>
            <a:pPr indent="-284480" lvl="1" marL="640080" marR="0" rtl="0" algn="l">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Book Antiqua"/>
                <a:ea typeface="Book Antiqua"/>
                <a:cs typeface="Book Antiqua"/>
                <a:sym typeface="Book Antiqua"/>
              </a:rPr>
              <a:t>Minimize Response Time</a:t>
            </a:r>
            <a:endParaRPr/>
          </a:p>
          <a:p>
            <a:pPr indent="-284480" lvl="1" marL="640080" marR="0" rtl="0" algn="l">
              <a:spcBef>
                <a:spcPts val="420"/>
              </a:spcBef>
              <a:spcAft>
                <a:spcPts val="0"/>
              </a:spcAft>
              <a:buClr>
                <a:schemeClr val="accent1"/>
              </a:buClr>
              <a:buFont typeface="Noto Sans Symbols"/>
              <a:buNone/>
            </a:pPr>
            <a:r>
              <a:t/>
            </a:r>
            <a:endParaRPr b="0" i="0" sz="21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70"/>
          <p:cNvSpPr txBox="1"/>
          <p:nvPr>
            <p:ph type="title"/>
          </p:nvPr>
        </p:nvSpPr>
        <p:spPr>
          <a:xfrm>
            <a:off x="152400" y="0"/>
            <a:ext cx="88392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SCHEDULING CONCEPTS</a:t>
            </a:r>
            <a:endParaRPr b="1" i="0" sz="2520" u="none" cap="small" strike="noStrike">
              <a:solidFill>
                <a:schemeClr val="dk2"/>
              </a:solidFill>
              <a:latin typeface="Book Antiqua"/>
              <a:ea typeface="Book Antiqua"/>
              <a:cs typeface="Book Antiqua"/>
              <a:sym typeface="Book Antiqua"/>
            </a:endParaRPr>
          </a:p>
        </p:txBody>
      </p:sp>
      <p:sp>
        <p:nvSpPr>
          <p:cNvPr id="886" name="Google Shape;886;p70"/>
          <p:cNvSpPr txBox="1"/>
          <p:nvPr>
            <p:ph idx="1" type="body"/>
          </p:nvPr>
        </p:nvSpPr>
        <p:spPr>
          <a:xfrm>
            <a:off x="0" y="533400"/>
            <a:ext cx="8991600" cy="6324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Burst Time(BT) is the time quantum required for a process to complete execution</a:t>
            </a:r>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Arrival Time(AT) is the time at which a process arrives at the ready queue. After it arrives it has to wait till the dispatcher loads it for execution.</a:t>
            </a:r>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Completion Time (CT) is time at which a process completes execution. Completion Time can be directly derived from the Gantt Chart</a:t>
            </a:r>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The difference between the Completion Time(CT) and Arrival Time (AT) is known as the Turnaround Time</a:t>
            </a:r>
            <a:endParaRPr/>
          </a:p>
          <a:p>
            <a:pPr indent="-284480" lvl="1" marL="640080" marR="0" rtl="0" algn="l">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Book Antiqua"/>
                <a:ea typeface="Book Antiqua"/>
                <a:cs typeface="Book Antiqua"/>
                <a:sym typeface="Book Antiqua"/>
              </a:rPr>
              <a:t>TT = CT – AT</a:t>
            </a:r>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Wait Time(WT) is the time a process spends in the ready queue waiting for CPU</a:t>
            </a:r>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Response Time(RT) is the amount of time taken for the first response from the scheduler</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71"/>
          <p:cNvSpPr txBox="1"/>
          <p:nvPr>
            <p:ph type="title"/>
          </p:nvPr>
        </p:nvSpPr>
        <p:spPr>
          <a:xfrm>
            <a:off x="152400" y="0"/>
            <a:ext cx="88392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When is the Scheduler invoked ?</a:t>
            </a:r>
            <a:endParaRPr b="1" i="0" sz="2520" u="none" cap="small" strike="noStrike">
              <a:solidFill>
                <a:schemeClr val="dk2"/>
              </a:solidFill>
              <a:latin typeface="Book Antiqua"/>
              <a:ea typeface="Book Antiqua"/>
              <a:cs typeface="Book Antiqua"/>
              <a:sym typeface="Book Antiqua"/>
            </a:endParaRPr>
          </a:p>
        </p:txBody>
      </p:sp>
      <p:sp>
        <p:nvSpPr>
          <p:cNvPr id="892" name="Google Shape;892;p71"/>
          <p:cNvSpPr txBox="1"/>
          <p:nvPr>
            <p:ph idx="1" type="body"/>
          </p:nvPr>
        </p:nvSpPr>
        <p:spPr>
          <a:xfrm>
            <a:off x="0" y="533400"/>
            <a:ext cx="8991600" cy="63246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accent1"/>
              </a:buClr>
              <a:buSzPts val="1680"/>
              <a:buFont typeface="Century Schoolbook"/>
              <a:buAutoNum type="alphaUcPeriod"/>
            </a:pPr>
            <a:r>
              <a:rPr b="0" i="0" lang="en-US" sz="2400" u="none" cap="none" strike="noStrike">
                <a:solidFill>
                  <a:schemeClr val="dk1"/>
                </a:solidFill>
                <a:latin typeface="Book Antiqua"/>
                <a:ea typeface="Book Antiqua"/>
                <a:cs typeface="Book Antiqua"/>
                <a:sym typeface="Book Antiqua"/>
              </a:rPr>
              <a:t>When a process completes CPU execution and exits ( Non pre-emptive invocation )</a:t>
            </a:r>
            <a:endParaRPr/>
          </a:p>
          <a:p>
            <a:pPr indent="-457200" lvl="0" marL="457200" marR="0" rtl="0" algn="l">
              <a:spcBef>
                <a:spcPts val="600"/>
              </a:spcBef>
              <a:spcAft>
                <a:spcPts val="0"/>
              </a:spcAft>
              <a:buClr>
                <a:schemeClr val="accent1"/>
              </a:buClr>
              <a:buSzPts val="1680"/>
              <a:buFont typeface="Century Schoolbook"/>
              <a:buAutoNum type="alphaUcPeriod"/>
            </a:pPr>
            <a:r>
              <a:rPr b="0" i="0" lang="en-US" sz="2400" u="none" cap="none" strike="noStrike">
                <a:solidFill>
                  <a:schemeClr val="dk1"/>
                </a:solidFill>
                <a:latin typeface="Book Antiqua"/>
                <a:ea typeface="Book Antiqua"/>
                <a:cs typeface="Book Antiqua"/>
                <a:sym typeface="Book Antiqua"/>
              </a:rPr>
              <a:t>When a process completes its CPU burst and waits for I/O</a:t>
            </a:r>
            <a:br>
              <a:rPr b="0" i="0" lang="en-US" sz="2400" u="none" cap="none" strike="noStrike">
                <a:solidFill>
                  <a:schemeClr val="dk1"/>
                </a:solidFill>
                <a:latin typeface="Book Antiqua"/>
                <a:ea typeface="Book Antiqua"/>
                <a:cs typeface="Book Antiqua"/>
                <a:sym typeface="Book Antiqua"/>
              </a:rPr>
            </a:br>
            <a:r>
              <a:rPr b="0" i="0" lang="en-US" sz="2400" u="none" cap="none" strike="noStrike">
                <a:solidFill>
                  <a:schemeClr val="dk1"/>
                </a:solidFill>
                <a:latin typeface="Book Antiqua"/>
                <a:ea typeface="Book Antiqua"/>
                <a:cs typeface="Book Antiqua"/>
                <a:sym typeface="Book Antiqua"/>
              </a:rPr>
              <a:t>then that process is moved into the I/O queue and waits for I/O ( Non pre-emptive invocation )</a:t>
            </a:r>
            <a:endParaRPr/>
          </a:p>
          <a:p>
            <a:pPr indent="-457200" lvl="0" marL="457200" marR="0" rtl="0" algn="l">
              <a:spcBef>
                <a:spcPts val="600"/>
              </a:spcBef>
              <a:spcAft>
                <a:spcPts val="0"/>
              </a:spcAft>
              <a:buClr>
                <a:schemeClr val="accent1"/>
              </a:buClr>
              <a:buSzPts val="1680"/>
              <a:buFont typeface="Century Schoolbook"/>
              <a:buAutoNum type="alphaUcPeriod"/>
            </a:pPr>
            <a:r>
              <a:rPr b="0" i="0" lang="en-US" sz="2400" u="none" cap="none" strike="noStrike">
                <a:solidFill>
                  <a:schemeClr val="dk1"/>
                </a:solidFill>
                <a:latin typeface="Book Antiqua"/>
                <a:ea typeface="Book Antiqua"/>
                <a:cs typeface="Book Antiqua"/>
                <a:sym typeface="Book Antiqua"/>
              </a:rPr>
              <a:t>When a process has to be swapped out of the CPU because a higher priority process or a process with shorter CPU burst moves into the ready queue ( Pre-emptive invocation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8"/>
          <p:cNvSpPr txBox="1"/>
          <p:nvPr>
            <p:ph type="title"/>
          </p:nvPr>
        </p:nvSpPr>
        <p:spPr>
          <a:xfrm>
            <a:off x="228600" y="76200"/>
            <a:ext cx="8458200" cy="381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Parent waiting for the child</a:t>
            </a:r>
            <a:endParaRPr b="1" i="0" sz="2520" u="none" cap="small" strike="noStrike">
              <a:solidFill>
                <a:schemeClr val="dk2"/>
              </a:solidFill>
              <a:latin typeface="Book Antiqua"/>
              <a:ea typeface="Book Antiqua"/>
              <a:cs typeface="Book Antiqua"/>
              <a:sym typeface="Book Antiqua"/>
            </a:endParaRPr>
          </a:p>
        </p:txBody>
      </p:sp>
      <p:sp>
        <p:nvSpPr>
          <p:cNvPr id="186" name="Google Shape;186;p18"/>
          <p:cNvSpPr txBox="1"/>
          <p:nvPr>
            <p:ph idx="1" type="body"/>
          </p:nvPr>
        </p:nvSpPr>
        <p:spPr>
          <a:xfrm>
            <a:off x="228600" y="533400"/>
            <a:ext cx="8458200" cy="61722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#include &lt;stdio.h&gt;</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#include &lt;unistd.h&gt;</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#include &lt;sys/wait.h&gt;</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int main()</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int pid, status;</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pid = fork();</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if ( pid == 0 )</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printf("\nI am the child\n");</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printf("\nMy parent is %d\n", getppid());</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sleep(15); </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else</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printf("\nI am the parent of child with pid %d\n", pid);</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wait(&amp;status);</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printf("I am the process with pid %d executing this statement\n", getpid());</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return 0;</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a:t>
            </a:r>
            <a:endParaRPr/>
          </a:p>
          <a:p>
            <a:pPr indent="-274320" lvl="0" marL="274320" marR="0" rtl="0" algn="l">
              <a:lnSpc>
                <a:spcPct val="80000"/>
              </a:lnSpc>
              <a:spcBef>
                <a:spcPts val="600"/>
              </a:spcBef>
              <a:spcAft>
                <a:spcPts val="0"/>
              </a:spcAft>
              <a:buClr>
                <a:schemeClr val="accent1"/>
              </a:buClr>
              <a:buFont typeface="Noto Sans Symbols"/>
              <a:buNone/>
            </a:pPr>
            <a:r>
              <a:t/>
            </a:r>
            <a:endParaRPr b="0" i="0" sz="15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72"/>
          <p:cNvSpPr txBox="1"/>
          <p:nvPr>
            <p:ph type="title"/>
          </p:nvPr>
        </p:nvSpPr>
        <p:spPr>
          <a:xfrm>
            <a:off x="152400" y="0"/>
            <a:ext cx="88392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FIRST COME FIRST SERVE (FCFS) SCHEDULING</a:t>
            </a:r>
            <a:endParaRPr b="1" i="0" sz="2520" u="none" cap="small" strike="noStrike">
              <a:solidFill>
                <a:schemeClr val="dk2"/>
              </a:solidFill>
              <a:latin typeface="Book Antiqua"/>
              <a:ea typeface="Book Antiqua"/>
              <a:cs typeface="Book Antiqua"/>
              <a:sym typeface="Book Antiqua"/>
            </a:endParaRPr>
          </a:p>
        </p:txBody>
      </p:sp>
      <p:graphicFrame>
        <p:nvGraphicFramePr>
          <p:cNvPr id="898" name="Google Shape;898;p72"/>
          <p:cNvGraphicFramePr/>
          <p:nvPr/>
        </p:nvGraphicFramePr>
        <p:xfrm>
          <a:off x="152400" y="533400"/>
          <a:ext cx="3000000" cy="3000000"/>
        </p:xfrm>
        <a:graphic>
          <a:graphicData uri="http://schemas.openxmlformats.org/drawingml/2006/table">
            <a:tbl>
              <a:tblPr bandRow="1" firstRow="1">
                <a:noFill/>
                <a:tableStyleId>{98448539-4286-4AF2-8CFF-EC4B5359C1CB}</a:tableStyleId>
              </a:tblPr>
              <a:tblGrid>
                <a:gridCol w="1008000"/>
                <a:gridCol w="1185325"/>
                <a:gridCol w="1027300"/>
                <a:gridCol w="1501425"/>
                <a:gridCol w="1470375"/>
                <a:gridCol w="1295400"/>
              </a:tblGrid>
              <a:tr h="914400">
                <a:tc>
                  <a:txBody>
                    <a:bodyPr/>
                    <a:lstStyle/>
                    <a:p>
                      <a:pPr indent="0" lvl="0" marL="0" marR="0" rtl="0" algn="l">
                        <a:spcBef>
                          <a:spcPts val="0"/>
                        </a:spcBef>
                        <a:spcAft>
                          <a:spcPts val="0"/>
                        </a:spcAft>
                        <a:buNone/>
                      </a:pPr>
                      <a:r>
                        <a:rPr lang="en-US" sz="1800" u="none" cap="none" strike="noStrike">
                          <a:latin typeface="Book Antiqua"/>
                          <a:ea typeface="Book Antiqua"/>
                          <a:cs typeface="Book Antiqua"/>
                          <a:sym typeface="Book Antiqua"/>
                        </a:rPr>
                        <a:t>Process</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Arrival</a:t>
                      </a:r>
                      <a:r>
                        <a:rPr lang="en-US" sz="1800">
                          <a:latin typeface="Book Antiqua"/>
                          <a:ea typeface="Book Antiqua"/>
                          <a:cs typeface="Book Antiqua"/>
                          <a:sym typeface="Book Antiqua"/>
                        </a:rPr>
                        <a:t> Time (AT)</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Burst</a:t>
                      </a:r>
                      <a:r>
                        <a:rPr lang="en-US" sz="1800">
                          <a:latin typeface="Book Antiqua"/>
                          <a:ea typeface="Book Antiqua"/>
                          <a:cs typeface="Book Antiqua"/>
                          <a:sym typeface="Book Antiqua"/>
                        </a:rPr>
                        <a:t> Time (BT)</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Completion Time</a:t>
                      </a:r>
                      <a:endParaRPr/>
                    </a:p>
                    <a:p>
                      <a:pPr indent="0" lvl="0" marL="0" marR="0" rtl="0" algn="l">
                        <a:spcBef>
                          <a:spcPts val="0"/>
                        </a:spcBef>
                        <a:spcAft>
                          <a:spcPts val="0"/>
                        </a:spcAft>
                        <a:buNone/>
                      </a:pPr>
                      <a:r>
                        <a:rPr lang="en-US" sz="1800">
                          <a:latin typeface="Book Antiqua"/>
                          <a:ea typeface="Book Antiqua"/>
                          <a:cs typeface="Book Antiqua"/>
                          <a:sym typeface="Book Antiqua"/>
                        </a:rPr>
                        <a:t>(CT)</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Turnaround</a:t>
                      </a:r>
                      <a:endParaRPr/>
                    </a:p>
                    <a:p>
                      <a:pPr indent="0" lvl="0" marL="0" marR="0" rtl="0" algn="l">
                        <a:spcBef>
                          <a:spcPts val="0"/>
                        </a:spcBef>
                        <a:spcAft>
                          <a:spcPts val="0"/>
                        </a:spcAft>
                        <a:buNone/>
                      </a:pPr>
                      <a:r>
                        <a:rPr lang="en-US" sz="1800">
                          <a:latin typeface="Book Antiqua"/>
                          <a:ea typeface="Book Antiqua"/>
                          <a:cs typeface="Book Antiqua"/>
                          <a:sym typeface="Book Antiqua"/>
                        </a:rPr>
                        <a:t>Time</a:t>
                      </a:r>
                      <a:endParaRPr/>
                    </a:p>
                    <a:p>
                      <a:pPr indent="0" lvl="0" marL="0" marR="0" rtl="0" algn="l">
                        <a:spcBef>
                          <a:spcPts val="0"/>
                        </a:spcBef>
                        <a:spcAft>
                          <a:spcPts val="0"/>
                        </a:spcAft>
                        <a:buNone/>
                      </a:pPr>
                      <a:r>
                        <a:rPr lang="en-US" sz="1800">
                          <a:latin typeface="Book Antiqua"/>
                          <a:ea typeface="Book Antiqua"/>
                          <a:cs typeface="Book Antiqua"/>
                          <a:sym typeface="Book Antiqua"/>
                        </a:rPr>
                        <a:t>(TT)</a:t>
                      </a:r>
                      <a:endParaRPr/>
                    </a:p>
                    <a:p>
                      <a:pPr indent="0" lvl="0" marL="0" marR="0" rtl="0" algn="l">
                        <a:spcBef>
                          <a:spcPts val="0"/>
                        </a:spcBef>
                        <a:spcAft>
                          <a:spcPts val="0"/>
                        </a:spcAft>
                        <a:buNone/>
                      </a:pPr>
                      <a:r>
                        <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Waiting</a:t>
                      </a:r>
                      <a:endParaRPr/>
                    </a:p>
                    <a:p>
                      <a:pPr indent="0" lvl="0" marL="0" marR="0" rtl="0" algn="l">
                        <a:spcBef>
                          <a:spcPts val="0"/>
                        </a:spcBef>
                        <a:spcAft>
                          <a:spcPts val="0"/>
                        </a:spcAft>
                        <a:buNone/>
                      </a:pPr>
                      <a:r>
                        <a:rPr lang="en-US" sz="1800">
                          <a:latin typeface="Book Antiqua"/>
                          <a:ea typeface="Book Antiqua"/>
                          <a:cs typeface="Book Antiqua"/>
                          <a:sym typeface="Book Antiqua"/>
                        </a:rPr>
                        <a:t>Time</a:t>
                      </a:r>
                      <a:endParaRPr/>
                    </a:p>
                    <a:p>
                      <a:pPr indent="0" lvl="0" marL="0" marR="0" rtl="0" algn="l">
                        <a:spcBef>
                          <a:spcPts val="0"/>
                        </a:spcBef>
                        <a:spcAft>
                          <a:spcPts val="0"/>
                        </a:spcAft>
                        <a:buNone/>
                      </a:pPr>
                      <a:r>
                        <a:rPr lang="en-US" sz="1800">
                          <a:latin typeface="Book Antiqua"/>
                          <a:ea typeface="Book Antiqua"/>
                          <a:cs typeface="Book Antiqua"/>
                          <a:sym typeface="Book Antiqua"/>
                        </a:rPr>
                        <a:t>(WT)</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P1</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0</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10</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10</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10</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0</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P2</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3</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11</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8</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7</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P3</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4</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2</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13</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9</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7</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P4</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5</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3</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16</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11</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8</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P5</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8</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5</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21</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13</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8</a:t>
                      </a:r>
                      <a:endParaRPr sz="1800">
                        <a:latin typeface="Book Antiqua"/>
                        <a:ea typeface="Book Antiqua"/>
                        <a:cs typeface="Book Antiqua"/>
                        <a:sym typeface="Book Antiqua"/>
                      </a:endParaRPr>
                    </a:p>
                  </a:txBody>
                  <a:tcPr marT="45725" marB="45725" marR="91450" marL="91450"/>
                </a:tc>
              </a:tr>
            </a:tbl>
          </a:graphicData>
        </a:graphic>
      </p:graphicFrame>
      <p:grpSp>
        <p:nvGrpSpPr>
          <p:cNvPr id="899" name="Google Shape;899;p72"/>
          <p:cNvGrpSpPr/>
          <p:nvPr/>
        </p:nvGrpSpPr>
        <p:grpSpPr>
          <a:xfrm>
            <a:off x="152400" y="4648200"/>
            <a:ext cx="8153400" cy="838200"/>
            <a:chOff x="228600" y="4343400"/>
            <a:chExt cx="8077200" cy="838200"/>
          </a:xfrm>
        </p:grpSpPr>
        <p:sp>
          <p:nvSpPr>
            <p:cNvPr id="900" name="Google Shape;900;p72"/>
            <p:cNvSpPr/>
            <p:nvPr/>
          </p:nvSpPr>
          <p:spPr>
            <a:xfrm>
              <a:off x="533400" y="4343400"/>
              <a:ext cx="31242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P1</a:t>
              </a:r>
              <a:endParaRPr sz="1800">
                <a:solidFill>
                  <a:schemeClr val="lt1"/>
                </a:solidFill>
                <a:latin typeface="Book Antiqua"/>
                <a:ea typeface="Book Antiqua"/>
                <a:cs typeface="Book Antiqua"/>
                <a:sym typeface="Book Antiqua"/>
              </a:endParaRPr>
            </a:p>
          </p:txBody>
        </p:sp>
        <p:sp>
          <p:nvSpPr>
            <p:cNvPr id="901" name="Google Shape;901;p72"/>
            <p:cNvSpPr/>
            <p:nvPr/>
          </p:nvSpPr>
          <p:spPr>
            <a:xfrm>
              <a:off x="4191000" y="4343400"/>
              <a:ext cx="7620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P3</a:t>
              </a:r>
              <a:endParaRPr sz="1800">
                <a:solidFill>
                  <a:schemeClr val="lt1"/>
                </a:solidFill>
                <a:latin typeface="Book Antiqua"/>
                <a:ea typeface="Book Antiqua"/>
                <a:cs typeface="Book Antiqua"/>
                <a:sym typeface="Book Antiqua"/>
              </a:endParaRPr>
            </a:p>
          </p:txBody>
        </p:sp>
        <p:sp>
          <p:nvSpPr>
            <p:cNvPr id="902" name="Google Shape;902;p72"/>
            <p:cNvSpPr/>
            <p:nvPr/>
          </p:nvSpPr>
          <p:spPr>
            <a:xfrm>
              <a:off x="6248400" y="4343400"/>
              <a:ext cx="17526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P5</a:t>
              </a:r>
              <a:endParaRPr sz="1800">
                <a:solidFill>
                  <a:schemeClr val="lt1"/>
                </a:solidFill>
                <a:latin typeface="Book Antiqua"/>
                <a:ea typeface="Book Antiqua"/>
                <a:cs typeface="Book Antiqua"/>
                <a:sym typeface="Book Antiqua"/>
              </a:endParaRPr>
            </a:p>
          </p:txBody>
        </p:sp>
        <p:sp>
          <p:nvSpPr>
            <p:cNvPr id="903" name="Google Shape;903;p72"/>
            <p:cNvSpPr/>
            <p:nvPr/>
          </p:nvSpPr>
          <p:spPr>
            <a:xfrm>
              <a:off x="3657600" y="4343400"/>
              <a:ext cx="5334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P2</a:t>
              </a:r>
              <a:endParaRPr sz="1800">
                <a:solidFill>
                  <a:schemeClr val="lt1"/>
                </a:solidFill>
                <a:latin typeface="Book Antiqua"/>
                <a:ea typeface="Book Antiqua"/>
                <a:cs typeface="Book Antiqua"/>
                <a:sym typeface="Book Antiqua"/>
              </a:endParaRPr>
            </a:p>
          </p:txBody>
        </p:sp>
        <p:sp>
          <p:nvSpPr>
            <p:cNvPr id="904" name="Google Shape;904;p72"/>
            <p:cNvSpPr/>
            <p:nvPr/>
          </p:nvSpPr>
          <p:spPr>
            <a:xfrm>
              <a:off x="4953000" y="4343400"/>
              <a:ext cx="12954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P4</a:t>
              </a:r>
              <a:endParaRPr sz="1800">
                <a:solidFill>
                  <a:schemeClr val="lt1"/>
                </a:solidFill>
                <a:latin typeface="Book Antiqua"/>
                <a:ea typeface="Book Antiqua"/>
                <a:cs typeface="Book Antiqua"/>
                <a:sym typeface="Book Antiqua"/>
              </a:endParaRPr>
            </a:p>
          </p:txBody>
        </p:sp>
        <p:sp>
          <p:nvSpPr>
            <p:cNvPr id="905" name="Google Shape;905;p72"/>
            <p:cNvSpPr/>
            <p:nvPr/>
          </p:nvSpPr>
          <p:spPr>
            <a:xfrm>
              <a:off x="228600" y="4876800"/>
              <a:ext cx="533400" cy="304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0</a:t>
              </a:r>
              <a:endParaRPr sz="1800">
                <a:solidFill>
                  <a:schemeClr val="dk1"/>
                </a:solidFill>
                <a:latin typeface="Book Antiqua"/>
                <a:ea typeface="Book Antiqua"/>
                <a:cs typeface="Book Antiqua"/>
                <a:sym typeface="Book Antiqua"/>
              </a:endParaRPr>
            </a:p>
          </p:txBody>
        </p:sp>
        <p:sp>
          <p:nvSpPr>
            <p:cNvPr id="906" name="Google Shape;906;p72"/>
            <p:cNvSpPr/>
            <p:nvPr/>
          </p:nvSpPr>
          <p:spPr>
            <a:xfrm>
              <a:off x="4648200" y="4876800"/>
              <a:ext cx="533400" cy="304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13</a:t>
              </a:r>
              <a:endParaRPr sz="1800">
                <a:solidFill>
                  <a:schemeClr val="dk1"/>
                </a:solidFill>
                <a:latin typeface="Book Antiqua"/>
                <a:ea typeface="Book Antiqua"/>
                <a:cs typeface="Book Antiqua"/>
                <a:sym typeface="Book Antiqua"/>
              </a:endParaRPr>
            </a:p>
          </p:txBody>
        </p:sp>
        <p:sp>
          <p:nvSpPr>
            <p:cNvPr id="907" name="Google Shape;907;p72"/>
            <p:cNvSpPr/>
            <p:nvPr/>
          </p:nvSpPr>
          <p:spPr>
            <a:xfrm>
              <a:off x="4038600" y="4876800"/>
              <a:ext cx="457200" cy="304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11</a:t>
              </a:r>
              <a:endParaRPr sz="1800">
                <a:solidFill>
                  <a:schemeClr val="dk1"/>
                </a:solidFill>
                <a:latin typeface="Book Antiqua"/>
                <a:ea typeface="Book Antiqua"/>
                <a:cs typeface="Book Antiqua"/>
                <a:sym typeface="Book Antiqua"/>
              </a:endParaRPr>
            </a:p>
          </p:txBody>
        </p:sp>
        <p:sp>
          <p:nvSpPr>
            <p:cNvPr id="908" name="Google Shape;908;p72"/>
            <p:cNvSpPr/>
            <p:nvPr/>
          </p:nvSpPr>
          <p:spPr>
            <a:xfrm>
              <a:off x="3429000" y="4876800"/>
              <a:ext cx="533400" cy="304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10</a:t>
              </a:r>
              <a:endParaRPr sz="1800">
                <a:solidFill>
                  <a:schemeClr val="dk1"/>
                </a:solidFill>
                <a:latin typeface="Book Antiqua"/>
                <a:ea typeface="Book Antiqua"/>
                <a:cs typeface="Book Antiqua"/>
                <a:sym typeface="Book Antiqua"/>
              </a:endParaRPr>
            </a:p>
          </p:txBody>
        </p:sp>
        <p:sp>
          <p:nvSpPr>
            <p:cNvPr id="909" name="Google Shape;909;p72"/>
            <p:cNvSpPr/>
            <p:nvPr/>
          </p:nvSpPr>
          <p:spPr>
            <a:xfrm>
              <a:off x="7772400" y="4876800"/>
              <a:ext cx="533400" cy="304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21</a:t>
              </a:r>
              <a:endParaRPr sz="1800">
                <a:solidFill>
                  <a:schemeClr val="dk1"/>
                </a:solidFill>
                <a:latin typeface="Book Antiqua"/>
                <a:ea typeface="Book Antiqua"/>
                <a:cs typeface="Book Antiqua"/>
                <a:sym typeface="Book Antiqua"/>
              </a:endParaRPr>
            </a:p>
          </p:txBody>
        </p:sp>
        <p:sp>
          <p:nvSpPr>
            <p:cNvPr id="910" name="Google Shape;910;p72"/>
            <p:cNvSpPr/>
            <p:nvPr/>
          </p:nvSpPr>
          <p:spPr>
            <a:xfrm>
              <a:off x="6019800" y="4876800"/>
              <a:ext cx="533400" cy="304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16</a:t>
              </a:r>
              <a:endParaRPr sz="1800">
                <a:solidFill>
                  <a:schemeClr val="dk1"/>
                </a:solidFill>
                <a:latin typeface="Book Antiqua"/>
                <a:ea typeface="Book Antiqua"/>
                <a:cs typeface="Book Antiqua"/>
                <a:sym typeface="Book Antiqua"/>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73"/>
          <p:cNvSpPr txBox="1"/>
          <p:nvPr>
            <p:ph type="title"/>
          </p:nvPr>
        </p:nvSpPr>
        <p:spPr>
          <a:xfrm>
            <a:off x="152400" y="0"/>
            <a:ext cx="88392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FIRST COME FIRST SERVE (FCFS) SCHEDULING</a:t>
            </a:r>
            <a:endParaRPr b="1" i="0" sz="2520" u="none" cap="small" strike="noStrike">
              <a:solidFill>
                <a:schemeClr val="dk2"/>
              </a:solidFill>
              <a:latin typeface="Book Antiqua"/>
              <a:ea typeface="Book Antiqua"/>
              <a:cs typeface="Book Antiqua"/>
              <a:sym typeface="Book Antiqua"/>
            </a:endParaRPr>
          </a:p>
        </p:txBody>
      </p:sp>
      <p:sp>
        <p:nvSpPr>
          <p:cNvPr id="916" name="Google Shape;916;p73"/>
          <p:cNvSpPr txBox="1"/>
          <p:nvPr>
            <p:ph idx="1" type="body"/>
          </p:nvPr>
        </p:nvSpPr>
        <p:spPr>
          <a:xfrm>
            <a:off x="0" y="533400"/>
            <a:ext cx="9144000" cy="6324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Average Waiting Time = 30/5 = 6 msec</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Average Turnaround Time = 51/5 = 10.2 msec</a:t>
            </a:r>
            <a:endParaRPr b="0" i="0" sz="2400" u="none" cap="none" strike="noStrike">
              <a:solidFill>
                <a:schemeClr val="dk1"/>
              </a:solidFill>
              <a:latin typeface="Book Antiqua"/>
              <a:ea typeface="Book Antiqua"/>
              <a:cs typeface="Book Antiqua"/>
              <a:sym typeface="Book Antiqua"/>
            </a:endParaRPr>
          </a:p>
          <a:p>
            <a:pPr indent="-167640" lvl="0" marL="274320" marR="0" rtl="0" algn="l">
              <a:spcBef>
                <a:spcPts val="600"/>
              </a:spcBef>
              <a:spcAft>
                <a:spcPts val="0"/>
              </a:spcAft>
              <a:buClr>
                <a:schemeClr val="accent1"/>
              </a:buClr>
              <a:buSzPts val="1680"/>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74"/>
          <p:cNvSpPr txBox="1"/>
          <p:nvPr>
            <p:ph type="title"/>
          </p:nvPr>
        </p:nvSpPr>
        <p:spPr>
          <a:xfrm>
            <a:off x="152400" y="0"/>
            <a:ext cx="88392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FCFS ALGORITHM</a:t>
            </a:r>
            <a:endParaRPr b="1" i="0" sz="2520" u="none" cap="small" strike="noStrike">
              <a:solidFill>
                <a:schemeClr val="dk2"/>
              </a:solidFill>
              <a:latin typeface="Book Antiqua"/>
              <a:ea typeface="Book Antiqua"/>
              <a:cs typeface="Book Antiqua"/>
              <a:sym typeface="Book Antiqua"/>
            </a:endParaRPr>
          </a:p>
        </p:txBody>
      </p:sp>
      <p:sp>
        <p:nvSpPr>
          <p:cNvPr id="922" name="Google Shape;922;p74"/>
          <p:cNvSpPr txBox="1"/>
          <p:nvPr>
            <p:ph idx="1" type="body"/>
          </p:nvPr>
        </p:nvSpPr>
        <p:spPr>
          <a:xfrm>
            <a:off x="0" y="533400"/>
            <a:ext cx="9144000" cy="6324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Simplest algorithm which can be implemented very easily by the Queue data structure</a:t>
            </a:r>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One of the main disadvantage is the higher average waiting time and turnaround time compared to both SJF and Round Robin.</a:t>
            </a:r>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Also FCFS is dependent on the order of arrival of processes and their burst times. Let us consider the following scenario : </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P1, P2 and P3 arrive in order at 0 and their </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burst times are 50, 1, 3</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Average Waiting Time = 101/3 = 33.66 msec</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If they arrive in the order P2, P3 and P1 then the</a:t>
            </a:r>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Average Waiting Time = 5/3 = 1.66 msec</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The main advantage of FCFS is its simplicity and it can be implemented easily.</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75"/>
          <p:cNvSpPr txBox="1"/>
          <p:nvPr>
            <p:ph type="title"/>
          </p:nvPr>
        </p:nvSpPr>
        <p:spPr>
          <a:xfrm>
            <a:off x="152400" y="0"/>
            <a:ext cx="88392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SHORTEST JOB FIRST – NON PRE-EMPTIVE</a:t>
            </a:r>
            <a:endParaRPr b="1" i="0" sz="2520" u="none" cap="small" strike="noStrike">
              <a:solidFill>
                <a:schemeClr val="dk2"/>
              </a:solidFill>
              <a:latin typeface="Book Antiqua"/>
              <a:ea typeface="Book Antiqua"/>
              <a:cs typeface="Book Antiqua"/>
              <a:sym typeface="Book Antiqua"/>
            </a:endParaRPr>
          </a:p>
        </p:txBody>
      </p:sp>
      <p:graphicFrame>
        <p:nvGraphicFramePr>
          <p:cNvPr id="928" name="Google Shape;928;p75"/>
          <p:cNvGraphicFramePr/>
          <p:nvPr/>
        </p:nvGraphicFramePr>
        <p:xfrm>
          <a:off x="152400" y="457200"/>
          <a:ext cx="3000000" cy="3000000"/>
        </p:xfrm>
        <a:graphic>
          <a:graphicData uri="http://schemas.openxmlformats.org/drawingml/2006/table">
            <a:tbl>
              <a:tblPr bandRow="1" firstRow="1">
                <a:noFill/>
                <a:tableStyleId>{98448539-4286-4AF2-8CFF-EC4B5359C1CB}</a:tableStyleId>
              </a:tblPr>
              <a:tblGrid>
                <a:gridCol w="1008000"/>
                <a:gridCol w="1185325"/>
                <a:gridCol w="1027300"/>
                <a:gridCol w="1501425"/>
                <a:gridCol w="1470375"/>
                <a:gridCol w="1295400"/>
              </a:tblGrid>
              <a:tr h="1250250">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Process</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Arrival</a:t>
                      </a:r>
                      <a:r>
                        <a:rPr lang="en-US" sz="1800">
                          <a:latin typeface="Book Antiqua"/>
                          <a:ea typeface="Book Antiqua"/>
                          <a:cs typeface="Book Antiqua"/>
                          <a:sym typeface="Book Antiqua"/>
                        </a:rPr>
                        <a:t> Time (AT)</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Burst</a:t>
                      </a:r>
                      <a:r>
                        <a:rPr lang="en-US" sz="1800">
                          <a:latin typeface="Book Antiqua"/>
                          <a:ea typeface="Book Antiqua"/>
                          <a:cs typeface="Book Antiqua"/>
                          <a:sym typeface="Book Antiqua"/>
                        </a:rPr>
                        <a:t> Time (BT)</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Completion Time</a:t>
                      </a:r>
                      <a:endParaRPr/>
                    </a:p>
                    <a:p>
                      <a:pPr indent="0" lvl="0" marL="0" marR="0" rtl="0" algn="l">
                        <a:spcBef>
                          <a:spcPts val="0"/>
                        </a:spcBef>
                        <a:spcAft>
                          <a:spcPts val="0"/>
                        </a:spcAft>
                        <a:buNone/>
                      </a:pPr>
                      <a:r>
                        <a:rPr lang="en-US" sz="1800">
                          <a:latin typeface="Book Antiqua"/>
                          <a:ea typeface="Book Antiqua"/>
                          <a:cs typeface="Book Antiqua"/>
                          <a:sym typeface="Book Antiqua"/>
                        </a:rPr>
                        <a:t>(CT)</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Turnaround</a:t>
                      </a:r>
                      <a:endParaRPr/>
                    </a:p>
                    <a:p>
                      <a:pPr indent="0" lvl="0" marL="0" marR="0" rtl="0" algn="l">
                        <a:spcBef>
                          <a:spcPts val="0"/>
                        </a:spcBef>
                        <a:spcAft>
                          <a:spcPts val="0"/>
                        </a:spcAft>
                        <a:buNone/>
                      </a:pPr>
                      <a:r>
                        <a:rPr lang="en-US" sz="1800">
                          <a:latin typeface="Book Antiqua"/>
                          <a:ea typeface="Book Antiqua"/>
                          <a:cs typeface="Book Antiqua"/>
                          <a:sym typeface="Book Antiqua"/>
                        </a:rPr>
                        <a:t>Time</a:t>
                      </a:r>
                      <a:endParaRPr/>
                    </a:p>
                    <a:p>
                      <a:pPr indent="0" lvl="0" marL="0" marR="0" rtl="0" algn="l">
                        <a:spcBef>
                          <a:spcPts val="0"/>
                        </a:spcBef>
                        <a:spcAft>
                          <a:spcPts val="0"/>
                        </a:spcAft>
                        <a:buNone/>
                      </a:pPr>
                      <a:r>
                        <a:rPr lang="en-US" sz="1800">
                          <a:latin typeface="Book Antiqua"/>
                          <a:ea typeface="Book Antiqua"/>
                          <a:cs typeface="Book Antiqua"/>
                          <a:sym typeface="Book Antiqua"/>
                        </a:rPr>
                        <a:t>(TT)</a:t>
                      </a:r>
                      <a:endParaRPr/>
                    </a:p>
                    <a:p>
                      <a:pPr indent="0" lvl="0" marL="0" marR="0" rtl="0" algn="l">
                        <a:spcBef>
                          <a:spcPts val="0"/>
                        </a:spcBef>
                        <a:spcAft>
                          <a:spcPts val="0"/>
                        </a:spcAft>
                        <a:buNone/>
                      </a:pPr>
                      <a:r>
                        <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Waiting</a:t>
                      </a:r>
                      <a:endParaRPr/>
                    </a:p>
                    <a:p>
                      <a:pPr indent="0" lvl="0" marL="0" marR="0" rtl="0" algn="l">
                        <a:spcBef>
                          <a:spcPts val="0"/>
                        </a:spcBef>
                        <a:spcAft>
                          <a:spcPts val="0"/>
                        </a:spcAft>
                        <a:buNone/>
                      </a:pPr>
                      <a:r>
                        <a:rPr lang="en-US" sz="1800">
                          <a:latin typeface="Book Antiqua"/>
                          <a:ea typeface="Book Antiqua"/>
                          <a:cs typeface="Book Antiqua"/>
                          <a:sym typeface="Book Antiqua"/>
                        </a:rPr>
                        <a:t>Time</a:t>
                      </a:r>
                      <a:endParaRPr/>
                    </a:p>
                    <a:p>
                      <a:pPr indent="0" lvl="0" marL="0" marR="0" rtl="0" algn="l">
                        <a:spcBef>
                          <a:spcPts val="0"/>
                        </a:spcBef>
                        <a:spcAft>
                          <a:spcPts val="0"/>
                        </a:spcAft>
                        <a:buNone/>
                      </a:pPr>
                      <a:r>
                        <a:rPr lang="en-US" sz="1800">
                          <a:latin typeface="Book Antiqua"/>
                          <a:ea typeface="Book Antiqua"/>
                          <a:cs typeface="Book Antiqua"/>
                          <a:sym typeface="Book Antiqua"/>
                        </a:rPr>
                        <a:t>(WT)</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P1</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0</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5</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5</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5</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0</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P2</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2</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3</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11</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9</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6</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P3</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4</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2</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7</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3</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P4</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6</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4</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15</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9</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5</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P5</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7</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8</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0</a:t>
                      </a:r>
                      <a:endParaRPr sz="1800">
                        <a:latin typeface="Book Antiqua"/>
                        <a:ea typeface="Book Antiqua"/>
                        <a:cs typeface="Book Antiqua"/>
                        <a:sym typeface="Book Antiqua"/>
                      </a:endParaRPr>
                    </a:p>
                  </a:txBody>
                  <a:tcPr marT="45725" marB="45725" marR="91450" marL="91450"/>
                </a:tc>
              </a:tr>
            </a:tbl>
          </a:graphicData>
        </a:graphic>
      </p:graphicFrame>
      <p:grpSp>
        <p:nvGrpSpPr>
          <p:cNvPr id="929" name="Google Shape;929;p75"/>
          <p:cNvGrpSpPr/>
          <p:nvPr/>
        </p:nvGrpSpPr>
        <p:grpSpPr>
          <a:xfrm>
            <a:off x="228600" y="4343400"/>
            <a:ext cx="6858000" cy="838200"/>
            <a:chOff x="228600" y="4343400"/>
            <a:chExt cx="6858000" cy="838200"/>
          </a:xfrm>
        </p:grpSpPr>
        <p:sp>
          <p:nvSpPr>
            <p:cNvPr id="930" name="Google Shape;930;p75"/>
            <p:cNvSpPr/>
            <p:nvPr/>
          </p:nvSpPr>
          <p:spPr>
            <a:xfrm>
              <a:off x="533400" y="4343400"/>
              <a:ext cx="19050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P1</a:t>
              </a:r>
              <a:endParaRPr sz="1800">
                <a:solidFill>
                  <a:schemeClr val="lt1"/>
                </a:solidFill>
                <a:latin typeface="Book Antiqua"/>
                <a:ea typeface="Book Antiqua"/>
                <a:cs typeface="Book Antiqua"/>
                <a:sym typeface="Book Antiqua"/>
              </a:endParaRPr>
            </a:p>
          </p:txBody>
        </p:sp>
        <p:sp>
          <p:nvSpPr>
            <p:cNvPr id="931" name="Google Shape;931;p75"/>
            <p:cNvSpPr/>
            <p:nvPr/>
          </p:nvSpPr>
          <p:spPr>
            <a:xfrm>
              <a:off x="2438400" y="4343400"/>
              <a:ext cx="937708"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P3</a:t>
              </a:r>
              <a:endParaRPr sz="1800">
                <a:solidFill>
                  <a:schemeClr val="lt1"/>
                </a:solidFill>
                <a:latin typeface="Book Antiqua"/>
                <a:ea typeface="Book Antiqua"/>
                <a:cs typeface="Book Antiqua"/>
                <a:sym typeface="Book Antiqua"/>
              </a:endParaRPr>
            </a:p>
          </p:txBody>
        </p:sp>
        <p:sp>
          <p:nvSpPr>
            <p:cNvPr id="932" name="Google Shape;932;p75"/>
            <p:cNvSpPr/>
            <p:nvPr/>
          </p:nvSpPr>
          <p:spPr>
            <a:xfrm>
              <a:off x="3352800" y="4343400"/>
              <a:ext cx="5334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P5</a:t>
              </a:r>
              <a:endParaRPr sz="1800">
                <a:solidFill>
                  <a:schemeClr val="lt1"/>
                </a:solidFill>
                <a:latin typeface="Book Antiqua"/>
                <a:ea typeface="Book Antiqua"/>
                <a:cs typeface="Book Antiqua"/>
                <a:sym typeface="Book Antiqua"/>
              </a:endParaRPr>
            </a:p>
          </p:txBody>
        </p:sp>
        <p:sp>
          <p:nvSpPr>
            <p:cNvPr id="933" name="Google Shape;933;p75"/>
            <p:cNvSpPr/>
            <p:nvPr/>
          </p:nvSpPr>
          <p:spPr>
            <a:xfrm>
              <a:off x="3886200" y="4343400"/>
              <a:ext cx="12954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P2</a:t>
              </a:r>
              <a:endParaRPr sz="1800">
                <a:solidFill>
                  <a:schemeClr val="lt1"/>
                </a:solidFill>
                <a:latin typeface="Book Antiqua"/>
                <a:ea typeface="Book Antiqua"/>
                <a:cs typeface="Book Antiqua"/>
                <a:sym typeface="Book Antiqua"/>
              </a:endParaRPr>
            </a:p>
          </p:txBody>
        </p:sp>
        <p:sp>
          <p:nvSpPr>
            <p:cNvPr id="934" name="Google Shape;934;p75"/>
            <p:cNvSpPr/>
            <p:nvPr/>
          </p:nvSpPr>
          <p:spPr>
            <a:xfrm>
              <a:off x="5181600" y="4343400"/>
              <a:ext cx="17526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P4</a:t>
              </a:r>
              <a:endParaRPr sz="1800">
                <a:solidFill>
                  <a:schemeClr val="lt1"/>
                </a:solidFill>
                <a:latin typeface="Book Antiqua"/>
                <a:ea typeface="Book Antiqua"/>
                <a:cs typeface="Book Antiqua"/>
                <a:sym typeface="Book Antiqua"/>
              </a:endParaRPr>
            </a:p>
          </p:txBody>
        </p:sp>
        <p:sp>
          <p:nvSpPr>
            <p:cNvPr id="935" name="Google Shape;935;p75"/>
            <p:cNvSpPr/>
            <p:nvPr/>
          </p:nvSpPr>
          <p:spPr>
            <a:xfrm>
              <a:off x="228600" y="4876800"/>
              <a:ext cx="533400" cy="304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0</a:t>
              </a:r>
              <a:endParaRPr sz="1800">
                <a:solidFill>
                  <a:schemeClr val="dk1"/>
                </a:solidFill>
                <a:latin typeface="Book Antiqua"/>
                <a:ea typeface="Book Antiqua"/>
                <a:cs typeface="Book Antiqua"/>
                <a:sym typeface="Book Antiqua"/>
              </a:endParaRPr>
            </a:p>
          </p:txBody>
        </p:sp>
        <p:sp>
          <p:nvSpPr>
            <p:cNvPr id="936" name="Google Shape;936;p75"/>
            <p:cNvSpPr/>
            <p:nvPr/>
          </p:nvSpPr>
          <p:spPr>
            <a:xfrm>
              <a:off x="2133600" y="4876800"/>
              <a:ext cx="457200" cy="304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1</a:t>
              </a:r>
              <a:r>
                <a:rPr lang="en-US" sz="1800">
                  <a:solidFill>
                    <a:schemeClr val="dk1"/>
                  </a:solidFill>
                  <a:latin typeface="Book Antiqua"/>
                  <a:ea typeface="Book Antiqua"/>
                  <a:cs typeface="Book Antiqua"/>
                  <a:sym typeface="Book Antiqua"/>
                </a:rPr>
                <a:t>5</a:t>
              </a:r>
              <a:endParaRPr sz="1800">
                <a:solidFill>
                  <a:schemeClr val="lt1"/>
                </a:solidFill>
                <a:latin typeface="Book Antiqua"/>
                <a:ea typeface="Book Antiqua"/>
                <a:cs typeface="Book Antiqua"/>
                <a:sym typeface="Book Antiqua"/>
              </a:endParaRPr>
            </a:p>
          </p:txBody>
        </p:sp>
        <p:sp>
          <p:nvSpPr>
            <p:cNvPr id="937" name="Google Shape;937;p75"/>
            <p:cNvSpPr/>
            <p:nvPr/>
          </p:nvSpPr>
          <p:spPr>
            <a:xfrm>
              <a:off x="3048000" y="4876800"/>
              <a:ext cx="533400" cy="304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7</a:t>
              </a:r>
              <a:endParaRPr sz="1800">
                <a:solidFill>
                  <a:schemeClr val="dk1"/>
                </a:solidFill>
                <a:latin typeface="Book Antiqua"/>
                <a:ea typeface="Book Antiqua"/>
                <a:cs typeface="Book Antiqua"/>
                <a:sym typeface="Book Antiqua"/>
              </a:endParaRPr>
            </a:p>
          </p:txBody>
        </p:sp>
        <p:sp>
          <p:nvSpPr>
            <p:cNvPr id="938" name="Google Shape;938;p75"/>
            <p:cNvSpPr/>
            <p:nvPr/>
          </p:nvSpPr>
          <p:spPr>
            <a:xfrm>
              <a:off x="3733800" y="4876800"/>
              <a:ext cx="381000" cy="304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8</a:t>
              </a:r>
              <a:endParaRPr sz="1800">
                <a:solidFill>
                  <a:schemeClr val="dk1"/>
                </a:solidFill>
                <a:latin typeface="Book Antiqua"/>
                <a:ea typeface="Book Antiqua"/>
                <a:cs typeface="Book Antiqua"/>
                <a:sym typeface="Book Antiqua"/>
              </a:endParaRPr>
            </a:p>
          </p:txBody>
        </p:sp>
        <p:sp>
          <p:nvSpPr>
            <p:cNvPr id="939" name="Google Shape;939;p75"/>
            <p:cNvSpPr/>
            <p:nvPr/>
          </p:nvSpPr>
          <p:spPr>
            <a:xfrm>
              <a:off x="4800600" y="4876800"/>
              <a:ext cx="533400" cy="304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11</a:t>
              </a:r>
              <a:endParaRPr sz="1800">
                <a:solidFill>
                  <a:schemeClr val="dk1"/>
                </a:solidFill>
                <a:latin typeface="Book Antiqua"/>
                <a:ea typeface="Book Antiqua"/>
                <a:cs typeface="Book Antiqua"/>
                <a:sym typeface="Book Antiqua"/>
              </a:endParaRPr>
            </a:p>
          </p:txBody>
        </p:sp>
        <p:sp>
          <p:nvSpPr>
            <p:cNvPr id="940" name="Google Shape;940;p75"/>
            <p:cNvSpPr/>
            <p:nvPr/>
          </p:nvSpPr>
          <p:spPr>
            <a:xfrm>
              <a:off x="6553200" y="4876800"/>
              <a:ext cx="533400" cy="304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15</a:t>
              </a:r>
              <a:endParaRPr sz="1800">
                <a:solidFill>
                  <a:schemeClr val="dk1"/>
                </a:solidFill>
                <a:latin typeface="Book Antiqua"/>
                <a:ea typeface="Book Antiqua"/>
                <a:cs typeface="Book Antiqua"/>
                <a:sym typeface="Book Antiqua"/>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76"/>
          <p:cNvSpPr txBox="1"/>
          <p:nvPr>
            <p:ph type="title"/>
          </p:nvPr>
        </p:nvSpPr>
        <p:spPr>
          <a:xfrm>
            <a:off x="152400" y="0"/>
            <a:ext cx="88392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SHORTEST JOB FIRST – NON PRE-EMPTIVE</a:t>
            </a:r>
            <a:endParaRPr b="1" i="0" sz="2520" u="none" cap="small" strike="noStrike">
              <a:solidFill>
                <a:schemeClr val="dk2"/>
              </a:solidFill>
              <a:latin typeface="Book Antiqua"/>
              <a:ea typeface="Book Antiqua"/>
              <a:cs typeface="Book Antiqua"/>
              <a:sym typeface="Book Antiqua"/>
            </a:endParaRPr>
          </a:p>
        </p:txBody>
      </p:sp>
      <p:sp>
        <p:nvSpPr>
          <p:cNvPr id="946" name="Google Shape;946;p76"/>
          <p:cNvSpPr txBox="1"/>
          <p:nvPr>
            <p:ph idx="1" type="body"/>
          </p:nvPr>
        </p:nvSpPr>
        <p:spPr>
          <a:xfrm>
            <a:off x="0" y="533400"/>
            <a:ext cx="9144000" cy="6324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Average Waiting Time = 41/5 = 8.2 msec</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Average Turnaround Time = 60/5 = 12 msec</a:t>
            </a:r>
            <a:endParaRPr b="0" i="0" sz="2400" u="none" cap="none" strike="noStrike">
              <a:solidFill>
                <a:schemeClr val="dk1"/>
              </a:solidFill>
              <a:latin typeface="Book Antiqua"/>
              <a:ea typeface="Book Antiqua"/>
              <a:cs typeface="Book Antiqua"/>
              <a:sym typeface="Book Antiqua"/>
            </a:endParaRPr>
          </a:p>
          <a:p>
            <a:pPr indent="-167640" lvl="0" marL="274320" marR="0" rtl="0" algn="l">
              <a:spcBef>
                <a:spcPts val="600"/>
              </a:spcBef>
              <a:spcAft>
                <a:spcPts val="0"/>
              </a:spcAft>
              <a:buClr>
                <a:schemeClr val="accent1"/>
              </a:buClr>
              <a:buSzPts val="1680"/>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77"/>
          <p:cNvSpPr txBox="1"/>
          <p:nvPr>
            <p:ph type="title"/>
          </p:nvPr>
        </p:nvSpPr>
        <p:spPr>
          <a:xfrm>
            <a:off x="152400" y="0"/>
            <a:ext cx="88392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SJF ALGORITHM</a:t>
            </a:r>
            <a:endParaRPr b="1" i="0" sz="2520" u="none" cap="small" strike="noStrike">
              <a:solidFill>
                <a:schemeClr val="dk2"/>
              </a:solidFill>
              <a:latin typeface="Book Antiqua"/>
              <a:ea typeface="Book Antiqua"/>
              <a:cs typeface="Book Antiqua"/>
              <a:sym typeface="Book Antiqua"/>
            </a:endParaRPr>
          </a:p>
        </p:txBody>
      </p:sp>
      <p:sp>
        <p:nvSpPr>
          <p:cNvPr id="952" name="Google Shape;952;p77"/>
          <p:cNvSpPr txBox="1"/>
          <p:nvPr>
            <p:ph idx="1" type="body"/>
          </p:nvPr>
        </p:nvSpPr>
        <p:spPr>
          <a:xfrm>
            <a:off x="0" y="533400"/>
            <a:ext cx="9144000" cy="6324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Average wait times and turnaround times are usually the lowest with SJF. So the problem that we saw with FCFS where a process with short CPU burst following one with a long CPU burst has to wait for a long time to get hold of the CPU is not there in SJF.</a:t>
            </a:r>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On the negative side this algorithm is not favourable to CPU intensive processes. They may have to starve because this algorithm provides priority to processes with short burst time. One solution to this problem is to increase the poriority of processes that have been waiting for CPU for a long period.</a:t>
            </a:r>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Nevertheless this algorithm is much more complicated than FCFS. The pre-emptive version is even more complicated than the non pre-emptive version</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78"/>
          <p:cNvSpPr txBox="1"/>
          <p:nvPr>
            <p:ph type="title"/>
          </p:nvPr>
        </p:nvSpPr>
        <p:spPr>
          <a:xfrm>
            <a:off x="152400" y="0"/>
            <a:ext cx="88392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PRIORITY SCHEDULING - NON PRE-EMPTIVE </a:t>
            </a:r>
            <a:endParaRPr b="1" i="0" sz="2520" u="none" cap="small" strike="noStrike">
              <a:solidFill>
                <a:schemeClr val="dk2"/>
              </a:solidFill>
              <a:latin typeface="Book Antiqua"/>
              <a:ea typeface="Book Antiqua"/>
              <a:cs typeface="Book Antiqua"/>
              <a:sym typeface="Book Antiqua"/>
            </a:endParaRPr>
          </a:p>
        </p:txBody>
      </p:sp>
      <p:graphicFrame>
        <p:nvGraphicFramePr>
          <p:cNvPr id="958" name="Google Shape;958;p78"/>
          <p:cNvGraphicFramePr/>
          <p:nvPr/>
        </p:nvGraphicFramePr>
        <p:xfrm>
          <a:off x="152400" y="457200"/>
          <a:ext cx="3000000" cy="3000000"/>
        </p:xfrm>
        <a:graphic>
          <a:graphicData uri="http://schemas.openxmlformats.org/drawingml/2006/table">
            <a:tbl>
              <a:tblPr bandRow="1" firstRow="1">
                <a:noFill/>
                <a:tableStyleId>{98448539-4286-4AF2-8CFF-EC4B5359C1CB}</a:tableStyleId>
              </a:tblPr>
              <a:tblGrid>
                <a:gridCol w="1008000"/>
                <a:gridCol w="1046575"/>
                <a:gridCol w="1185325"/>
                <a:gridCol w="1027300"/>
                <a:gridCol w="1501425"/>
                <a:gridCol w="1470375"/>
                <a:gridCol w="1295400"/>
              </a:tblGrid>
              <a:tr h="1066800">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Process</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Priority</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Arrival</a:t>
                      </a:r>
                      <a:r>
                        <a:rPr lang="en-US" sz="1800">
                          <a:latin typeface="Book Antiqua"/>
                          <a:ea typeface="Book Antiqua"/>
                          <a:cs typeface="Book Antiqua"/>
                          <a:sym typeface="Book Antiqua"/>
                        </a:rPr>
                        <a:t> Time (AT)</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Burst</a:t>
                      </a:r>
                      <a:r>
                        <a:rPr lang="en-US" sz="1800">
                          <a:latin typeface="Book Antiqua"/>
                          <a:ea typeface="Book Antiqua"/>
                          <a:cs typeface="Book Antiqua"/>
                          <a:sym typeface="Book Antiqua"/>
                        </a:rPr>
                        <a:t> Time (BT)</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Completion Time</a:t>
                      </a:r>
                      <a:endParaRPr/>
                    </a:p>
                    <a:p>
                      <a:pPr indent="0" lvl="0" marL="0" marR="0" rtl="0" algn="l">
                        <a:spcBef>
                          <a:spcPts val="0"/>
                        </a:spcBef>
                        <a:spcAft>
                          <a:spcPts val="0"/>
                        </a:spcAft>
                        <a:buNone/>
                      </a:pPr>
                      <a:r>
                        <a:rPr lang="en-US" sz="1800">
                          <a:latin typeface="Book Antiqua"/>
                          <a:ea typeface="Book Antiqua"/>
                          <a:cs typeface="Book Antiqua"/>
                          <a:sym typeface="Book Antiqua"/>
                        </a:rPr>
                        <a:t>(CT)</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Turnaround</a:t>
                      </a:r>
                      <a:endParaRPr/>
                    </a:p>
                    <a:p>
                      <a:pPr indent="0" lvl="0" marL="0" marR="0" rtl="0" algn="l">
                        <a:spcBef>
                          <a:spcPts val="0"/>
                        </a:spcBef>
                        <a:spcAft>
                          <a:spcPts val="0"/>
                        </a:spcAft>
                        <a:buNone/>
                      </a:pPr>
                      <a:r>
                        <a:rPr lang="en-US" sz="1800">
                          <a:latin typeface="Book Antiqua"/>
                          <a:ea typeface="Book Antiqua"/>
                          <a:cs typeface="Book Antiqua"/>
                          <a:sym typeface="Book Antiqua"/>
                        </a:rPr>
                        <a:t>Time</a:t>
                      </a:r>
                      <a:endParaRPr/>
                    </a:p>
                    <a:p>
                      <a:pPr indent="0" lvl="0" marL="0" marR="0" rtl="0" algn="l">
                        <a:spcBef>
                          <a:spcPts val="0"/>
                        </a:spcBef>
                        <a:spcAft>
                          <a:spcPts val="0"/>
                        </a:spcAft>
                        <a:buNone/>
                      </a:pPr>
                      <a:r>
                        <a:rPr lang="en-US" sz="1800">
                          <a:latin typeface="Book Antiqua"/>
                          <a:ea typeface="Book Antiqua"/>
                          <a:cs typeface="Book Antiqua"/>
                          <a:sym typeface="Book Antiqua"/>
                        </a:rPr>
                        <a:t>(TT)</a:t>
                      </a:r>
                      <a:endParaRPr/>
                    </a:p>
                    <a:p>
                      <a:pPr indent="0" lvl="0" marL="0" marR="0" rtl="0" algn="l">
                        <a:spcBef>
                          <a:spcPts val="0"/>
                        </a:spcBef>
                        <a:spcAft>
                          <a:spcPts val="0"/>
                        </a:spcAft>
                        <a:buNone/>
                      </a:pPr>
                      <a:r>
                        <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Waiting</a:t>
                      </a:r>
                      <a:endParaRPr/>
                    </a:p>
                    <a:p>
                      <a:pPr indent="0" lvl="0" marL="0" marR="0" rtl="0" algn="l">
                        <a:spcBef>
                          <a:spcPts val="0"/>
                        </a:spcBef>
                        <a:spcAft>
                          <a:spcPts val="0"/>
                        </a:spcAft>
                        <a:buNone/>
                      </a:pPr>
                      <a:r>
                        <a:rPr lang="en-US" sz="1800">
                          <a:latin typeface="Book Antiqua"/>
                          <a:ea typeface="Book Antiqua"/>
                          <a:cs typeface="Book Antiqua"/>
                          <a:sym typeface="Book Antiqua"/>
                        </a:rPr>
                        <a:t>Time</a:t>
                      </a:r>
                      <a:endParaRPr/>
                    </a:p>
                    <a:p>
                      <a:pPr indent="0" lvl="0" marL="0" marR="0" rtl="0" algn="l">
                        <a:spcBef>
                          <a:spcPts val="0"/>
                        </a:spcBef>
                        <a:spcAft>
                          <a:spcPts val="0"/>
                        </a:spcAft>
                        <a:buNone/>
                      </a:pPr>
                      <a:r>
                        <a:rPr lang="en-US" sz="1800">
                          <a:latin typeface="Book Antiqua"/>
                          <a:ea typeface="Book Antiqua"/>
                          <a:cs typeface="Book Antiqua"/>
                          <a:sym typeface="Book Antiqua"/>
                        </a:rPr>
                        <a:t>(WT)</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P1</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3</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0</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10</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16</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16</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6</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P2</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0</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0</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P3</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4</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0</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2</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18</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18</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16</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P4</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5</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0</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19</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19</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18</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P5</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2</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0</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5</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6</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6</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T="45725" marB="45725" marR="91450" marL="91450"/>
                </a:tc>
              </a:tr>
            </a:tbl>
          </a:graphicData>
        </a:graphic>
      </p:graphicFrame>
      <p:grpSp>
        <p:nvGrpSpPr>
          <p:cNvPr id="959" name="Google Shape;959;p78"/>
          <p:cNvGrpSpPr/>
          <p:nvPr/>
        </p:nvGrpSpPr>
        <p:grpSpPr>
          <a:xfrm>
            <a:off x="762000" y="4343400"/>
            <a:ext cx="7543800" cy="914400"/>
            <a:chOff x="762000" y="4343400"/>
            <a:chExt cx="7543800" cy="914400"/>
          </a:xfrm>
        </p:grpSpPr>
        <p:grpSp>
          <p:nvGrpSpPr>
            <p:cNvPr id="960" name="Google Shape;960;p78"/>
            <p:cNvGrpSpPr/>
            <p:nvPr/>
          </p:nvGrpSpPr>
          <p:grpSpPr>
            <a:xfrm>
              <a:off x="1066800" y="4343400"/>
              <a:ext cx="7010400" cy="457200"/>
              <a:chOff x="228600" y="4724400"/>
              <a:chExt cx="6477000" cy="381000"/>
            </a:xfrm>
          </p:grpSpPr>
          <p:sp>
            <p:nvSpPr>
              <p:cNvPr id="961" name="Google Shape;961;p78"/>
              <p:cNvSpPr/>
              <p:nvPr/>
            </p:nvSpPr>
            <p:spPr>
              <a:xfrm>
                <a:off x="228600" y="4724400"/>
                <a:ext cx="533400" cy="3810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P2</a:t>
                </a:r>
                <a:endParaRPr sz="1800">
                  <a:solidFill>
                    <a:schemeClr val="lt1"/>
                  </a:solidFill>
                  <a:latin typeface="Book Antiqua"/>
                  <a:ea typeface="Book Antiqua"/>
                  <a:cs typeface="Book Antiqua"/>
                  <a:sym typeface="Book Antiqua"/>
                </a:endParaRPr>
              </a:p>
            </p:txBody>
          </p:sp>
          <p:sp>
            <p:nvSpPr>
              <p:cNvPr id="962" name="Google Shape;962;p78"/>
              <p:cNvSpPr/>
              <p:nvPr/>
            </p:nvSpPr>
            <p:spPr>
              <a:xfrm>
                <a:off x="762000" y="4724400"/>
                <a:ext cx="1600200" cy="3810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P5</a:t>
                </a:r>
                <a:endParaRPr sz="1800">
                  <a:solidFill>
                    <a:schemeClr val="lt1"/>
                  </a:solidFill>
                  <a:latin typeface="Book Antiqua"/>
                  <a:ea typeface="Book Antiqua"/>
                  <a:cs typeface="Book Antiqua"/>
                  <a:sym typeface="Book Antiqua"/>
                </a:endParaRPr>
              </a:p>
            </p:txBody>
          </p:sp>
          <p:sp>
            <p:nvSpPr>
              <p:cNvPr id="963" name="Google Shape;963;p78"/>
              <p:cNvSpPr/>
              <p:nvPr/>
            </p:nvSpPr>
            <p:spPr>
              <a:xfrm>
                <a:off x="2362200" y="4724400"/>
                <a:ext cx="2743200" cy="3810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P1</a:t>
                </a:r>
                <a:endParaRPr sz="1800">
                  <a:solidFill>
                    <a:schemeClr val="lt1"/>
                  </a:solidFill>
                  <a:latin typeface="Book Antiqua"/>
                  <a:ea typeface="Book Antiqua"/>
                  <a:cs typeface="Book Antiqua"/>
                  <a:sym typeface="Book Antiqua"/>
                </a:endParaRPr>
              </a:p>
            </p:txBody>
          </p:sp>
          <p:sp>
            <p:nvSpPr>
              <p:cNvPr id="964" name="Google Shape;964;p78"/>
              <p:cNvSpPr/>
              <p:nvPr/>
            </p:nvSpPr>
            <p:spPr>
              <a:xfrm>
                <a:off x="5105400" y="4724400"/>
                <a:ext cx="1066800" cy="3810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P3</a:t>
                </a:r>
                <a:endParaRPr sz="1800">
                  <a:solidFill>
                    <a:schemeClr val="lt1"/>
                  </a:solidFill>
                  <a:latin typeface="Book Antiqua"/>
                  <a:ea typeface="Book Antiqua"/>
                  <a:cs typeface="Book Antiqua"/>
                  <a:sym typeface="Book Antiqua"/>
                </a:endParaRPr>
              </a:p>
            </p:txBody>
          </p:sp>
          <p:sp>
            <p:nvSpPr>
              <p:cNvPr id="965" name="Google Shape;965;p78"/>
              <p:cNvSpPr/>
              <p:nvPr/>
            </p:nvSpPr>
            <p:spPr>
              <a:xfrm>
                <a:off x="6172200" y="4724400"/>
                <a:ext cx="533400" cy="3810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P4</a:t>
                </a:r>
                <a:endParaRPr sz="1800">
                  <a:solidFill>
                    <a:schemeClr val="lt1"/>
                  </a:solidFill>
                  <a:latin typeface="Book Antiqua"/>
                  <a:ea typeface="Book Antiqua"/>
                  <a:cs typeface="Book Antiqua"/>
                  <a:sym typeface="Book Antiqua"/>
                </a:endParaRPr>
              </a:p>
            </p:txBody>
          </p:sp>
        </p:grpSp>
        <p:sp>
          <p:nvSpPr>
            <p:cNvPr id="966" name="Google Shape;966;p78"/>
            <p:cNvSpPr/>
            <p:nvPr/>
          </p:nvSpPr>
          <p:spPr>
            <a:xfrm>
              <a:off x="762000" y="4953000"/>
              <a:ext cx="533400" cy="304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0</a:t>
              </a:r>
              <a:endParaRPr sz="1800">
                <a:solidFill>
                  <a:schemeClr val="dk1"/>
                </a:solidFill>
                <a:latin typeface="Book Antiqua"/>
                <a:ea typeface="Book Antiqua"/>
                <a:cs typeface="Book Antiqua"/>
                <a:sym typeface="Book Antiqua"/>
              </a:endParaRPr>
            </a:p>
          </p:txBody>
        </p:sp>
        <p:sp>
          <p:nvSpPr>
            <p:cNvPr id="967" name="Google Shape;967;p78"/>
            <p:cNvSpPr/>
            <p:nvPr/>
          </p:nvSpPr>
          <p:spPr>
            <a:xfrm>
              <a:off x="1371600" y="4953000"/>
              <a:ext cx="457200" cy="304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1</a:t>
              </a:r>
              <a:r>
                <a:rPr lang="en-US" sz="1800">
                  <a:solidFill>
                    <a:schemeClr val="dk1"/>
                  </a:solidFill>
                  <a:latin typeface="Book Antiqua"/>
                  <a:ea typeface="Book Antiqua"/>
                  <a:cs typeface="Book Antiqua"/>
                  <a:sym typeface="Book Antiqua"/>
                </a:rPr>
                <a:t>1</a:t>
              </a:r>
              <a:endParaRPr sz="1800">
                <a:solidFill>
                  <a:schemeClr val="lt1"/>
                </a:solidFill>
                <a:latin typeface="Book Antiqua"/>
                <a:ea typeface="Book Antiqua"/>
                <a:cs typeface="Book Antiqua"/>
                <a:sym typeface="Book Antiqua"/>
              </a:endParaRPr>
            </a:p>
          </p:txBody>
        </p:sp>
        <p:sp>
          <p:nvSpPr>
            <p:cNvPr id="968" name="Google Shape;968;p78"/>
            <p:cNvSpPr/>
            <p:nvPr/>
          </p:nvSpPr>
          <p:spPr>
            <a:xfrm>
              <a:off x="3124200" y="4876800"/>
              <a:ext cx="533400" cy="304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6</a:t>
              </a:r>
              <a:endParaRPr sz="1800">
                <a:solidFill>
                  <a:schemeClr val="dk1"/>
                </a:solidFill>
                <a:latin typeface="Book Antiqua"/>
                <a:ea typeface="Book Antiqua"/>
                <a:cs typeface="Book Antiqua"/>
                <a:sym typeface="Book Antiqua"/>
              </a:endParaRPr>
            </a:p>
          </p:txBody>
        </p:sp>
        <p:sp>
          <p:nvSpPr>
            <p:cNvPr id="969" name="Google Shape;969;p78"/>
            <p:cNvSpPr/>
            <p:nvPr/>
          </p:nvSpPr>
          <p:spPr>
            <a:xfrm>
              <a:off x="6096000" y="4876800"/>
              <a:ext cx="533400" cy="304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16</a:t>
              </a:r>
              <a:endParaRPr sz="1800">
                <a:solidFill>
                  <a:schemeClr val="dk1"/>
                </a:solidFill>
                <a:latin typeface="Book Antiqua"/>
                <a:ea typeface="Book Antiqua"/>
                <a:cs typeface="Book Antiqua"/>
                <a:sym typeface="Book Antiqua"/>
              </a:endParaRPr>
            </a:p>
          </p:txBody>
        </p:sp>
        <p:sp>
          <p:nvSpPr>
            <p:cNvPr id="970" name="Google Shape;970;p78"/>
            <p:cNvSpPr/>
            <p:nvPr/>
          </p:nvSpPr>
          <p:spPr>
            <a:xfrm>
              <a:off x="7162800" y="4876800"/>
              <a:ext cx="533400" cy="304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18</a:t>
              </a:r>
              <a:endParaRPr sz="1800">
                <a:solidFill>
                  <a:schemeClr val="dk1"/>
                </a:solidFill>
                <a:latin typeface="Book Antiqua"/>
                <a:ea typeface="Book Antiqua"/>
                <a:cs typeface="Book Antiqua"/>
                <a:sym typeface="Book Antiqua"/>
              </a:endParaRPr>
            </a:p>
          </p:txBody>
        </p:sp>
        <p:sp>
          <p:nvSpPr>
            <p:cNvPr id="971" name="Google Shape;971;p78"/>
            <p:cNvSpPr/>
            <p:nvPr/>
          </p:nvSpPr>
          <p:spPr>
            <a:xfrm>
              <a:off x="7772400" y="4876800"/>
              <a:ext cx="533400" cy="304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19</a:t>
              </a:r>
              <a:endParaRPr sz="1800">
                <a:solidFill>
                  <a:schemeClr val="dk1"/>
                </a:solidFill>
                <a:latin typeface="Book Antiqua"/>
                <a:ea typeface="Book Antiqua"/>
                <a:cs typeface="Book Antiqua"/>
                <a:sym typeface="Book Antiqua"/>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79"/>
          <p:cNvSpPr txBox="1"/>
          <p:nvPr>
            <p:ph type="title"/>
          </p:nvPr>
        </p:nvSpPr>
        <p:spPr>
          <a:xfrm>
            <a:off x="152400" y="0"/>
            <a:ext cx="88392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PRIORITY SCHEDULING - NON PRE-EMPTIVE </a:t>
            </a:r>
            <a:endParaRPr b="1" i="0" sz="2520" u="none" cap="small" strike="noStrike">
              <a:solidFill>
                <a:schemeClr val="dk2"/>
              </a:solidFill>
              <a:latin typeface="Book Antiqua"/>
              <a:ea typeface="Book Antiqua"/>
              <a:cs typeface="Book Antiqua"/>
              <a:sym typeface="Book Antiqua"/>
            </a:endParaRPr>
          </a:p>
        </p:txBody>
      </p:sp>
      <p:sp>
        <p:nvSpPr>
          <p:cNvPr id="977" name="Google Shape;977;p79"/>
          <p:cNvSpPr txBox="1"/>
          <p:nvPr>
            <p:ph idx="1" type="body"/>
          </p:nvPr>
        </p:nvSpPr>
        <p:spPr>
          <a:xfrm>
            <a:off x="0" y="533400"/>
            <a:ext cx="9144000" cy="6324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Average Waiting Time = 41/5 = 8.2 msec</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Average Turnaround Time = 60/5 = 12 msec</a:t>
            </a:r>
            <a:endParaRPr b="0" i="0" sz="2400" u="none" cap="none" strike="noStrike">
              <a:solidFill>
                <a:schemeClr val="dk1"/>
              </a:solidFill>
              <a:latin typeface="Book Antiqua"/>
              <a:ea typeface="Book Antiqua"/>
              <a:cs typeface="Book Antiqua"/>
              <a:sym typeface="Book Antiqua"/>
            </a:endParaRPr>
          </a:p>
          <a:p>
            <a:pPr indent="-167640" lvl="0" marL="274320" marR="0" rtl="0" algn="l">
              <a:spcBef>
                <a:spcPts val="600"/>
              </a:spcBef>
              <a:spcAft>
                <a:spcPts val="0"/>
              </a:spcAft>
              <a:buClr>
                <a:schemeClr val="accent1"/>
              </a:buClr>
              <a:buSzPts val="1680"/>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80"/>
          <p:cNvSpPr txBox="1"/>
          <p:nvPr>
            <p:ph type="title"/>
          </p:nvPr>
        </p:nvSpPr>
        <p:spPr>
          <a:xfrm>
            <a:off x="152400" y="0"/>
            <a:ext cx="88392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PRIORITY SCHEDULING - PRE-EMPTIVE</a:t>
            </a:r>
            <a:endParaRPr b="1" i="0" sz="2520" u="none" cap="small" strike="noStrike">
              <a:solidFill>
                <a:schemeClr val="dk2"/>
              </a:solidFill>
              <a:latin typeface="Book Antiqua"/>
              <a:ea typeface="Book Antiqua"/>
              <a:cs typeface="Book Antiqua"/>
              <a:sym typeface="Book Antiqua"/>
            </a:endParaRPr>
          </a:p>
        </p:txBody>
      </p:sp>
      <p:graphicFrame>
        <p:nvGraphicFramePr>
          <p:cNvPr id="983" name="Google Shape;983;p80"/>
          <p:cNvGraphicFramePr/>
          <p:nvPr/>
        </p:nvGraphicFramePr>
        <p:xfrm>
          <a:off x="152400" y="457200"/>
          <a:ext cx="3000000" cy="3000000"/>
        </p:xfrm>
        <a:graphic>
          <a:graphicData uri="http://schemas.openxmlformats.org/drawingml/2006/table">
            <a:tbl>
              <a:tblPr bandRow="1" firstRow="1">
                <a:noFill/>
                <a:tableStyleId>{98448539-4286-4AF2-8CFF-EC4B5359C1CB}</a:tableStyleId>
              </a:tblPr>
              <a:tblGrid>
                <a:gridCol w="1008000"/>
                <a:gridCol w="1046575"/>
                <a:gridCol w="1185325"/>
                <a:gridCol w="1027300"/>
                <a:gridCol w="1501425"/>
                <a:gridCol w="1470375"/>
                <a:gridCol w="1295400"/>
              </a:tblGrid>
              <a:tr h="1066800">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Process</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Priority</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Arrival</a:t>
                      </a:r>
                      <a:r>
                        <a:rPr lang="en-US" sz="1800">
                          <a:latin typeface="Book Antiqua"/>
                          <a:ea typeface="Book Antiqua"/>
                          <a:cs typeface="Book Antiqua"/>
                          <a:sym typeface="Book Antiqua"/>
                        </a:rPr>
                        <a:t> Time (AT)</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Burst</a:t>
                      </a:r>
                      <a:r>
                        <a:rPr lang="en-US" sz="1800">
                          <a:latin typeface="Book Antiqua"/>
                          <a:ea typeface="Book Antiqua"/>
                          <a:cs typeface="Book Antiqua"/>
                          <a:sym typeface="Book Antiqua"/>
                        </a:rPr>
                        <a:t> Time (BT)</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Completion Time</a:t>
                      </a:r>
                      <a:endParaRPr/>
                    </a:p>
                    <a:p>
                      <a:pPr indent="0" lvl="0" marL="0" marR="0" rtl="0" algn="l">
                        <a:spcBef>
                          <a:spcPts val="0"/>
                        </a:spcBef>
                        <a:spcAft>
                          <a:spcPts val="0"/>
                        </a:spcAft>
                        <a:buNone/>
                      </a:pPr>
                      <a:r>
                        <a:rPr lang="en-US" sz="1800">
                          <a:latin typeface="Book Antiqua"/>
                          <a:ea typeface="Book Antiqua"/>
                          <a:cs typeface="Book Antiqua"/>
                          <a:sym typeface="Book Antiqua"/>
                        </a:rPr>
                        <a:t>(CT)</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Turnaround</a:t>
                      </a:r>
                      <a:endParaRPr/>
                    </a:p>
                    <a:p>
                      <a:pPr indent="0" lvl="0" marL="0" marR="0" rtl="0" algn="l">
                        <a:spcBef>
                          <a:spcPts val="0"/>
                        </a:spcBef>
                        <a:spcAft>
                          <a:spcPts val="0"/>
                        </a:spcAft>
                        <a:buNone/>
                      </a:pPr>
                      <a:r>
                        <a:rPr lang="en-US" sz="1800">
                          <a:latin typeface="Book Antiqua"/>
                          <a:ea typeface="Book Antiqua"/>
                          <a:cs typeface="Book Antiqua"/>
                          <a:sym typeface="Book Antiqua"/>
                        </a:rPr>
                        <a:t>Time</a:t>
                      </a:r>
                      <a:endParaRPr/>
                    </a:p>
                    <a:p>
                      <a:pPr indent="0" lvl="0" marL="0" marR="0" rtl="0" algn="l">
                        <a:spcBef>
                          <a:spcPts val="0"/>
                        </a:spcBef>
                        <a:spcAft>
                          <a:spcPts val="0"/>
                        </a:spcAft>
                        <a:buNone/>
                      </a:pPr>
                      <a:r>
                        <a:rPr lang="en-US" sz="1800">
                          <a:latin typeface="Book Antiqua"/>
                          <a:ea typeface="Book Antiqua"/>
                          <a:cs typeface="Book Antiqua"/>
                          <a:sym typeface="Book Antiqua"/>
                        </a:rPr>
                        <a:t>(TT)</a:t>
                      </a:r>
                      <a:endParaRPr/>
                    </a:p>
                    <a:p>
                      <a:pPr indent="0" lvl="0" marL="0" marR="0" rtl="0" algn="l">
                        <a:spcBef>
                          <a:spcPts val="0"/>
                        </a:spcBef>
                        <a:spcAft>
                          <a:spcPts val="0"/>
                        </a:spcAft>
                        <a:buNone/>
                      </a:pPr>
                      <a:r>
                        <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Waiting</a:t>
                      </a:r>
                      <a:endParaRPr/>
                    </a:p>
                    <a:p>
                      <a:pPr indent="0" lvl="0" marL="0" marR="0" rtl="0" algn="l">
                        <a:spcBef>
                          <a:spcPts val="0"/>
                        </a:spcBef>
                        <a:spcAft>
                          <a:spcPts val="0"/>
                        </a:spcAft>
                        <a:buNone/>
                      </a:pPr>
                      <a:r>
                        <a:rPr lang="en-US" sz="1800">
                          <a:latin typeface="Book Antiqua"/>
                          <a:ea typeface="Book Antiqua"/>
                          <a:cs typeface="Book Antiqua"/>
                          <a:sym typeface="Book Antiqua"/>
                        </a:rPr>
                        <a:t>Time</a:t>
                      </a:r>
                      <a:endParaRPr/>
                    </a:p>
                    <a:p>
                      <a:pPr indent="0" lvl="0" marL="0" marR="0" rtl="0" algn="l">
                        <a:spcBef>
                          <a:spcPts val="0"/>
                        </a:spcBef>
                        <a:spcAft>
                          <a:spcPts val="0"/>
                        </a:spcAft>
                        <a:buNone/>
                      </a:pPr>
                      <a:r>
                        <a:rPr lang="en-US" sz="1800">
                          <a:latin typeface="Book Antiqua"/>
                          <a:ea typeface="Book Antiqua"/>
                          <a:cs typeface="Book Antiqua"/>
                          <a:sym typeface="Book Antiqua"/>
                        </a:rPr>
                        <a:t>(WT)</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P1</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10</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0</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4</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21</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21</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17</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P2</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5</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6</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5</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0</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P3</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2</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2</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6</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12</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10</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4</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P4</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5</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4</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15</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11</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10</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P5</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7</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6</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3</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18</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12</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9</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P6</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4</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7</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2</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14</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7</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5</a:t>
                      </a:r>
                      <a:endParaRPr sz="1800">
                        <a:latin typeface="Book Antiqua"/>
                        <a:ea typeface="Book Antiqua"/>
                        <a:cs typeface="Book Antiqua"/>
                        <a:sym typeface="Book Antiqua"/>
                      </a:endParaRPr>
                    </a:p>
                  </a:txBody>
                  <a:tcPr marT="45725" marB="45725" marR="91450" marL="91450"/>
                </a:tc>
              </a:tr>
            </a:tbl>
          </a:graphicData>
        </a:graphic>
      </p:graphicFrame>
      <p:sp>
        <p:nvSpPr>
          <p:cNvPr id="984" name="Google Shape;984;p80"/>
          <p:cNvSpPr/>
          <p:nvPr/>
        </p:nvSpPr>
        <p:spPr>
          <a:xfrm>
            <a:off x="838200" y="4572000"/>
            <a:ext cx="577327"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P1</a:t>
            </a:r>
            <a:endParaRPr sz="1800">
              <a:solidFill>
                <a:schemeClr val="lt1"/>
              </a:solidFill>
              <a:latin typeface="Book Antiqua"/>
              <a:ea typeface="Book Antiqua"/>
              <a:cs typeface="Book Antiqua"/>
              <a:sym typeface="Book Antiqua"/>
            </a:endParaRPr>
          </a:p>
        </p:txBody>
      </p:sp>
      <p:sp>
        <p:nvSpPr>
          <p:cNvPr id="985" name="Google Shape;985;p80"/>
          <p:cNvSpPr/>
          <p:nvPr/>
        </p:nvSpPr>
        <p:spPr>
          <a:xfrm>
            <a:off x="1415527" y="4572000"/>
            <a:ext cx="1731981"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P2</a:t>
            </a:r>
            <a:endParaRPr sz="1800">
              <a:solidFill>
                <a:schemeClr val="lt1"/>
              </a:solidFill>
              <a:latin typeface="Book Antiqua"/>
              <a:ea typeface="Book Antiqua"/>
              <a:cs typeface="Book Antiqua"/>
              <a:sym typeface="Book Antiqua"/>
            </a:endParaRPr>
          </a:p>
        </p:txBody>
      </p:sp>
      <p:sp>
        <p:nvSpPr>
          <p:cNvPr id="986" name="Google Shape;986;p80"/>
          <p:cNvSpPr/>
          <p:nvPr/>
        </p:nvSpPr>
        <p:spPr>
          <a:xfrm>
            <a:off x="3124201" y="4572000"/>
            <a:ext cx="18288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P3</a:t>
            </a:r>
            <a:endParaRPr sz="1800">
              <a:solidFill>
                <a:schemeClr val="lt1"/>
              </a:solidFill>
              <a:latin typeface="Book Antiqua"/>
              <a:ea typeface="Book Antiqua"/>
              <a:cs typeface="Book Antiqua"/>
              <a:sym typeface="Book Antiqua"/>
            </a:endParaRPr>
          </a:p>
        </p:txBody>
      </p:sp>
      <p:sp>
        <p:nvSpPr>
          <p:cNvPr id="987" name="Google Shape;987;p80"/>
          <p:cNvSpPr/>
          <p:nvPr/>
        </p:nvSpPr>
        <p:spPr>
          <a:xfrm>
            <a:off x="6248400" y="4572000"/>
            <a:ext cx="7620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P5</a:t>
            </a:r>
            <a:endParaRPr sz="1800">
              <a:solidFill>
                <a:schemeClr val="lt1"/>
              </a:solidFill>
              <a:latin typeface="Book Antiqua"/>
              <a:ea typeface="Book Antiqua"/>
              <a:cs typeface="Book Antiqua"/>
              <a:sym typeface="Book Antiqua"/>
            </a:endParaRPr>
          </a:p>
        </p:txBody>
      </p:sp>
      <p:sp>
        <p:nvSpPr>
          <p:cNvPr id="988" name="Google Shape;988;p80"/>
          <p:cNvSpPr/>
          <p:nvPr/>
        </p:nvSpPr>
        <p:spPr>
          <a:xfrm>
            <a:off x="5715000" y="4572000"/>
            <a:ext cx="577327"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P4</a:t>
            </a:r>
            <a:endParaRPr sz="1800">
              <a:solidFill>
                <a:schemeClr val="lt1"/>
              </a:solidFill>
              <a:latin typeface="Book Antiqua"/>
              <a:ea typeface="Book Antiqua"/>
              <a:cs typeface="Book Antiqua"/>
              <a:sym typeface="Book Antiqua"/>
            </a:endParaRPr>
          </a:p>
        </p:txBody>
      </p:sp>
      <p:sp>
        <p:nvSpPr>
          <p:cNvPr id="989" name="Google Shape;989;p80"/>
          <p:cNvSpPr/>
          <p:nvPr/>
        </p:nvSpPr>
        <p:spPr>
          <a:xfrm>
            <a:off x="609600" y="5105400"/>
            <a:ext cx="533400" cy="304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0</a:t>
            </a:r>
            <a:endParaRPr sz="1800">
              <a:solidFill>
                <a:schemeClr val="dk1"/>
              </a:solidFill>
              <a:latin typeface="Book Antiqua"/>
              <a:ea typeface="Book Antiqua"/>
              <a:cs typeface="Book Antiqua"/>
              <a:sym typeface="Book Antiqua"/>
            </a:endParaRPr>
          </a:p>
        </p:txBody>
      </p:sp>
      <p:sp>
        <p:nvSpPr>
          <p:cNvPr id="990" name="Google Shape;990;p80"/>
          <p:cNvSpPr/>
          <p:nvPr/>
        </p:nvSpPr>
        <p:spPr>
          <a:xfrm>
            <a:off x="1143000" y="5105400"/>
            <a:ext cx="457200" cy="304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1</a:t>
            </a:r>
            <a:r>
              <a:rPr lang="en-US" sz="1800">
                <a:solidFill>
                  <a:schemeClr val="dk1"/>
                </a:solidFill>
                <a:latin typeface="Book Antiqua"/>
                <a:ea typeface="Book Antiqua"/>
                <a:cs typeface="Book Antiqua"/>
                <a:sym typeface="Book Antiqua"/>
              </a:rPr>
              <a:t>1</a:t>
            </a:r>
            <a:endParaRPr sz="1800">
              <a:solidFill>
                <a:schemeClr val="lt1"/>
              </a:solidFill>
              <a:latin typeface="Book Antiqua"/>
              <a:ea typeface="Book Antiqua"/>
              <a:cs typeface="Book Antiqua"/>
              <a:sym typeface="Book Antiqua"/>
            </a:endParaRPr>
          </a:p>
        </p:txBody>
      </p:sp>
      <p:sp>
        <p:nvSpPr>
          <p:cNvPr id="991" name="Google Shape;991;p80"/>
          <p:cNvSpPr/>
          <p:nvPr/>
        </p:nvSpPr>
        <p:spPr>
          <a:xfrm>
            <a:off x="2895600" y="5105400"/>
            <a:ext cx="533400" cy="304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6</a:t>
            </a:r>
            <a:endParaRPr sz="1800">
              <a:solidFill>
                <a:schemeClr val="dk1"/>
              </a:solidFill>
              <a:latin typeface="Book Antiqua"/>
              <a:ea typeface="Book Antiqua"/>
              <a:cs typeface="Book Antiqua"/>
              <a:sym typeface="Book Antiqua"/>
            </a:endParaRPr>
          </a:p>
        </p:txBody>
      </p:sp>
      <p:sp>
        <p:nvSpPr>
          <p:cNvPr id="992" name="Google Shape;992;p80"/>
          <p:cNvSpPr/>
          <p:nvPr/>
        </p:nvSpPr>
        <p:spPr>
          <a:xfrm>
            <a:off x="6019800" y="5105400"/>
            <a:ext cx="533400" cy="304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15</a:t>
            </a:r>
            <a:endParaRPr sz="1800">
              <a:solidFill>
                <a:schemeClr val="dk1"/>
              </a:solidFill>
              <a:latin typeface="Book Antiqua"/>
              <a:ea typeface="Book Antiqua"/>
              <a:cs typeface="Book Antiqua"/>
              <a:sym typeface="Book Antiqua"/>
            </a:endParaRPr>
          </a:p>
        </p:txBody>
      </p:sp>
      <p:sp>
        <p:nvSpPr>
          <p:cNvPr id="993" name="Google Shape;993;p80"/>
          <p:cNvSpPr/>
          <p:nvPr/>
        </p:nvSpPr>
        <p:spPr>
          <a:xfrm>
            <a:off x="6705600" y="5105400"/>
            <a:ext cx="533400" cy="304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18</a:t>
            </a:r>
            <a:endParaRPr sz="1800">
              <a:solidFill>
                <a:schemeClr val="dk1"/>
              </a:solidFill>
              <a:latin typeface="Book Antiqua"/>
              <a:ea typeface="Book Antiqua"/>
              <a:cs typeface="Book Antiqua"/>
              <a:sym typeface="Book Antiqua"/>
            </a:endParaRPr>
          </a:p>
        </p:txBody>
      </p:sp>
      <p:sp>
        <p:nvSpPr>
          <p:cNvPr id="994" name="Google Shape;994;p80"/>
          <p:cNvSpPr/>
          <p:nvPr/>
        </p:nvSpPr>
        <p:spPr>
          <a:xfrm>
            <a:off x="7467600" y="5029200"/>
            <a:ext cx="533400" cy="304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21</a:t>
            </a:r>
            <a:endParaRPr sz="1800">
              <a:solidFill>
                <a:schemeClr val="dk1"/>
              </a:solidFill>
              <a:latin typeface="Book Antiqua"/>
              <a:ea typeface="Book Antiqua"/>
              <a:cs typeface="Book Antiqua"/>
              <a:sym typeface="Book Antiqua"/>
            </a:endParaRPr>
          </a:p>
        </p:txBody>
      </p:sp>
      <p:sp>
        <p:nvSpPr>
          <p:cNvPr id="995" name="Google Shape;995;p80"/>
          <p:cNvSpPr/>
          <p:nvPr/>
        </p:nvSpPr>
        <p:spPr>
          <a:xfrm>
            <a:off x="4953000" y="4572000"/>
            <a:ext cx="7620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P6</a:t>
            </a:r>
            <a:endParaRPr sz="1800">
              <a:solidFill>
                <a:schemeClr val="lt1"/>
              </a:solidFill>
              <a:latin typeface="Book Antiqua"/>
              <a:ea typeface="Book Antiqua"/>
              <a:cs typeface="Book Antiqua"/>
              <a:sym typeface="Book Antiqua"/>
            </a:endParaRPr>
          </a:p>
        </p:txBody>
      </p:sp>
      <p:sp>
        <p:nvSpPr>
          <p:cNvPr id="996" name="Google Shape;996;p80"/>
          <p:cNvSpPr/>
          <p:nvPr/>
        </p:nvSpPr>
        <p:spPr>
          <a:xfrm>
            <a:off x="7010400" y="4572000"/>
            <a:ext cx="7620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P1</a:t>
            </a:r>
            <a:endParaRPr sz="1800">
              <a:solidFill>
                <a:schemeClr val="lt1"/>
              </a:solidFill>
              <a:latin typeface="Book Antiqua"/>
              <a:ea typeface="Book Antiqua"/>
              <a:cs typeface="Book Antiqua"/>
              <a:sym typeface="Book Antiqua"/>
            </a:endParaRPr>
          </a:p>
        </p:txBody>
      </p:sp>
      <p:sp>
        <p:nvSpPr>
          <p:cNvPr id="997" name="Google Shape;997;p80"/>
          <p:cNvSpPr/>
          <p:nvPr/>
        </p:nvSpPr>
        <p:spPr>
          <a:xfrm>
            <a:off x="4724400" y="5105400"/>
            <a:ext cx="533400" cy="304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12</a:t>
            </a:r>
            <a:endParaRPr sz="1800">
              <a:solidFill>
                <a:schemeClr val="dk1"/>
              </a:solidFill>
              <a:latin typeface="Book Antiqua"/>
              <a:ea typeface="Book Antiqua"/>
              <a:cs typeface="Book Antiqua"/>
              <a:sym typeface="Book Antiqua"/>
            </a:endParaRPr>
          </a:p>
        </p:txBody>
      </p:sp>
      <p:sp>
        <p:nvSpPr>
          <p:cNvPr id="998" name="Google Shape;998;p80"/>
          <p:cNvSpPr/>
          <p:nvPr/>
        </p:nvSpPr>
        <p:spPr>
          <a:xfrm>
            <a:off x="5410200" y="5105400"/>
            <a:ext cx="533400" cy="304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14</a:t>
            </a:r>
            <a:endParaRPr sz="1800">
              <a:solidFill>
                <a:schemeClr val="dk1"/>
              </a:solidFill>
              <a:latin typeface="Book Antiqua"/>
              <a:ea typeface="Book Antiqua"/>
              <a:cs typeface="Book Antiqua"/>
              <a:sym typeface="Book Antiqua"/>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81"/>
          <p:cNvSpPr txBox="1"/>
          <p:nvPr>
            <p:ph type="title"/>
          </p:nvPr>
        </p:nvSpPr>
        <p:spPr>
          <a:xfrm>
            <a:off x="152400" y="0"/>
            <a:ext cx="88392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PRIORITY SCHEDULING - PRE-EMPTIVE</a:t>
            </a:r>
            <a:endParaRPr b="1" i="0" sz="2520" u="none" cap="small" strike="noStrike">
              <a:solidFill>
                <a:schemeClr val="dk2"/>
              </a:solidFill>
              <a:latin typeface="Book Antiqua"/>
              <a:ea typeface="Book Antiqua"/>
              <a:cs typeface="Book Antiqua"/>
              <a:sym typeface="Book Antiqua"/>
            </a:endParaRPr>
          </a:p>
        </p:txBody>
      </p:sp>
      <p:sp>
        <p:nvSpPr>
          <p:cNvPr id="1004" name="Google Shape;1004;p81"/>
          <p:cNvSpPr txBox="1"/>
          <p:nvPr>
            <p:ph idx="1" type="body"/>
          </p:nvPr>
        </p:nvSpPr>
        <p:spPr>
          <a:xfrm>
            <a:off x="0" y="533400"/>
            <a:ext cx="9144000" cy="6324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Average Waiting Time = 45/6 = 7.5 msec</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Average Turnaround Time = 66/6 = 11msec</a:t>
            </a:r>
            <a:endParaRPr/>
          </a:p>
          <a:p>
            <a:pPr indent="-167640" lvl="0" marL="274320" marR="0" rtl="0" algn="l">
              <a:spcBef>
                <a:spcPts val="600"/>
              </a:spcBef>
              <a:spcAft>
                <a:spcPts val="0"/>
              </a:spcAft>
              <a:buClr>
                <a:schemeClr val="accent1"/>
              </a:buClr>
              <a:buSzPts val="1680"/>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9"/>
          <p:cNvSpPr txBox="1"/>
          <p:nvPr>
            <p:ph type="title"/>
          </p:nvPr>
        </p:nvSpPr>
        <p:spPr>
          <a:xfrm>
            <a:off x="228600" y="76200"/>
            <a:ext cx="84582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Parent waiting on a specific child to terminate</a:t>
            </a:r>
            <a:endParaRPr/>
          </a:p>
        </p:txBody>
      </p:sp>
      <p:sp>
        <p:nvSpPr>
          <p:cNvPr id="192" name="Google Shape;192;p19"/>
          <p:cNvSpPr txBox="1"/>
          <p:nvPr>
            <p:ph idx="1" type="body"/>
          </p:nvPr>
        </p:nvSpPr>
        <p:spPr>
          <a:xfrm>
            <a:off x="228600" y="533400"/>
            <a:ext cx="8458200" cy="61722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#include &lt;stdio.h&gt;</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#include &lt;unistd.h&gt;</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#include &lt;sys/wait.h&gt;</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int main()</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int pid, status;</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pid = fork();</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if ( pid == 0 )</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printf("\nI am the child\n");</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printf("\nMy parent is %d\n", getppid());</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 sleep(5); */</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else</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printf("\nI am the parent of child with pid %d\n", pid);</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waitpid(pid, NULL, 0);</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printf("I am the process with pid %d executing this statement\n", getpid());</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return 0;</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a:t>
            </a:r>
            <a:endParaRPr/>
          </a:p>
          <a:p>
            <a:pPr indent="-274320" lvl="0" marL="274320" marR="0" rtl="0" algn="l">
              <a:lnSpc>
                <a:spcPct val="80000"/>
              </a:lnSpc>
              <a:spcBef>
                <a:spcPts val="600"/>
              </a:spcBef>
              <a:spcAft>
                <a:spcPts val="0"/>
              </a:spcAft>
              <a:buClr>
                <a:schemeClr val="accent1"/>
              </a:buClr>
              <a:buFont typeface="Noto Sans Symbols"/>
              <a:buNone/>
            </a:pPr>
            <a:r>
              <a:t/>
            </a:r>
            <a:endParaRPr b="0" i="0" sz="15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82"/>
          <p:cNvSpPr txBox="1"/>
          <p:nvPr>
            <p:ph type="title"/>
          </p:nvPr>
        </p:nvSpPr>
        <p:spPr>
          <a:xfrm>
            <a:off x="152400" y="0"/>
            <a:ext cx="88392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ROUND ROBIN SCHEDULING ( TQ = 2 msec )</a:t>
            </a:r>
            <a:endParaRPr b="1" i="0" sz="2520" u="none" cap="small" strike="noStrike">
              <a:solidFill>
                <a:schemeClr val="dk2"/>
              </a:solidFill>
              <a:latin typeface="Book Antiqua"/>
              <a:ea typeface="Book Antiqua"/>
              <a:cs typeface="Book Antiqua"/>
              <a:sym typeface="Book Antiqua"/>
            </a:endParaRPr>
          </a:p>
        </p:txBody>
      </p:sp>
      <p:graphicFrame>
        <p:nvGraphicFramePr>
          <p:cNvPr id="1010" name="Google Shape;1010;p82"/>
          <p:cNvGraphicFramePr/>
          <p:nvPr/>
        </p:nvGraphicFramePr>
        <p:xfrm>
          <a:off x="152400" y="457200"/>
          <a:ext cx="3000000" cy="3000000"/>
        </p:xfrm>
        <a:graphic>
          <a:graphicData uri="http://schemas.openxmlformats.org/drawingml/2006/table">
            <a:tbl>
              <a:tblPr bandRow="1" firstRow="1">
                <a:noFill/>
                <a:tableStyleId>{98448539-4286-4AF2-8CFF-EC4B5359C1CB}</a:tableStyleId>
              </a:tblPr>
              <a:tblGrid>
                <a:gridCol w="1008000"/>
                <a:gridCol w="1185325"/>
                <a:gridCol w="1027300"/>
                <a:gridCol w="1501425"/>
                <a:gridCol w="1470375"/>
                <a:gridCol w="1295400"/>
              </a:tblGrid>
              <a:tr h="1066800">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Process</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Arrival</a:t>
                      </a:r>
                      <a:r>
                        <a:rPr lang="en-US" sz="1800">
                          <a:latin typeface="Book Antiqua"/>
                          <a:ea typeface="Book Antiqua"/>
                          <a:cs typeface="Book Antiqua"/>
                          <a:sym typeface="Book Antiqua"/>
                        </a:rPr>
                        <a:t> Time (AT)</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Burst</a:t>
                      </a:r>
                      <a:r>
                        <a:rPr lang="en-US" sz="1800">
                          <a:latin typeface="Book Antiqua"/>
                          <a:ea typeface="Book Antiqua"/>
                          <a:cs typeface="Book Antiqua"/>
                          <a:sym typeface="Book Antiqua"/>
                        </a:rPr>
                        <a:t> Time (BT)</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Completion Time</a:t>
                      </a:r>
                      <a:endParaRPr/>
                    </a:p>
                    <a:p>
                      <a:pPr indent="0" lvl="0" marL="0" marR="0" rtl="0" algn="l">
                        <a:spcBef>
                          <a:spcPts val="0"/>
                        </a:spcBef>
                        <a:spcAft>
                          <a:spcPts val="0"/>
                        </a:spcAft>
                        <a:buNone/>
                      </a:pPr>
                      <a:r>
                        <a:rPr lang="en-US" sz="1800">
                          <a:latin typeface="Book Antiqua"/>
                          <a:ea typeface="Book Antiqua"/>
                          <a:cs typeface="Book Antiqua"/>
                          <a:sym typeface="Book Antiqua"/>
                        </a:rPr>
                        <a:t>(CT)</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Turnaround</a:t>
                      </a:r>
                      <a:endParaRPr/>
                    </a:p>
                    <a:p>
                      <a:pPr indent="0" lvl="0" marL="0" marR="0" rtl="0" algn="l">
                        <a:spcBef>
                          <a:spcPts val="0"/>
                        </a:spcBef>
                        <a:spcAft>
                          <a:spcPts val="0"/>
                        </a:spcAft>
                        <a:buNone/>
                      </a:pPr>
                      <a:r>
                        <a:rPr lang="en-US" sz="1800">
                          <a:latin typeface="Book Antiqua"/>
                          <a:ea typeface="Book Antiqua"/>
                          <a:cs typeface="Book Antiqua"/>
                          <a:sym typeface="Book Antiqua"/>
                        </a:rPr>
                        <a:t>Time</a:t>
                      </a:r>
                      <a:endParaRPr/>
                    </a:p>
                    <a:p>
                      <a:pPr indent="0" lvl="0" marL="0" marR="0" rtl="0" algn="l">
                        <a:spcBef>
                          <a:spcPts val="0"/>
                        </a:spcBef>
                        <a:spcAft>
                          <a:spcPts val="0"/>
                        </a:spcAft>
                        <a:buNone/>
                      </a:pPr>
                      <a:r>
                        <a:rPr lang="en-US" sz="1800">
                          <a:latin typeface="Book Antiqua"/>
                          <a:ea typeface="Book Antiqua"/>
                          <a:cs typeface="Book Antiqua"/>
                          <a:sym typeface="Book Antiqua"/>
                        </a:rPr>
                        <a:t>(TT)</a:t>
                      </a:r>
                      <a:endParaRPr/>
                    </a:p>
                    <a:p>
                      <a:pPr indent="0" lvl="0" marL="0" marR="0" rtl="0" algn="l">
                        <a:spcBef>
                          <a:spcPts val="0"/>
                        </a:spcBef>
                        <a:spcAft>
                          <a:spcPts val="0"/>
                        </a:spcAft>
                        <a:buNone/>
                      </a:pPr>
                      <a:r>
                        <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Waiting</a:t>
                      </a:r>
                      <a:endParaRPr/>
                    </a:p>
                    <a:p>
                      <a:pPr indent="0" lvl="0" marL="0" marR="0" rtl="0" algn="l">
                        <a:spcBef>
                          <a:spcPts val="0"/>
                        </a:spcBef>
                        <a:spcAft>
                          <a:spcPts val="0"/>
                        </a:spcAft>
                        <a:buNone/>
                      </a:pPr>
                      <a:r>
                        <a:rPr lang="en-US" sz="1800">
                          <a:latin typeface="Book Antiqua"/>
                          <a:ea typeface="Book Antiqua"/>
                          <a:cs typeface="Book Antiqua"/>
                          <a:sym typeface="Book Antiqua"/>
                        </a:rPr>
                        <a:t>Time</a:t>
                      </a:r>
                      <a:endParaRPr/>
                    </a:p>
                    <a:p>
                      <a:pPr indent="0" lvl="0" marL="0" marR="0" rtl="0" algn="l">
                        <a:spcBef>
                          <a:spcPts val="0"/>
                        </a:spcBef>
                        <a:spcAft>
                          <a:spcPts val="0"/>
                        </a:spcAft>
                        <a:buNone/>
                      </a:pPr>
                      <a:r>
                        <a:rPr lang="en-US" sz="1800">
                          <a:latin typeface="Book Antiqua"/>
                          <a:ea typeface="Book Antiqua"/>
                          <a:cs typeface="Book Antiqua"/>
                          <a:sym typeface="Book Antiqua"/>
                        </a:rPr>
                        <a:t>(WT)</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P1</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0</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10</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28</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28</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18</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P2</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3</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2</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P3</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2</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2</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5</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3</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P4</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4</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5</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24</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20</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15</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P5</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6</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7</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29</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23</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16</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P6</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7</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4</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21</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14</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10</a:t>
                      </a:r>
                      <a:endParaRPr sz="1800">
                        <a:latin typeface="Book Antiqua"/>
                        <a:ea typeface="Book Antiqua"/>
                        <a:cs typeface="Book Antiqua"/>
                        <a:sym typeface="Book Antiqua"/>
                      </a:endParaRPr>
                    </a:p>
                  </a:txBody>
                  <a:tcPr marT="45725" marB="45725" marR="91450" marL="91450"/>
                </a:tc>
              </a:tr>
            </a:tbl>
          </a:graphicData>
        </a:graphic>
      </p:graphicFrame>
      <p:sp>
        <p:nvSpPr>
          <p:cNvPr id="1011" name="Google Shape;1011;p82"/>
          <p:cNvSpPr/>
          <p:nvPr/>
        </p:nvSpPr>
        <p:spPr>
          <a:xfrm>
            <a:off x="228600" y="4419600"/>
            <a:ext cx="5334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Book Antiqua"/>
                <a:ea typeface="Book Antiqua"/>
                <a:cs typeface="Book Antiqua"/>
                <a:sym typeface="Book Antiqua"/>
              </a:rPr>
              <a:t>P1</a:t>
            </a:r>
            <a:endParaRPr b="1" sz="1400">
              <a:solidFill>
                <a:schemeClr val="lt1"/>
              </a:solidFill>
              <a:latin typeface="Book Antiqua"/>
              <a:ea typeface="Book Antiqua"/>
              <a:cs typeface="Book Antiqua"/>
              <a:sym typeface="Book Antiqua"/>
            </a:endParaRPr>
          </a:p>
        </p:txBody>
      </p:sp>
      <p:sp>
        <p:nvSpPr>
          <p:cNvPr id="1012" name="Google Shape;1012;p82"/>
          <p:cNvSpPr/>
          <p:nvPr/>
        </p:nvSpPr>
        <p:spPr>
          <a:xfrm>
            <a:off x="762000" y="4419600"/>
            <a:ext cx="3810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Book Antiqua"/>
                <a:ea typeface="Book Antiqua"/>
                <a:cs typeface="Book Antiqua"/>
                <a:sym typeface="Book Antiqua"/>
              </a:rPr>
              <a:t>P2</a:t>
            </a:r>
            <a:endParaRPr b="1" sz="1400">
              <a:solidFill>
                <a:schemeClr val="lt1"/>
              </a:solidFill>
              <a:latin typeface="Book Antiqua"/>
              <a:ea typeface="Book Antiqua"/>
              <a:cs typeface="Book Antiqua"/>
              <a:sym typeface="Book Antiqua"/>
            </a:endParaRPr>
          </a:p>
        </p:txBody>
      </p:sp>
      <p:sp>
        <p:nvSpPr>
          <p:cNvPr id="1013" name="Google Shape;1013;p82"/>
          <p:cNvSpPr/>
          <p:nvPr/>
        </p:nvSpPr>
        <p:spPr>
          <a:xfrm>
            <a:off x="1143000" y="4419600"/>
            <a:ext cx="5334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Book Antiqua"/>
                <a:ea typeface="Book Antiqua"/>
                <a:cs typeface="Book Antiqua"/>
                <a:sym typeface="Book Antiqua"/>
              </a:rPr>
              <a:t>P3</a:t>
            </a:r>
            <a:endParaRPr b="1" sz="1400">
              <a:solidFill>
                <a:schemeClr val="lt1"/>
              </a:solidFill>
              <a:latin typeface="Book Antiqua"/>
              <a:ea typeface="Book Antiqua"/>
              <a:cs typeface="Book Antiqua"/>
              <a:sym typeface="Book Antiqua"/>
            </a:endParaRPr>
          </a:p>
        </p:txBody>
      </p:sp>
      <p:sp>
        <p:nvSpPr>
          <p:cNvPr id="1014" name="Google Shape;1014;p82"/>
          <p:cNvSpPr/>
          <p:nvPr/>
        </p:nvSpPr>
        <p:spPr>
          <a:xfrm>
            <a:off x="1676400" y="4419600"/>
            <a:ext cx="5334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Book Antiqua"/>
                <a:ea typeface="Book Antiqua"/>
                <a:cs typeface="Book Antiqua"/>
                <a:sym typeface="Book Antiqua"/>
              </a:rPr>
              <a:t>P1</a:t>
            </a:r>
            <a:endParaRPr b="1" sz="1400">
              <a:solidFill>
                <a:schemeClr val="lt1"/>
              </a:solidFill>
              <a:latin typeface="Book Antiqua"/>
              <a:ea typeface="Book Antiqua"/>
              <a:cs typeface="Book Antiqua"/>
              <a:sym typeface="Book Antiqua"/>
            </a:endParaRPr>
          </a:p>
        </p:txBody>
      </p:sp>
      <p:sp>
        <p:nvSpPr>
          <p:cNvPr id="1015" name="Google Shape;1015;p82"/>
          <p:cNvSpPr/>
          <p:nvPr/>
        </p:nvSpPr>
        <p:spPr>
          <a:xfrm>
            <a:off x="2209800" y="4419600"/>
            <a:ext cx="5334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Book Antiqua"/>
                <a:ea typeface="Book Antiqua"/>
                <a:cs typeface="Book Antiqua"/>
                <a:sym typeface="Book Antiqua"/>
              </a:rPr>
              <a:t>P4</a:t>
            </a:r>
            <a:endParaRPr b="1" sz="1400">
              <a:solidFill>
                <a:schemeClr val="lt1"/>
              </a:solidFill>
              <a:latin typeface="Book Antiqua"/>
              <a:ea typeface="Book Antiqua"/>
              <a:cs typeface="Book Antiqua"/>
              <a:sym typeface="Book Antiqua"/>
            </a:endParaRPr>
          </a:p>
        </p:txBody>
      </p:sp>
      <p:sp>
        <p:nvSpPr>
          <p:cNvPr id="1016" name="Google Shape;1016;p82"/>
          <p:cNvSpPr/>
          <p:nvPr/>
        </p:nvSpPr>
        <p:spPr>
          <a:xfrm>
            <a:off x="2743200" y="4419600"/>
            <a:ext cx="5334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Book Antiqua"/>
                <a:ea typeface="Book Antiqua"/>
                <a:cs typeface="Book Antiqua"/>
                <a:sym typeface="Book Antiqua"/>
              </a:rPr>
              <a:t>P5</a:t>
            </a:r>
            <a:endParaRPr b="1" sz="1400">
              <a:solidFill>
                <a:schemeClr val="lt1"/>
              </a:solidFill>
              <a:latin typeface="Book Antiqua"/>
              <a:ea typeface="Book Antiqua"/>
              <a:cs typeface="Book Antiqua"/>
              <a:sym typeface="Book Antiqua"/>
            </a:endParaRPr>
          </a:p>
        </p:txBody>
      </p:sp>
      <p:sp>
        <p:nvSpPr>
          <p:cNvPr id="1017" name="Google Shape;1017;p82"/>
          <p:cNvSpPr/>
          <p:nvPr/>
        </p:nvSpPr>
        <p:spPr>
          <a:xfrm>
            <a:off x="3276600" y="4419600"/>
            <a:ext cx="5334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Book Antiqua"/>
                <a:ea typeface="Book Antiqua"/>
                <a:cs typeface="Book Antiqua"/>
                <a:sym typeface="Book Antiqua"/>
              </a:rPr>
              <a:t>P6</a:t>
            </a:r>
            <a:endParaRPr b="1" sz="1400">
              <a:solidFill>
                <a:schemeClr val="lt1"/>
              </a:solidFill>
              <a:latin typeface="Book Antiqua"/>
              <a:ea typeface="Book Antiqua"/>
              <a:cs typeface="Book Antiqua"/>
              <a:sym typeface="Book Antiqua"/>
            </a:endParaRPr>
          </a:p>
        </p:txBody>
      </p:sp>
      <p:sp>
        <p:nvSpPr>
          <p:cNvPr id="1018" name="Google Shape;1018;p82"/>
          <p:cNvSpPr/>
          <p:nvPr/>
        </p:nvSpPr>
        <p:spPr>
          <a:xfrm>
            <a:off x="3810000" y="4419600"/>
            <a:ext cx="5334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Book Antiqua"/>
                <a:ea typeface="Book Antiqua"/>
                <a:cs typeface="Book Antiqua"/>
                <a:sym typeface="Book Antiqua"/>
              </a:rPr>
              <a:t>P1</a:t>
            </a:r>
            <a:endParaRPr b="1" sz="1400">
              <a:solidFill>
                <a:schemeClr val="lt1"/>
              </a:solidFill>
              <a:latin typeface="Book Antiqua"/>
              <a:ea typeface="Book Antiqua"/>
              <a:cs typeface="Book Antiqua"/>
              <a:sym typeface="Book Antiqua"/>
            </a:endParaRPr>
          </a:p>
        </p:txBody>
      </p:sp>
      <p:sp>
        <p:nvSpPr>
          <p:cNvPr id="1019" name="Google Shape;1019;p82"/>
          <p:cNvSpPr/>
          <p:nvPr/>
        </p:nvSpPr>
        <p:spPr>
          <a:xfrm>
            <a:off x="4343400" y="4419600"/>
            <a:ext cx="5334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Book Antiqua"/>
                <a:ea typeface="Book Antiqua"/>
                <a:cs typeface="Book Antiqua"/>
                <a:sym typeface="Book Antiqua"/>
              </a:rPr>
              <a:t>P4</a:t>
            </a:r>
            <a:endParaRPr b="1" sz="1400">
              <a:solidFill>
                <a:schemeClr val="lt1"/>
              </a:solidFill>
              <a:latin typeface="Book Antiqua"/>
              <a:ea typeface="Book Antiqua"/>
              <a:cs typeface="Book Antiqua"/>
              <a:sym typeface="Book Antiqua"/>
            </a:endParaRPr>
          </a:p>
        </p:txBody>
      </p:sp>
      <p:sp>
        <p:nvSpPr>
          <p:cNvPr id="1020" name="Google Shape;1020;p82"/>
          <p:cNvSpPr/>
          <p:nvPr/>
        </p:nvSpPr>
        <p:spPr>
          <a:xfrm>
            <a:off x="4876800" y="4419600"/>
            <a:ext cx="5334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Book Antiqua"/>
                <a:ea typeface="Book Antiqua"/>
                <a:cs typeface="Book Antiqua"/>
                <a:sym typeface="Book Antiqua"/>
              </a:rPr>
              <a:t>P5</a:t>
            </a:r>
            <a:endParaRPr b="1" sz="1400">
              <a:solidFill>
                <a:schemeClr val="lt1"/>
              </a:solidFill>
              <a:latin typeface="Book Antiqua"/>
              <a:ea typeface="Book Antiqua"/>
              <a:cs typeface="Book Antiqua"/>
              <a:sym typeface="Book Antiqua"/>
            </a:endParaRPr>
          </a:p>
        </p:txBody>
      </p:sp>
      <p:sp>
        <p:nvSpPr>
          <p:cNvPr id="1021" name="Google Shape;1021;p82"/>
          <p:cNvSpPr/>
          <p:nvPr/>
        </p:nvSpPr>
        <p:spPr>
          <a:xfrm>
            <a:off x="5410200" y="4419600"/>
            <a:ext cx="3810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Book Antiqua"/>
                <a:ea typeface="Book Antiqua"/>
                <a:cs typeface="Book Antiqua"/>
                <a:sym typeface="Book Antiqua"/>
              </a:rPr>
              <a:t>P6</a:t>
            </a:r>
            <a:endParaRPr b="1" sz="1400">
              <a:solidFill>
                <a:schemeClr val="lt1"/>
              </a:solidFill>
              <a:latin typeface="Book Antiqua"/>
              <a:ea typeface="Book Antiqua"/>
              <a:cs typeface="Book Antiqua"/>
              <a:sym typeface="Book Antiqua"/>
            </a:endParaRPr>
          </a:p>
        </p:txBody>
      </p:sp>
      <p:sp>
        <p:nvSpPr>
          <p:cNvPr id="1022" name="Google Shape;1022;p82"/>
          <p:cNvSpPr/>
          <p:nvPr/>
        </p:nvSpPr>
        <p:spPr>
          <a:xfrm>
            <a:off x="5791200" y="4419600"/>
            <a:ext cx="5334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Book Antiqua"/>
                <a:ea typeface="Book Antiqua"/>
                <a:cs typeface="Book Antiqua"/>
                <a:sym typeface="Book Antiqua"/>
              </a:rPr>
              <a:t>P1</a:t>
            </a:r>
            <a:endParaRPr b="1" sz="1400">
              <a:solidFill>
                <a:schemeClr val="lt1"/>
              </a:solidFill>
              <a:latin typeface="Book Antiqua"/>
              <a:ea typeface="Book Antiqua"/>
              <a:cs typeface="Book Antiqua"/>
              <a:sym typeface="Book Antiqua"/>
            </a:endParaRPr>
          </a:p>
        </p:txBody>
      </p:sp>
      <p:sp>
        <p:nvSpPr>
          <p:cNvPr id="1023" name="Google Shape;1023;p82"/>
          <p:cNvSpPr/>
          <p:nvPr/>
        </p:nvSpPr>
        <p:spPr>
          <a:xfrm>
            <a:off x="6324600" y="4419600"/>
            <a:ext cx="5334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Book Antiqua"/>
                <a:ea typeface="Book Antiqua"/>
                <a:cs typeface="Book Antiqua"/>
                <a:sym typeface="Book Antiqua"/>
              </a:rPr>
              <a:t>P4</a:t>
            </a:r>
            <a:endParaRPr b="1" sz="1400">
              <a:solidFill>
                <a:schemeClr val="lt1"/>
              </a:solidFill>
              <a:latin typeface="Book Antiqua"/>
              <a:ea typeface="Book Antiqua"/>
              <a:cs typeface="Book Antiqua"/>
              <a:sym typeface="Book Antiqua"/>
            </a:endParaRPr>
          </a:p>
        </p:txBody>
      </p:sp>
      <p:sp>
        <p:nvSpPr>
          <p:cNvPr id="1024" name="Google Shape;1024;p82"/>
          <p:cNvSpPr/>
          <p:nvPr/>
        </p:nvSpPr>
        <p:spPr>
          <a:xfrm>
            <a:off x="6858000" y="4419600"/>
            <a:ext cx="3810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Book Antiqua"/>
                <a:ea typeface="Book Antiqua"/>
                <a:cs typeface="Book Antiqua"/>
                <a:sym typeface="Book Antiqua"/>
              </a:rPr>
              <a:t>P5</a:t>
            </a:r>
            <a:endParaRPr b="1" sz="1400">
              <a:solidFill>
                <a:schemeClr val="lt1"/>
              </a:solidFill>
              <a:latin typeface="Book Antiqua"/>
              <a:ea typeface="Book Antiqua"/>
              <a:cs typeface="Book Antiqua"/>
              <a:sym typeface="Book Antiqua"/>
            </a:endParaRPr>
          </a:p>
        </p:txBody>
      </p:sp>
      <p:sp>
        <p:nvSpPr>
          <p:cNvPr id="1025" name="Google Shape;1025;p82"/>
          <p:cNvSpPr/>
          <p:nvPr/>
        </p:nvSpPr>
        <p:spPr>
          <a:xfrm>
            <a:off x="152400" y="5029200"/>
            <a:ext cx="304800" cy="304800"/>
          </a:xfrm>
          <a:prstGeom prst="roundRect">
            <a:avLst>
              <a:gd fmla="val 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0</a:t>
            </a:r>
            <a:endParaRPr sz="1800">
              <a:solidFill>
                <a:schemeClr val="dk1"/>
              </a:solidFill>
              <a:latin typeface="Book Antiqua"/>
              <a:ea typeface="Book Antiqua"/>
              <a:cs typeface="Book Antiqua"/>
              <a:sym typeface="Book Antiqua"/>
            </a:endParaRPr>
          </a:p>
        </p:txBody>
      </p:sp>
      <p:sp>
        <p:nvSpPr>
          <p:cNvPr id="1026" name="Google Shape;1026;p82"/>
          <p:cNvSpPr/>
          <p:nvPr/>
        </p:nvSpPr>
        <p:spPr>
          <a:xfrm>
            <a:off x="609600" y="4991100"/>
            <a:ext cx="381000" cy="3810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Book Antiqua"/>
                <a:ea typeface="Book Antiqua"/>
                <a:cs typeface="Book Antiqua"/>
                <a:sym typeface="Book Antiqua"/>
              </a:rPr>
              <a:t>2</a:t>
            </a:r>
            <a:endParaRPr sz="1600">
              <a:solidFill>
                <a:schemeClr val="lt1"/>
              </a:solidFill>
              <a:latin typeface="Book Antiqua"/>
              <a:ea typeface="Book Antiqua"/>
              <a:cs typeface="Book Antiqua"/>
              <a:sym typeface="Book Antiqua"/>
            </a:endParaRPr>
          </a:p>
        </p:txBody>
      </p:sp>
      <p:sp>
        <p:nvSpPr>
          <p:cNvPr id="1027" name="Google Shape;1027;p82"/>
          <p:cNvSpPr/>
          <p:nvPr/>
        </p:nvSpPr>
        <p:spPr>
          <a:xfrm>
            <a:off x="3048000" y="4991100"/>
            <a:ext cx="457200" cy="3810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Book Antiqua"/>
                <a:ea typeface="Book Antiqua"/>
                <a:cs typeface="Book Antiqua"/>
                <a:sym typeface="Book Antiqua"/>
              </a:rPr>
              <a:t>11</a:t>
            </a:r>
            <a:endParaRPr sz="1600">
              <a:solidFill>
                <a:schemeClr val="dk1"/>
              </a:solidFill>
              <a:latin typeface="Book Antiqua"/>
              <a:ea typeface="Book Antiqua"/>
              <a:cs typeface="Book Antiqua"/>
              <a:sym typeface="Book Antiqua"/>
            </a:endParaRPr>
          </a:p>
        </p:txBody>
      </p:sp>
      <p:sp>
        <p:nvSpPr>
          <p:cNvPr id="1028" name="Google Shape;1028;p82"/>
          <p:cNvSpPr/>
          <p:nvPr/>
        </p:nvSpPr>
        <p:spPr>
          <a:xfrm>
            <a:off x="990600" y="4991100"/>
            <a:ext cx="381000" cy="3810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Book Antiqua"/>
                <a:ea typeface="Book Antiqua"/>
                <a:cs typeface="Book Antiqua"/>
                <a:sym typeface="Book Antiqua"/>
              </a:rPr>
              <a:t>3</a:t>
            </a:r>
            <a:endParaRPr sz="1600">
              <a:solidFill>
                <a:schemeClr val="lt1"/>
              </a:solidFill>
              <a:latin typeface="Book Antiqua"/>
              <a:ea typeface="Book Antiqua"/>
              <a:cs typeface="Book Antiqua"/>
              <a:sym typeface="Book Antiqua"/>
            </a:endParaRPr>
          </a:p>
        </p:txBody>
      </p:sp>
      <p:sp>
        <p:nvSpPr>
          <p:cNvPr id="1029" name="Google Shape;1029;p82"/>
          <p:cNvSpPr/>
          <p:nvPr/>
        </p:nvSpPr>
        <p:spPr>
          <a:xfrm>
            <a:off x="1524000" y="4991100"/>
            <a:ext cx="381000" cy="381000"/>
          </a:xfrm>
          <a:prstGeom prst="roundRect">
            <a:avLst>
              <a:gd fmla="val 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Book Antiqua"/>
                <a:ea typeface="Book Antiqua"/>
                <a:cs typeface="Book Antiqua"/>
                <a:sym typeface="Book Antiqua"/>
              </a:rPr>
              <a:t>5</a:t>
            </a:r>
            <a:endParaRPr sz="1600">
              <a:solidFill>
                <a:schemeClr val="lt1"/>
              </a:solidFill>
              <a:latin typeface="Book Antiqua"/>
              <a:ea typeface="Book Antiqua"/>
              <a:cs typeface="Book Antiqua"/>
              <a:sym typeface="Book Antiqua"/>
            </a:endParaRPr>
          </a:p>
        </p:txBody>
      </p:sp>
      <p:sp>
        <p:nvSpPr>
          <p:cNvPr id="1030" name="Google Shape;1030;p82"/>
          <p:cNvSpPr/>
          <p:nvPr/>
        </p:nvSpPr>
        <p:spPr>
          <a:xfrm>
            <a:off x="2057400" y="4991100"/>
            <a:ext cx="381000" cy="381000"/>
          </a:xfrm>
          <a:prstGeom prst="roundRect">
            <a:avLst>
              <a:gd fmla="val 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Book Antiqua"/>
                <a:ea typeface="Book Antiqua"/>
                <a:cs typeface="Book Antiqua"/>
                <a:sym typeface="Book Antiqua"/>
              </a:rPr>
              <a:t>7</a:t>
            </a:r>
            <a:endParaRPr sz="1600">
              <a:solidFill>
                <a:schemeClr val="lt1"/>
              </a:solidFill>
              <a:latin typeface="Book Antiqua"/>
              <a:ea typeface="Book Antiqua"/>
              <a:cs typeface="Book Antiqua"/>
              <a:sym typeface="Book Antiqua"/>
            </a:endParaRPr>
          </a:p>
        </p:txBody>
      </p:sp>
      <p:sp>
        <p:nvSpPr>
          <p:cNvPr id="1031" name="Google Shape;1031;p82"/>
          <p:cNvSpPr/>
          <p:nvPr/>
        </p:nvSpPr>
        <p:spPr>
          <a:xfrm>
            <a:off x="2590800" y="4991100"/>
            <a:ext cx="381000" cy="381000"/>
          </a:xfrm>
          <a:prstGeom prst="roundRect">
            <a:avLst>
              <a:gd fmla="val 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Book Antiqua"/>
                <a:ea typeface="Book Antiqua"/>
                <a:cs typeface="Book Antiqua"/>
                <a:sym typeface="Book Antiqua"/>
              </a:rPr>
              <a:t>9</a:t>
            </a:r>
            <a:endParaRPr sz="1600">
              <a:solidFill>
                <a:schemeClr val="lt1"/>
              </a:solidFill>
              <a:latin typeface="Book Antiqua"/>
              <a:ea typeface="Book Antiqua"/>
              <a:cs typeface="Book Antiqua"/>
              <a:sym typeface="Book Antiqua"/>
            </a:endParaRPr>
          </a:p>
        </p:txBody>
      </p:sp>
      <p:sp>
        <p:nvSpPr>
          <p:cNvPr id="1032" name="Google Shape;1032;p82"/>
          <p:cNvSpPr/>
          <p:nvPr/>
        </p:nvSpPr>
        <p:spPr>
          <a:xfrm>
            <a:off x="3581400" y="4991100"/>
            <a:ext cx="457200" cy="381000"/>
          </a:xfrm>
          <a:prstGeom prst="roundRect">
            <a:avLst>
              <a:gd fmla="val 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Book Antiqua"/>
                <a:ea typeface="Book Antiqua"/>
                <a:cs typeface="Book Antiqua"/>
                <a:sym typeface="Book Antiqua"/>
              </a:rPr>
              <a:t>13</a:t>
            </a:r>
            <a:endParaRPr sz="1600">
              <a:solidFill>
                <a:schemeClr val="lt1"/>
              </a:solidFill>
              <a:latin typeface="Book Antiqua"/>
              <a:ea typeface="Book Antiqua"/>
              <a:cs typeface="Book Antiqua"/>
              <a:sym typeface="Book Antiqua"/>
            </a:endParaRPr>
          </a:p>
        </p:txBody>
      </p:sp>
      <p:sp>
        <p:nvSpPr>
          <p:cNvPr id="1033" name="Google Shape;1033;p82"/>
          <p:cNvSpPr/>
          <p:nvPr/>
        </p:nvSpPr>
        <p:spPr>
          <a:xfrm>
            <a:off x="4114800" y="4991100"/>
            <a:ext cx="457200" cy="381000"/>
          </a:xfrm>
          <a:prstGeom prst="roundRect">
            <a:avLst>
              <a:gd fmla="val 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Book Antiqua"/>
                <a:ea typeface="Book Antiqua"/>
                <a:cs typeface="Book Antiqua"/>
                <a:sym typeface="Book Antiqua"/>
              </a:rPr>
              <a:t>15</a:t>
            </a:r>
            <a:endParaRPr sz="1600">
              <a:solidFill>
                <a:schemeClr val="lt1"/>
              </a:solidFill>
              <a:latin typeface="Book Antiqua"/>
              <a:ea typeface="Book Antiqua"/>
              <a:cs typeface="Book Antiqua"/>
              <a:sym typeface="Book Antiqua"/>
            </a:endParaRPr>
          </a:p>
        </p:txBody>
      </p:sp>
      <p:sp>
        <p:nvSpPr>
          <p:cNvPr id="1034" name="Google Shape;1034;p82"/>
          <p:cNvSpPr/>
          <p:nvPr/>
        </p:nvSpPr>
        <p:spPr>
          <a:xfrm>
            <a:off x="4648200" y="4991100"/>
            <a:ext cx="457200" cy="381000"/>
          </a:xfrm>
          <a:prstGeom prst="roundRect">
            <a:avLst>
              <a:gd fmla="val 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Book Antiqua"/>
                <a:ea typeface="Book Antiqua"/>
                <a:cs typeface="Book Antiqua"/>
                <a:sym typeface="Book Antiqua"/>
              </a:rPr>
              <a:t>17</a:t>
            </a:r>
            <a:endParaRPr sz="1600">
              <a:solidFill>
                <a:schemeClr val="lt1"/>
              </a:solidFill>
              <a:latin typeface="Book Antiqua"/>
              <a:ea typeface="Book Antiqua"/>
              <a:cs typeface="Book Antiqua"/>
              <a:sym typeface="Book Antiqua"/>
            </a:endParaRPr>
          </a:p>
        </p:txBody>
      </p:sp>
      <p:sp>
        <p:nvSpPr>
          <p:cNvPr id="1035" name="Google Shape;1035;p82"/>
          <p:cNvSpPr/>
          <p:nvPr/>
        </p:nvSpPr>
        <p:spPr>
          <a:xfrm>
            <a:off x="5638800" y="4991100"/>
            <a:ext cx="457200" cy="381000"/>
          </a:xfrm>
          <a:prstGeom prst="roundRect">
            <a:avLst>
              <a:gd fmla="val 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Book Antiqua"/>
                <a:ea typeface="Book Antiqua"/>
                <a:cs typeface="Book Antiqua"/>
                <a:sym typeface="Book Antiqua"/>
              </a:rPr>
              <a:t>21</a:t>
            </a:r>
            <a:endParaRPr sz="1600">
              <a:solidFill>
                <a:schemeClr val="lt1"/>
              </a:solidFill>
              <a:latin typeface="Book Antiqua"/>
              <a:ea typeface="Book Antiqua"/>
              <a:cs typeface="Book Antiqua"/>
              <a:sym typeface="Book Antiqua"/>
            </a:endParaRPr>
          </a:p>
        </p:txBody>
      </p:sp>
      <p:sp>
        <p:nvSpPr>
          <p:cNvPr id="1036" name="Google Shape;1036;p82"/>
          <p:cNvSpPr/>
          <p:nvPr/>
        </p:nvSpPr>
        <p:spPr>
          <a:xfrm>
            <a:off x="6629400" y="4991100"/>
            <a:ext cx="457200" cy="381000"/>
          </a:xfrm>
          <a:prstGeom prst="roundRect">
            <a:avLst>
              <a:gd fmla="val 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Book Antiqua"/>
                <a:ea typeface="Book Antiqua"/>
                <a:cs typeface="Book Antiqua"/>
                <a:sym typeface="Book Antiqua"/>
              </a:rPr>
              <a:t>24</a:t>
            </a:r>
            <a:endParaRPr sz="1600">
              <a:solidFill>
                <a:schemeClr val="lt1"/>
              </a:solidFill>
              <a:latin typeface="Book Antiqua"/>
              <a:ea typeface="Book Antiqua"/>
              <a:cs typeface="Book Antiqua"/>
              <a:sym typeface="Book Antiqua"/>
            </a:endParaRPr>
          </a:p>
        </p:txBody>
      </p:sp>
      <p:sp>
        <p:nvSpPr>
          <p:cNvPr id="1037" name="Google Shape;1037;p82"/>
          <p:cNvSpPr/>
          <p:nvPr/>
        </p:nvSpPr>
        <p:spPr>
          <a:xfrm>
            <a:off x="6172200" y="4953000"/>
            <a:ext cx="457200" cy="381000"/>
          </a:xfrm>
          <a:prstGeom prst="roundRect">
            <a:avLst>
              <a:gd fmla="val 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Book Antiqua"/>
                <a:ea typeface="Book Antiqua"/>
                <a:cs typeface="Book Antiqua"/>
                <a:sym typeface="Book Antiqua"/>
              </a:rPr>
              <a:t>23</a:t>
            </a:r>
            <a:endParaRPr sz="1600">
              <a:solidFill>
                <a:schemeClr val="lt1"/>
              </a:solidFill>
              <a:latin typeface="Book Antiqua"/>
              <a:ea typeface="Book Antiqua"/>
              <a:cs typeface="Book Antiqua"/>
              <a:sym typeface="Book Antiqua"/>
            </a:endParaRPr>
          </a:p>
        </p:txBody>
      </p:sp>
      <p:sp>
        <p:nvSpPr>
          <p:cNvPr id="1038" name="Google Shape;1038;p82"/>
          <p:cNvSpPr/>
          <p:nvPr/>
        </p:nvSpPr>
        <p:spPr>
          <a:xfrm>
            <a:off x="5181600" y="4991100"/>
            <a:ext cx="457200" cy="381000"/>
          </a:xfrm>
          <a:prstGeom prst="roundRect">
            <a:avLst>
              <a:gd fmla="val 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Book Antiqua"/>
                <a:ea typeface="Book Antiqua"/>
                <a:cs typeface="Book Antiqua"/>
                <a:sym typeface="Book Antiqua"/>
              </a:rPr>
              <a:t>19</a:t>
            </a:r>
            <a:endParaRPr sz="1600">
              <a:solidFill>
                <a:schemeClr val="lt1"/>
              </a:solidFill>
              <a:latin typeface="Book Antiqua"/>
              <a:ea typeface="Book Antiqua"/>
              <a:cs typeface="Book Antiqua"/>
              <a:sym typeface="Book Antiqua"/>
            </a:endParaRPr>
          </a:p>
        </p:txBody>
      </p:sp>
      <p:sp>
        <p:nvSpPr>
          <p:cNvPr id="1039" name="Google Shape;1039;p82"/>
          <p:cNvSpPr/>
          <p:nvPr/>
        </p:nvSpPr>
        <p:spPr>
          <a:xfrm>
            <a:off x="7086600" y="4991100"/>
            <a:ext cx="457200" cy="381000"/>
          </a:xfrm>
          <a:prstGeom prst="roundRect">
            <a:avLst>
              <a:gd fmla="val 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Book Antiqua"/>
                <a:ea typeface="Book Antiqua"/>
                <a:cs typeface="Book Antiqua"/>
                <a:sym typeface="Book Antiqua"/>
              </a:rPr>
              <a:t>26</a:t>
            </a:r>
            <a:endParaRPr sz="1600">
              <a:solidFill>
                <a:schemeClr val="lt1"/>
              </a:solidFill>
              <a:latin typeface="Book Antiqua"/>
              <a:ea typeface="Book Antiqua"/>
              <a:cs typeface="Book Antiqua"/>
              <a:sym typeface="Book Antiqua"/>
            </a:endParaRPr>
          </a:p>
        </p:txBody>
      </p:sp>
      <p:sp>
        <p:nvSpPr>
          <p:cNvPr id="1040" name="Google Shape;1040;p82"/>
          <p:cNvSpPr/>
          <p:nvPr/>
        </p:nvSpPr>
        <p:spPr>
          <a:xfrm>
            <a:off x="7239000" y="4419600"/>
            <a:ext cx="5334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Book Antiqua"/>
                <a:ea typeface="Book Antiqua"/>
                <a:cs typeface="Book Antiqua"/>
                <a:sym typeface="Book Antiqua"/>
              </a:rPr>
              <a:t>P1</a:t>
            </a:r>
            <a:endParaRPr b="1" sz="1400">
              <a:solidFill>
                <a:schemeClr val="lt1"/>
              </a:solidFill>
              <a:latin typeface="Book Antiqua"/>
              <a:ea typeface="Book Antiqua"/>
              <a:cs typeface="Book Antiqua"/>
              <a:sym typeface="Book Antiqua"/>
            </a:endParaRPr>
          </a:p>
        </p:txBody>
      </p:sp>
      <p:sp>
        <p:nvSpPr>
          <p:cNvPr id="1041" name="Google Shape;1041;p82"/>
          <p:cNvSpPr/>
          <p:nvPr/>
        </p:nvSpPr>
        <p:spPr>
          <a:xfrm>
            <a:off x="7543800" y="4953000"/>
            <a:ext cx="457200" cy="381000"/>
          </a:xfrm>
          <a:prstGeom prst="roundRect">
            <a:avLst>
              <a:gd fmla="val 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Book Antiqua"/>
                <a:ea typeface="Book Antiqua"/>
                <a:cs typeface="Book Antiqua"/>
                <a:sym typeface="Book Antiqua"/>
              </a:rPr>
              <a:t>28</a:t>
            </a:r>
            <a:endParaRPr sz="1600">
              <a:solidFill>
                <a:schemeClr val="lt1"/>
              </a:solidFill>
              <a:latin typeface="Book Antiqua"/>
              <a:ea typeface="Book Antiqua"/>
              <a:cs typeface="Book Antiqua"/>
              <a:sym typeface="Book Antiqua"/>
            </a:endParaRPr>
          </a:p>
        </p:txBody>
      </p:sp>
      <p:sp>
        <p:nvSpPr>
          <p:cNvPr id="1042" name="Google Shape;1042;p82"/>
          <p:cNvSpPr/>
          <p:nvPr/>
        </p:nvSpPr>
        <p:spPr>
          <a:xfrm>
            <a:off x="7772400" y="4419600"/>
            <a:ext cx="3810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Book Antiqua"/>
                <a:ea typeface="Book Antiqua"/>
                <a:cs typeface="Book Antiqua"/>
                <a:sym typeface="Book Antiqua"/>
              </a:rPr>
              <a:t>P5</a:t>
            </a:r>
            <a:endParaRPr b="1" sz="1400">
              <a:solidFill>
                <a:schemeClr val="lt1"/>
              </a:solidFill>
              <a:latin typeface="Book Antiqua"/>
              <a:ea typeface="Book Antiqua"/>
              <a:cs typeface="Book Antiqua"/>
              <a:sym typeface="Book Antiqua"/>
            </a:endParaRPr>
          </a:p>
        </p:txBody>
      </p:sp>
      <p:sp>
        <p:nvSpPr>
          <p:cNvPr id="1043" name="Google Shape;1043;p82"/>
          <p:cNvSpPr/>
          <p:nvPr/>
        </p:nvSpPr>
        <p:spPr>
          <a:xfrm>
            <a:off x="8001000" y="4953000"/>
            <a:ext cx="457200" cy="381000"/>
          </a:xfrm>
          <a:prstGeom prst="roundRect">
            <a:avLst>
              <a:gd fmla="val 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Book Antiqua"/>
                <a:ea typeface="Book Antiqua"/>
                <a:cs typeface="Book Antiqua"/>
                <a:sym typeface="Book Antiqua"/>
              </a:rPr>
              <a:t>29</a:t>
            </a:r>
            <a:endParaRPr sz="1600">
              <a:solidFill>
                <a:schemeClr val="lt1"/>
              </a:solidFill>
              <a:latin typeface="Book Antiqua"/>
              <a:ea typeface="Book Antiqua"/>
              <a:cs typeface="Book Antiqua"/>
              <a:sym typeface="Book Antiqua"/>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83"/>
          <p:cNvSpPr txBox="1"/>
          <p:nvPr>
            <p:ph type="title"/>
          </p:nvPr>
        </p:nvSpPr>
        <p:spPr>
          <a:xfrm>
            <a:off x="152400" y="0"/>
            <a:ext cx="88392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ROUND ROBIN SCHEDULING ( TQ = 2 msec )</a:t>
            </a:r>
            <a:endParaRPr b="1" i="0" sz="2520" u="none" cap="small" strike="noStrike">
              <a:solidFill>
                <a:schemeClr val="dk2"/>
              </a:solidFill>
              <a:latin typeface="Book Antiqua"/>
              <a:ea typeface="Book Antiqua"/>
              <a:cs typeface="Book Antiqua"/>
              <a:sym typeface="Book Antiqua"/>
            </a:endParaRPr>
          </a:p>
        </p:txBody>
      </p:sp>
      <p:sp>
        <p:nvSpPr>
          <p:cNvPr id="1049" name="Google Shape;1049;p83"/>
          <p:cNvSpPr txBox="1"/>
          <p:nvPr>
            <p:ph idx="1" type="body"/>
          </p:nvPr>
        </p:nvSpPr>
        <p:spPr>
          <a:xfrm>
            <a:off x="0" y="533400"/>
            <a:ext cx="9144000" cy="6324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Average Waiting Time = 61/6 = 10.16 msec</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Average Turnaround Time = 90/6 = 15 msec</a:t>
            </a:r>
            <a:endParaRPr b="0" i="0" sz="2400" u="none" cap="none" strike="noStrike">
              <a:solidFill>
                <a:schemeClr val="dk1"/>
              </a:solidFill>
              <a:latin typeface="Book Antiqua"/>
              <a:ea typeface="Book Antiqua"/>
              <a:cs typeface="Book Antiqua"/>
              <a:sym typeface="Book Antiqua"/>
            </a:endParaRPr>
          </a:p>
          <a:p>
            <a:pPr indent="-167640" lvl="0" marL="274320" marR="0" rtl="0" algn="l">
              <a:spcBef>
                <a:spcPts val="600"/>
              </a:spcBef>
              <a:spcAft>
                <a:spcPts val="0"/>
              </a:spcAft>
              <a:buClr>
                <a:schemeClr val="accent1"/>
              </a:buClr>
              <a:buSzPts val="1680"/>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84"/>
          <p:cNvSpPr txBox="1"/>
          <p:nvPr>
            <p:ph type="title"/>
          </p:nvPr>
        </p:nvSpPr>
        <p:spPr>
          <a:xfrm>
            <a:off x="152400" y="0"/>
            <a:ext cx="88392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ROUND ROBIN SCHEDULING ( TQ = 5 msec )</a:t>
            </a:r>
            <a:endParaRPr b="1" i="0" sz="2520" u="none" cap="small" strike="noStrike">
              <a:solidFill>
                <a:schemeClr val="dk2"/>
              </a:solidFill>
              <a:latin typeface="Book Antiqua"/>
              <a:ea typeface="Book Antiqua"/>
              <a:cs typeface="Book Antiqua"/>
              <a:sym typeface="Book Antiqua"/>
            </a:endParaRPr>
          </a:p>
        </p:txBody>
      </p:sp>
      <p:graphicFrame>
        <p:nvGraphicFramePr>
          <p:cNvPr id="1055" name="Google Shape;1055;p84"/>
          <p:cNvGraphicFramePr/>
          <p:nvPr/>
        </p:nvGraphicFramePr>
        <p:xfrm>
          <a:off x="152400" y="457200"/>
          <a:ext cx="3000000" cy="3000000"/>
        </p:xfrm>
        <a:graphic>
          <a:graphicData uri="http://schemas.openxmlformats.org/drawingml/2006/table">
            <a:tbl>
              <a:tblPr bandRow="1" firstRow="1">
                <a:noFill/>
                <a:tableStyleId>{98448539-4286-4AF2-8CFF-EC4B5359C1CB}</a:tableStyleId>
              </a:tblPr>
              <a:tblGrid>
                <a:gridCol w="1008000"/>
                <a:gridCol w="1185325"/>
                <a:gridCol w="1027300"/>
                <a:gridCol w="1501425"/>
                <a:gridCol w="1470375"/>
                <a:gridCol w="1295400"/>
              </a:tblGrid>
              <a:tr h="1066800">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Process</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Arrival</a:t>
                      </a:r>
                      <a:r>
                        <a:rPr lang="en-US" sz="1800">
                          <a:latin typeface="Book Antiqua"/>
                          <a:ea typeface="Book Antiqua"/>
                          <a:cs typeface="Book Antiqua"/>
                          <a:sym typeface="Book Antiqua"/>
                        </a:rPr>
                        <a:t> Time (AT)</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Burst</a:t>
                      </a:r>
                      <a:r>
                        <a:rPr lang="en-US" sz="1800">
                          <a:latin typeface="Book Antiqua"/>
                          <a:ea typeface="Book Antiqua"/>
                          <a:cs typeface="Book Antiqua"/>
                          <a:sym typeface="Book Antiqua"/>
                        </a:rPr>
                        <a:t> Time (BT)</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Completion Time</a:t>
                      </a:r>
                      <a:endParaRPr/>
                    </a:p>
                    <a:p>
                      <a:pPr indent="0" lvl="0" marL="0" marR="0" rtl="0" algn="l">
                        <a:spcBef>
                          <a:spcPts val="0"/>
                        </a:spcBef>
                        <a:spcAft>
                          <a:spcPts val="0"/>
                        </a:spcAft>
                        <a:buNone/>
                      </a:pPr>
                      <a:r>
                        <a:rPr lang="en-US" sz="1800">
                          <a:latin typeface="Book Antiqua"/>
                          <a:ea typeface="Book Antiqua"/>
                          <a:cs typeface="Book Antiqua"/>
                          <a:sym typeface="Book Antiqua"/>
                        </a:rPr>
                        <a:t>(CT)</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Turnaround</a:t>
                      </a:r>
                      <a:endParaRPr/>
                    </a:p>
                    <a:p>
                      <a:pPr indent="0" lvl="0" marL="0" marR="0" rtl="0" algn="l">
                        <a:spcBef>
                          <a:spcPts val="0"/>
                        </a:spcBef>
                        <a:spcAft>
                          <a:spcPts val="0"/>
                        </a:spcAft>
                        <a:buNone/>
                      </a:pPr>
                      <a:r>
                        <a:rPr lang="en-US" sz="1800">
                          <a:latin typeface="Book Antiqua"/>
                          <a:ea typeface="Book Antiqua"/>
                          <a:cs typeface="Book Antiqua"/>
                          <a:sym typeface="Book Antiqua"/>
                        </a:rPr>
                        <a:t>Time</a:t>
                      </a:r>
                      <a:endParaRPr/>
                    </a:p>
                    <a:p>
                      <a:pPr indent="0" lvl="0" marL="0" marR="0" rtl="0" algn="l">
                        <a:spcBef>
                          <a:spcPts val="0"/>
                        </a:spcBef>
                        <a:spcAft>
                          <a:spcPts val="0"/>
                        </a:spcAft>
                        <a:buNone/>
                      </a:pPr>
                      <a:r>
                        <a:rPr lang="en-US" sz="1800">
                          <a:latin typeface="Book Antiqua"/>
                          <a:ea typeface="Book Antiqua"/>
                          <a:cs typeface="Book Antiqua"/>
                          <a:sym typeface="Book Antiqua"/>
                        </a:rPr>
                        <a:t>(TT)</a:t>
                      </a:r>
                      <a:endParaRPr/>
                    </a:p>
                    <a:p>
                      <a:pPr indent="0" lvl="0" marL="0" marR="0" rtl="0" algn="l">
                        <a:spcBef>
                          <a:spcPts val="0"/>
                        </a:spcBef>
                        <a:spcAft>
                          <a:spcPts val="0"/>
                        </a:spcAft>
                        <a:buNone/>
                      </a:pPr>
                      <a:r>
                        <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Waiting</a:t>
                      </a:r>
                      <a:endParaRPr/>
                    </a:p>
                    <a:p>
                      <a:pPr indent="0" lvl="0" marL="0" marR="0" rtl="0" algn="l">
                        <a:spcBef>
                          <a:spcPts val="0"/>
                        </a:spcBef>
                        <a:spcAft>
                          <a:spcPts val="0"/>
                        </a:spcAft>
                        <a:buNone/>
                      </a:pPr>
                      <a:r>
                        <a:rPr lang="en-US" sz="1800">
                          <a:latin typeface="Book Antiqua"/>
                          <a:ea typeface="Book Antiqua"/>
                          <a:cs typeface="Book Antiqua"/>
                          <a:sym typeface="Book Antiqua"/>
                        </a:rPr>
                        <a:t>Time</a:t>
                      </a:r>
                      <a:endParaRPr/>
                    </a:p>
                    <a:p>
                      <a:pPr indent="0" lvl="0" marL="0" marR="0" rtl="0" algn="l">
                        <a:spcBef>
                          <a:spcPts val="0"/>
                        </a:spcBef>
                        <a:spcAft>
                          <a:spcPts val="0"/>
                        </a:spcAft>
                        <a:buNone/>
                      </a:pPr>
                      <a:r>
                        <a:rPr lang="en-US" sz="1800">
                          <a:latin typeface="Book Antiqua"/>
                          <a:ea typeface="Book Antiqua"/>
                          <a:cs typeface="Book Antiqua"/>
                          <a:sym typeface="Book Antiqua"/>
                        </a:rPr>
                        <a:t>(WT)</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P1</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0</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10</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18</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18</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8</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P2</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6</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5</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4</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P3</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2</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2</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8</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6</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4</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P4</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4</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5</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13</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9</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4</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P5</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6</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7</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29</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23</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16</a:t>
                      </a:r>
                      <a:endParaRPr sz="1800">
                        <a:latin typeface="Book Antiqua"/>
                        <a:ea typeface="Book Antiqua"/>
                        <a:cs typeface="Book Antiqua"/>
                        <a:sym typeface="Book Antiqua"/>
                      </a:endParaRPr>
                    </a:p>
                  </a:txBody>
                  <a:tcPr marT="45725" marB="45725" marR="91450" marL="91450"/>
                </a:tc>
              </a:tr>
              <a:tr h="390025">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P6</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7</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4</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27</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20</a:t>
                      </a:r>
                      <a:endParaRPr sz="1800">
                        <a:latin typeface="Book Antiqua"/>
                        <a:ea typeface="Book Antiqua"/>
                        <a:cs typeface="Book Antiqua"/>
                        <a:sym typeface="Book Antiqua"/>
                      </a:endParaRPr>
                    </a:p>
                  </a:txBody>
                  <a:tcPr marT="45725" marB="45725" marR="91450" marL="91450"/>
                </a:tc>
                <a:tc>
                  <a:txBody>
                    <a:bodyPr/>
                    <a:lstStyle/>
                    <a:p>
                      <a:pPr indent="0" lvl="0" marL="0" marR="0" rtl="0" algn="l">
                        <a:spcBef>
                          <a:spcPts val="0"/>
                        </a:spcBef>
                        <a:spcAft>
                          <a:spcPts val="0"/>
                        </a:spcAft>
                        <a:buNone/>
                      </a:pPr>
                      <a:r>
                        <a:rPr lang="en-US" sz="1800">
                          <a:latin typeface="Book Antiqua"/>
                          <a:ea typeface="Book Antiqua"/>
                          <a:cs typeface="Book Antiqua"/>
                          <a:sym typeface="Book Antiqua"/>
                        </a:rPr>
                        <a:t>16</a:t>
                      </a:r>
                      <a:endParaRPr sz="1800">
                        <a:latin typeface="Book Antiqua"/>
                        <a:ea typeface="Book Antiqua"/>
                        <a:cs typeface="Book Antiqua"/>
                        <a:sym typeface="Book Antiqua"/>
                      </a:endParaRPr>
                    </a:p>
                  </a:txBody>
                  <a:tcPr marT="45725" marB="45725" marR="91450" marL="91450"/>
                </a:tc>
              </a:tr>
            </a:tbl>
          </a:graphicData>
        </a:graphic>
      </p:graphicFrame>
      <p:sp>
        <p:nvSpPr>
          <p:cNvPr id="1056" name="Google Shape;1056;p84"/>
          <p:cNvSpPr/>
          <p:nvPr/>
        </p:nvSpPr>
        <p:spPr>
          <a:xfrm>
            <a:off x="228600" y="4419600"/>
            <a:ext cx="16764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Book Antiqua"/>
                <a:ea typeface="Book Antiqua"/>
                <a:cs typeface="Book Antiqua"/>
                <a:sym typeface="Book Antiqua"/>
              </a:rPr>
              <a:t>P1</a:t>
            </a:r>
            <a:endParaRPr b="1" sz="1400">
              <a:solidFill>
                <a:schemeClr val="lt1"/>
              </a:solidFill>
              <a:latin typeface="Book Antiqua"/>
              <a:ea typeface="Book Antiqua"/>
              <a:cs typeface="Book Antiqua"/>
              <a:sym typeface="Book Antiqua"/>
            </a:endParaRPr>
          </a:p>
        </p:txBody>
      </p:sp>
      <p:sp>
        <p:nvSpPr>
          <p:cNvPr id="1057" name="Google Shape;1057;p84"/>
          <p:cNvSpPr/>
          <p:nvPr/>
        </p:nvSpPr>
        <p:spPr>
          <a:xfrm>
            <a:off x="1905000" y="4419600"/>
            <a:ext cx="3810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Book Antiqua"/>
                <a:ea typeface="Book Antiqua"/>
                <a:cs typeface="Book Antiqua"/>
                <a:sym typeface="Book Antiqua"/>
              </a:rPr>
              <a:t>P2</a:t>
            </a:r>
            <a:endParaRPr b="1" sz="1400">
              <a:solidFill>
                <a:schemeClr val="lt1"/>
              </a:solidFill>
              <a:latin typeface="Book Antiqua"/>
              <a:ea typeface="Book Antiqua"/>
              <a:cs typeface="Book Antiqua"/>
              <a:sym typeface="Book Antiqua"/>
            </a:endParaRPr>
          </a:p>
        </p:txBody>
      </p:sp>
      <p:sp>
        <p:nvSpPr>
          <p:cNvPr id="1058" name="Google Shape;1058;p84"/>
          <p:cNvSpPr/>
          <p:nvPr/>
        </p:nvSpPr>
        <p:spPr>
          <a:xfrm>
            <a:off x="2286000" y="4419600"/>
            <a:ext cx="5334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Book Antiqua"/>
                <a:ea typeface="Book Antiqua"/>
                <a:cs typeface="Book Antiqua"/>
                <a:sym typeface="Book Antiqua"/>
              </a:rPr>
              <a:t>P3</a:t>
            </a:r>
            <a:endParaRPr b="1" sz="1400">
              <a:solidFill>
                <a:schemeClr val="lt1"/>
              </a:solidFill>
              <a:latin typeface="Book Antiqua"/>
              <a:ea typeface="Book Antiqua"/>
              <a:cs typeface="Book Antiqua"/>
              <a:sym typeface="Book Antiqua"/>
            </a:endParaRPr>
          </a:p>
        </p:txBody>
      </p:sp>
      <p:sp>
        <p:nvSpPr>
          <p:cNvPr id="1059" name="Google Shape;1059;p84"/>
          <p:cNvSpPr/>
          <p:nvPr/>
        </p:nvSpPr>
        <p:spPr>
          <a:xfrm>
            <a:off x="152400" y="5029200"/>
            <a:ext cx="304800" cy="304800"/>
          </a:xfrm>
          <a:prstGeom prst="roundRect">
            <a:avLst>
              <a:gd fmla="val 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Book Antiqua"/>
                <a:ea typeface="Book Antiqua"/>
                <a:cs typeface="Book Antiqua"/>
                <a:sym typeface="Book Antiqua"/>
              </a:rPr>
              <a:t>0</a:t>
            </a:r>
            <a:endParaRPr sz="1800">
              <a:solidFill>
                <a:schemeClr val="dk1"/>
              </a:solidFill>
              <a:latin typeface="Book Antiqua"/>
              <a:ea typeface="Book Antiqua"/>
              <a:cs typeface="Book Antiqua"/>
              <a:sym typeface="Book Antiqua"/>
            </a:endParaRPr>
          </a:p>
        </p:txBody>
      </p:sp>
      <p:sp>
        <p:nvSpPr>
          <p:cNvPr id="1060" name="Google Shape;1060;p84"/>
          <p:cNvSpPr/>
          <p:nvPr/>
        </p:nvSpPr>
        <p:spPr>
          <a:xfrm>
            <a:off x="1752600" y="4953000"/>
            <a:ext cx="381000" cy="381000"/>
          </a:xfrm>
          <a:prstGeom prst="roundRect">
            <a:avLst>
              <a:gd fmla="val 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Book Antiqua"/>
                <a:ea typeface="Book Antiqua"/>
                <a:cs typeface="Book Antiqua"/>
                <a:sym typeface="Book Antiqua"/>
              </a:rPr>
              <a:t>5</a:t>
            </a:r>
            <a:endParaRPr sz="1600">
              <a:solidFill>
                <a:schemeClr val="lt1"/>
              </a:solidFill>
              <a:latin typeface="Book Antiqua"/>
              <a:ea typeface="Book Antiqua"/>
              <a:cs typeface="Book Antiqua"/>
              <a:sym typeface="Book Antiqua"/>
            </a:endParaRPr>
          </a:p>
        </p:txBody>
      </p:sp>
      <p:sp>
        <p:nvSpPr>
          <p:cNvPr id="1061" name="Google Shape;1061;p84"/>
          <p:cNvSpPr/>
          <p:nvPr/>
        </p:nvSpPr>
        <p:spPr>
          <a:xfrm>
            <a:off x="2133600" y="4953000"/>
            <a:ext cx="381000" cy="381000"/>
          </a:xfrm>
          <a:prstGeom prst="roundRect">
            <a:avLst>
              <a:gd fmla="val 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Book Antiqua"/>
                <a:ea typeface="Book Antiqua"/>
                <a:cs typeface="Book Antiqua"/>
                <a:sym typeface="Book Antiqua"/>
              </a:rPr>
              <a:t>6</a:t>
            </a:r>
            <a:endParaRPr sz="1600">
              <a:solidFill>
                <a:schemeClr val="lt1"/>
              </a:solidFill>
              <a:latin typeface="Book Antiqua"/>
              <a:ea typeface="Book Antiqua"/>
              <a:cs typeface="Book Antiqua"/>
              <a:sym typeface="Book Antiqua"/>
            </a:endParaRPr>
          </a:p>
        </p:txBody>
      </p:sp>
      <p:sp>
        <p:nvSpPr>
          <p:cNvPr id="1062" name="Google Shape;1062;p84"/>
          <p:cNvSpPr/>
          <p:nvPr/>
        </p:nvSpPr>
        <p:spPr>
          <a:xfrm>
            <a:off x="2590800" y="4953000"/>
            <a:ext cx="381000" cy="342900"/>
          </a:xfrm>
          <a:prstGeom prst="roundRect">
            <a:avLst>
              <a:gd fmla="val 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Book Antiqua"/>
                <a:ea typeface="Book Antiqua"/>
                <a:cs typeface="Book Antiqua"/>
                <a:sym typeface="Book Antiqua"/>
              </a:rPr>
              <a:t>8</a:t>
            </a:r>
            <a:endParaRPr sz="1600">
              <a:solidFill>
                <a:schemeClr val="lt1"/>
              </a:solidFill>
              <a:latin typeface="Book Antiqua"/>
              <a:ea typeface="Book Antiqua"/>
              <a:cs typeface="Book Antiqua"/>
              <a:sym typeface="Book Antiqua"/>
            </a:endParaRPr>
          </a:p>
        </p:txBody>
      </p:sp>
      <p:sp>
        <p:nvSpPr>
          <p:cNvPr id="1063" name="Google Shape;1063;p84"/>
          <p:cNvSpPr/>
          <p:nvPr/>
        </p:nvSpPr>
        <p:spPr>
          <a:xfrm>
            <a:off x="4267200" y="4953000"/>
            <a:ext cx="457200" cy="381000"/>
          </a:xfrm>
          <a:prstGeom prst="roundRect">
            <a:avLst>
              <a:gd fmla="val 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Book Antiqua"/>
                <a:ea typeface="Book Antiqua"/>
                <a:cs typeface="Book Antiqua"/>
                <a:sym typeface="Book Antiqua"/>
              </a:rPr>
              <a:t>13</a:t>
            </a:r>
            <a:endParaRPr sz="1600">
              <a:solidFill>
                <a:schemeClr val="lt1"/>
              </a:solidFill>
              <a:latin typeface="Book Antiqua"/>
              <a:ea typeface="Book Antiqua"/>
              <a:cs typeface="Book Antiqua"/>
              <a:sym typeface="Book Antiqua"/>
            </a:endParaRPr>
          </a:p>
        </p:txBody>
      </p:sp>
      <p:sp>
        <p:nvSpPr>
          <p:cNvPr id="1064" name="Google Shape;1064;p84"/>
          <p:cNvSpPr/>
          <p:nvPr/>
        </p:nvSpPr>
        <p:spPr>
          <a:xfrm>
            <a:off x="8153400" y="4953000"/>
            <a:ext cx="457200" cy="381000"/>
          </a:xfrm>
          <a:prstGeom prst="roundRect">
            <a:avLst>
              <a:gd fmla="val 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Book Antiqua"/>
                <a:ea typeface="Book Antiqua"/>
                <a:cs typeface="Book Antiqua"/>
                <a:sym typeface="Book Antiqua"/>
              </a:rPr>
              <a:t>27</a:t>
            </a:r>
            <a:endParaRPr sz="1600">
              <a:solidFill>
                <a:schemeClr val="lt1"/>
              </a:solidFill>
              <a:latin typeface="Book Antiqua"/>
              <a:ea typeface="Book Antiqua"/>
              <a:cs typeface="Book Antiqua"/>
              <a:sym typeface="Book Antiqua"/>
            </a:endParaRPr>
          </a:p>
        </p:txBody>
      </p:sp>
      <p:sp>
        <p:nvSpPr>
          <p:cNvPr id="1065" name="Google Shape;1065;p84"/>
          <p:cNvSpPr/>
          <p:nvPr/>
        </p:nvSpPr>
        <p:spPr>
          <a:xfrm>
            <a:off x="7620000" y="4953000"/>
            <a:ext cx="457200" cy="381000"/>
          </a:xfrm>
          <a:prstGeom prst="roundRect">
            <a:avLst>
              <a:gd fmla="val 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Book Antiqua"/>
                <a:ea typeface="Book Antiqua"/>
                <a:cs typeface="Book Antiqua"/>
                <a:sym typeface="Book Antiqua"/>
              </a:rPr>
              <a:t>23</a:t>
            </a:r>
            <a:endParaRPr sz="1600">
              <a:solidFill>
                <a:schemeClr val="lt1"/>
              </a:solidFill>
              <a:latin typeface="Book Antiqua"/>
              <a:ea typeface="Book Antiqua"/>
              <a:cs typeface="Book Antiqua"/>
              <a:sym typeface="Book Antiqua"/>
            </a:endParaRPr>
          </a:p>
        </p:txBody>
      </p:sp>
      <p:sp>
        <p:nvSpPr>
          <p:cNvPr id="1066" name="Google Shape;1066;p84"/>
          <p:cNvSpPr/>
          <p:nvPr/>
        </p:nvSpPr>
        <p:spPr>
          <a:xfrm>
            <a:off x="8686800" y="4953000"/>
            <a:ext cx="457200" cy="381000"/>
          </a:xfrm>
          <a:prstGeom prst="roundRect">
            <a:avLst>
              <a:gd fmla="val 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Book Antiqua"/>
                <a:ea typeface="Book Antiqua"/>
                <a:cs typeface="Book Antiqua"/>
                <a:sym typeface="Book Antiqua"/>
              </a:rPr>
              <a:t>29</a:t>
            </a:r>
            <a:endParaRPr sz="1600">
              <a:solidFill>
                <a:schemeClr val="lt1"/>
              </a:solidFill>
              <a:latin typeface="Book Antiqua"/>
              <a:ea typeface="Book Antiqua"/>
              <a:cs typeface="Book Antiqua"/>
              <a:sym typeface="Book Antiqua"/>
            </a:endParaRPr>
          </a:p>
        </p:txBody>
      </p:sp>
      <p:sp>
        <p:nvSpPr>
          <p:cNvPr id="1067" name="Google Shape;1067;p84"/>
          <p:cNvSpPr/>
          <p:nvPr/>
        </p:nvSpPr>
        <p:spPr>
          <a:xfrm>
            <a:off x="2819400" y="4419600"/>
            <a:ext cx="16764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Book Antiqua"/>
                <a:ea typeface="Book Antiqua"/>
                <a:cs typeface="Book Antiqua"/>
                <a:sym typeface="Book Antiqua"/>
              </a:rPr>
              <a:t>P4</a:t>
            </a:r>
            <a:endParaRPr b="1" sz="1400">
              <a:solidFill>
                <a:schemeClr val="lt1"/>
              </a:solidFill>
              <a:latin typeface="Book Antiqua"/>
              <a:ea typeface="Book Antiqua"/>
              <a:cs typeface="Book Antiqua"/>
              <a:sym typeface="Book Antiqua"/>
            </a:endParaRPr>
          </a:p>
        </p:txBody>
      </p:sp>
      <p:sp>
        <p:nvSpPr>
          <p:cNvPr id="1068" name="Google Shape;1068;p84"/>
          <p:cNvSpPr/>
          <p:nvPr/>
        </p:nvSpPr>
        <p:spPr>
          <a:xfrm>
            <a:off x="4495800" y="4419600"/>
            <a:ext cx="16764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Book Antiqua"/>
                <a:ea typeface="Book Antiqua"/>
                <a:cs typeface="Book Antiqua"/>
                <a:sym typeface="Book Antiqua"/>
              </a:rPr>
              <a:t>P1</a:t>
            </a:r>
            <a:endParaRPr b="1" sz="1400">
              <a:solidFill>
                <a:schemeClr val="lt1"/>
              </a:solidFill>
              <a:latin typeface="Book Antiqua"/>
              <a:ea typeface="Book Antiqua"/>
              <a:cs typeface="Book Antiqua"/>
              <a:sym typeface="Book Antiqua"/>
            </a:endParaRPr>
          </a:p>
        </p:txBody>
      </p:sp>
      <p:sp>
        <p:nvSpPr>
          <p:cNvPr id="1069" name="Google Shape;1069;p84"/>
          <p:cNvSpPr/>
          <p:nvPr/>
        </p:nvSpPr>
        <p:spPr>
          <a:xfrm>
            <a:off x="5943600" y="4953000"/>
            <a:ext cx="457200" cy="381000"/>
          </a:xfrm>
          <a:prstGeom prst="roundRect">
            <a:avLst>
              <a:gd fmla="val 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Book Antiqua"/>
                <a:ea typeface="Book Antiqua"/>
                <a:cs typeface="Book Antiqua"/>
                <a:sym typeface="Book Antiqua"/>
              </a:rPr>
              <a:t>18</a:t>
            </a:r>
            <a:endParaRPr sz="1600">
              <a:solidFill>
                <a:schemeClr val="lt1"/>
              </a:solidFill>
              <a:latin typeface="Book Antiqua"/>
              <a:ea typeface="Book Antiqua"/>
              <a:cs typeface="Book Antiqua"/>
              <a:sym typeface="Book Antiqua"/>
            </a:endParaRPr>
          </a:p>
        </p:txBody>
      </p:sp>
      <p:sp>
        <p:nvSpPr>
          <p:cNvPr id="1070" name="Google Shape;1070;p84"/>
          <p:cNvSpPr/>
          <p:nvPr/>
        </p:nvSpPr>
        <p:spPr>
          <a:xfrm>
            <a:off x="6172200" y="4419600"/>
            <a:ext cx="16764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Book Antiqua"/>
                <a:ea typeface="Book Antiqua"/>
                <a:cs typeface="Book Antiqua"/>
                <a:sym typeface="Book Antiqua"/>
              </a:rPr>
              <a:t>P5</a:t>
            </a:r>
            <a:endParaRPr b="1" sz="1400">
              <a:solidFill>
                <a:schemeClr val="lt1"/>
              </a:solidFill>
              <a:latin typeface="Book Antiqua"/>
              <a:ea typeface="Book Antiqua"/>
              <a:cs typeface="Book Antiqua"/>
              <a:sym typeface="Book Antiqua"/>
            </a:endParaRPr>
          </a:p>
        </p:txBody>
      </p:sp>
      <p:sp>
        <p:nvSpPr>
          <p:cNvPr id="1071" name="Google Shape;1071;p84"/>
          <p:cNvSpPr/>
          <p:nvPr/>
        </p:nvSpPr>
        <p:spPr>
          <a:xfrm>
            <a:off x="7848600" y="4419600"/>
            <a:ext cx="5334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Book Antiqua"/>
                <a:ea typeface="Book Antiqua"/>
                <a:cs typeface="Book Antiqua"/>
                <a:sym typeface="Book Antiqua"/>
              </a:rPr>
              <a:t>P6</a:t>
            </a:r>
            <a:endParaRPr b="1" sz="1400">
              <a:solidFill>
                <a:schemeClr val="lt1"/>
              </a:solidFill>
              <a:latin typeface="Book Antiqua"/>
              <a:ea typeface="Book Antiqua"/>
              <a:cs typeface="Book Antiqua"/>
              <a:sym typeface="Book Antiqua"/>
            </a:endParaRPr>
          </a:p>
        </p:txBody>
      </p:sp>
      <p:sp>
        <p:nvSpPr>
          <p:cNvPr id="1072" name="Google Shape;1072;p84"/>
          <p:cNvSpPr/>
          <p:nvPr/>
        </p:nvSpPr>
        <p:spPr>
          <a:xfrm>
            <a:off x="8382000" y="4419600"/>
            <a:ext cx="533400" cy="457200"/>
          </a:xfrm>
          <a:prstGeom prst="rect">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Book Antiqua"/>
                <a:ea typeface="Book Antiqua"/>
                <a:cs typeface="Book Antiqua"/>
                <a:sym typeface="Book Antiqua"/>
              </a:rPr>
              <a:t>P5</a:t>
            </a:r>
            <a:endParaRPr b="1" sz="1400">
              <a:solidFill>
                <a:schemeClr val="lt1"/>
              </a:solidFill>
              <a:latin typeface="Book Antiqua"/>
              <a:ea typeface="Book Antiqua"/>
              <a:cs typeface="Book Antiqua"/>
              <a:sym typeface="Book Antiqua"/>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85"/>
          <p:cNvSpPr txBox="1"/>
          <p:nvPr>
            <p:ph type="title"/>
          </p:nvPr>
        </p:nvSpPr>
        <p:spPr>
          <a:xfrm>
            <a:off x="152400" y="0"/>
            <a:ext cx="88392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ROUND ROBIN SCHEDULING ( TQ = 5 msec )</a:t>
            </a:r>
            <a:endParaRPr b="1" i="0" sz="2520" u="none" cap="small" strike="noStrike">
              <a:solidFill>
                <a:schemeClr val="dk2"/>
              </a:solidFill>
              <a:latin typeface="Book Antiqua"/>
              <a:ea typeface="Book Antiqua"/>
              <a:cs typeface="Book Antiqua"/>
              <a:sym typeface="Book Antiqua"/>
            </a:endParaRPr>
          </a:p>
        </p:txBody>
      </p:sp>
      <p:sp>
        <p:nvSpPr>
          <p:cNvPr id="1078" name="Google Shape;1078;p85"/>
          <p:cNvSpPr txBox="1"/>
          <p:nvPr>
            <p:ph idx="1" type="body"/>
          </p:nvPr>
        </p:nvSpPr>
        <p:spPr>
          <a:xfrm>
            <a:off x="0" y="533400"/>
            <a:ext cx="9144000" cy="6324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Average Waiting Time = 56/6 = 9.3 msec</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Average Turnaround Time = 81/6 = 13.5 msec</a:t>
            </a:r>
            <a:endParaRPr b="0" i="0" sz="2400" u="none" cap="none" strike="noStrike">
              <a:solidFill>
                <a:schemeClr val="dk1"/>
              </a:solidFill>
              <a:latin typeface="Book Antiqua"/>
              <a:ea typeface="Book Antiqua"/>
              <a:cs typeface="Book Antiqua"/>
              <a:sym typeface="Book Antiqua"/>
            </a:endParaRPr>
          </a:p>
          <a:p>
            <a:pPr indent="-167640" lvl="0" marL="274320" marR="0" rtl="0" algn="l">
              <a:spcBef>
                <a:spcPts val="600"/>
              </a:spcBef>
              <a:spcAft>
                <a:spcPts val="0"/>
              </a:spcAft>
              <a:buClr>
                <a:schemeClr val="accent1"/>
              </a:buClr>
              <a:buSzPts val="1680"/>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86"/>
          <p:cNvSpPr txBox="1"/>
          <p:nvPr>
            <p:ph type="title"/>
          </p:nvPr>
        </p:nvSpPr>
        <p:spPr>
          <a:xfrm>
            <a:off x="152400" y="0"/>
            <a:ext cx="88392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ROUND ROBIN ALGORITHM</a:t>
            </a:r>
            <a:endParaRPr b="1" i="0" sz="2520" u="none" cap="small" strike="noStrike">
              <a:solidFill>
                <a:schemeClr val="dk2"/>
              </a:solidFill>
              <a:latin typeface="Book Antiqua"/>
              <a:ea typeface="Book Antiqua"/>
              <a:cs typeface="Book Antiqua"/>
              <a:sym typeface="Book Antiqua"/>
            </a:endParaRPr>
          </a:p>
        </p:txBody>
      </p:sp>
      <p:sp>
        <p:nvSpPr>
          <p:cNvPr id="1084" name="Google Shape;1084;p86"/>
          <p:cNvSpPr txBox="1"/>
          <p:nvPr>
            <p:ph idx="1" type="body"/>
          </p:nvPr>
        </p:nvSpPr>
        <p:spPr>
          <a:xfrm>
            <a:off x="0" y="533400"/>
            <a:ext cx="9144000" cy="6324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Round Robin Algorithm is an optimal algorithm taking care to ensure that there is no starvation of processes because they are CPU intensive (SJF). Also a short burst CPU process trailing behind a long burst CPU process will not have to wait long for the CPU</a:t>
            </a:r>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Round Robin scheduling is the preferred choice for most interactive CPU processes while batch processes may still prefer FCFS</a:t>
            </a:r>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The time quantum(slice) plays a major factor here. If the time quantum is too long then RR becomes FCFS. On the other hand if the time quantum is too small there is too much of overhead in terms to moving processes in and out of the CPU. There is performance de-gradation</a:t>
            </a:r>
            <a:endParaRPr/>
          </a:p>
          <a:p>
            <a:pPr indent="-274320" lvl="0" marL="274320" marR="0" rtl="0" algn="l">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Round Robin scheduling is pre-emptive and hence there is overhead and algorithm is more complex than FCFS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87"/>
          <p:cNvSpPr txBox="1"/>
          <p:nvPr>
            <p:ph type="title"/>
          </p:nvPr>
        </p:nvSpPr>
        <p:spPr>
          <a:xfrm>
            <a:off x="152400" y="0"/>
            <a:ext cx="88392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520" u="none" cap="small" strike="noStrike">
                <a:solidFill>
                  <a:schemeClr val="dk2"/>
                </a:solidFill>
                <a:latin typeface="Book Antiqua"/>
                <a:ea typeface="Book Antiqua"/>
                <a:cs typeface="Book Antiqua"/>
                <a:sym typeface="Book Antiqua"/>
              </a:rPr>
              <a:t>MULTI-LEVEL QUEUE SCHEDULING ALGORITHM</a:t>
            </a:r>
            <a:endParaRPr b="1" i="0" sz="2520" u="none" cap="small" strike="noStrike">
              <a:solidFill>
                <a:schemeClr val="dk2"/>
              </a:solidFill>
              <a:latin typeface="Book Antiqua"/>
              <a:ea typeface="Book Antiqua"/>
              <a:cs typeface="Book Antiqua"/>
              <a:sym typeface="Book Antiqua"/>
            </a:endParaRPr>
          </a:p>
        </p:txBody>
      </p:sp>
      <p:sp>
        <p:nvSpPr>
          <p:cNvPr id="1090" name="Google Shape;1090;p87"/>
          <p:cNvSpPr txBox="1"/>
          <p:nvPr>
            <p:ph idx="1" type="body"/>
          </p:nvPr>
        </p:nvSpPr>
        <p:spPr>
          <a:xfrm>
            <a:off x="0" y="533400"/>
            <a:ext cx="9144000" cy="6324600"/>
          </a:xfrm>
          <a:prstGeom prst="rect">
            <a:avLst/>
          </a:prstGeom>
          <a:noFill/>
          <a:ln>
            <a:noFill/>
          </a:ln>
        </p:spPr>
        <p:txBody>
          <a:bodyPr anchorCtr="0" anchor="t" bIns="45700" lIns="91425" spcFirstLastPara="1" rIns="91425" wrap="square" tIns="45700">
            <a:noAutofit/>
          </a:bodyPr>
          <a:lstStyle/>
          <a:p>
            <a:pPr indent="-167640" lvl="0" marL="274320" marR="0" rtl="0" algn="l">
              <a:spcBef>
                <a:spcPts val="0"/>
              </a:spcBef>
              <a:spcAft>
                <a:spcPts val="0"/>
              </a:spcAft>
              <a:buClr>
                <a:schemeClr val="accent1"/>
              </a:buClr>
              <a:buSzPts val="1680"/>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88"/>
          <p:cNvSpPr txBox="1"/>
          <p:nvPr>
            <p:ph type="title"/>
          </p:nvPr>
        </p:nvSpPr>
        <p:spPr>
          <a:xfrm>
            <a:off x="0" y="0"/>
            <a:ext cx="91440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000" u="none" cap="small" strike="noStrike">
                <a:solidFill>
                  <a:schemeClr val="dk2"/>
                </a:solidFill>
                <a:latin typeface="Book Antiqua"/>
                <a:ea typeface="Book Antiqua"/>
                <a:cs typeface="Book Antiqua"/>
                <a:sym typeface="Book Antiqua"/>
              </a:rPr>
              <a:t>MULTI-LEVEL FEEDBACK QUEUE SCHEDULING ALGORITHM</a:t>
            </a:r>
            <a:endParaRPr b="1" i="0" sz="2000" u="none" cap="small" strike="noStrike">
              <a:solidFill>
                <a:schemeClr val="dk2"/>
              </a:solidFill>
              <a:latin typeface="Book Antiqua"/>
              <a:ea typeface="Book Antiqua"/>
              <a:cs typeface="Book Antiqua"/>
              <a:sym typeface="Book Antiqua"/>
            </a:endParaRPr>
          </a:p>
        </p:txBody>
      </p:sp>
      <p:sp>
        <p:nvSpPr>
          <p:cNvPr id="1096" name="Google Shape;1096;p88"/>
          <p:cNvSpPr txBox="1"/>
          <p:nvPr>
            <p:ph idx="1" type="body"/>
          </p:nvPr>
        </p:nvSpPr>
        <p:spPr>
          <a:xfrm>
            <a:off x="0" y="533400"/>
            <a:ext cx="9144000" cy="6324600"/>
          </a:xfrm>
          <a:prstGeom prst="rect">
            <a:avLst/>
          </a:prstGeom>
          <a:noFill/>
          <a:ln>
            <a:noFill/>
          </a:ln>
        </p:spPr>
        <p:txBody>
          <a:bodyPr anchorCtr="0" anchor="t" bIns="45700" lIns="91425" spcFirstLastPara="1" rIns="91425" wrap="square" tIns="45700">
            <a:noAutofit/>
          </a:bodyPr>
          <a:lstStyle/>
          <a:p>
            <a:pPr indent="-167640" lvl="0" marL="274320" marR="0" rtl="0" algn="l">
              <a:spcBef>
                <a:spcPts val="0"/>
              </a:spcBef>
              <a:spcAft>
                <a:spcPts val="0"/>
              </a:spcAft>
              <a:buClr>
                <a:schemeClr val="accent1"/>
              </a:buClr>
              <a:buSzPts val="1680"/>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89"/>
          <p:cNvSpPr txBox="1"/>
          <p:nvPr>
            <p:ph type="title"/>
          </p:nvPr>
        </p:nvSpPr>
        <p:spPr>
          <a:xfrm>
            <a:off x="0" y="0"/>
            <a:ext cx="91440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000" u="none" cap="small" strike="noStrike">
                <a:solidFill>
                  <a:schemeClr val="dk2"/>
                </a:solidFill>
                <a:latin typeface="Book Antiqua"/>
                <a:ea typeface="Book Antiqua"/>
                <a:cs typeface="Book Antiqua"/>
                <a:sym typeface="Book Antiqua"/>
              </a:rPr>
              <a:t>REAL TIME SCHEDULING ALGORITHM</a:t>
            </a:r>
            <a:endParaRPr b="1" i="0" sz="2000" u="none" cap="small" strike="noStrike">
              <a:solidFill>
                <a:schemeClr val="dk2"/>
              </a:solidFill>
              <a:latin typeface="Book Antiqua"/>
              <a:ea typeface="Book Antiqua"/>
              <a:cs typeface="Book Antiqua"/>
              <a:sym typeface="Book Antiqua"/>
            </a:endParaRPr>
          </a:p>
        </p:txBody>
      </p:sp>
      <p:sp>
        <p:nvSpPr>
          <p:cNvPr id="1102" name="Google Shape;1102;p89"/>
          <p:cNvSpPr txBox="1"/>
          <p:nvPr>
            <p:ph idx="1" type="body"/>
          </p:nvPr>
        </p:nvSpPr>
        <p:spPr>
          <a:xfrm>
            <a:off x="0" y="533400"/>
            <a:ext cx="9144000" cy="6324600"/>
          </a:xfrm>
          <a:prstGeom prst="rect">
            <a:avLst/>
          </a:prstGeom>
          <a:noFill/>
          <a:ln>
            <a:noFill/>
          </a:ln>
        </p:spPr>
        <p:txBody>
          <a:bodyPr anchorCtr="0" anchor="t" bIns="45700" lIns="91425" spcFirstLastPara="1" rIns="91425" wrap="square" tIns="45700">
            <a:noAutofit/>
          </a:bodyPr>
          <a:lstStyle/>
          <a:p>
            <a:pPr indent="-167640" lvl="0" marL="274320" marR="0" rtl="0" algn="l">
              <a:spcBef>
                <a:spcPts val="0"/>
              </a:spcBef>
              <a:spcAft>
                <a:spcPts val="0"/>
              </a:spcAft>
              <a:buClr>
                <a:schemeClr val="accent1"/>
              </a:buClr>
              <a:buSzPts val="1680"/>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90"/>
          <p:cNvSpPr txBox="1"/>
          <p:nvPr>
            <p:ph type="title"/>
          </p:nvPr>
        </p:nvSpPr>
        <p:spPr>
          <a:xfrm>
            <a:off x="0" y="0"/>
            <a:ext cx="91440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000" u="none" cap="small" strike="noStrike">
                <a:solidFill>
                  <a:schemeClr val="dk2"/>
                </a:solidFill>
                <a:latin typeface="Book Antiqua"/>
                <a:ea typeface="Book Antiqua"/>
                <a:cs typeface="Book Antiqua"/>
                <a:sym typeface="Book Antiqua"/>
              </a:rPr>
              <a:t>PAGING NUMERICALS</a:t>
            </a:r>
            <a:endParaRPr b="1" i="0" sz="2000" u="none" cap="small" strike="noStrike">
              <a:solidFill>
                <a:schemeClr val="dk2"/>
              </a:solidFill>
              <a:latin typeface="Book Antiqua"/>
              <a:ea typeface="Book Antiqua"/>
              <a:cs typeface="Book Antiqua"/>
              <a:sym typeface="Book Antiqua"/>
            </a:endParaRPr>
          </a:p>
        </p:txBody>
      </p:sp>
      <p:sp>
        <p:nvSpPr>
          <p:cNvPr id="1108" name="Google Shape;1108;p90"/>
          <p:cNvSpPr txBox="1"/>
          <p:nvPr>
            <p:ph idx="1" type="body"/>
          </p:nvPr>
        </p:nvSpPr>
        <p:spPr>
          <a:xfrm>
            <a:off x="0" y="533400"/>
            <a:ext cx="9144000" cy="63246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90000"/>
              </a:lnSpc>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Assume a page size of 1K and a 15-bit logical address space.</a:t>
            </a:r>
            <a:endParaRPr/>
          </a:p>
          <a:p>
            <a:pPr indent="-274320" lvl="0" marL="274320" marR="0" rtl="0" algn="l">
              <a:lnSpc>
                <a:spcPct val="90000"/>
              </a:lnSpc>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How many pages are in the system?</a:t>
            </a:r>
            <a:endParaRPr/>
          </a:p>
          <a:p>
            <a:pPr indent="-274320" lvl="0" marL="274320" marR="0" rtl="0" algn="l">
              <a:lnSpc>
                <a:spcPct val="90000"/>
              </a:lnSpc>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Page Size of 1K means we need 10 bits to decode the page since 2</a:t>
            </a:r>
            <a:r>
              <a:rPr b="0" baseline="30000" i="0" lang="en-US" sz="2400" u="none" cap="none" strike="noStrike">
                <a:solidFill>
                  <a:schemeClr val="dk1"/>
                </a:solidFill>
                <a:latin typeface="Book Antiqua"/>
                <a:ea typeface="Book Antiqua"/>
                <a:cs typeface="Book Antiqua"/>
                <a:sym typeface="Book Antiqua"/>
              </a:rPr>
              <a:t>10</a:t>
            </a:r>
            <a:r>
              <a:rPr b="0" i="0" lang="en-US" sz="2400" u="none" cap="none" strike="noStrike">
                <a:solidFill>
                  <a:schemeClr val="dk1"/>
                </a:solidFill>
                <a:latin typeface="Book Antiqua"/>
                <a:ea typeface="Book Antiqua"/>
                <a:cs typeface="Book Antiqua"/>
                <a:sym typeface="Book Antiqua"/>
              </a:rPr>
              <a:t> = 1024 = 1K</a:t>
            </a:r>
            <a:endParaRPr/>
          </a:p>
          <a:p>
            <a:pPr indent="-274320" lvl="0" marL="274320" marR="0" rtl="0" algn="l">
              <a:lnSpc>
                <a:spcPct val="90000"/>
              </a:lnSpc>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We know that the logical address consists of Page Number </a:t>
            </a:r>
            <a:br>
              <a:rPr b="0" i="0" lang="en-US" sz="2400" u="none" cap="none" strike="noStrike">
                <a:solidFill>
                  <a:schemeClr val="dk1"/>
                </a:solidFill>
                <a:latin typeface="Book Antiqua"/>
                <a:ea typeface="Book Antiqua"/>
                <a:cs typeface="Book Antiqua"/>
                <a:sym typeface="Book Antiqua"/>
              </a:rPr>
            </a:br>
            <a:r>
              <a:rPr b="0" i="0" lang="en-US" sz="2400" u="none" cap="none" strike="noStrike">
                <a:solidFill>
                  <a:schemeClr val="dk1"/>
                </a:solidFill>
                <a:latin typeface="Book Antiqua"/>
                <a:ea typeface="Book Antiqua"/>
                <a:cs typeface="Book Antiqua"/>
                <a:sym typeface="Book Antiqua"/>
              </a:rPr>
              <a:t>and the Page Offset. The Page Offset takes 10 bits. So the Page Number can be decoded in 5 bits as it is given that the total number of bits in the logical address space is 15.</a:t>
            </a:r>
            <a:endParaRPr/>
          </a:p>
          <a:p>
            <a:pPr indent="-274320" lvl="0" marL="274320" marR="0" rtl="0" algn="l">
              <a:lnSpc>
                <a:spcPct val="90000"/>
              </a:lnSpc>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274320" lvl="0" marL="274320" marR="0" rtl="0" algn="l">
              <a:lnSpc>
                <a:spcPct val="90000"/>
              </a:lnSpc>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274320" lvl="0" marL="274320" marR="0" rtl="0" algn="l">
              <a:lnSpc>
                <a:spcPct val="90000"/>
              </a:lnSpc>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274320" lvl="0" marL="274320" marR="0" rtl="0" algn="l">
              <a:lnSpc>
                <a:spcPct val="90000"/>
              </a:lnSpc>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a:t>
            </a:r>
            <a:endParaRPr/>
          </a:p>
          <a:p>
            <a:pPr indent="-274320" lvl="0" marL="274320" marR="0" rtl="0" algn="l">
              <a:lnSpc>
                <a:spcPct val="90000"/>
              </a:lnSpc>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a:t>
            </a:r>
            <a:endParaRPr/>
          </a:p>
          <a:p>
            <a:pPr indent="-274320" lvl="0" marL="274320" marR="0" rtl="0" algn="l">
              <a:lnSpc>
                <a:spcPct val="90000"/>
              </a:lnSpc>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a:t>
            </a:r>
            <a:endParaRPr/>
          </a:p>
          <a:p>
            <a:pPr indent="-274320" lvl="0" marL="274320" marR="0" rtl="0" algn="l">
              <a:lnSpc>
                <a:spcPct val="90000"/>
              </a:lnSpc>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The number of pages that can be addressed with 5 bits is 2</a:t>
            </a:r>
            <a:r>
              <a:rPr b="0" baseline="30000" i="0" lang="en-US" sz="2400" u="none" cap="none" strike="noStrike">
                <a:solidFill>
                  <a:schemeClr val="dk1"/>
                </a:solidFill>
                <a:latin typeface="Book Antiqua"/>
                <a:ea typeface="Book Antiqua"/>
                <a:cs typeface="Book Antiqua"/>
                <a:sym typeface="Book Antiqua"/>
              </a:rPr>
              <a:t>5</a:t>
            </a:r>
            <a:r>
              <a:rPr b="0" i="0" lang="en-US" sz="2400" u="none" cap="none" strike="noStrike">
                <a:solidFill>
                  <a:schemeClr val="dk1"/>
                </a:solidFill>
                <a:latin typeface="Book Antiqua"/>
                <a:ea typeface="Book Antiqua"/>
                <a:cs typeface="Book Antiqua"/>
                <a:sym typeface="Book Antiqua"/>
              </a:rPr>
              <a:t> = 32</a:t>
            </a:r>
            <a:endParaRPr/>
          </a:p>
          <a:p>
            <a:pPr indent="-274320" lvl="0" marL="274320" marR="0" rtl="0" algn="l">
              <a:lnSpc>
                <a:spcPct val="90000"/>
              </a:lnSpc>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There are 32 pages in the system</a:t>
            </a:r>
            <a:endParaRPr/>
          </a:p>
        </p:txBody>
      </p:sp>
      <p:grpSp>
        <p:nvGrpSpPr>
          <p:cNvPr id="1109" name="Google Shape;1109;p90"/>
          <p:cNvGrpSpPr/>
          <p:nvPr/>
        </p:nvGrpSpPr>
        <p:grpSpPr>
          <a:xfrm>
            <a:off x="1371600" y="3505200"/>
            <a:ext cx="5257800" cy="2057400"/>
            <a:chOff x="1371600" y="3505200"/>
            <a:chExt cx="5257800" cy="2057400"/>
          </a:xfrm>
        </p:grpSpPr>
        <p:grpSp>
          <p:nvGrpSpPr>
            <p:cNvPr id="1110" name="Google Shape;1110;p90"/>
            <p:cNvGrpSpPr/>
            <p:nvPr/>
          </p:nvGrpSpPr>
          <p:grpSpPr>
            <a:xfrm>
              <a:off x="1447800" y="4343400"/>
              <a:ext cx="5181600" cy="457200"/>
              <a:chOff x="1295400" y="4953000"/>
              <a:chExt cx="5181600" cy="457200"/>
            </a:xfrm>
          </p:grpSpPr>
          <p:sp>
            <p:nvSpPr>
              <p:cNvPr id="1111" name="Google Shape;1111;p90"/>
              <p:cNvSpPr/>
              <p:nvPr/>
            </p:nvSpPr>
            <p:spPr>
              <a:xfrm>
                <a:off x="1295400" y="4953000"/>
                <a:ext cx="2590800" cy="4572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5 bits</a:t>
                </a:r>
                <a:endParaRPr b="1" sz="1800">
                  <a:solidFill>
                    <a:schemeClr val="lt1"/>
                  </a:solidFill>
                  <a:latin typeface="Book Antiqua"/>
                  <a:ea typeface="Book Antiqua"/>
                  <a:cs typeface="Book Antiqua"/>
                  <a:sym typeface="Book Antiqua"/>
                </a:endParaRPr>
              </a:p>
            </p:txBody>
          </p:sp>
          <p:sp>
            <p:nvSpPr>
              <p:cNvPr id="1112" name="Google Shape;1112;p90"/>
              <p:cNvSpPr/>
              <p:nvPr/>
            </p:nvSpPr>
            <p:spPr>
              <a:xfrm>
                <a:off x="3886200" y="4953000"/>
                <a:ext cx="2590800" cy="4572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 bits</a:t>
                </a:r>
                <a:endParaRPr b="1" sz="1800">
                  <a:solidFill>
                    <a:schemeClr val="lt1"/>
                  </a:solidFill>
                  <a:latin typeface="Book Antiqua"/>
                  <a:ea typeface="Book Antiqua"/>
                  <a:cs typeface="Book Antiqua"/>
                  <a:sym typeface="Book Antiqua"/>
                </a:endParaRPr>
              </a:p>
            </p:txBody>
          </p:sp>
        </p:grpSp>
        <p:sp>
          <p:nvSpPr>
            <p:cNvPr id="1113" name="Google Shape;1113;p90"/>
            <p:cNvSpPr/>
            <p:nvPr/>
          </p:nvSpPr>
          <p:spPr>
            <a:xfrm flipH="1" rot="5400000">
              <a:off x="3886200" y="1447800"/>
              <a:ext cx="304800" cy="5181600"/>
            </a:xfrm>
            <a:prstGeom prst="rightBrace">
              <a:avLst>
                <a:gd fmla="val 8333" name="adj1"/>
                <a:gd fmla="val 50000" name="adj2"/>
              </a:avLst>
            </a:prstGeom>
            <a:noFill/>
            <a:ln cap="flat" cmpd="sng" w="12700">
              <a:solidFill>
                <a:srgbClr val="FF680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1114" name="Google Shape;1114;p90"/>
            <p:cNvSpPr/>
            <p:nvPr/>
          </p:nvSpPr>
          <p:spPr>
            <a:xfrm>
              <a:off x="1981200" y="3505200"/>
              <a:ext cx="4191000" cy="3810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Book Antiqua"/>
                  <a:ea typeface="Book Antiqua"/>
                  <a:cs typeface="Book Antiqua"/>
                  <a:sym typeface="Book Antiqua"/>
                </a:rPr>
                <a:t>Virtual Address Space</a:t>
              </a:r>
              <a:endParaRPr b="1" sz="1800">
                <a:solidFill>
                  <a:schemeClr val="dk1"/>
                </a:solidFill>
                <a:latin typeface="Book Antiqua"/>
                <a:ea typeface="Book Antiqua"/>
                <a:cs typeface="Book Antiqua"/>
                <a:sym typeface="Book Antiqua"/>
              </a:endParaRPr>
            </a:p>
          </p:txBody>
        </p:sp>
        <p:sp>
          <p:nvSpPr>
            <p:cNvPr id="1115" name="Google Shape;1115;p90"/>
            <p:cNvSpPr/>
            <p:nvPr/>
          </p:nvSpPr>
          <p:spPr>
            <a:xfrm flipH="1" rot="-5400000">
              <a:off x="5105400" y="3733800"/>
              <a:ext cx="381000" cy="2514600"/>
            </a:xfrm>
            <a:prstGeom prst="rightBrace">
              <a:avLst>
                <a:gd fmla="val 8333" name="adj1"/>
                <a:gd fmla="val 50000" name="adj2"/>
              </a:avLst>
            </a:prstGeom>
            <a:noFill/>
            <a:ln cap="flat" cmpd="sng" w="12700">
              <a:solidFill>
                <a:srgbClr val="FF680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1116" name="Google Shape;1116;p90"/>
            <p:cNvSpPr/>
            <p:nvPr/>
          </p:nvSpPr>
          <p:spPr>
            <a:xfrm flipH="1" rot="-5400000">
              <a:off x="2514600" y="3657600"/>
              <a:ext cx="381000" cy="2667000"/>
            </a:xfrm>
            <a:prstGeom prst="rightBrace">
              <a:avLst>
                <a:gd fmla="val 8333" name="adj1"/>
                <a:gd fmla="val 50000" name="adj2"/>
              </a:avLst>
            </a:prstGeom>
            <a:noFill/>
            <a:ln cap="flat" cmpd="sng" w="12700">
              <a:solidFill>
                <a:srgbClr val="FF680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1117" name="Google Shape;1117;p90"/>
            <p:cNvSpPr/>
            <p:nvPr/>
          </p:nvSpPr>
          <p:spPr>
            <a:xfrm>
              <a:off x="1981200" y="5181600"/>
              <a:ext cx="1676400" cy="3810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Book Antiqua"/>
                  <a:ea typeface="Book Antiqua"/>
                  <a:cs typeface="Book Antiqua"/>
                  <a:sym typeface="Book Antiqua"/>
                </a:rPr>
                <a:t>Page Number</a:t>
              </a:r>
              <a:endParaRPr b="1" sz="1800">
                <a:solidFill>
                  <a:schemeClr val="dk1"/>
                </a:solidFill>
                <a:latin typeface="Book Antiqua"/>
                <a:ea typeface="Book Antiqua"/>
                <a:cs typeface="Book Antiqua"/>
                <a:sym typeface="Book Antiqua"/>
              </a:endParaRPr>
            </a:p>
          </p:txBody>
        </p:sp>
        <p:sp>
          <p:nvSpPr>
            <p:cNvPr id="1118" name="Google Shape;1118;p90"/>
            <p:cNvSpPr/>
            <p:nvPr/>
          </p:nvSpPr>
          <p:spPr>
            <a:xfrm>
              <a:off x="4648200" y="5257800"/>
              <a:ext cx="1524000" cy="304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Book Antiqua"/>
                  <a:ea typeface="Book Antiqua"/>
                  <a:cs typeface="Book Antiqua"/>
                  <a:sym typeface="Book Antiqua"/>
                </a:rPr>
                <a:t>Page Offset</a:t>
              </a:r>
              <a:endParaRPr b="1" sz="1800">
                <a:solidFill>
                  <a:schemeClr val="dk1"/>
                </a:solidFill>
                <a:latin typeface="Book Antiqua"/>
                <a:ea typeface="Book Antiqua"/>
                <a:cs typeface="Book Antiqua"/>
                <a:sym typeface="Book Antiqua"/>
              </a:endParaRPr>
            </a:p>
          </p:txBody>
        </p:sp>
      </p:gr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91"/>
          <p:cNvSpPr txBox="1"/>
          <p:nvPr>
            <p:ph type="title"/>
          </p:nvPr>
        </p:nvSpPr>
        <p:spPr>
          <a:xfrm>
            <a:off x="0" y="0"/>
            <a:ext cx="91440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000" u="none" cap="small" strike="noStrike">
                <a:solidFill>
                  <a:schemeClr val="dk2"/>
                </a:solidFill>
                <a:latin typeface="Book Antiqua"/>
                <a:ea typeface="Book Antiqua"/>
                <a:cs typeface="Book Antiqua"/>
                <a:sym typeface="Book Antiqua"/>
              </a:rPr>
              <a:t>PAGING NUMERICALS</a:t>
            </a:r>
            <a:endParaRPr b="1" i="0" sz="2000" u="none" cap="small" strike="noStrike">
              <a:solidFill>
                <a:schemeClr val="dk2"/>
              </a:solidFill>
              <a:latin typeface="Book Antiqua"/>
              <a:ea typeface="Book Antiqua"/>
              <a:cs typeface="Book Antiqua"/>
              <a:sym typeface="Book Antiqua"/>
            </a:endParaRPr>
          </a:p>
        </p:txBody>
      </p:sp>
      <p:sp>
        <p:nvSpPr>
          <p:cNvPr id="1124" name="Google Shape;1124;p91"/>
          <p:cNvSpPr txBox="1"/>
          <p:nvPr>
            <p:ph idx="1" type="body"/>
          </p:nvPr>
        </p:nvSpPr>
        <p:spPr>
          <a:xfrm>
            <a:off x="0" y="533400"/>
            <a:ext cx="9144000" cy="63246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SzPts val="1554"/>
              <a:buFont typeface="Noto Sans Symbols"/>
              <a:buChar char="•"/>
            </a:pPr>
            <a:r>
              <a:rPr b="0" i="0" lang="en-US" sz="2220" u="none" cap="none" strike="noStrike">
                <a:solidFill>
                  <a:schemeClr val="dk1"/>
                </a:solidFill>
                <a:latin typeface="Book Antiqua"/>
                <a:ea typeface="Book Antiqua"/>
                <a:cs typeface="Book Antiqua"/>
                <a:sym typeface="Book Antiqua"/>
              </a:rPr>
              <a:t>Assuming a 15-bit address space with 8 logical pages. How large are the pages?</a:t>
            </a:r>
            <a:endParaRPr/>
          </a:p>
          <a:p>
            <a:pPr indent="-274320" lvl="0" marL="274320" marR="0" rtl="0" algn="l">
              <a:lnSpc>
                <a:spcPct val="80000"/>
              </a:lnSpc>
              <a:spcBef>
                <a:spcPts val="600"/>
              </a:spcBef>
              <a:spcAft>
                <a:spcPts val="0"/>
              </a:spcAft>
              <a:buClr>
                <a:schemeClr val="accent1"/>
              </a:buClr>
              <a:buFont typeface="Noto Sans Symbols"/>
              <a:buNone/>
            </a:pPr>
            <a:r>
              <a:rPr b="0" i="0" lang="en-US" sz="222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2220" u="none" cap="none" strike="noStrike">
                <a:solidFill>
                  <a:schemeClr val="dk1"/>
                </a:solidFill>
                <a:latin typeface="Book Antiqua"/>
                <a:ea typeface="Book Antiqua"/>
                <a:cs typeface="Book Antiqua"/>
                <a:sym typeface="Book Antiqua"/>
              </a:rPr>
              <a:t>    This is just the opposite of the previous question. They have provided the number of bits required for the logical address space. They have also provided the number of logical pages. </a:t>
            </a:r>
            <a:br>
              <a:rPr b="0" i="0" lang="en-US" sz="2220" u="none" cap="none" strike="noStrike">
                <a:solidFill>
                  <a:schemeClr val="dk1"/>
                </a:solidFill>
                <a:latin typeface="Book Antiqua"/>
                <a:ea typeface="Book Antiqua"/>
                <a:cs typeface="Book Antiqua"/>
                <a:sym typeface="Book Antiqua"/>
              </a:rPr>
            </a:br>
            <a:r>
              <a:rPr b="0" i="0" lang="en-US" sz="2220" u="none" cap="none" strike="noStrike">
                <a:solidFill>
                  <a:schemeClr val="dk1"/>
                </a:solidFill>
                <a:latin typeface="Book Antiqua"/>
                <a:ea typeface="Book Antiqua"/>
                <a:cs typeface="Book Antiqua"/>
                <a:sym typeface="Book Antiqua"/>
              </a:rPr>
              <a:t>We have to determine the page size.</a:t>
            </a:r>
            <a:endParaRPr/>
          </a:p>
          <a:p>
            <a:pPr indent="-274320" lvl="0" marL="274320" marR="0" rtl="0" algn="l">
              <a:lnSpc>
                <a:spcPct val="80000"/>
              </a:lnSpc>
              <a:spcBef>
                <a:spcPts val="600"/>
              </a:spcBef>
              <a:spcAft>
                <a:spcPts val="0"/>
              </a:spcAft>
              <a:buClr>
                <a:schemeClr val="accent1"/>
              </a:buClr>
              <a:buFont typeface="Noto Sans Symbols"/>
              <a:buNone/>
            </a:pPr>
            <a:r>
              <a:rPr b="0" i="0" lang="en-US" sz="2220" u="none" cap="none" strike="noStrike">
                <a:solidFill>
                  <a:schemeClr val="dk1"/>
                </a:solidFill>
                <a:latin typeface="Book Antiqua"/>
                <a:ea typeface="Book Antiqua"/>
                <a:cs typeface="Book Antiqua"/>
                <a:sym typeface="Book Antiqua"/>
              </a:rPr>
              <a:t>    Number of pages = 8 = 2</a:t>
            </a:r>
            <a:r>
              <a:rPr b="0" baseline="30000" i="0" lang="en-US" sz="2220" u="none" cap="none" strike="noStrike">
                <a:solidFill>
                  <a:schemeClr val="dk1"/>
                </a:solidFill>
                <a:latin typeface="Book Antiqua"/>
                <a:ea typeface="Book Antiqua"/>
                <a:cs typeface="Book Antiqua"/>
                <a:sym typeface="Book Antiqua"/>
              </a:rPr>
              <a:t>3 </a:t>
            </a:r>
            <a:r>
              <a:rPr b="0" i="0" lang="en-US" sz="2220" u="none" cap="none" strike="noStrike">
                <a:solidFill>
                  <a:schemeClr val="dk1"/>
                </a:solidFill>
                <a:latin typeface="Book Antiqua"/>
                <a:ea typeface="Book Antiqua"/>
                <a:cs typeface="Book Antiqua"/>
                <a:sym typeface="Book Antiqua"/>
              </a:rPr>
              <a:t> ( 3 bits are required to know the page )</a:t>
            </a:r>
            <a:endParaRPr b="0" baseline="30000" i="0" sz="222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baseline="30000" i="0" lang="en-US" sz="2220" u="none" cap="none" strike="noStrike">
                <a:solidFill>
                  <a:schemeClr val="dk1"/>
                </a:solidFill>
                <a:latin typeface="Book Antiqua"/>
                <a:ea typeface="Book Antiqua"/>
                <a:cs typeface="Book Antiqua"/>
                <a:sym typeface="Book Antiqua"/>
              </a:rPr>
              <a:t> </a:t>
            </a:r>
            <a:r>
              <a:rPr b="0" i="0" lang="en-US" sz="2220" u="none" cap="none" strike="noStrike">
                <a:solidFill>
                  <a:schemeClr val="dk1"/>
                </a:solidFill>
                <a:latin typeface="Book Antiqua"/>
                <a:ea typeface="Book Antiqua"/>
                <a:cs typeface="Book Antiqua"/>
                <a:sym typeface="Book Antiqua"/>
              </a:rPr>
              <a:t>    So Page offset = 15 – 3 = 12 ( 12 bits are required to determine where    </a:t>
            </a:r>
            <a:br>
              <a:rPr b="0" i="0" lang="en-US" sz="2220" u="none" cap="none" strike="noStrike">
                <a:solidFill>
                  <a:schemeClr val="dk1"/>
                </a:solidFill>
                <a:latin typeface="Book Antiqua"/>
                <a:ea typeface="Book Antiqua"/>
                <a:cs typeface="Book Antiqua"/>
                <a:sym typeface="Book Antiqua"/>
              </a:rPr>
            </a:br>
            <a:r>
              <a:rPr b="0" i="0" lang="en-US" sz="2220" u="none" cap="none" strike="noStrike">
                <a:solidFill>
                  <a:schemeClr val="dk1"/>
                </a:solidFill>
                <a:latin typeface="Book Antiqua"/>
                <a:ea typeface="Book Antiqua"/>
                <a:cs typeface="Book Antiqua"/>
                <a:sym typeface="Book Antiqua"/>
              </a:rPr>
              <a:t>in the page is the reference )</a:t>
            </a:r>
            <a:endParaRPr/>
          </a:p>
          <a:p>
            <a:pPr indent="-274320" lvl="0" marL="274320" marR="0" rtl="0" algn="l">
              <a:lnSpc>
                <a:spcPct val="80000"/>
              </a:lnSpc>
              <a:spcBef>
                <a:spcPts val="600"/>
              </a:spcBef>
              <a:spcAft>
                <a:spcPts val="0"/>
              </a:spcAft>
              <a:buClr>
                <a:schemeClr val="accent1"/>
              </a:buClr>
              <a:buFont typeface="Noto Sans Symbols"/>
              <a:buNone/>
            </a:pPr>
            <a:r>
              <a:rPr b="0" i="0" lang="en-US" sz="2220" u="none" cap="none" strike="noStrike">
                <a:solidFill>
                  <a:schemeClr val="dk1"/>
                </a:solidFill>
                <a:latin typeface="Book Antiqua"/>
                <a:ea typeface="Book Antiqua"/>
                <a:cs typeface="Book Antiqua"/>
                <a:sym typeface="Book Antiqua"/>
              </a:rPr>
              <a:t>     2</a:t>
            </a:r>
            <a:r>
              <a:rPr b="0" baseline="30000" i="0" lang="en-US" sz="2220" u="none" cap="none" strike="noStrike">
                <a:solidFill>
                  <a:schemeClr val="dk1"/>
                </a:solidFill>
                <a:latin typeface="Book Antiqua"/>
                <a:ea typeface="Book Antiqua"/>
                <a:cs typeface="Book Antiqua"/>
                <a:sym typeface="Book Antiqua"/>
              </a:rPr>
              <a:t>12</a:t>
            </a:r>
            <a:r>
              <a:rPr b="0" i="0" lang="en-US" sz="2220" u="none" cap="none" strike="noStrike">
                <a:solidFill>
                  <a:schemeClr val="dk1"/>
                </a:solidFill>
                <a:latin typeface="Book Antiqua"/>
                <a:ea typeface="Book Antiqua"/>
                <a:cs typeface="Book Antiqua"/>
                <a:sym typeface="Book Antiqua"/>
              </a:rPr>
              <a:t> = 4k ( 4096 Bytes )</a:t>
            </a:r>
            <a:endParaRPr/>
          </a:p>
          <a:p>
            <a:pPr indent="-274320" lvl="0" marL="274320" marR="0" rtl="0" algn="l">
              <a:lnSpc>
                <a:spcPct val="80000"/>
              </a:lnSpc>
              <a:spcBef>
                <a:spcPts val="600"/>
              </a:spcBef>
              <a:spcAft>
                <a:spcPts val="0"/>
              </a:spcAft>
              <a:buClr>
                <a:schemeClr val="accent1"/>
              </a:buClr>
              <a:buFont typeface="Noto Sans Symbols"/>
              <a:buNone/>
            </a:pPr>
            <a:r>
              <a:rPr b="0" i="0" lang="en-US" sz="2220" u="none" cap="none" strike="noStrike">
                <a:solidFill>
                  <a:schemeClr val="dk1"/>
                </a:solidFill>
                <a:latin typeface="Book Antiqua"/>
                <a:ea typeface="Book Antiqua"/>
                <a:cs typeface="Book Antiqua"/>
                <a:sym typeface="Book Antiqua"/>
              </a:rPr>
              <a:t>     So Page Size is 4k</a:t>
            </a:r>
            <a:endParaRPr/>
          </a:p>
          <a:p>
            <a:pPr indent="-274320" lvl="0" marL="274320" marR="0" rtl="0" algn="l">
              <a:lnSpc>
                <a:spcPct val="80000"/>
              </a:lnSpc>
              <a:spcBef>
                <a:spcPts val="600"/>
              </a:spcBef>
              <a:spcAft>
                <a:spcPts val="0"/>
              </a:spcAft>
              <a:buClr>
                <a:schemeClr val="accent1"/>
              </a:buClr>
              <a:buFont typeface="Noto Sans Symbols"/>
              <a:buNone/>
            </a:pPr>
            <a:r>
              <a:t/>
            </a:r>
            <a:endParaRPr b="0" i="0" sz="222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222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222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222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222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222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2220" u="none" cap="none" strike="noStrike">
                <a:solidFill>
                  <a:schemeClr val="dk1"/>
                </a:solidFill>
                <a:latin typeface="Book Antiqua"/>
                <a:ea typeface="Book Antiqua"/>
                <a:cs typeface="Book Antiqua"/>
                <a:sym typeface="Book Antiqua"/>
              </a:rPr>
              <a:t> </a:t>
            </a:r>
            <a:endParaRPr/>
          </a:p>
        </p:txBody>
      </p:sp>
      <p:sp>
        <p:nvSpPr>
          <p:cNvPr id="1125" name="Google Shape;1125;p91"/>
          <p:cNvSpPr/>
          <p:nvPr/>
        </p:nvSpPr>
        <p:spPr>
          <a:xfrm flipH="1" rot="5400000">
            <a:off x="3962400" y="2590800"/>
            <a:ext cx="304800" cy="5181600"/>
          </a:xfrm>
          <a:prstGeom prst="rightBrace">
            <a:avLst>
              <a:gd fmla="val 8333" name="adj1"/>
              <a:gd fmla="val 50000" name="adj2"/>
            </a:avLst>
          </a:prstGeom>
          <a:noFill/>
          <a:ln cap="flat" cmpd="sng" w="12700">
            <a:solidFill>
              <a:srgbClr val="FF680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grpSp>
        <p:nvGrpSpPr>
          <p:cNvPr id="1126" name="Google Shape;1126;p91"/>
          <p:cNvGrpSpPr/>
          <p:nvPr/>
        </p:nvGrpSpPr>
        <p:grpSpPr>
          <a:xfrm>
            <a:off x="1524000" y="4572000"/>
            <a:ext cx="5334000" cy="2057400"/>
            <a:chOff x="1371600" y="3048000"/>
            <a:chExt cx="5334000" cy="2057400"/>
          </a:xfrm>
        </p:grpSpPr>
        <p:grpSp>
          <p:nvGrpSpPr>
            <p:cNvPr id="1127" name="Google Shape;1127;p91"/>
            <p:cNvGrpSpPr/>
            <p:nvPr/>
          </p:nvGrpSpPr>
          <p:grpSpPr>
            <a:xfrm>
              <a:off x="1447800" y="3886200"/>
              <a:ext cx="5181600" cy="457200"/>
              <a:chOff x="1295400" y="4953000"/>
              <a:chExt cx="5181600" cy="457200"/>
            </a:xfrm>
          </p:grpSpPr>
          <p:sp>
            <p:nvSpPr>
              <p:cNvPr id="1128" name="Google Shape;1128;p91"/>
              <p:cNvSpPr/>
              <p:nvPr/>
            </p:nvSpPr>
            <p:spPr>
              <a:xfrm>
                <a:off x="1295400" y="4953000"/>
                <a:ext cx="2590800" cy="4572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3 bits</a:t>
                </a:r>
                <a:endParaRPr b="1" sz="1800">
                  <a:solidFill>
                    <a:schemeClr val="lt1"/>
                  </a:solidFill>
                  <a:latin typeface="Book Antiqua"/>
                  <a:ea typeface="Book Antiqua"/>
                  <a:cs typeface="Book Antiqua"/>
                  <a:sym typeface="Book Antiqua"/>
                </a:endParaRPr>
              </a:p>
            </p:txBody>
          </p:sp>
          <p:sp>
            <p:nvSpPr>
              <p:cNvPr id="1129" name="Google Shape;1129;p91"/>
              <p:cNvSpPr/>
              <p:nvPr/>
            </p:nvSpPr>
            <p:spPr>
              <a:xfrm>
                <a:off x="3886200" y="4953000"/>
                <a:ext cx="2590800" cy="4572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12 bits</a:t>
                </a:r>
                <a:endParaRPr b="1" sz="1800">
                  <a:solidFill>
                    <a:schemeClr val="lt1"/>
                  </a:solidFill>
                  <a:latin typeface="Book Antiqua"/>
                  <a:ea typeface="Book Antiqua"/>
                  <a:cs typeface="Book Antiqua"/>
                  <a:sym typeface="Book Antiqua"/>
                </a:endParaRPr>
              </a:p>
            </p:txBody>
          </p:sp>
        </p:grpSp>
        <p:sp>
          <p:nvSpPr>
            <p:cNvPr id="1130" name="Google Shape;1130;p91"/>
            <p:cNvSpPr/>
            <p:nvPr/>
          </p:nvSpPr>
          <p:spPr>
            <a:xfrm>
              <a:off x="1905000" y="3048000"/>
              <a:ext cx="4191000" cy="3810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Book Antiqua"/>
                  <a:ea typeface="Book Antiqua"/>
                  <a:cs typeface="Book Antiqua"/>
                  <a:sym typeface="Book Antiqua"/>
                </a:rPr>
                <a:t>Virtual Address Space</a:t>
              </a:r>
              <a:endParaRPr b="1" sz="1800">
                <a:solidFill>
                  <a:schemeClr val="dk1"/>
                </a:solidFill>
                <a:latin typeface="Book Antiqua"/>
                <a:ea typeface="Book Antiqua"/>
                <a:cs typeface="Book Antiqua"/>
                <a:sym typeface="Book Antiqua"/>
              </a:endParaRPr>
            </a:p>
          </p:txBody>
        </p:sp>
        <p:sp>
          <p:nvSpPr>
            <p:cNvPr id="1131" name="Google Shape;1131;p91"/>
            <p:cNvSpPr/>
            <p:nvPr/>
          </p:nvSpPr>
          <p:spPr>
            <a:xfrm flipH="1" rot="-5400000">
              <a:off x="5181600" y="3200400"/>
              <a:ext cx="381000" cy="2667000"/>
            </a:xfrm>
            <a:prstGeom prst="rightBrace">
              <a:avLst>
                <a:gd fmla="val 8333" name="adj1"/>
                <a:gd fmla="val 50000" name="adj2"/>
              </a:avLst>
            </a:prstGeom>
            <a:noFill/>
            <a:ln cap="flat" cmpd="sng" w="12700">
              <a:solidFill>
                <a:srgbClr val="FF680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1132" name="Google Shape;1132;p91"/>
            <p:cNvSpPr/>
            <p:nvPr/>
          </p:nvSpPr>
          <p:spPr>
            <a:xfrm flipH="1" rot="-5400000">
              <a:off x="2514600" y="3200400"/>
              <a:ext cx="381000" cy="2667000"/>
            </a:xfrm>
            <a:prstGeom prst="rightBrace">
              <a:avLst>
                <a:gd fmla="val 8333" name="adj1"/>
                <a:gd fmla="val 50000" name="adj2"/>
              </a:avLst>
            </a:prstGeom>
            <a:noFill/>
            <a:ln cap="flat" cmpd="sng" w="12700">
              <a:solidFill>
                <a:srgbClr val="FF680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1133" name="Google Shape;1133;p91"/>
            <p:cNvSpPr/>
            <p:nvPr/>
          </p:nvSpPr>
          <p:spPr>
            <a:xfrm>
              <a:off x="1981200" y="4724400"/>
              <a:ext cx="1676400" cy="3810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Book Antiqua"/>
                  <a:ea typeface="Book Antiqua"/>
                  <a:cs typeface="Book Antiqua"/>
                  <a:sym typeface="Book Antiqua"/>
                </a:rPr>
                <a:t>Page Number</a:t>
              </a:r>
              <a:endParaRPr b="1" sz="1800">
                <a:solidFill>
                  <a:schemeClr val="dk1"/>
                </a:solidFill>
                <a:latin typeface="Book Antiqua"/>
                <a:ea typeface="Book Antiqua"/>
                <a:cs typeface="Book Antiqua"/>
                <a:sym typeface="Book Antiqua"/>
              </a:endParaRPr>
            </a:p>
          </p:txBody>
        </p:sp>
        <p:sp>
          <p:nvSpPr>
            <p:cNvPr id="1134" name="Google Shape;1134;p91"/>
            <p:cNvSpPr/>
            <p:nvPr/>
          </p:nvSpPr>
          <p:spPr>
            <a:xfrm>
              <a:off x="4648200" y="4800600"/>
              <a:ext cx="1524000" cy="304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Book Antiqua"/>
                  <a:ea typeface="Book Antiqua"/>
                  <a:cs typeface="Book Antiqua"/>
                  <a:sym typeface="Book Antiqua"/>
                </a:rPr>
                <a:t>Page Offset</a:t>
              </a:r>
              <a:endParaRPr b="1" sz="1800">
                <a:solidFill>
                  <a:schemeClr val="dk1"/>
                </a:solidFill>
                <a:latin typeface="Book Antiqua"/>
                <a:ea typeface="Book Antiqua"/>
                <a:cs typeface="Book Antiqua"/>
                <a:sym typeface="Book Antiqua"/>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0"/>
          <p:cNvSpPr txBox="1"/>
          <p:nvPr>
            <p:ph type="title"/>
          </p:nvPr>
        </p:nvSpPr>
        <p:spPr>
          <a:xfrm>
            <a:off x="228600" y="76200"/>
            <a:ext cx="84582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Parent waiting for all children to terminate</a:t>
            </a:r>
            <a:endParaRPr/>
          </a:p>
        </p:txBody>
      </p:sp>
      <p:sp>
        <p:nvSpPr>
          <p:cNvPr id="198" name="Google Shape;198;p20"/>
          <p:cNvSpPr txBox="1"/>
          <p:nvPr>
            <p:ph idx="1" type="body"/>
          </p:nvPr>
        </p:nvSpPr>
        <p:spPr>
          <a:xfrm>
            <a:off x="228600" y="533400"/>
            <a:ext cx="8458200" cy="61722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#include &lt;stdio.h&gt;</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#include &lt;unistd.h&gt;</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#include &lt;sys/wait.h&gt;</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int main()</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int pid, pid1, procid, status, num_child_proc = 0;</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pid = fork();</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if ( pid == 0 )</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num_child_proc++;</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printf("\nI am the first child\n");</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printf("\nMy parent is %d\n", getppid());</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sleep(2);</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else</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num_child_proc++;</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printf("\nI am the parent of child with pid %d\n", pid);</a:t>
            </a:r>
            <a:endParaRPr/>
          </a:p>
          <a:p>
            <a:pPr indent="-274320" lvl="0" marL="274320" marR="0" rtl="0" algn="l">
              <a:lnSpc>
                <a:spcPct val="80000"/>
              </a:lnSpc>
              <a:spcBef>
                <a:spcPts val="600"/>
              </a:spcBef>
              <a:spcAft>
                <a:spcPts val="0"/>
              </a:spcAft>
              <a:buClr>
                <a:schemeClr val="accent1"/>
              </a:buClr>
              <a:buFont typeface="Noto Sans Symbols"/>
              <a:buNone/>
            </a:pPr>
            <a:r>
              <a:rPr b="0" i="0" lang="en-US" sz="2040" u="none" cap="none" strike="noStrike">
                <a:solidFill>
                  <a:schemeClr val="dk1"/>
                </a:solidFill>
                <a:latin typeface="Book Antiqua"/>
                <a:ea typeface="Book Antiqua"/>
                <a:cs typeface="Book Antiqua"/>
                <a:sym typeface="Book Antiqua"/>
              </a:rPr>
              <a:t>        pid1 = fork();</a:t>
            </a:r>
            <a:endParaRPr/>
          </a:p>
          <a:p>
            <a:pPr indent="-274320" lvl="0" marL="274320" marR="0" rtl="0" algn="l">
              <a:lnSpc>
                <a:spcPct val="80000"/>
              </a:lnSpc>
              <a:spcBef>
                <a:spcPts val="600"/>
              </a:spcBef>
              <a:spcAft>
                <a:spcPts val="0"/>
              </a:spcAft>
              <a:buClr>
                <a:schemeClr val="accent1"/>
              </a:buClr>
              <a:buFont typeface="Noto Sans Symbols"/>
              <a:buNone/>
            </a:pPr>
            <a:r>
              <a:t/>
            </a:r>
            <a:endParaRPr b="0" i="0" sz="204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92"/>
          <p:cNvSpPr txBox="1"/>
          <p:nvPr>
            <p:ph type="title"/>
          </p:nvPr>
        </p:nvSpPr>
        <p:spPr>
          <a:xfrm>
            <a:off x="0" y="0"/>
            <a:ext cx="91440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000" u="none" cap="small" strike="noStrike">
                <a:solidFill>
                  <a:schemeClr val="dk2"/>
                </a:solidFill>
                <a:latin typeface="Book Antiqua"/>
                <a:ea typeface="Book Antiqua"/>
                <a:cs typeface="Book Antiqua"/>
                <a:sym typeface="Book Antiqua"/>
              </a:rPr>
              <a:t>PAGING NUMERICALS</a:t>
            </a:r>
            <a:endParaRPr b="1" i="0" sz="2000" u="none" cap="small" strike="noStrike">
              <a:solidFill>
                <a:schemeClr val="dk2"/>
              </a:solidFill>
              <a:latin typeface="Book Antiqua"/>
              <a:ea typeface="Book Antiqua"/>
              <a:cs typeface="Book Antiqua"/>
              <a:sym typeface="Book Antiqua"/>
            </a:endParaRPr>
          </a:p>
        </p:txBody>
      </p:sp>
      <p:sp>
        <p:nvSpPr>
          <p:cNvPr id="1140" name="Google Shape;1140;p92"/>
          <p:cNvSpPr txBox="1"/>
          <p:nvPr>
            <p:ph idx="1" type="body"/>
          </p:nvPr>
        </p:nvSpPr>
        <p:spPr>
          <a:xfrm>
            <a:off x="0" y="457200"/>
            <a:ext cx="9144000" cy="64008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SzPts val="1683"/>
              <a:buFont typeface="Noto Sans Symbols"/>
              <a:buChar char="❑"/>
            </a:pPr>
            <a:r>
              <a:rPr b="0" i="0" lang="en-US" sz="2405" u="none" cap="none" strike="noStrike">
                <a:solidFill>
                  <a:schemeClr val="dk1"/>
                </a:solidFill>
                <a:latin typeface="Book Antiqua"/>
                <a:ea typeface="Book Antiqua"/>
                <a:cs typeface="Book Antiqua"/>
                <a:sym typeface="Book Antiqua"/>
              </a:rPr>
              <a:t>Consider logical address 1025 and the following page table for some process P0. Assume a 15-bit address space with a page size of 1K. What is the physical address to which logical address 1025 will be mapped?</a:t>
            </a:r>
            <a:endParaRPr/>
          </a:p>
          <a:p>
            <a:pPr indent="-274320" lvl="0" marL="274320" marR="0" rtl="0" algn="l">
              <a:lnSpc>
                <a:spcPct val="80000"/>
              </a:lnSpc>
              <a:spcBef>
                <a:spcPts val="1110"/>
              </a:spcBef>
              <a:spcAft>
                <a:spcPts val="0"/>
              </a:spcAft>
              <a:buClr>
                <a:schemeClr val="accent1"/>
              </a:buClr>
              <a:buFont typeface="Noto Sans Symbols"/>
              <a:buNone/>
            </a:pPr>
            <a:r>
              <a:t/>
            </a:r>
            <a:endParaRPr b="0" i="0" sz="222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222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t/>
            </a:r>
            <a:endParaRPr b="0" i="0" sz="222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222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222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222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222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t/>
            </a:r>
            <a:endParaRPr b="0" i="0" sz="222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222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222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222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222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222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2220" u="none" cap="none" strike="noStrike">
                <a:solidFill>
                  <a:schemeClr val="dk1"/>
                </a:solidFill>
                <a:latin typeface="Book Antiqua"/>
                <a:ea typeface="Book Antiqua"/>
                <a:cs typeface="Book Antiqua"/>
                <a:sym typeface="Book Antiqua"/>
              </a:rPr>
              <a:t> </a:t>
            </a:r>
            <a:endParaRPr/>
          </a:p>
        </p:txBody>
      </p:sp>
      <p:sp>
        <p:nvSpPr>
          <p:cNvPr id="1141" name="Google Shape;1141;p92"/>
          <p:cNvSpPr/>
          <p:nvPr/>
        </p:nvSpPr>
        <p:spPr>
          <a:xfrm>
            <a:off x="2895600" y="2438400"/>
            <a:ext cx="1981200" cy="609600"/>
          </a:xfrm>
          <a:prstGeom prst="rect">
            <a:avLst/>
          </a:prstGeom>
          <a:solidFill>
            <a:schemeClr val="dk1"/>
          </a:solidFill>
          <a:ln cap="flat" cmpd="sng" w="25400">
            <a:solidFill>
              <a:srgbClr val="FFFF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8</a:t>
            </a:r>
            <a:endParaRPr sz="1800">
              <a:solidFill>
                <a:schemeClr val="lt1"/>
              </a:solidFill>
              <a:latin typeface="Book Antiqua"/>
              <a:ea typeface="Book Antiqua"/>
              <a:cs typeface="Book Antiqua"/>
              <a:sym typeface="Book Antiqua"/>
            </a:endParaRPr>
          </a:p>
        </p:txBody>
      </p:sp>
      <p:sp>
        <p:nvSpPr>
          <p:cNvPr id="1142" name="Google Shape;1142;p92"/>
          <p:cNvSpPr/>
          <p:nvPr/>
        </p:nvSpPr>
        <p:spPr>
          <a:xfrm>
            <a:off x="2895600" y="3048000"/>
            <a:ext cx="1981200" cy="609600"/>
          </a:xfrm>
          <a:prstGeom prst="rect">
            <a:avLst/>
          </a:prstGeom>
          <a:solidFill>
            <a:schemeClr val="dk1"/>
          </a:solidFill>
          <a:ln cap="flat" cmpd="sng" w="25400">
            <a:solidFill>
              <a:srgbClr val="FFFF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0</a:t>
            </a:r>
            <a:endParaRPr sz="1800">
              <a:solidFill>
                <a:schemeClr val="lt1"/>
              </a:solidFill>
              <a:latin typeface="Book Antiqua"/>
              <a:ea typeface="Book Antiqua"/>
              <a:cs typeface="Book Antiqua"/>
              <a:sym typeface="Book Antiqua"/>
            </a:endParaRPr>
          </a:p>
        </p:txBody>
      </p:sp>
      <p:sp>
        <p:nvSpPr>
          <p:cNvPr id="1143" name="Google Shape;1143;p92"/>
          <p:cNvSpPr/>
          <p:nvPr/>
        </p:nvSpPr>
        <p:spPr>
          <a:xfrm>
            <a:off x="2895600" y="3657600"/>
            <a:ext cx="1981200" cy="609600"/>
          </a:xfrm>
          <a:prstGeom prst="rect">
            <a:avLst/>
          </a:prstGeom>
          <a:solidFill>
            <a:schemeClr val="dk1"/>
          </a:solidFill>
          <a:ln cap="flat" cmpd="sng" w="25400">
            <a:solidFill>
              <a:srgbClr val="FFFF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2</a:t>
            </a:r>
            <a:endParaRPr sz="1800">
              <a:solidFill>
                <a:schemeClr val="lt1"/>
              </a:solidFill>
              <a:latin typeface="Book Antiqua"/>
              <a:ea typeface="Book Antiqua"/>
              <a:cs typeface="Book Antiqua"/>
              <a:sym typeface="Book Antiqua"/>
            </a:endParaRPr>
          </a:p>
        </p:txBody>
      </p:sp>
      <p:sp>
        <p:nvSpPr>
          <p:cNvPr id="1144" name="Google Shape;1144;p92"/>
          <p:cNvSpPr/>
          <p:nvPr/>
        </p:nvSpPr>
        <p:spPr>
          <a:xfrm>
            <a:off x="2895600" y="4267200"/>
            <a:ext cx="1981200" cy="609600"/>
          </a:xfrm>
          <a:prstGeom prst="rect">
            <a:avLst/>
          </a:prstGeom>
          <a:solidFill>
            <a:schemeClr val="dk1"/>
          </a:solidFill>
          <a:ln cap="flat" cmpd="sng" w="25400">
            <a:solidFill>
              <a:srgbClr val="FFFF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145" name="Google Shape;1145;p92"/>
          <p:cNvSpPr/>
          <p:nvPr/>
        </p:nvSpPr>
        <p:spPr>
          <a:xfrm>
            <a:off x="2895600" y="4876800"/>
            <a:ext cx="1981200" cy="609600"/>
          </a:xfrm>
          <a:prstGeom prst="rect">
            <a:avLst/>
          </a:prstGeom>
          <a:solidFill>
            <a:schemeClr val="dk1"/>
          </a:solidFill>
          <a:ln cap="flat" cmpd="sng" w="25400">
            <a:solidFill>
              <a:srgbClr val="FFFF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93"/>
          <p:cNvSpPr txBox="1"/>
          <p:nvPr>
            <p:ph type="title"/>
          </p:nvPr>
        </p:nvSpPr>
        <p:spPr>
          <a:xfrm>
            <a:off x="0" y="0"/>
            <a:ext cx="91440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000" u="none" cap="small" strike="noStrike">
                <a:solidFill>
                  <a:schemeClr val="dk2"/>
                </a:solidFill>
                <a:latin typeface="Book Antiqua"/>
                <a:ea typeface="Book Antiqua"/>
                <a:cs typeface="Book Antiqua"/>
                <a:sym typeface="Book Antiqua"/>
              </a:rPr>
              <a:t>PAGING NUMERICALS</a:t>
            </a:r>
            <a:endParaRPr b="1" i="0" sz="2000" u="none" cap="small" strike="noStrike">
              <a:solidFill>
                <a:schemeClr val="dk2"/>
              </a:solidFill>
              <a:latin typeface="Book Antiqua"/>
              <a:ea typeface="Book Antiqua"/>
              <a:cs typeface="Book Antiqua"/>
              <a:sym typeface="Book Antiqua"/>
            </a:endParaRPr>
          </a:p>
        </p:txBody>
      </p:sp>
      <p:sp>
        <p:nvSpPr>
          <p:cNvPr id="1151" name="Google Shape;1151;p93"/>
          <p:cNvSpPr txBox="1"/>
          <p:nvPr>
            <p:ph idx="1" type="body"/>
          </p:nvPr>
        </p:nvSpPr>
        <p:spPr>
          <a:xfrm>
            <a:off x="152400" y="457200"/>
            <a:ext cx="9144000" cy="64008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Page Size = 1K = 2</a:t>
            </a:r>
            <a:r>
              <a:rPr b="0" baseline="30000" i="0" lang="en-US" sz="2000" u="none" cap="none" strike="noStrike">
                <a:solidFill>
                  <a:schemeClr val="dk1"/>
                </a:solidFill>
                <a:latin typeface="Book Antiqua"/>
                <a:ea typeface="Book Antiqua"/>
                <a:cs typeface="Book Antiqua"/>
                <a:sym typeface="Book Antiqua"/>
              </a:rPr>
              <a:t>10</a:t>
            </a:r>
            <a:r>
              <a:rPr b="0" i="0" lang="en-US" sz="2000" u="none" cap="none" strike="noStrike">
                <a:solidFill>
                  <a:schemeClr val="dk1"/>
                </a:solidFill>
                <a:latin typeface="Book Antiqua"/>
                <a:ea typeface="Book Antiqua"/>
                <a:cs typeface="Book Antiqua"/>
                <a:sym typeface="Book Antiqua"/>
              </a:rPr>
              <a:t> ( 10 bits for page offset )</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Number of Pages = 2</a:t>
            </a:r>
            <a:r>
              <a:rPr b="0" baseline="30000" i="0" lang="en-US" sz="2000" u="none" cap="none" strike="noStrike">
                <a:solidFill>
                  <a:schemeClr val="dk1"/>
                </a:solidFill>
                <a:latin typeface="Book Antiqua"/>
                <a:ea typeface="Book Antiqua"/>
                <a:cs typeface="Book Antiqua"/>
                <a:sym typeface="Book Antiqua"/>
              </a:rPr>
              <a:t>5</a:t>
            </a:r>
            <a:r>
              <a:rPr b="0" i="0" lang="en-US" sz="2000" u="none" cap="none" strike="noStrike">
                <a:solidFill>
                  <a:schemeClr val="dk1"/>
                </a:solidFill>
                <a:latin typeface="Book Antiqua"/>
                <a:ea typeface="Book Antiqua"/>
                <a:cs typeface="Book Antiqua"/>
                <a:sym typeface="Book Antiqua"/>
              </a:rPr>
              <a:t> = 32</a:t>
            </a:r>
            <a:endParaRPr/>
          </a:p>
          <a:p>
            <a:pPr indent="-274320" lvl="0" marL="274320" marR="0" rtl="0" algn="l">
              <a:spcBef>
                <a:spcPts val="600"/>
              </a:spcBef>
              <a:spcAft>
                <a:spcPts val="0"/>
              </a:spcAft>
              <a:buClr>
                <a:schemeClr val="accent1"/>
              </a:buClr>
              <a:buFont typeface="Noto Sans Symbols"/>
              <a:buNone/>
            </a:pPr>
            <a:r>
              <a:t/>
            </a:r>
            <a:endParaRPr b="0" i="0" sz="20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t/>
            </a:r>
            <a:endParaRPr b="0" i="0" sz="20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t/>
            </a:r>
            <a:endParaRPr b="0" i="0" sz="20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t/>
            </a:r>
            <a:endParaRPr b="0" i="0" sz="20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t/>
            </a:r>
            <a:endParaRPr b="0" i="0" sz="20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Virtual Address = 1025. Since each page is 1024 bytes the virtual address</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refers to the second page. From the page table it is clear that the second </a:t>
            </a:r>
            <a:br>
              <a:rPr b="0" i="0" lang="en-US" sz="2000" u="none" cap="none" strike="noStrike">
                <a:solidFill>
                  <a:schemeClr val="dk1"/>
                </a:solidFill>
                <a:latin typeface="Book Antiqua"/>
                <a:ea typeface="Book Antiqua"/>
                <a:cs typeface="Book Antiqua"/>
                <a:sym typeface="Book Antiqua"/>
              </a:rPr>
            </a:br>
            <a:r>
              <a:rPr b="0" i="0" lang="en-US" sz="2000" u="none" cap="none" strike="noStrike">
                <a:solidFill>
                  <a:schemeClr val="dk1"/>
                </a:solidFill>
                <a:latin typeface="Book Antiqua"/>
                <a:ea typeface="Book Antiqua"/>
                <a:cs typeface="Book Antiqua"/>
                <a:sym typeface="Book Antiqua"/>
              </a:rPr>
              <a:t>page ( page 1 as page 0 is the first page ) is mapped to frame 0. The offset from the start of the page is 1. So the Physical Address corresponding </a:t>
            </a:r>
            <a:endParaRPr/>
          </a:p>
          <a:p>
            <a:pPr indent="-274320" lvl="0" marL="274320" marR="0" rtl="0" algn="l">
              <a:spcBef>
                <a:spcPts val="6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    to 1025 is 1. The Mapping between the Logical Address and Physical Address is shown for your reference.</a:t>
            </a:r>
            <a:endParaRPr/>
          </a:p>
          <a:p>
            <a:pPr indent="-274320" lvl="0" marL="274320" marR="0" rtl="0" algn="l">
              <a:spcBef>
                <a:spcPts val="600"/>
              </a:spcBef>
              <a:spcAft>
                <a:spcPts val="0"/>
              </a:spcAft>
              <a:buClr>
                <a:schemeClr val="accent1"/>
              </a:buClr>
              <a:buFont typeface="Noto Sans Symbols"/>
              <a:buNone/>
            </a:pPr>
            <a:r>
              <a:t/>
            </a:r>
            <a:endParaRPr b="0" i="0" sz="2000" u="none" cap="none" strike="noStrike">
              <a:solidFill>
                <a:schemeClr val="dk1"/>
              </a:solidFill>
              <a:latin typeface="Book Antiqua"/>
              <a:ea typeface="Book Antiqua"/>
              <a:cs typeface="Book Antiqua"/>
              <a:sym typeface="Book Antiqua"/>
            </a:endParaRPr>
          </a:p>
          <a:p>
            <a:pPr indent="-274320" lvl="0" marL="274320" marR="0" rtl="0" algn="l">
              <a:spcBef>
                <a:spcPts val="6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a:t>
            </a:r>
            <a:endParaRPr/>
          </a:p>
        </p:txBody>
      </p:sp>
      <p:grpSp>
        <p:nvGrpSpPr>
          <p:cNvPr id="1152" name="Google Shape;1152;p93"/>
          <p:cNvGrpSpPr/>
          <p:nvPr/>
        </p:nvGrpSpPr>
        <p:grpSpPr>
          <a:xfrm>
            <a:off x="914400" y="1295400"/>
            <a:ext cx="5334000" cy="2057400"/>
            <a:chOff x="914400" y="1295400"/>
            <a:chExt cx="5334000" cy="2057400"/>
          </a:xfrm>
        </p:grpSpPr>
        <p:sp>
          <p:nvSpPr>
            <p:cNvPr id="1153" name="Google Shape;1153;p93"/>
            <p:cNvSpPr/>
            <p:nvPr/>
          </p:nvSpPr>
          <p:spPr>
            <a:xfrm flipH="1" rot="5400000">
              <a:off x="3390900" y="-723900"/>
              <a:ext cx="304800" cy="5257800"/>
            </a:xfrm>
            <a:prstGeom prst="rightBrace">
              <a:avLst>
                <a:gd fmla="val 0" name="adj1"/>
                <a:gd fmla="val 50000" name="adj2"/>
              </a:avLst>
            </a:prstGeom>
            <a:noFill/>
            <a:ln cap="flat" cmpd="sng" w="12700">
              <a:solidFill>
                <a:srgbClr val="FF680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grpSp>
          <p:nvGrpSpPr>
            <p:cNvPr id="1154" name="Google Shape;1154;p93"/>
            <p:cNvGrpSpPr/>
            <p:nvPr/>
          </p:nvGrpSpPr>
          <p:grpSpPr>
            <a:xfrm>
              <a:off x="990600" y="2133600"/>
              <a:ext cx="5181600" cy="457200"/>
              <a:chOff x="1295400" y="4953000"/>
              <a:chExt cx="5181600" cy="457200"/>
            </a:xfrm>
          </p:grpSpPr>
          <p:sp>
            <p:nvSpPr>
              <p:cNvPr id="1155" name="Google Shape;1155;p93"/>
              <p:cNvSpPr/>
              <p:nvPr/>
            </p:nvSpPr>
            <p:spPr>
              <a:xfrm>
                <a:off x="1295400" y="4953000"/>
                <a:ext cx="2590800" cy="4572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5 bits</a:t>
                </a:r>
                <a:endParaRPr b="1" sz="1800">
                  <a:solidFill>
                    <a:schemeClr val="lt1"/>
                  </a:solidFill>
                  <a:latin typeface="Book Antiqua"/>
                  <a:ea typeface="Book Antiqua"/>
                  <a:cs typeface="Book Antiqua"/>
                  <a:sym typeface="Book Antiqua"/>
                </a:endParaRPr>
              </a:p>
            </p:txBody>
          </p:sp>
          <p:sp>
            <p:nvSpPr>
              <p:cNvPr id="1156" name="Google Shape;1156;p93"/>
              <p:cNvSpPr/>
              <p:nvPr/>
            </p:nvSpPr>
            <p:spPr>
              <a:xfrm>
                <a:off x="3886200" y="4953000"/>
                <a:ext cx="2590800" cy="4572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 Antiqua"/>
                    <a:ea typeface="Book Antiqua"/>
                    <a:cs typeface="Book Antiqua"/>
                    <a:sym typeface="Book Antiqua"/>
                  </a:rPr>
                  <a:t>10 bits</a:t>
                </a:r>
                <a:endParaRPr b="1" sz="1800">
                  <a:solidFill>
                    <a:schemeClr val="lt1"/>
                  </a:solidFill>
                  <a:latin typeface="Book Antiqua"/>
                  <a:ea typeface="Book Antiqua"/>
                  <a:cs typeface="Book Antiqua"/>
                  <a:sym typeface="Book Antiqua"/>
                </a:endParaRPr>
              </a:p>
            </p:txBody>
          </p:sp>
        </p:grpSp>
        <p:sp>
          <p:nvSpPr>
            <p:cNvPr id="1157" name="Google Shape;1157;p93"/>
            <p:cNvSpPr/>
            <p:nvPr/>
          </p:nvSpPr>
          <p:spPr>
            <a:xfrm>
              <a:off x="1447800" y="1295400"/>
              <a:ext cx="4191000" cy="3810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Book Antiqua"/>
                  <a:ea typeface="Book Antiqua"/>
                  <a:cs typeface="Book Antiqua"/>
                  <a:sym typeface="Book Antiqua"/>
                </a:rPr>
                <a:t>Virtual Address Space</a:t>
              </a:r>
              <a:endParaRPr b="1" sz="1800">
                <a:solidFill>
                  <a:schemeClr val="dk1"/>
                </a:solidFill>
                <a:latin typeface="Book Antiqua"/>
                <a:ea typeface="Book Antiqua"/>
                <a:cs typeface="Book Antiqua"/>
                <a:sym typeface="Book Antiqua"/>
              </a:endParaRPr>
            </a:p>
          </p:txBody>
        </p:sp>
        <p:sp>
          <p:nvSpPr>
            <p:cNvPr id="1158" name="Google Shape;1158;p93"/>
            <p:cNvSpPr/>
            <p:nvPr/>
          </p:nvSpPr>
          <p:spPr>
            <a:xfrm flipH="1" rot="-5400000">
              <a:off x="4724400" y="1447800"/>
              <a:ext cx="381000" cy="2667000"/>
            </a:xfrm>
            <a:prstGeom prst="rightBrace">
              <a:avLst>
                <a:gd fmla="val 8333" name="adj1"/>
                <a:gd fmla="val 50000" name="adj2"/>
              </a:avLst>
            </a:prstGeom>
            <a:noFill/>
            <a:ln cap="flat" cmpd="sng" w="12700">
              <a:solidFill>
                <a:srgbClr val="FF680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1159" name="Google Shape;1159;p93"/>
            <p:cNvSpPr/>
            <p:nvPr/>
          </p:nvSpPr>
          <p:spPr>
            <a:xfrm flipH="1" rot="-5400000">
              <a:off x="2057400" y="1447800"/>
              <a:ext cx="381000" cy="2667000"/>
            </a:xfrm>
            <a:prstGeom prst="rightBrace">
              <a:avLst>
                <a:gd fmla="val 8333" name="adj1"/>
                <a:gd fmla="val 50000" name="adj2"/>
              </a:avLst>
            </a:prstGeom>
            <a:noFill/>
            <a:ln cap="flat" cmpd="sng" w="12700">
              <a:solidFill>
                <a:srgbClr val="FF680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1160" name="Google Shape;1160;p93"/>
            <p:cNvSpPr/>
            <p:nvPr/>
          </p:nvSpPr>
          <p:spPr>
            <a:xfrm>
              <a:off x="1524000" y="2971800"/>
              <a:ext cx="1676400" cy="3810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Book Antiqua"/>
                  <a:ea typeface="Book Antiqua"/>
                  <a:cs typeface="Book Antiqua"/>
                  <a:sym typeface="Book Antiqua"/>
                </a:rPr>
                <a:t>Page Number</a:t>
              </a:r>
              <a:endParaRPr b="1" sz="1800">
                <a:solidFill>
                  <a:schemeClr val="dk1"/>
                </a:solidFill>
                <a:latin typeface="Book Antiqua"/>
                <a:ea typeface="Book Antiqua"/>
                <a:cs typeface="Book Antiqua"/>
                <a:sym typeface="Book Antiqua"/>
              </a:endParaRPr>
            </a:p>
          </p:txBody>
        </p:sp>
        <p:sp>
          <p:nvSpPr>
            <p:cNvPr id="1161" name="Google Shape;1161;p93"/>
            <p:cNvSpPr/>
            <p:nvPr/>
          </p:nvSpPr>
          <p:spPr>
            <a:xfrm>
              <a:off x="4191000" y="3048000"/>
              <a:ext cx="1524000" cy="304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Book Antiqua"/>
                  <a:ea typeface="Book Antiqua"/>
                  <a:cs typeface="Book Antiqua"/>
                  <a:sym typeface="Book Antiqua"/>
                </a:rPr>
                <a:t>Page Offset</a:t>
              </a:r>
              <a:endParaRPr b="1" sz="1800">
                <a:solidFill>
                  <a:schemeClr val="dk1"/>
                </a:solidFill>
                <a:latin typeface="Book Antiqua"/>
                <a:ea typeface="Book Antiqua"/>
                <a:cs typeface="Book Antiqua"/>
                <a:sym typeface="Book Antiqua"/>
              </a:endParaRPr>
            </a:p>
          </p:txBody>
        </p:sp>
      </p:gr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94"/>
          <p:cNvSpPr txBox="1"/>
          <p:nvPr>
            <p:ph type="title"/>
          </p:nvPr>
        </p:nvSpPr>
        <p:spPr>
          <a:xfrm>
            <a:off x="0" y="0"/>
            <a:ext cx="91440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000" u="none" cap="small" strike="noStrike">
                <a:solidFill>
                  <a:schemeClr val="dk2"/>
                </a:solidFill>
                <a:latin typeface="Book Antiqua"/>
                <a:ea typeface="Book Antiqua"/>
                <a:cs typeface="Book Antiqua"/>
                <a:sym typeface="Book Antiqua"/>
              </a:rPr>
              <a:t>PAGING NUMERICALS</a:t>
            </a:r>
            <a:endParaRPr b="1" i="0" sz="2000" u="none" cap="small" strike="noStrike">
              <a:solidFill>
                <a:schemeClr val="dk2"/>
              </a:solidFill>
              <a:latin typeface="Book Antiqua"/>
              <a:ea typeface="Book Antiqua"/>
              <a:cs typeface="Book Antiqua"/>
              <a:sym typeface="Book Antiqua"/>
            </a:endParaRPr>
          </a:p>
        </p:txBody>
      </p:sp>
      <p:sp>
        <p:nvSpPr>
          <p:cNvPr id="1167" name="Google Shape;1167;p94"/>
          <p:cNvSpPr txBox="1"/>
          <p:nvPr>
            <p:ph idx="1" type="body"/>
          </p:nvPr>
        </p:nvSpPr>
        <p:spPr>
          <a:xfrm>
            <a:off x="152400" y="457200"/>
            <a:ext cx="9144000" cy="64008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sp>
        <p:nvSpPr>
          <p:cNvPr id="1168" name="Google Shape;1168;p94"/>
          <p:cNvSpPr/>
          <p:nvPr/>
        </p:nvSpPr>
        <p:spPr>
          <a:xfrm>
            <a:off x="5867400" y="1295400"/>
            <a:ext cx="2590800" cy="304800"/>
          </a:xfrm>
          <a:prstGeom prst="roundRect">
            <a:avLst>
              <a:gd fmla="val 16667" name="adj"/>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Book Antiqua"/>
              <a:ea typeface="Book Antiqua"/>
              <a:cs typeface="Book Antiqua"/>
              <a:sym typeface="Book Antiqua"/>
            </a:endParaRPr>
          </a:p>
          <a:p>
            <a:pPr indent="0" lvl="0" marL="0" marR="0" rtl="0" algn="ctr">
              <a:spcBef>
                <a:spcPts val="0"/>
              </a:spcBef>
              <a:spcAft>
                <a:spcPts val="0"/>
              </a:spcAft>
              <a:buNone/>
            </a:pPr>
            <a:r>
              <a:rPr b="1" lang="en-US" sz="1800">
                <a:solidFill>
                  <a:schemeClr val="dk1"/>
                </a:solidFill>
                <a:latin typeface="Book Antiqua"/>
                <a:ea typeface="Book Antiqua"/>
                <a:cs typeface="Book Antiqua"/>
                <a:sym typeface="Book Antiqua"/>
              </a:rPr>
              <a:t>Frames (Real Address) )</a:t>
            </a:r>
            <a:endParaRPr b="1" sz="1800">
              <a:solidFill>
                <a:schemeClr val="dk1"/>
              </a:solidFill>
              <a:latin typeface="Book Antiqua"/>
              <a:ea typeface="Book Antiqua"/>
              <a:cs typeface="Book Antiqua"/>
              <a:sym typeface="Book Antiqua"/>
            </a:endParaRPr>
          </a:p>
        </p:txBody>
      </p:sp>
      <p:grpSp>
        <p:nvGrpSpPr>
          <p:cNvPr id="1169" name="Google Shape;1169;p94"/>
          <p:cNvGrpSpPr/>
          <p:nvPr/>
        </p:nvGrpSpPr>
        <p:grpSpPr>
          <a:xfrm>
            <a:off x="304800" y="1295400"/>
            <a:ext cx="2743200" cy="5257800"/>
            <a:chOff x="304800" y="1295400"/>
            <a:chExt cx="2743200" cy="5257800"/>
          </a:xfrm>
        </p:grpSpPr>
        <p:sp>
          <p:nvSpPr>
            <p:cNvPr id="1170" name="Google Shape;1170;p94"/>
            <p:cNvSpPr/>
            <p:nvPr/>
          </p:nvSpPr>
          <p:spPr>
            <a:xfrm>
              <a:off x="304800" y="1295400"/>
              <a:ext cx="2743200" cy="304800"/>
            </a:xfrm>
            <a:prstGeom prst="roundRect">
              <a:avLst>
                <a:gd fmla="val 16667" name="adj"/>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FF00"/>
                  </a:solidFill>
                  <a:latin typeface="Book Antiqua"/>
                  <a:ea typeface="Book Antiqua"/>
                  <a:cs typeface="Book Antiqua"/>
                  <a:sym typeface="Book Antiqua"/>
                </a:rPr>
                <a:t>Page(Virtual Address )</a:t>
              </a:r>
              <a:endParaRPr b="1" sz="1800">
                <a:solidFill>
                  <a:srgbClr val="FFFF00"/>
                </a:solidFill>
                <a:latin typeface="Book Antiqua"/>
                <a:ea typeface="Book Antiqua"/>
                <a:cs typeface="Book Antiqua"/>
                <a:sym typeface="Book Antiqua"/>
              </a:endParaRPr>
            </a:p>
          </p:txBody>
        </p:sp>
        <p:grpSp>
          <p:nvGrpSpPr>
            <p:cNvPr id="1171" name="Google Shape;1171;p94"/>
            <p:cNvGrpSpPr/>
            <p:nvPr/>
          </p:nvGrpSpPr>
          <p:grpSpPr>
            <a:xfrm>
              <a:off x="1040876" y="1752600"/>
              <a:ext cx="1484722" cy="4800600"/>
              <a:chOff x="990600" y="1752600"/>
              <a:chExt cx="1371600" cy="4800600"/>
            </a:xfrm>
          </p:grpSpPr>
          <p:sp>
            <p:nvSpPr>
              <p:cNvPr id="1172" name="Google Shape;1172;p94"/>
              <p:cNvSpPr/>
              <p:nvPr/>
            </p:nvSpPr>
            <p:spPr>
              <a:xfrm>
                <a:off x="990600" y="17526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173" name="Google Shape;1173;p94"/>
              <p:cNvSpPr/>
              <p:nvPr/>
            </p:nvSpPr>
            <p:spPr>
              <a:xfrm>
                <a:off x="990600" y="22860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174" name="Google Shape;1174;p94"/>
              <p:cNvSpPr/>
              <p:nvPr/>
            </p:nvSpPr>
            <p:spPr>
              <a:xfrm>
                <a:off x="990600" y="28194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175" name="Google Shape;1175;p94"/>
              <p:cNvSpPr/>
              <p:nvPr/>
            </p:nvSpPr>
            <p:spPr>
              <a:xfrm>
                <a:off x="990600" y="33528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176" name="Google Shape;1176;p94"/>
              <p:cNvSpPr/>
              <p:nvPr/>
            </p:nvSpPr>
            <p:spPr>
              <a:xfrm>
                <a:off x="990600" y="38862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177" name="Google Shape;1177;p94"/>
              <p:cNvSpPr/>
              <p:nvPr/>
            </p:nvSpPr>
            <p:spPr>
              <a:xfrm>
                <a:off x="990600" y="44196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178" name="Google Shape;1178;p94"/>
              <p:cNvSpPr/>
              <p:nvPr/>
            </p:nvSpPr>
            <p:spPr>
              <a:xfrm>
                <a:off x="990600" y="49530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179" name="Google Shape;1179;p94"/>
              <p:cNvSpPr/>
              <p:nvPr/>
            </p:nvSpPr>
            <p:spPr>
              <a:xfrm>
                <a:off x="990600" y="54864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180" name="Google Shape;1180;p94"/>
              <p:cNvSpPr/>
              <p:nvPr/>
            </p:nvSpPr>
            <p:spPr>
              <a:xfrm>
                <a:off x="990600" y="60198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grpSp>
        <p:grpSp>
          <p:nvGrpSpPr>
            <p:cNvPr id="1181" name="Google Shape;1181;p94"/>
            <p:cNvGrpSpPr/>
            <p:nvPr/>
          </p:nvGrpSpPr>
          <p:grpSpPr>
            <a:xfrm>
              <a:off x="381000" y="1752600"/>
              <a:ext cx="577392" cy="4800600"/>
              <a:chOff x="990600" y="1752600"/>
              <a:chExt cx="1371600" cy="4800600"/>
            </a:xfrm>
          </p:grpSpPr>
          <p:sp>
            <p:nvSpPr>
              <p:cNvPr id="1182" name="Google Shape;1182;p94"/>
              <p:cNvSpPr/>
              <p:nvPr/>
            </p:nvSpPr>
            <p:spPr>
              <a:xfrm>
                <a:off x="990600" y="17526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0</a:t>
                </a:r>
                <a:endParaRPr sz="1800">
                  <a:solidFill>
                    <a:schemeClr val="lt1"/>
                  </a:solidFill>
                  <a:latin typeface="Book Antiqua"/>
                  <a:ea typeface="Book Antiqua"/>
                  <a:cs typeface="Book Antiqua"/>
                  <a:sym typeface="Book Antiqua"/>
                </a:endParaRPr>
              </a:p>
            </p:txBody>
          </p:sp>
          <p:sp>
            <p:nvSpPr>
              <p:cNvPr id="1183" name="Google Shape;1183;p94"/>
              <p:cNvSpPr/>
              <p:nvPr/>
            </p:nvSpPr>
            <p:spPr>
              <a:xfrm>
                <a:off x="990600" y="22860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1</a:t>
                </a:r>
                <a:endParaRPr sz="1800">
                  <a:solidFill>
                    <a:schemeClr val="lt1"/>
                  </a:solidFill>
                  <a:latin typeface="Century Schoolbook"/>
                  <a:ea typeface="Century Schoolbook"/>
                  <a:cs typeface="Century Schoolbook"/>
                  <a:sym typeface="Century Schoolbook"/>
                </a:endParaRPr>
              </a:p>
            </p:txBody>
          </p:sp>
          <p:sp>
            <p:nvSpPr>
              <p:cNvPr id="1184" name="Google Shape;1184;p94"/>
              <p:cNvSpPr/>
              <p:nvPr/>
            </p:nvSpPr>
            <p:spPr>
              <a:xfrm>
                <a:off x="990600" y="28194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2</a:t>
                </a:r>
                <a:endParaRPr sz="1800">
                  <a:solidFill>
                    <a:schemeClr val="lt1"/>
                  </a:solidFill>
                  <a:latin typeface="Century Schoolbook"/>
                  <a:ea typeface="Century Schoolbook"/>
                  <a:cs typeface="Century Schoolbook"/>
                  <a:sym typeface="Century Schoolbook"/>
                </a:endParaRPr>
              </a:p>
            </p:txBody>
          </p:sp>
          <p:sp>
            <p:nvSpPr>
              <p:cNvPr id="1185" name="Google Shape;1185;p94"/>
              <p:cNvSpPr/>
              <p:nvPr/>
            </p:nvSpPr>
            <p:spPr>
              <a:xfrm>
                <a:off x="990600" y="33528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3</a:t>
                </a:r>
                <a:endParaRPr sz="1800">
                  <a:solidFill>
                    <a:schemeClr val="lt1"/>
                  </a:solidFill>
                  <a:latin typeface="Century Schoolbook"/>
                  <a:ea typeface="Century Schoolbook"/>
                  <a:cs typeface="Century Schoolbook"/>
                  <a:sym typeface="Century Schoolbook"/>
                </a:endParaRPr>
              </a:p>
            </p:txBody>
          </p:sp>
          <p:sp>
            <p:nvSpPr>
              <p:cNvPr id="1186" name="Google Shape;1186;p94"/>
              <p:cNvSpPr/>
              <p:nvPr/>
            </p:nvSpPr>
            <p:spPr>
              <a:xfrm>
                <a:off x="990600" y="38862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4</a:t>
                </a:r>
                <a:endParaRPr sz="1800">
                  <a:solidFill>
                    <a:schemeClr val="lt1"/>
                  </a:solidFill>
                  <a:latin typeface="Century Schoolbook"/>
                  <a:ea typeface="Century Schoolbook"/>
                  <a:cs typeface="Century Schoolbook"/>
                  <a:sym typeface="Century Schoolbook"/>
                </a:endParaRPr>
              </a:p>
            </p:txBody>
          </p:sp>
          <p:sp>
            <p:nvSpPr>
              <p:cNvPr id="1187" name="Google Shape;1187;p94"/>
              <p:cNvSpPr/>
              <p:nvPr/>
            </p:nvSpPr>
            <p:spPr>
              <a:xfrm>
                <a:off x="990600" y="44196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5</a:t>
                </a:r>
                <a:endParaRPr sz="1800">
                  <a:solidFill>
                    <a:schemeClr val="lt1"/>
                  </a:solidFill>
                  <a:latin typeface="Century Schoolbook"/>
                  <a:ea typeface="Century Schoolbook"/>
                  <a:cs typeface="Century Schoolbook"/>
                  <a:sym typeface="Century Schoolbook"/>
                </a:endParaRPr>
              </a:p>
            </p:txBody>
          </p:sp>
          <p:sp>
            <p:nvSpPr>
              <p:cNvPr id="1188" name="Google Shape;1188;p94"/>
              <p:cNvSpPr/>
              <p:nvPr/>
            </p:nvSpPr>
            <p:spPr>
              <a:xfrm>
                <a:off x="990600" y="49530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6</a:t>
                </a:r>
                <a:endParaRPr sz="1800">
                  <a:solidFill>
                    <a:schemeClr val="lt1"/>
                  </a:solidFill>
                  <a:latin typeface="Century Schoolbook"/>
                  <a:ea typeface="Century Schoolbook"/>
                  <a:cs typeface="Century Schoolbook"/>
                  <a:sym typeface="Century Schoolbook"/>
                </a:endParaRPr>
              </a:p>
            </p:txBody>
          </p:sp>
          <p:sp>
            <p:nvSpPr>
              <p:cNvPr id="1189" name="Google Shape;1189;p94"/>
              <p:cNvSpPr/>
              <p:nvPr/>
            </p:nvSpPr>
            <p:spPr>
              <a:xfrm>
                <a:off x="990600" y="54864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190" name="Google Shape;1190;p94"/>
              <p:cNvSpPr/>
              <p:nvPr/>
            </p:nvSpPr>
            <p:spPr>
              <a:xfrm>
                <a:off x="990600" y="60198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31</a:t>
                </a:r>
                <a:endParaRPr sz="1800">
                  <a:solidFill>
                    <a:schemeClr val="lt1"/>
                  </a:solidFill>
                  <a:latin typeface="Century Schoolbook"/>
                  <a:ea typeface="Century Schoolbook"/>
                  <a:cs typeface="Century Schoolbook"/>
                  <a:sym typeface="Century Schoolbook"/>
                </a:endParaRPr>
              </a:p>
            </p:txBody>
          </p:sp>
        </p:grpSp>
      </p:grpSp>
      <p:grpSp>
        <p:nvGrpSpPr>
          <p:cNvPr id="1191" name="Google Shape;1191;p94"/>
          <p:cNvGrpSpPr/>
          <p:nvPr/>
        </p:nvGrpSpPr>
        <p:grpSpPr>
          <a:xfrm>
            <a:off x="3597897" y="4876800"/>
            <a:ext cx="1154784" cy="1600200"/>
            <a:chOff x="3124200" y="3200400"/>
            <a:chExt cx="1447800" cy="2133600"/>
          </a:xfrm>
        </p:grpSpPr>
        <p:sp>
          <p:nvSpPr>
            <p:cNvPr id="1192" name="Google Shape;1192;p94"/>
            <p:cNvSpPr/>
            <p:nvPr/>
          </p:nvSpPr>
          <p:spPr>
            <a:xfrm>
              <a:off x="3581400" y="3200400"/>
              <a:ext cx="9906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5</a:t>
              </a:r>
              <a:endParaRPr sz="1800">
                <a:solidFill>
                  <a:schemeClr val="lt1"/>
                </a:solidFill>
                <a:latin typeface="Book Antiqua"/>
                <a:ea typeface="Book Antiqua"/>
                <a:cs typeface="Book Antiqua"/>
                <a:sym typeface="Book Antiqua"/>
              </a:endParaRPr>
            </a:p>
          </p:txBody>
        </p:sp>
        <p:sp>
          <p:nvSpPr>
            <p:cNvPr id="1193" name="Google Shape;1193;p94"/>
            <p:cNvSpPr/>
            <p:nvPr/>
          </p:nvSpPr>
          <p:spPr>
            <a:xfrm>
              <a:off x="3581400" y="3733800"/>
              <a:ext cx="9906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0</a:t>
              </a:r>
              <a:endParaRPr/>
            </a:p>
          </p:txBody>
        </p:sp>
        <p:sp>
          <p:nvSpPr>
            <p:cNvPr id="1194" name="Google Shape;1194;p94"/>
            <p:cNvSpPr/>
            <p:nvPr/>
          </p:nvSpPr>
          <p:spPr>
            <a:xfrm>
              <a:off x="3581400" y="4267200"/>
              <a:ext cx="9906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2</a:t>
              </a:r>
              <a:endParaRPr/>
            </a:p>
          </p:txBody>
        </p:sp>
        <p:sp>
          <p:nvSpPr>
            <p:cNvPr id="1195" name="Google Shape;1195;p94"/>
            <p:cNvSpPr/>
            <p:nvPr/>
          </p:nvSpPr>
          <p:spPr>
            <a:xfrm>
              <a:off x="3581400" y="4800600"/>
              <a:ext cx="9906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4</a:t>
              </a:r>
              <a:endParaRPr/>
            </a:p>
          </p:txBody>
        </p:sp>
        <p:sp>
          <p:nvSpPr>
            <p:cNvPr id="1196" name="Google Shape;1196;p94"/>
            <p:cNvSpPr/>
            <p:nvPr/>
          </p:nvSpPr>
          <p:spPr>
            <a:xfrm>
              <a:off x="3124200" y="3200400"/>
              <a:ext cx="4572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0</a:t>
              </a:r>
              <a:endParaRPr sz="1800">
                <a:solidFill>
                  <a:schemeClr val="lt1"/>
                </a:solidFill>
                <a:latin typeface="Book Antiqua"/>
                <a:ea typeface="Book Antiqua"/>
                <a:cs typeface="Book Antiqua"/>
                <a:sym typeface="Book Antiqua"/>
              </a:endParaRPr>
            </a:p>
          </p:txBody>
        </p:sp>
        <p:sp>
          <p:nvSpPr>
            <p:cNvPr id="1197" name="Google Shape;1197;p94"/>
            <p:cNvSpPr/>
            <p:nvPr/>
          </p:nvSpPr>
          <p:spPr>
            <a:xfrm>
              <a:off x="3124200" y="3733800"/>
              <a:ext cx="4572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1</a:t>
              </a:r>
              <a:endParaRPr/>
            </a:p>
          </p:txBody>
        </p:sp>
        <p:sp>
          <p:nvSpPr>
            <p:cNvPr id="1198" name="Google Shape;1198;p94"/>
            <p:cNvSpPr/>
            <p:nvPr/>
          </p:nvSpPr>
          <p:spPr>
            <a:xfrm>
              <a:off x="3124200" y="4267200"/>
              <a:ext cx="4572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2</a:t>
              </a:r>
              <a:endParaRPr/>
            </a:p>
          </p:txBody>
        </p:sp>
        <p:sp>
          <p:nvSpPr>
            <p:cNvPr id="1199" name="Google Shape;1199;p94"/>
            <p:cNvSpPr/>
            <p:nvPr/>
          </p:nvSpPr>
          <p:spPr>
            <a:xfrm>
              <a:off x="3124200" y="4800600"/>
              <a:ext cx="4572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3</a:t>
              </a:r>
              <a:endParaRPr/>
            </a:p>
          </p:txBody>
        </p:sp>
      </p:grpSp>
      <p:sp>
        <p:nvSpPr>
          <p:cNvPr id="1200" name="Google Shape;1200;p94"/>
          <p:cNvSpPr/>
          <p:nvPr/>
        </p:nvSpPr>
        <p:spPr>
          <a:xfrm>
            <a:off x="3680381" y="4495800"/>
            <a:ext cx="1649691" cy="304800"/>
          </a:xfrm>
          <a:prstGeom prst="roundRect">
            <a:avLst>
              <a:gd fmla="val 16667" name="adj"/>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Book Antiqua"/>
                <a:ea typeface="Book Antiqua"/>
                <a:cs typeface="Book Antiqua"/>
                <a:sym typeface="Book Antiqua"/>
              </a:rPr>
              <a:t>Page Table</a:t>
            </a:r>
            <a:endParaRPr b="1" sz="1800">
              <a:solidFill>
                <a:schemeClr val="dk1"/>
              </a:solidFill>
              <a:latin typeface="Book Antiqua"/>
              <a:ea typeface="Book Antiqua"/>
              <a:cs typeface="Book Antiqua"/>
              <a:sym typeface="Book Antiqua"/>
            </a:endParaRPr>
          </a:p>
        </p:txBody>
      </p:sp>
      <p:grpSp>
        <p:nvGrpSpPr>
          <p:cNvPr id="1201" name="Google Shape;1201;p94"/>
          <p:cNvGrpSpPr/>
          <p:nvPr/>
        </p:nvGrpSpPr>
        <p:grpSpPr>
          <a:xfrm>
            <a:off x="6484856" y="1752600"/>
            <a:ext cx="1484722" cy="4800600"/>
            <a:chOff x="6484856" y="1752600"/>
            <a:chExt cx="1484722" cy="4800600"/>
          </a:xfrm>
        </p:grpSpPr>
        <p:sp>
          <p:nvSpPr>
            <p:cNvPr id="1202" name="Google Shape;1202;p94"/>
            <p:cNvSpPr/>
            <p:nvPr/>
          </p:nvSpPr>
          <p:spPr>
            <a:xfrm>
              <a:off x="6484856" y="1752600"/>
              <a:ext cx="1484722"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203" name="Google Shape;1203;p94"/>
            <p:cNvSpPr/>
            <p:nvPr/>
          </p:nvSpPr>
          <p:spPr>
            <a:xfrm>
              <a:off x="6484856" y="2286000"/>
              <a:ext cx="1484722"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204" name="Google Shape;1204;p94"/>
            <p:cNvSpPr/>
            <p:nvPr/>
          </p:nvSpPr>
          <p:spPr>
            <a:xfrm>
              <a:off x="6484856" y="2819400"/>
              <a:ext cx="1484722"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205" name="Google Shape;1205;p94"/>
            <p:cNvSpPr/>
            <p:nvPr/>
          </p:nvSpPr>
          <p:spPr>
            <a:xfrm>
              <a:off x="6484856" y="3352800"/>
              <a:ext cx="1484722"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206" name="Google Shape;1206;p94"/>
            <p:cNvSpPr/>
            <p:nvPr/>
          </p:nvSpPr>
          <p:spPr>
            <a:xfrm>
              <a:off x="6484856" y="3886200"/>
              <a:ext cx="1484722"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207" name="Google Shape;1207;p94"/>
            <p:cNvSpPr/>
            <p:nvPr/>
          </p:nvSpPr>
          <p:spPr>
            <a:xfrm>
              <a:off x="6484856" y="4419600"/>
              <a:ext cx="1484722"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208" name="Google Shape;1208;p94"/>
            <p:cNvSpPr/>
            <p:nvPr/>
          </p:nvSpPr>
          <p:spPr>
            <a:xfrm>
              <a:off x="6484856" y="4953000"/>
              <a:ext cx="1484722"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209" name="Google Shape;1209;p94"/>
            <p:cNvSpPr/>
            <p:nvPr/>
          </p:nvSpPr>
          <p:spPr>
            <a:xfrm>
              <a:off x="6484856" y="5486400"/>
              <a:ext cx="1484722"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210" name="Google Shape;1210;p94"/>
            <p:cNvSpPr/>
            <p:nvPr/>
          </p:nvSpPr>
          <p:spPr>
            <a:xfrm>
              <a:off x="6484856" y="6019800"/>
              <a:ext cx="1484722"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grpSp>
      <p:cxnSp>
        <p:nvCxnSpPr>
          <p:cNvPr id="1211" name="Google Shape;1211;p94"/>
          <p:cNvCxnSpPr/>
          <p:nvPr/>
        </p:nvCxnSpPr>
        <p:spPr>
          <a:xfrm>
            <a:off x="2278144" y="1981200"/>
            <a:ext cx="4619134" cy="2819400"/>
          </a:xfrm>
          <a:prstGeom prst="straightConnector1">
            <a:avLst/>
          </a:prstGeom>
          <a:noFill/>
          <a:ln cap="flat" cmpd="sng" w="76200">
            <a:solidFill>
              <a:srgbClr val="FFFF66"/>
            </a:solidFill>
            <a:prstDash val="solid"/>
            <a:round/>
            <a:headEnd len="sm" w="sm" type="none"/>
            <a:tailEnd len="med" w="med" type="stealth"/>
          </a:ln>
        </p:spPr>
      </p:cxnSp>
      <p:cxnSp>
        <p:nvCxnSpPr>
          <p:cNvPr id="1212" name="Google Shape;1212;p94"/>
          <p:cNvCxnSpPr/>
          <p:nvPr/>
        </p:nvCxnSpPr>
        <p:spPr>
          <a:xfrm flipH="1" rot="10800000">
            <a:off x="2278144" y="1981200"/>
            <a:ext cx="4701619" cy="609600"/>
          </a:xfrm>
          <a:prstGeom prst="straightConnector1">
            <a:avLst/>
          </a:prstGeom>
          <a:noFill/>
          <a:ln cap="flat" cmpd="sng" w="76200">
            <a:solidFill>
              <a:srgbClr val="FFFF66"/>
            </a:solidFill>
            <a:prstDash val="solid"/>
            <a:round/>
            <a:headEnd len="sm" w="sm" type="none"/>
            <a:tailEnd len="med" w="med" type="stealth"/>
          </a:ln>
        </p:spPr>
      </p:cxnSp>
      <p:cxnSp>
        <p:nvCxnSpPr>
          <p:cNvPr id="1213" name="Google Shape;1213;p94"/>
          <p:cNvCxnSpPr/>
          <p:nvPr/>
        </p:nvCxnSpPr>
        <p:spPr>
          <a:xfrm>
            <a:off x="2195660" y="3048000"/>
            <a:ext cx="4701619" cy="1588"/>
          </a:xfrm>
          <a:prstGeom prst="straightConnector1">
            <a:avLst/>
          </a:prstGeom>
          <a:noFill/>
          <a:ln cap="flat" cmpd="sng" w="76200">
            <a:solidFill>
              <a:srgbClr val="FFFF66"/>
            </a:solidFill>
            <a:prstDash val="solid"/>
            <a:round/>
            <a:headEnd len="sm" w="sm" type="none"/>
            <a:tailEnd len="med" w="med" type="stealth"/>
          </a:ln>
        </p:spPr>
      </p:cxnSp>
      <p:cxnSp>
        <p:nvCxnSpPr>
          <p:cNvPr id="1214" name="Google Shape;1214;p94"/>
          <p:cNvCxnSpPr/>
          <p:nvPr/>
        </p:nvCxnSpPr>
        <p:spPr>
          <a:xfrm>
            <a:off x="2195660" y="3581400"/>
            <a:ext cx="4701619" cy="533400"/>
          </a:xfrm>
          <a:prstGeom prst="straightConnector1">
            <a:avLst/>
          </a:prstGeom>
          <a:noFill/>
          <a:ln cap="flat" cmpd="sng" w="76200">
            <a:solidFill>
              <a:srgbClr val="FFFF66"/>
            </a:solidFill>
            <a:prstDash val="solid"/>
            <a:round/>
            <a:headEnd len="sm" w="sm" type="none"/>
            <a:tailEnd len="med" w="med" type="stealth"/>
          </a:ln>
        </p:spPr>
      </p:cxnSp>
      <p:grpSp>
        <p:nvGrpSpPr>
          <p:cNvPr id="1215" name="Google Shape;1215;p94"/>
          <p:cNvGrpSpPr/>
          <p:nvPr/>
        </p:nvGrpSpPr>
        <p:grpSpPr>
          <a:xfrm>
            <a:off x="4752680" y="4876800"/>
            <a:ext cx="907330" cy="1600200"/>
            <a:chOff x="3124200" y="3200400"/>
            <a:chExt cx="1447800" cy="2133600"/>
          </a:xfrm>
        </p:grpSpPr>
        <p:sp>
          <p:nvSpPr>
            <p:cNvPr id="1216" name="Google Shape;1216;p94"/>
            <p:cNvSpPr/>
            <p:nvPr/>
          </p:nvSpPr>
          <p:spPr>
            <a:xfrm>
              <a:off x="3581400" y="3200400"/>
              <a:ext cx="9906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v</a:t>
              </a:r>
              <a:endParaRPr sz="1800">
                <a:solidFill>
                  <a:schemeClr val="lt1"/>
                </a:solidFill>
                <a:latin typeface="Book Antiqua"/>
                <a:ea typeface="Book Antiqua"/>
                <a:cs typeface="Book Antiqua"/>
                <a:sym typeface="Book Antiqua"/>
              </a:endParaRPr>
            </a:p>
          </p:txBody>
        </p:sp>
        <p:sp>
          <p:nvSpPr>
            <p:cNvPr id="1217" name="Google Shape;1217;p94"/>
            <p:cNvSpPr/>
            <p:nvPr/>
          </p:nvSpPr>
          <p:spPr>
            <a:xfrm>
              <a:off x="3581400" y="3733800"/>
              <a:ext cx="9906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v</a:t>
              </a:r>
              <a:endParaRPr/>
            </a:p>
          </p:txBody>
        </p:sp>
        <p:sp>
          <p:nvSpPr>
            <p:cNvPr id="1218" name="Google Shape;1218;p94"/>
            <p:cNvSpPr/>
            <p:nvPr/>
          </p:nvSpPr>
          <p:spPr>
            <a:xfrm>
              <a:off x="3581400" y="4267200"/>
              <a:ext cx="9906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v</a:t>
              </a:r>
              <a:endParaRPr/>
            </a:p>
          </p:txBody>
        </p:sp>
        <p:sp>
          <p:nvSpPr>
            <p:cNvPr id="1219" name="Google Shape;1219;p94"/>
            <p:cNvSpPr/>
            <p:nvPr/>
          </p:nvSpPr>
          <p:spPr>
            <a:xfrm>
              <a:off x="3581400" y="4800600"/>
              <a:ext cx="9906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v</a:t>
              </a:r>
              <a:endParaRPr/>
            </a:p>
          </p:txBody>
        </p:sp>
        <p:sp>
          <p:nvSpPr>
            <p:cNvPr id="1220" name="Google Shape;1220;p94"/>
            <p:cNvSpPr/>
            <p:nvPr/>
          </p:nvSpPr>
          <p:spPr>
            <a:xfrm>
              <a:off x="3124200" y="3200400"/>
              <a:ext cx="4572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0</a:t>
              </a:r>
              <a:endParaRPr sz="1800">
                <a:solidFill>
                  <a:schemeClr val="lt1"/>
                </a:solidFill>
                <a:latin typeface="Book Antiqua"/>
                <a:ea typeface="Book Antiqua"/>
                <a:cs typeface="Book Antiqua"/>
                <a:sym typeface="Book Antiqua"/>
              </a:endParaRPr>
            </a:p>
          </p:txBody>
        </p:sp>
        <p:sp>
          <p:nvSpPr>
            <p:cNvPr id="1221" name="Google Shape;1221;p94"/>
            <p:cNvSpPr/>
            <p:nvPr/>
          </p:nvSpPr>
          <p:spPr>
            <a:xfrm>
              <a:off x="3124200" y="3733800"/>
              <a:ext cx="4572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1</a:t>
              </a:r>
              <a:endParaRPr/>
            </a:p>
          </p:txBody>
        </p:sp>
        <p:sp>
          <p:nvSpPr>
            <p:cNvPr id="1222" name="Google Shape;1222;p94"/>
            <p:cNvSpPr/>
            <p:nvPr/>
          </p:nvSpPr>
          <p:spPr>
            <a:xfrm>
              <a:off x="3124200" y="4267200"/>
              <a:ext cx="4572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1</a:t>
              </a:r>
              <a:endParaRPr/>
            </a:p>
          </p:txBody>
        </p:sp>
        <p:sp>
          <p:nvSpPr>
            <p:cNvPr id="1223" name="Google Shape;1223;p94"/>
            <p:cNvSpPr/>
            <p:nvPr/>
          </p:nvSpPr>
          <p:spPr>
            <a:xfrm>
              <a:off x="3124200" y="4800600"/>
              <a:ext cx="4572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0</a:t>
              </a:r>
              <a:endParaRPr/>
            </a:p>
          </p:txBody>
        </p:sp>
      </p:grpSp>
      <p:grpSp>
        <p:nvGrpSpPr>
          <p:cNvPr id="1224" name="Google Shape;1224;p94"/>
          <p:cNvGrpSpPr/>
          <p:nvPr/>
        </p:nvGrpSpPr>
        <p:grpSpPr>
          <a:xfrm>
            <a:off x="8077200" y="1752600"/>
            <a:ext cx="577392" cy="4800600"/>
            <a:chOff x="990600" y="1752600"/>
            <a:chExt cx="1371600" cy="4800600"/>
          </a:xfrm>
        </p:grpSpPr>
        <p:sp>
          <p:nvSpPr>
            <p:cNvPr id="1225" name="Google Shape;1225;p94"/>
            <p:cNvSpPr/>
            <p:nvPr/>
          </p:nvSpPr>
          <p:spPr>
            <a:xfrm>
              <a:off x="990600" y="1752600"/>
              <a:ext cx="1371600"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0</a:t>
              </a:r>
              <a:endParaRPr sz="1800">
                <a:solidFill>
                  <a:schemeClr val="lt1"/>
                </a:solidFill>
                <a:latin typeface="Book Antiqua"/>
                <a:ea typeface="Book Antiqua"/>
                <a:cs typeface="Book Antiqua"/>
                <a:sym typeface="Book Antiqua"/>
              </a:endParaRPr>
            </a:p>
          </p:txBody>
        </p:sp>
        <p:sp>
          <p:nvSpPr>
            <p:cNvPr id="1226" name="Google Shape;1226;p94"/>
            <p:cNvSpPr/>
            <p:nvPr/>
          </p:nvSpPr>
          <p:spPr>
            <a:xfrm>
              <a:off x="990600" y="2286000"/>
              <a:ext cx="1371600"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1</a:t>
              </a:r>
              <a:endParaRPr sz="1800">
                <a:solidFill>
                  <a:schemeClr val="lt1"/>
                </a:solidFill>
                <a:latin typeface="Century Schoolbook"/>
                <a:ea typeface="Century Schoolbook"/>
                <a:cs typeface="Century Schoolbook"/>
                <a:sym typeface="Century Schoolbook"/>
              </a:endParaRPr>
            </a:p>
          </p:txBody>
        </p:sp>
        <p:sp>
          <p:nvSpPr>
            <p:cNvPr id="1227" name="Google Shape;1227;p94"/>
            <p:cNvSpPr/>
            <p:nvPr/>
          </p:nvSpPr>
          <p:spPr>
            <a:xfrm>
              <a:off x="990600" y="2819400"/>
              <a:ext cx="1371600"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2</a:t>
              </a:r>
              <a:endParaRPr sz="1800">
                <a:solidFill>
                  <a:schemeClr val="lt1"/>
                </a:solidFill>
                <a:latin typeface="Century Schoolbook"/>
                <a:ea typeface="Century Schoolbook"/>
                <a:cs typeface="Century Schoolbook"/>
                <a:sym typeface="Century Schoolbook"/>
              </a:endParaRPr>
            </a:p>
          </p:txBody>
        </p:sp>
        <p:sp>
          <p:nvSpPr>
            <p:cNvPr id="1228" name="Google Shape;1228;p94"/>
            <p:cNvSpPr/>
            <p:nvPr/>
          </p:nvSpPr>
          <p:spPr>
            <a:xfrm>
              <a:off x="990600" y="3352800"/>
              <a:ext cx="1371600"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3</a:t>
              </a:r>
              <a:endParaRPr sz="1800">
                <a:solidFill>
                  <a:schemeClr val="lt1"/>
                </a:solidFill>
                <a:latin typeface="Century Schoolbook"/>
                <a:ea typeface="Century Schoolbook"/>
                <a:cs typeface="Century Schoolbook"/>
                <a:sym typeface="Century Schoolbook"/>
              </a:endParaRPr>
            </a:p>
          </p:txBody>
        </p:sp>
        <p:sp>
          <p:nvSpPr>
            <p:cNvPr id="1229" name="Google Shape;1229;p94"/>
            <p:cNvSpPr/>
            <p:nvPr/>
          </p:nvSpPr>
          <p:spPr>
            <a:xfrm>
              <a:off x="990600" y="3886200"/>
              <a:ext cx="1371600"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4</a:t>
              </a:r>
              <a:endParaRPr sz="1800">
                <a:solidFill>
                  <a:schemeClr val="lt1"/>
                </a:solidFill>
                <a:latin typeface="Century Schoolbook"/>
                <a:ea typeface="Century Schoolbook"/>
                <a:cs typeface="Century Schoolbook"/>
                <a:sym typeface="Century Schoolbook"/>
              </a:endParaRPr>
            </a:p>
          </p:txBody>
        </p:sp>
        <p:sp>
          <p:nvSpPr>
            <p:cNvPr id="1230" name="Google Shape;1230;p94"/>
            <p:cNvSpPr/>
            <p:nvPr/>
          </p:nvSpPr>
          <p:spPr>
            <a:xfrm>
              <a:off x="990600" y="4419600"/>
              <a:ext cx="1371600"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5</a:t>
              </a:r>
              <a:endParaRPr sz="1800">
                <a:solidFill>
                  <a:schemeClr val="lt1"/>
                </a:solidFill>
                <a:latin typeface="Century Schoolbook"/>
                <a:ea typeface="Century Schoolbook"/>
                <a:cs typeface="Century Schoolbook"/>
                <a:sym typeface="Century Schoolbook"/>
              </a:endParaRPr>
            </a:p>
          </p:txBody>
        </p:sp>
        <p:sp>
          <p:nvSpPr>
            <p:cNvPr id="1231" name="Google Shape;1231;p94"/>
            <p:cNvSpPr/>
            <p:nvPr/>
          </p:nvSpPr>
          <p:spPr>
            <a:xfrm>
              <a:off x="990600" y="4953000"/>
              <a:ext cx="1371600"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6</a:t>
              </a:r>
              <a:endParaRPr sz="1800">
                <a:solidFill>
                  <a:schemeClr val="lt1"/>
                </a:solidFill>
                <a:latin typeface="Century Schoolbook"/>
                <a:ea typeface="Century Schoolbook"/>
                <a:cs typeface="Century Schoolbook"/>
                <a:sym typeface="Century Schoolbook"/>
              </a:endParaRPr>
            </a:p>
          </p:txBody>
        </p:sp>
        <p:sp>
          <p:nvSpPr>
            <p:cNvPr id="1232" name="Google Shape;1232;p94"/>
            <p:cNvSpPr/>
            <p:nvPr/>
          </p:nvSpPr>
          <p:spPr>
            <a:xfrm>
              <a:off x="990600" y="5486400"/>
              <a:ext cx="1371600"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233" name="Google Shape;1233;p94"/>
            <p:cNvSpPr/>
            <p:nvPr/>
          </p:nvSpPr>
          <p:spPr>
            <a:xfrm>
              <a:off x="990600" y="6019800"/>
              <a:ext cx="1371600"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31</a:t>
              </a:r>
              <a:endParaRPr sz="1800">
                <a:solidFill>
                  <a:schemeClr val="lt1"/>
                </a:solidFill>
                <a:latin typeface="Century Schoolbook"/>
                <a:ea typeface="Century Schoolbook"/>
                <a:cs typeface="Century Schoolbook"/>
                <a:sym typeface="Century Schoolbook"/>
              </a:endParaRPr>
            </a:p>
          </p:txBody>
        </p:sp>
      </p:gr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7" name="Shape 1237"/>
        <p:cNvGrpSpPr/>
        <p:nvPr/>
      </p:nvGrpSpPr>
      <p:grpSpPr>
        <a:xfrm>
          <a:off x="0" y="0"/>
          <a:ext cx="0" cy="0"/>
          <a:chOff x="0" y="0"/>
          <a:chExt cx="0" cy="0"/>
        </a:xfrm>
      </p:grpSpPr>
      <p:sp>
        <p:nvSpPr>
          <p:cNvPr id="1238" name="Google Shape;1238;p95"/>
          <p:cNvSpPr txBox="1"/>
          <p:nvPr>
            <p:ph type="title"/>
          </p:nvPr>
        </p:nvSpPr>
        <p:spPr>
          <a:xfrm>
            <a:off x="0" y="0"/>
            <a:ext cx="91440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000" u="none" cap="small" strike="noStrike">
                <a:solidFill>
                  <a:schemeClr val="dk2"/>
                </a:solidFill>
                <a:latin typeface="Book Antiqua"/>
                <a:ea typeface="Book Antiqua"/>
                <a:cs typeface="Book Antiqua"/>
                <a:sym typeface="Book Antiqua"/>
              </a:rPr>
              <a:t>PAGING NUMERICALS</a:t>
            </a:r>
            <a:endParaRPr b="1" i="0" sz="2000" u="none" cap="small" strike="noStrike">
              <a:solidFill>
                <a:schemeClr val="dk2"/>
              </a:solidFill>
              <a:latin typeface="Book Antiqua"/>
              <a:ea typeface="Book Antiqua"/>
              <a:cs typeface="Book Antiqua"/>
              <a:sym typeface="Book Antiqua"/>
            </a:endParaRPr>
          </a:p>
        </p:txBody>
      </p:sp>
      <p:sp>
        <p:nvSpPr>
          <p:cNvPr id="1239" name="Google Shape;1239;p95"/>
          <p:cNvSpPr txBox="1"/>
          <p:nvPr>
            <p:ph idx="1" type="body"/>
          </p:nvPr>
        </p:nvSpPr>
        <p:spPr>
          <a:xfrm>
            <a:off x="152400" y="457200"/>
            <a:ext cx="9144000" cy="64008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Virtual Address translation for 1025 is shown here</a:t>
            </a:r>
            <a:endParaRPr/>
          </a:p>
          <a:p>
            <a:pPr indent="-274320" lvl="0" marL="274320" marR="0" rtl="0" algn="l">
              <a:spcBef>
                <a:spcPts val="6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grpSp>
        <p:nvGrpSpPr>
          <p:cNvPr id="1240" name="Google Shape;1240;p95"/>
          <p:cNvGrpSpPr/>
          <p:nvPr/>
        </p:nvGrpSpPr>
        <p:grpSpPr>
          <a:xfrm>
            <a:off x="304800" y="2362200"/>
            <a:ext cx="2743200" cy="4191000"/>
            <a:chOff x="304800" y="1295400"/>
            <a:chExt cx="2743200" cy="5257800"/>
          </a:xfrm>
        </p:grpSpPr>
        <p:sp>
          <p:nvSpPr>
            <p:cNvPr id="1241" name="Google Shape;1241;p95"/>
            <p:cNvSpPr/>
            <p:nvPr/>
          </p:nvSpPr>
          <p:spPr>
            <a:xfrm>
              <a:off x="304800" y="1295400"/>
              <a:ext cx="2743200" cy="304800"/>
            </a:xfrm>
            <a:prstGeom prst="roundRect">
              <a:avLst>
                <a:gd fmla="val 16667" name="adj"/>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FF00"/>
                  </a:solidFill>
                  <a:latin typeface="Book Antiqua"/>
                  <a:ea typeface="Book Antiqua"/>
                  <a:cs typeface="Book Antiqua"/>
                  <a:sym typeface="Book Antiqua"/>
                </a:rPr>
                <a:t>Page(Virtual Address )</a:t>
              </a:r>
              <a:endParaRPr b="1" sz="1800">
                <a:solidFill>
                  <a:srgbClr val="FFFF00"/>
                </a:solidFill>
                <a:latin typeface="Book Antiqua"/>
                <a:ea typeface="Book Antiqua"/>
                <a:cs typeface="Book Antiqua"/>
                <a:sym typeface="Book Antiqua"/>
              </a:endParaRPr>
            </a:p>
          </p:txBody>
        </p:sp>
        <p:grpSp>
          <p:nvGrpSpPr>
            <p:cNvPr id="1242" name="Google Shape;1242;p95"/>
            <p:cNvGrpSpPr/>
            <p:nvPr/>
          </p:nvGrpSpPr>
          <p:grpSpPr>
            <a:xfrm>
              <a:off x="1040876" y="1752600"/>
              <a:ext cx="1484722" cy="4800600"/>
              <a:chOff x="990600" y="1752600"/>
              <a:chExt cx="1371600" cy="4800600"/>
            </a:xfrm>
          </p:grpSpPr>
          <p:sp>
            <p:nvSpPr>
              <p:cNvPr id="1243" name="Google Shape;1243;p95"/>
              <p:cNvSpPr/>
              <p:nvPr/>
            </p:nvSpPr>
            <p:spPr>
              <a:xfrm>
                <a:off x="990600" y="17526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244" name="Google Shape;1244;p95"/>
              <p:cNvSpPr/>
              <p:nvPr/>
            </p:nvSpPr>
            <p:spPr>
              <a:xfrm>
                <a:off x="990600" y="22860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245" name="Google Shape;1245;p95"/>
              <p:cNvSpPr/>
              <p:nvPr/>
            </p:nvSpPr>
            <p:spPr>
              <a:xfrm>
                <a:off x="990600" y="28194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246" name="Google Shape;1246;p95"/>
              <p:cNvSpPr/>
              <p:nvPr/>
            </p:nvSpPr>
            <p:spPr>
              <a:xfrm>
                <a:off x="990600" y="33528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247" name="Google Shape;1247;p95"/>
              <p:cNvSpPr/>
              <p:nvPr/>
            </p:nvSpPr>
            <p:spPr>
              <a:xfrm>
                <a:off x="990600" y="38862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248" name="Google Shape;1248;p95"/>
              <p:cNvSpPr/>
              <p:nvPr/>
            </p:nvSpPr>
            <p:spPr>
              <a:xfrm>
                <a:off x="990600" y="44196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249" name="Google Shape;1249;p95"/>
              <p:cNvSpPr/>
              <p:nvPr/>
            </p:nvSpPr>
            <p:spPr>
              <a:xfrm>
                <a:off x="990600" y="49530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250" name="Google Shape;1250;p95"/>
              <p:cNvSpPr/>
              <p:nvPr/>
            </p:nvSpPr>
            <p:spPr>
              <a:xfrm>
                <a:off x="990600" y="54864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251" name="Google Shape;1251;p95"/>
              <p:cNvSpPr/>
              <p:nvPr/>
            </p:nvSpPr>
            <p:spPr>
              <a:xfrm>
                <a:off x="990600" y="60198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grpSp>
        <p:grpSp>
          <p:nvGrpSpPr>
            <p:cNvPr id="1252" name="Google Shape;1252;p95"/>
            <p:cNvGrpSpPr/>
            <p:nvPr/>
          </p:nvGrpSpPr>
          <p:grpSpPr>
            <a:xfrm>
              <a:off x="381000" y="1752600"/>
              <a:ext cx="577392" cy="4800600"/>
              <a:chOff x="990600" y="1752600"/>
              <a:chExt cx="1371600" cy="4800600"/>
            </a:xfrm>
          </p:grpSpPr>
          <p:sp>
            <p:nvSpPr>
              <p:cNvPr id="1253" name="Google Shape;1253;p95"/>
              <p:cNvSpPr/>
              <p:nvPr/>
            </p:nvSpPr>
            <p:spPr>
              <a:xfrm>
                <a:off x="990600" y="17526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0</a:t>
                </a:r>
                <a:endParaRPr sz="1800">
                  <a:solidFill>
                    <a:schemeClr val="lt1"/>
                  </a:solidFill>
                  <a:latin typeface="Book Antiqua"/>
                  <a:ea typeface="Book Antiqua"/>
                  <a:cs typeface="Book Antiqua"/>
                  <a:sym typeface="Book Antiqua"/>
                </a:endParaRPr>
              </a:p>
            </p:txBody>
          </p:sp>
          <p:sp>
            <p:nvSpPr>
              <p:cNvPr id="1254" name="Google Shape;1254;p95"/>
              <p:cNvSpPr/>
              <p:nvPr/>
            </p:nvSpPr>
            <p:spPr>
              <a:xfrm>
                <a:off x="990600" y="22860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1</a:t>
                </a:r>
                <a:endParaRPr sz="1800">
                  <a:solidFill>
                    <a:schemeClr val="lt1"/>
                  </a:solidFill>
                  <a:latin typeface="Century Schoolbook"/>
                  <a:ea typeface="Century Schoolbook"/>
                  <a:cs typeface="Century Schoolbook"/>
                  <a:sym typeface="Century Schoolbook"/>
                </a:endParaRPr>
              </a:p>
            </p:txBody>
          </p:sp>
          <p:sp>
            <p:nvSpPr>
              <p:cNvPr id="1255" name="Google Shape;1255;p95"/>
              <p:cNvSpPr/>
              <p:nvPr/>
            </p:nvSpPr>
            <p:spPr>
              <a:xfrm>
                <a:off x="990600" y="28194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2</a:t>
                </a:r>
                <a:endParaRPr sz="1800">
                  <a:solidFill>
                    <a:schemeClr val="lt1"/>
                  </a:solidFill>
                  <a:latin typeface="Century Schoolbook"/>
                  <a:ea typeface="Century Schoolbook"/>
                  <a:cs typeface="Century Schoolbook"/>
                  <a:sym typeface="Century Schoolbook"/>
                </a:endParaRPr>
              </a:p>
            </p:txBody>
          </p:sp>
          <p:sp>
            <p:nvSpPr>
              <p:cNvPr id="1256" name="Google Shape;1256;p95"/>
              <p:cNvSpPr/>
              <p:nvPr/>
            </p:nvSpPr>
            <p:spPr>
              <a:xfrm>
                <a:off x="990600" y="33528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3</a:t>
                </a:r>
                <a:endParaRPr sz="1800">
                  <a:solidFill>
                    <a:schemeClr val="lt1"/>
                  </a:solidFill>
                  <a:latin typeface="Century Schoolbook"/>
                  <a:ea typeface="Century Schoolbook"/>
                  <a:cs typeface="Century Schoolbook"/>
                  <a:sym typeface="Century Schoolbook"/>
                </a:endParaRPr>
              </a:p>
            </p:txBody>
          </p:sp>
          <p:sp>
            <p:nvSpPr>
              <p:cNvPr id="1257" name="Google Shape;1257;p95"/>
              <p:cNvSpPr/>
              <p:nvPr/>
            </p:nvSpPr>
            <p:spPr>
              <a:xfrm>
                <a:off x="990600" y="38862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4</a:t>
                </a:r>
                <a:endParaRPr sz="1800">
                  <a:solidFill>
                    <a:schemeClr val="lt1"/>
                  </a:solidFill>
                  <a:latin typeface="Century Schoolbook"/>
                  <a:ea typeface="Century Schoolbook"/>
                  <a:cs typeface="Century Schoolbook"/>
                  <a:sym typeface="Century Schoolbook"/>
                </a:endParaRPr>
              </a:p>
            </p:txBody>
          </p:sp>
          <p:sp>
            <p:nvSpPr>
              <p:cNvPr id="1258" name="Google Shape;1258;p95"/>
              <p:cNvSpPr/>
              <p:nvPr/>
            </p:nvSpPr>
            <p:spPr>
              <a:xfrm>
                <a:off x="990600" y="44196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5</a:t>
                </a:r>
                <a:endParaRPr sz="1800">
                  <a:solidFill>
                    <a:schemeClr val="lt1"/>
                  </a:solidFill>
                  <a:latin typeface="Century Schoolbook"/>
                  <a:ea typeface="Century Schoolbook"/>
                  <a:cs typeface="Century Schoolbook"/>
                  <a:sym typeface="Century Schoolbook"/>
                </a:endParaRPr>
              </a:p>
            </p:txBody>
          </p:sp>
          <p:sp>
            <p:nvSpPr>
              <p:cNvPr id="1259" name="Google Shape;1259;p95"/>
              <p:cNvSpPr/>
              <p:nvPr/>
            </p:nvSpPr>
            <p:spPr>
              <a:xfrm>
                <a:off x="990600" y="49530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6</a:t>
                </a:r>
                <a:endParaRPr sz="1800">
                  <a:solidFill>
                    <a:schemeClr val="lt1"/>
                  </a:solidFill>
                  <a:latin typeface="Century Schoolbook"/>
                  <a:ea typeface="Century Schoolbook"/>
                  <a:cs typeface="Century Schoolbook"/>
                  <a:sym typeface="Century Schoolbook"/>
                </a:endParaRPr>
              </a:p>
            </p:txBody>
          </p:sp>
          <p:sp>
            <p:nvSpPr>
              <p:cNvPr id="1260" name="Google Shape;1260;p95"/>
              <p:cNvSpPr/>
              <p:nvPr/>
            </p:nvSpPr>
            <p:spPr>
              <a:xfrm>
                <a:off x="990600" y="54864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a:t>
                </a:r>
                <a:endParaRPr sz="1800">
                  <a:solidFill>
                    <a:schemeClr val="lt1"/>
                  </a:solidFill>
                  <a:latin typeface="Century Schoolbook"/>
                  <a:ea typeface="Century Schoolbook"/>
                  <a:cs typeface="Century Schoolbook"/>
                  <a:sym typeface="Century Schoolbook"/>
                </a:endParaRPr>
              </a:p>
            </p:txBody>
          </p:sp>
          <p:sp>
            <p:nvSpPr>
              <p:cNvPr id="1261" name="Google Shape;1261;p95"/>
              <p:cNvSpPr/>
              <p:nvPr/>
            </p:nvSpPr>
            <p:spPr>
              <a:xfrm>
                <a:off x="990600" y="6019800"/>
                <a:ext cx="1371600" cy="533400"/>
              </a:xfrm>
              <a:prstGeom prst="rect">
                <a:avLst/>
              </a:prstGeom>
              <a:solidFill>
                <a:srgbClr val="580852"/>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31</a:t>
                </a:r>
                <a:endParaRPr sz="1800">
                  <a:solidFill>
                    <a:schemeClr val="lt1"/>
                  </a:solidFill>
                  <a:latin typeface="Century Schoolbook"/>
                  <a:ea typeface="Century Schoolbook"/>
                  <a:cs typeface="Century Schoolbook"/>
                  <a:sym typeface="Century Schoolbook"/>
                </a:endParaRPr>
              </a:p>
            </p:txBody>
          </p:sp>
        </p:grpSp>
      </p:grpSp>
      <p:grpSp>
        <p:nvGrpSpPr>
          <p:cNvPr id="1262" name="Google Shape;1262;p95"/>
          <p:cNvGrpSpPr/>
          <p:nvPr/>
        </p:nvGrpSpPr>
        <p:grpSpPr>
          <a:xfrm>
            <a:off x="3597897" y="4495800"/>
            <a:ext cx="2062113" cy="1981200"/>
            <a:chOff x="3597897" y="4495800"/>
            <a:chExt cx="2062113" cy="1981200"/>
          </a:xfrm>
        </p:grpSpPr>
        <p:grpSp>
          <p:nvGrpSpPr>
            <p:cNvPr id="1263" name="Google Shape;1263;p95"/>
            <p:cNvGrpSpPr/>
            <p:nvPr/>
          </p:nvGrpSpPr>
          <p:grpSpPr>
            <a:xfrm>
              <a:off x="3597897" y="4876800"/>
              <a:ext cx="1154784" cy="1600200"/>
              <a:chOff x="3124200" y="3200400"/>
              <a:chExt cx="1447800" cy="2133600"/>
            </a:xfrm>
          </p:grpSpPr>
          <p:sp>
            <p:nvSpPr>
              <p:cNvPr id="1264" name="Google Shape;1264;p95"/>
              <p:cNvSpPr/>
              <p:nvPr/>
            </p:nvSpPr>
            <p:spPr>
              <a:xfrm>
                <a:off x="3581400" y="3200400"/>
                <a:ext cx="9906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5</a:t>
                </a:r>
                <a:endParaRPr sz="1800">
                  <a:solidFill>
                    <a:schemeClr val="lt1"/>
                  </a:solidFill>
                  <a:latin typeface="Book Antiqua"/>
                  <a:ea typeface="Book Antiqua"/>
                  <a:cs typeface="Book Antiqua"/>
                  <a:sym typeface="Book Antiqua"/>
                </a:endParaRPr>
              </a:p>
            </p:txBody>
          </p:sp>
          <p:sp>
            <p:nvSpPr>
              <p:cNvPr id="1265" name="Google Shape;1265;p95"/>
              <p:cNvSpPr/>
              <p:nvPr/>
            </p:nvSpPr>
            <p:spPr>
              <a:xfrm>
                <a:off x="3581400" y="3733800"/>
                <a:ext cx="9906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0</a:t>
                </a:r>
                <a:endParaRPr/>
              </a:p>
            </p:txBody>
          </p:sp>
          <p:sp>
            <p:nvSpPr>
              <p:cNvPr id="1266" name="Google Shape;1266;p95"/>
              <p:cNvSpPr/>
              <p:nvPr/>
            </p:nvSpPr>
            <p:spPr>
              <a:xfrm>
                <a:off x="3581400" y="4267200"/>
                <a:ext cx="9906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2</a:t>
                </a:r>
                <a:endParaRPr/>
              </a:p>
            </p:txBody>
          </p:sp>
          <p:sp>
            <p:nvSpPr>
              <p:cNvPr id="1267" name="Google Shape;1267;p95"/>
              <p:cNvSpPr/>
              <p:nvPr/>
            </p:nvSpPr>
            <p:spPr>
              <a:xfrm>
                <a:off x="3581400" y="4800600"/>
                <a:ext cx="9906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4</a:t>
                </a:r>
                <a:endParaRPr/>
              </a:p>
            </p:txBody>
          </p:sp>
          <p:sp>
            <p:nvSpPr>
              <p:cNvPr id="1268" name="Google Shape;1268;p95"/>
              <p:cNvSpPr/>
              <p:nvPr/>
            </p:nvSpPr>
            <p:spPr>
              <a:xfrm>
                <a:off x="3124200" y="3200400"/>
                <a:ext cx="4572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0</a:t>
                </a:r>
                <a:endParaRPr sz="1800">
                  <a:solidFill>
                    <a:schemeClr val="lt1"/>
                  </a:solidFill>
                  <a:latin typeface="Book Antiqua"/>
                  <a:ea typeface="Book Antiqua"/>
                  <a:cs typeface="Book Antiqua"/>
                  <a:sym typeface="Book Antiqua"/>
                </a:endParaRPr>
              </a:p>
            </p:txBody>
          </p:sp>
          <p:sp>
            <p:nvSpPr>
              <p:cNvPr id="1269" name="Google Shape;1269;p95"/>
              <p:cNvSpPr/>
              <p:nvPr/>
            </p:nvSpPr>
            <p:spPr>
              <a:xfrm>
                <a:off x="3124200" y="3733800"/>
                <a:ext cx="4572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1</a:t>
                </a:r>
                <a:endParaRPr/>
              </a:p>
            </p:txBody>
          </p:sp>
          <p:sp>
            <p:nvSpPr>
              <p:cNvPr id="1270" name="Google Shape;1270;p95"/>
              <p:cNvSpPr/>
              <p:nvPr/>
            </p:nvSpPr>
            <p:spPr>
              <a:xfrm>
                <a:off x="3124200" y="4267200"/>
                <a:ext cx="4572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2</a:t>
                </a:r>
                <a:endParaRPr/>
              </a:p>
            </p:txBody>
          </p:sp>
          <p:sp>
            <p:nvSpPr>
              <p:cNvPr id="1271" name="Google Shape;1271;p95"/>
              <p:cNvSpPr/>
              <p:nvPr/>
            </p:nvSpPr>
            <p:spPr>
              <a:xfrm>
                <a:off x="3124200" y="4800600"/>
                <a:ext cx="4572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3</a:t>
                </a:r>
                <a:endParaRPr/>
              </a:p>
            </p:txBody>
          </p:sp>
        </p:grpSp>
        <p:sp>
          <p:nvSpPr>
            <p:cNvPr id="1272" name="Google Shape;1272;p95"/>
            <p:cNvSpPr/>
            <p:nvPr/>
          </p:nvSpPr>
          <p:spPr>
            <a:xfrm>
              <a:off x="3680381" y="4495800"/>
              <a:ext cx="1649691" cy="304800"/>
            </a:xfrm>
            <a:prstGeom prst="roundRect">
              <a:avLst>
                <a:gd fmla="val 16667" name="adj"/>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Book Antiqua"/>
                  <a:ea typeface="Book Antiqua"/>
                  <a:cs typeface="Book Antiqua"/>
                  <a:sym typeface="Book Antiqua"/>
                </a:rPr>
                <a:t>Page Table</a:t>
              </a:r>
              <a:endParaRPr b="1" sz="1800">
                <a:solidFill>
                  <a:schemeClr val="dk1"/>
                </a:solidFill>
                <a:latin typeface="Book Antiqua"/>
                <a:ea typeface="Book Antiqua"/>
                <a:cs typeface="Book Antiqua"/>
                <a:sym typeface="Book Antiqua"/>
              </a:endParaRPr>
            </a:p>
          </p:txBody>
        </p:sp>
        <p:grpSp>
          <p:nvGrpSpPr>
            <p:cNvPr id="1273" name="Google Shape;1273;p95"/>
            <p:cNvGrpSpPr/>
            <p:nvPr/>
          </p:nvGrpSpPr>
          <p:grpSpPr>
            <a:xfrm>
              <a:off x="4752680" y="4876800"/>
              <a:ext cx="907330" cy="1600200"/>
              <a:chOff x="3124200" y="3200400"/>
              <a:chExt cx="1447800" cy="2133600"/>
            </a:xfrm>
          </p:grpSpPr>
          <p:sp>
            <p:nvSpPr>
              <p:cNvPr id="1274" name="Google Shape;1274;p95"/>
              <p:cNvSpPr/>
              <p:nvPr/>
            </p:nvSpPr>
            <p:spPr>
              <a:xfrm>
                <a:off x="3581400" y="3200400"/>
                <a:ext cx="9906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v</a:t>
                </a:r>
                <a:endParaRPr sz="1800">
                  <a:solidFill>
                    <a:schemeClr val="lt1"/>
                  </a:solidFill>
                  <a:latin typeface="Book Antiqua"/>
                  <a:ea typeface="Book Antiqua"/>
                  <a:cs typeface="Book Antiqua"/>
                  <a:sym typeface="Book Antiqua"/>
                </a:endParaRPr>
              </a:p>
            </p:txBody>
          </p:sp>
          <p:sp>
            <p:nvSpPr>
              <p:cNvPr id="1275" name="Google Shape;1275;p95"/>
              <p:cNvSpPr/>
              <p:nvPr/>
            </p:nvSpPr>
            <p:spPr>
              <a:xfrm>
                <a:off x="3581400" y="3733800"/>
                <a:ext cx="9906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v</a:t>
                </a:r>
                <a:endParaRPr/>
              </a:p>
            </p:txBody>
          </p:sp>
          <p:sp>
            <p:nvSpPr>
              <p:cNvPr id="1276" name="Google Shape;1276;p95"/>
              <p:cNvSpPr/>
              <p:nvPr/>
            </p:nvSpPr>
            <p:spPr>
              <a:xfrm>
                <a:off x="3581400" y="4267200"/>
                <a:ext cx="9906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v</a:t>
                </a:r>
                <a:endParaRPr/>
              </a:p>
            </p:txBody>
          </p:sp>
          <p:sp>
            <p:nvSpPr>
              <p:cNvPr id="1277" name="Google Shape;1277;p95"/>
              <p:cNvSpPr/>
              <p:nvPr/>
            </p:nvSpPr>
            <p:spPr>
              <a:xfrm>
                <a:off x="3581400" y="4800600"/>
                <a:ext cx="9906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v</a:t>
                </a:r>
                <a:endParaRPr/>
              </a:p>
            </p:txBody>
          </p:sp>
          <p:sp>
            <p:nvSpPr>
              <p:cNvPr id="1278" name="Google Shape;1278;p95"/>
              <p:cNvSpPr/>
              <p:nvPr/>
            </p:nvSpPr>
            <p:spPr>
              <a:xfrm>
                <a:off x="3124200" y="3200400"/>
                <a:ext cx="4572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0</a:t>
                </a:r>
                <a:endParaRPr sz="1800">
                  <a:solidFill>
                    <a:schemeClr val="lt1"/>
                  </a:solidFill>
                  <a:latin typeface="Book Antiqua"/>
                  <a:ea typeface="Book Antiqua"/>
                  <a:cs typeface="Book Antiqua"/>
                  <a:sym typeface="Book Antiqua"/>
                </a:endParaRPr>
              </a:p>
            </p:txBody>
          </p:sp>
          <p:sp>
            <p:nvSpPr>
              <p:cNvPr id="1279" name="Google Shape;1279;p95"/>
              <p:cNvSpPr/>
              <p:nvPr/>
            </p:nvSpPr>
            <p:spPr>
              <a:xfrm>
                <a:off x="3124200" y="3733800"/>
                <a:ext cx="4572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1</a:t>
                </a:r>
                <a:endParaRPr/>
              </a:p>
            </p:txBody>
          </p:sp>
          <p:sp>
            <p:nvSpPr>
              <p:cNvPr id="1280" name="Google Shape;1280;p95"/>
              <p:cNvSpPr/>
              <p:nvPr/>
            </p:nvSpPr>
            <p:spPr>
              <a:xfrm>
                <a:off x="3124200" y="4267200"/>
                <a:ext cx="4572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1</a:t>
                </a:r>
                <a:endParaRPr/>
              </a:p>
            </p:txBody>
          </p:sp>
          <p:sp>
            <p:nvSpPr>
              <p:cNvPr id="1281" name="Google Shape;1281;p95"/>
              <p:cNvSpPr/>
              <p:nvPr/>
            </p:nvSpPr>
            <p:spPr>
              <a:xfrm>
                <a:off x="3124200" y="4800600"/>
                <a:ext cx="4572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0</a:t>
                </a:r>
                <a:endParaRPr/>
              </a:p>
            </p:txBody>
          </p:sp>
        </p:grpSp>
      </p:grpSp>
      <p:sp>
        <p:nvSpPr>
          <p:cNvPr id="1282" name="Google Shape;1282;p95"/>
          <p:cNvSpPr/>
          <p:nvPr/>
        </p:nvSpPr>
        <p:spPr>
          <a:xfrm>
            <a:off x="6781800" y="2133600"/>
            <a:ext cx="1752600" cy="543339"/>
          </a:xfrm>
          <a:prstGeom prst="roundRect">
            <a:avLst>
              <a:gd fmla="val 16667" name="adj"/>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Book Antiqua"/>
                <a:ea typeface="Book Antiqua"/>
                <a:cs typeface="Book Antiqua"/>
                <a:sym typeface="Book Antiqua"/>
              </a:rPr>
              <a:t>Frames (Real Address)</a:t>
            </a:r>
            <a:endParaRPr b="1" sz="1800">
              <a:solidFill>
                <a:schemeClr val="dk1"/>
              </a:solidFill>
              <a:latin typeface="Book Antiqua"/>
              <a:ea typeface="Book Antiqua"/>
              <a:cs typeface="Book Antiqua"/>
              <a:sym typeface="Book Antiqua"/>
            </a:endParaRPr>
          </a:p>
        </p:txBody>
      </p:sp>
      <p:grpSp>
        <p:nvGrpSpPr>
          <p:cNvPr id="1283" name="Google Shape;1283;p95"/>
          <p:cNvGrpSpPr/>
          <p:nvPr/>
        </p:nvGrpSpPr>
        <p:grpSpPr>
          <a:xfrm>
            <a:off x="6798333" y="2796209"/>
            <a:ext cx="1322356" cy="3756991"/>
            <a:chOff x="6484856" y="1752600"/>
            <a:chExt cx="1484722" cy="4800600"/>
          </a:xfrm>
        </p:grpSpPr>
        <p:sp>
          <p:nvSpPr>
            <p:cNvPr id="1284" name="Google Shape;1284;p95"/>
            <p:cNvSpPr/>
            <p:nvPr/>
          </p:nvSpPr>
          <p:spPr>
            <a:xfrm>
              <a:off x="6484856" y="1752600"/>
              <a:ext cx="1484722"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285" name="Google Shape;1285;p95"/>
            <p:cNvSpPr/>
            <p:nvPr/>
          </p:nvSpPr>
          <p:spPr>
            <a:xfrm>
              <a:off x="6484856" y="2286000"/>
              <a:ext cx="1484722"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286" name="Google Shape;1286;p95"/>
            <p:cNvSpPr/>
            <p:nvPr/>
          </p:nvSpPr>
          <p:spPr>
            <a:xfrm>
              <a:off x="6484856" y="2819400"/>
              <a:ext cx="1484722"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287" name="Google Shape;1287;p95"/>
            <p:cNvSpPr/>
            <p:nvPr/>
          </p:nvSpPr>
          <p:spPr>
            <a:xfrm>
              <a:off x="6484856" y="3352800"/>
              <a:ext cx="1484722"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288" name="Google Shape;1288;p95"/>
            <p:cNvSpPr/>
            <p:nvPr/>
          </p:nvSpPr>
          <p:spPr>
            <a:xfrm>
              <a:off x="6484856" y="3886200"/>
              <a:ext cx="1484722"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289" name="Google Shape;1289;p95"/>
            <p:cNvSpPr/>
            <p:nvPr/>
          </p:nvSpPr>
          <p:spPr>
            <a:xfrm>
              <a:off x="6484856" y="4419600"/>
              <a:ext cx="1484722"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290" name="Google Shape;1290;p95"/>
            <p:cNvSpPr/>
            <p:nvPr/>
          </p:nvSpPr>
          <p:spPr>
            <a:xfrm>
              <a:off x="6484856" y="4953000"/>
              <a:ext cx="1484722"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291" name="Google Shape;1291;p95"/>
            <p:cNvSpPr/>
            <p:nvPr/>
          </p:nvSpPr>
          <p:spPr>
            <a:xfrm>
              <a:off x="6484856" y="5486400"/>
              <a:ext cx="1484722"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292" name="Google Shape;1292;p95"/>
            <p:cNvSpPr/>
            <p:nvPr/>
          </p:nvSpPr>
          <p:spPr>
            <a:xfrm>
              <a:off x="6484856" y="6019800"/>
              <a:ext cx="1484722"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grpSp>
      <p:grpSp>
        <p:nvGrpSpPr>
          <p:cNvPr id="1293" name="Google Shape;1293;p95"/>
          <p:cNvGrpSpPr/>
          <p:nvPr/>
        </p:nvGrpSpPr>
        <p:grpSpPr>
          <a:xfrm>
            <a:off x="8216542" y="2796209"/>
            <a:ext cx="514250" cy="3756991"/>
            <a:chOff x="990600" y="1752600"/>
            <a:chExt cx="1371600" cy="4800600"/>
          </a:xfrm>
        </p:grpSpPr>
        <p:sp>
          <p:nvSpPr>
            <p:cNvPr id="1294" name="Google Shape;1294;p95"/>
            <p:cNvSpPr/>
            <p:nvPr/>
          </p:nvSpPr>
          <p:spPr>
            <a:xfrm>
              <a:off x="990600" y="1752600"/>
              <a:ext cx="1371600"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0</a:t>
              </a:r>
              <a:endParaRPr sz="1800">
                <a:solidFill>
                  <a:schemeClr val="lt1"/>
                </a:solidFill>
                <a:latin typeface="Book Antiqua"/>
                <a:ea typeface="Book Antiqua"/>
                <a:cs typeface="Book Antiqua"/>
                <a:sym typeface="Book Antiqua"/>
              </a:endParaRPr>
            </a:p>
          </p:txBody>
        </p:sp>
        <p:sp>
          <p:nvSpPr>
            <p:cNvPr id="1295" name="Google Shape;1295;p95"/>
            <p:cNvSpPr/>
            <p:nvPr/>
          </p:nvSpPr>
          <p:spPr>
            <a:xfrm>
              <a:off x="990600" y="2286000"/>
              <a:ext cx="1371600"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1</a:t>
              </a:r>
              <a:endParaRPr sz="1800">
                <a:solidFill>
                  <a:schemeClr val="lt1"/>
                </a:solidFill>
                <a:latin typeface="Century Schoolbook"/>
                <a:ea typeface="Century Schoolbook"/>
                <a:cs typeface="Century Schoolbook"/>
                <a:sym typeface="Century Schoolbook"/>
              </a:endParaRPr>
            </a:p>
          </p:txBody>
        </p:sp>
        <p:sp>
          <p:nvSpPr>
            <p:cNvPr id="1296" name="Google Shape;1296;p95"/>
            <p:cNvSpPr/>
            <p:nvPr/>
          </p:nvSpPr>
          <p:spPr>
            <a:xfrm>
              <a:off x="990600" y="2819400"/>
              <a:ext cx="1371600"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2</a:t>
              </a:r>
              <a:endParaRPr sz="1800">
                <a:solidFill>
                  <a:schemeClr val="lt1"/>
                </a:solidFill>
                <a:latin typeface="Century Schoolbook"/>
                <a:ea typeface="Century Schoolbook"/>
                <a:cs typeface="Century Schoolbook"/>
                <a:sym typeface="Century Schoolbook"/>
              </a:endParaRPr>
            </a:p>
          </p:txBody>
        </p:sp>
        <p:sp>
          <p:nvSpPr>
            <p:cNvPr id="1297" name="Google Shape;1297;p95"/>
            <p:cNvSpPr/>
            <p:nvPr/>
          </p:nvSpPr>
          <p:spPr>
            <a:xfrm>
              <a:off x="990600" y="3352800"/>
              <a:ext cx="1371600"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3</a:t>
              </a:r>
              <a:endParaRPr sz="1800">
                <a:solidFill>
                  <a:schemeClr val="lt1"/>
                </a:solidFill>
                <a:latin typeface="Century Schoolbook"/>
                <a:ea typeface="Century Schoolbook"/>
                <a:cs typeface="Century Schoolbook"/>
                <a:sym typeface="Century Schoolbook"/>
              </a:endParaRPr>
            </a:p>
          </p:txBody>
        </p:sp>
        <p:sp>
          <p:nvSpPr>
            <p:cNvPr id="1298" name="Google Shape;1298;p95"/>
            <p:cNvSpPr/>
            <p:nvPr/>
          </p:nvSpPr>
          <p:spPr>
            <a:xfrm>
              <a:off x="990600" y="3886200"/>
              <a:ext cx="1371600"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4</a:t>
              </a:r>
              <a:endParaRPr sz="1800">
                <a:solidFill>
                  <a:schemeClr val="lt1"/>
                </a:solidFill>
                <a:latin typeface="Century Schoolbook"/>
                <a:ea typeface="Century Schoolbook"/>
                <a:cs typeface="Century Schoolbook"/>
                <a:sym typeface="Century Schoolbook"/>
              </a:endParaRPr>
            </a:p>
          </p:txBody>
        </p:sp>
        <p:sp>
          <p:nvSpPr>
            <p:cNvPr id="1299" name="Google Shape;1299;p95"/>
            <p:cNvSpPr/>
            <p:nvPr/>
          </p:nvSpPr>
          <p:spPr>
            <a:xfrm>
              <a:off x="990600" y="4419600"/>
              <a:ext cx="1371600"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5</a:t>
              </a:r>
              <a:endParaRPr sz="1800">
                <a:solidFill>
                  <a:schemeClr val="lt1"/>
                </a:solidFill>
                <a:latin typeface="Century Schoolbook"/>
                <a:ea typeface="Century Schoolbook"/>
                <a:cs typeface="Century Schoolbook"/>
                <a:sym typeface="Century Schoolbook"/>
              </a:endParaRPr>
            </a:p>
          </p:txBody>
        </p:sp>
        <p:sp>
          <p:nvSpPr>
            <p:cNvPr id="1300" name="Google Shape;1300;p95"/>
            <p:cNvSpPr/>
            <p:nvPr/>
          </p:nvSpPr>
          <p:spPr>
            <a:xfrm>
              <a:off x="990600" y="4953000"/>
              <a:ext cx="1371600"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6</a:t>
              </a:r>
              <a:endParaRPr sz="1800">
                <a:solidFill>
                  <a:schemeClr val="lt1"/>
                </a:solidFill>
                <a:latin typeface="Century Schoolbook"/>
                <a:ea typeface="Century Schoolbook"/>
                <a:cs typeface="Century Schoolbook"/>
                <a:sym typeface="Century Schoolbook"/>
              </a:endParaRPr>
            </a:p>
          </p:txBody>
        </p:sp>
        <p:sp>
          <p:nvSpPr>
            <p:cNvPr id="1301" name="Google Shape;1301;p95"/>
            <p:cNvSpPr/>
            <p:nvPr/>
          </p:nvSpPr>
          <p:spPr>
            <a:xfrm>
              <a:off x="990600" y="5486400"/>
              <a:ext cx="1371600"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a:t>
              </a:r>
              <a:endParaRPr sz="1800">
                <a:solidFill>
                  <a:schemeClr val="lt1"/>
                </a:solidFill>
                <a:latin typeface="Century Schoolbook"/>
                <a:ea typeface="Century Schoolbook"/>
                <a:cs typeface="Century Schoolbook"/>
                <a:sym typeface="Century Schoolbook"/>
              </a:endParaRPr>
            </a:p>
          </p:txBody>
        </p:sp>
        <p:sp>
          <p:nvSpPr>
            <p:cNvPr id="1302" name="Google Shape;1302;p95"/>
            <p:cNvSpPr/>
            <p:nvPr/>
          </p:nvSpPr>
          <p:spPr>
            <a:xfrm>
              <a:off x="990600" y="6019800"/>
              <a:ext cx="1371600" cy="533400"/>
            </a:xfrm>
            <a:prstGeom prst="rect">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Schoolbook"/>
                  <a:ea typeface="Century Schoolbook"/>
                  <a:cs typeface="Century Schoolbook"/>
                  <a:sym typeface="Century Schoolbook"/>
                </a:rPr>
                <a:t>31</a:t>
              </a:r>
              <a:endParaRPr sz="1800">
                <a:solidFill>
                  <a:schemeClr val="lt1"/>
                </a:solidFill>
                <a:latin typeface="Century Schoolbook"/>
                <a:ea typeface="Century Schoolbook"/>
                <a:cs typeface="Century Schoolbook"/>
                <a:sym typeface="Century Schoolbook"/>
              </a:endParaRPr>
            </a:p>
          </p:txBody>
        </p:sp>
      </p:grpSp>
      <p:cxnSp>
        <p:nvCxnSpPr>
          <p:cNvPr id="1303" name="Google Shape;1303;p95"/>
          <p:cNvCxnSpPr/>
          <p:nvPr/>
        </p:nvCxnSpPr>
        <p:spPr>
          <a:xfrm rot="5400000">
            <a:off x="1789906" y="4381500"/>
            <a:ext cx="2210594" cy="794"/>
          </a:xfrm>
          <a:prstGeom prst="straightConnector1">
            <a:avLst/>
          </a:prstGeom>
          <a:noFill/>
          <a:ln cap="flat" cmpd="sng" w="76200">
            <a:solidFill>
              <a:srgbClr val="FF6803"/>
            </a:solidFill>
            <a:prstDash val="solid"/>
            <a:round/>
            <a:headEnd len="sm" w="sm" type="none"/>
            <a:tailEnd len="sm" w="sm" type="none"/>
          </a:ln>
        </p:spPr>
      </p:cxnSp>
      <p:cxnSp>
        <p:nvCxnSpPr>
          <p:cNvPr id="1304" name="Google Shape;1304;p95"/>
          <p:cNvCxnSpPr>
            <a:endCxn id="1269" idx="1"/>
          </p:cNvCxnSpPr>
          <p:nvPr/>
        </p:nvCxnSpPr>
        <p:spPr>
          <a:xfrm flipH="1" rot="10800000">
            <a:off x="2895597" y="5476875"/>
            <a:ext cx="702300" cy="9600"/>
          </a:xfrm>
          <a:prstGeom prst="straightConnector1">
            <a:avLst/>
          </a:prstGeom>
          <a:noFill/>
          <a:ln cap="flat" cmpd="sng" w="76200">
            <a:solidFill>
              <a:srgbClr val="FF6803"/>
            </a:solidFill>
            <a:prstDash val="solid"/>
            <a:round/>
            <a:headEnd len="sm" w="sm" type="none"/>
            <a:tailEnd len="med" w="med" type="stealth"/>
          </a:ln>
        </p:spPr>
      </p:cxnSp>
      <p:cxnSp>
        <p:nvCxnSpPr>
          <p:cNvPr id="1305" name="Google Shape;1305;p95"/>
          <p:cNvCxnSpPr/>
          <p:nvPr/>
        </p:nvCxnSpPr>
        <p:spPr>
          <a:xfrm>
            <a:off x="4572000" y="5409406"/>
            <a:ext cx="1295400" cy="794"/>
          </a:xfrm>
          <a:prstGeom prst="straightConnector1">
            <a:avLst/>
          </a:prstGeom>
          <a:noFill/>
          <a:ln cap="flat" cmpd="sng" w="76200">
            <a:solidFill>
              <a:srgbClr val="FF6803"/>
            </a:solidFill>
            <a:prstDash val="solid"/>
            <a:round/>
            <a:headEnd len="sm" w="sm" type="none"/>
            <a:tailEnd len="sm" w="sm" type="none"/>
          </a:ln>
        </p:spPr>
      </p:cxnSp>
      <p:cxnSp>
        <p:nvCxnSpPr>
          <p:cNvPr id="1306" name="Google Shape;1306;p95"/>
          <p:cNvCxnSpPr/>
          <p:nvPr/>
        </p:nvCxnSpPr>
        <p:spPr>
          <a:xfrm rot="10800000">
            <a:off x="1905000" y="3276600"/>
            <a:ext cx="990600" cy="1588"/>
          </a:xfrm>
          <a:prstGeom prst="straightConnector1">
            <a:avLst/>
          </a:prstGeom>
          <a:noFill/>
          <a:ln cap="flat" cmpd="sng" w="76200">
            <a:solidFill>
              <a:srgbClr val="FF6803"/>
            </a:solidFill>
            <a:prstDash val="solid"/>
            <a:round/>
            <a:headEnd len="sm" w="sm" type="none"/>
            <a:tailEnd len="sm" w="sm" type="none"/>
          </a:ln>
        </p:spPr>
      </p:cxnSp>
      <p:grpSp>
        <p:nvGrpSpPr>
          <p:cNvPr id="1307" name="Google Shape;1307;p95"/>
          <p:cNvGrpSpPr/>
          <p:nvPr/>
        </p:nvGrpSpPr>
        <p:grpSpPr>
          <a:xfrm>
            <a:off x="838200" y="1676400"/>
            <a:ext cx="3048000" cy="533400"/>
            <a:chOff x="152400" y="1600200"/>
            <a:chExt cx="3962400" cy="533400"/>
          </a:xfrm>
        </p:grpSpPr>
        <p:sp>
          <p:nvSpPr>
            <p:cNvPr id="1308" name="Google Shape;1308;p95"/>
            <p:cNvSpPr/>
            <p:nvPr/>
          </p:nvSpPr>
          <p:spPr>
            <a:xfrm>
              <a:off x="152400" y="1600200"/>
              <a:ext cx="1981200" cy="5334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00001</a:t>
              </a:r>
              <a:endParaRPr/>
            </a:p>
          </p:txBody>
        </p:sp>
        <p:sp>
          <p:nvSpPr>
            <p:cNvPr id="1309" name="Google Shape;1309;p95"/>
            <p:cNvSpPr/>
            <p:nvPr/>
          </p:nvSpPr>
          <p:spPr>
            <a:xfrm>
              <a:off x="2133600" y="1600200"/>
              <a:ext cx="1981200" cy="5334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0000000001</a:t>
              </a:r>
              <a:endParaRPr/>
            </a:p>
          </p:txBody>
        </p:sp>
      </p:grpSp>
      <p:grpSp>
        <p:nvGrpSpPr>
          <p:cNvPr id="1310" name="Google Shape;1310;p95"/>
          <p:cNvGrpSpPr/>
          <p:nvPr/>
        </p:nvGrpSpPr>
        <p:grpSpPr>
          <a:xfrm>
            <a:off x="4572000" y="1371600"/>
            <a:ext cx="3200400" cy="533400"/>
            <a:chOff x="4572000" y="1447800"/>
            <a:chExt cx="3962400" cy="533400"/>
          </a:xfrm>
        </p:grpSpPr>
        <p:sp>
          <p:nvSpPr>
            <p:cNvPr id="1311" name="Google Shape;1311;p95"/>
            <p:cNvSpPr/>
            <p:nvPr/>
          </p:nvSpPr>
          <p:spPr>
            <a:xfrm>
              <a:off x="6553200" y="1447800"/>
              <a:ext cx="1981200" cy="5334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0000000001</a:t>
              </a:r>
              <a:endParaRPr sz="1800">
                <a:solidFill>
                  <a:schemeClr val="lt1"/>
                </a:solidFill>
                <a:latin typeface="Book Antiqua"/>
                <a:ea typeface="Book Antiqua"/>
                <a:cs typeface="Book Antiqua"/>
                <a:sym typeface="Book Antiqua"/>
              </a:endParaRPr>
            </a:p>
          </p:txBody>
        </p:sp>
        <p:sp>
          <p:nvSpPr>
            <p:cNvPr id="1312" name="Google Shape;1312;p95"/>
            <p:cNvSpPr/>
            <p:nvPr/>
          </p:nvSpPr>
          <p:spPr>
            <a:xfrm>
              <a:off x="4572000" y="1447800"/>
              <a:ext cx="1981200" cy="53340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0000000000</a:t>
              </a:r>
              <a:endParaRPr/>
            </a:p>
          </p:txBody>
        </p:sp>
      </p:grpSp>
      <p:cxnSp>
        <p:nvCxnSpPr>
          <p:cNvPr id="1313" name="Google Shape;1313;p95"/>
          <p:cNvCxnSpPr/>
          <p:nvPr/>
        </p:nvCxnSpPr>
        <p:spPr>
          <a:xfrm>
            <a:off x="3048794" y="913606"/>
            <a:ext cx="4343400" cy="1588"/>
          </a:xfrm>
          <a:prstGeom prst="straightConnector1">
            <a:avLst/>
          </a:prstGeom>
          <a:noFill/>
          <a:ln cap="flat" cmpd="sng" w="76200">
            <a:solidFill>
              <a:srgbClr val="FF6803"/>
            </a:solidFill>
            <a:prstDash val="solid"/>
            <a:round/>
            <a:headEnd len="sm" w="sm" type="none"/>
            <a:tailEnd len="sm" w="sm" type="none"/>
          </a:ln>
        </p:spPr>
      </p:cxnSp>
      <p:cxnSp>
        <p:nvCxnSpPr>
          <p:cNvPr id="1314" name="Google Shape;1314;p95"/>
          <p:cNvCxnSpPr/>
          <p:nvPr/>
        </p:nvCxnSpPr>
        <p:spPr>
          <a:xfrm rot="5400000">
            <a:off x="2743200" y="1219200"/>
            <a:ext cx="609600" cy="1588"/>
          </a:xfrm>
          <a:prstGeom prst="straightConnector1">
            <a:avLst/>
          </a:prstGeom>
          <a:noFill/>
          <a:ln cap="flat" cmpd="sng" w="76200">
            <a:solidFill>
              <a:srgbClr val="FF6803"/>
            </a:solidFill>
            <a:prstDash val="solid"/>
            <a:round/>
            <a:headEnd len="sm" w="sm" type="none"/>
            <a:tailEnd len="sm" w="sm" type="none"/>
          </a:ln>
        </p:spPr>
      </p:cxnSp>
      <p:cxnSp>
        <p:nvCxnSpPr>
          <p:cNvPr id="1315" name="Google Shape;1315;p95"/>
          <p:cNvCxnSpPr/>
          <p:nvPr/>
        </p:nvCxnSpPr>
        <p:spPr>
          <a:xfrm rot="5400000">
            <a:off x="7200900" y="1104900"/>
            <a:ext cx="381000" cy="1588"/>
          </a:xfrm>
          <a:prstGeom prst="straightConnector1">
            <a:avLst/>
          </a:prstGeom>
          <a:noFill/>
          <a:ln cap="flat" cmpd="sng" w="76200">
            <a:solidFill>
              <a:srgbClr val="FF6803"/>
            </a:solidFill>
            <a:prstDash val="solid"/>
            <a:round/>
            <a:headEnd len="sm" w="sm" type="none"/>
            <a:tailEnd len="med" w="med" type="stealth"/>
          </a:ln>
        </p:spPr>
      </p:cxnSp>
      <p:cxnSp>
        <p:nvCxnSpPr>
          <p:cNvPr id="1316" name="Google Shape;1316;p95"/>
          <p:cNvCxnSpPr/>
          <p:nvPr/>
        </p:nvCxnSpPr>
        <p:spPr>
          <a:xfrm rot="-5400000">
            <a:off x="1333500" y="1333500"/>
            <a:ext cx="533400" cy="1588"/>
          </a:xfrm>
          <a:prstGeom prst="straightConnector1">
            <a:avLst/>
          </a:prstGeom>
          <a:noFill/>
          <a:ln cap="flat" cmpd="sng" w="57150">
            <a:solidFill>
              <a:srgbClr val="FF6803"/>
            </a:solidFill>
            <a:prstDash val="solid"/>
            <a:round/>
            <a:headEnd len="sm" w="sm" type="none"/>
            <a:tailEnd len="sm" w="sm" type="none"/>
          </a:ln>
        </p:spPr>
      </p:cxnSp>
      <p:cxnSp>
        <p:nvCxnSpPr>
          <p:cNvPr id="1317" name="Google Shape;1317;p95"/>
          <p:cNvCxnSpPr/>
          <p:nvPr/>
        </p:nvCxnSpPr>
        <p:spPr>
          <a:xfrm rot="10800000">
            <a:off x="152400" y="1066800"/>
            <a:ext cx="1447800" cy="1588"/>
          </a:xfrm>
          <a:prstGeom prst="straightConnector1">
            <a:avLst/>
          </a:prstGeom>
          <a:noFill/>
          <a:ln cap="flat" cmpd="sng" w="57150">
            <a:solidFill>
              <a:srgbClr val="FF6803"/>
            </a:solidFill>
            <a:prstDash val="solid"/>
            <a:round/>
            <a:headEnd len="sm" w="sm" type="none"/>
            <a:tailEnd len="sm" w="sm" type="none"/>
          </a:ln>
        </p:spPr>
      </p:cxnSp>
      <p:cxnSp>
        <p:nvCxnSpPr>
          <p:cNvPr id="1318" name="Google Shape;1318;p95"/>
          <p:cNvCxnSpPr/>
          <p:nvPr/>
        </p:nvCxnSpPr>
        <p:spPr>
          <a:xfrm rot="5400000">
            <a:off x="-952500" y="2171700"/>
            <a:ext cx="2209800" cy="1588"/>
          </a:xfrm>
          <a:prstGeom prst="straightConnector1">
            <a:avLst/>
          </a:prstGeom>
          <a:noFill/>
          <a:ln cap="flat" cmpd="sng" w="57150">
            <a:solidFill>
              <a:srgbClr val="FF6803"/>
            </a:solidFill>
            <a:prstDash val="solid"/>
            <a:round/>
            <a:headEnd len="sm" w="sm" type="none"/>
            <a:tailEnd len="sm" w="sm" type="none"/>
          </a:ln>
        </p:spPr>
      </p:cxnSp>
      <p:cxnSp>
        <p:nvCxnSpPr>
          <p:cNvPr id="1319" name="Google Shape;1319;p95"/>
          <p:cNvCxnSpPr/>
          <p:nvPr/>
        </p:nvCxnSpPr>
        <p:spPr>
          <a:xfrm>
            <a:off x="152400" y="3276600"/>
            <a:ext cx="304800" cy="1588"/>
          </a:xfrm>
          <a:prstGeom prst="straightConnector1">
            <a:avLst/>
          </a:prstGeom>
          <a:noFill/>
          <a:ln cap="flat" cmpd="sng" w="57150">
            <a:solidFill>
              <a:srgbClr val="FF6803"/>
            </a:solidFill>
            <a:prstDash val="solid"/>
            <a:round/>
            <a:headEnd len="sm" w="sm" type="none"/>
            <a:tailEnd len="med" w="med" type="stealth"/>
          </a:ln>
        </p:spPr>
      </p:cxnSp>
      <p:cxnSp>
        <p:nvCxnSpPr>
          <p:cNvPr id="1320" name="Google Shape;1320;p95"/>
          <p:cNvCxnSpPr/>
          <p:nvPr/>
        </p:nvCxnSpPr>
        <p:spPr>
          <a:xfrm rot="-5400000">
            <a:off x="4191000" y="3733800"/>
            <a:ext cx="3352800" cy="1588"/>
          </a:xfrm>
          <a:prstGeom prst="straightConnector1">
            <a:avLst/>
          </a:prstGeom>
          <a:noFill/>
          <a:ln cap="flat" cmpd="sng" w="76200">
            <a:solidFill>
              <a:srgbClr val="FF6803"/>
            </a:solidFill>
            <a:prstDash val="solid"/>
            <a:round/>
            <a:headEnd len="sm" w="sm" type="none"/>
            <a:tailEnd len="med" w="med" type="stealth"/>
          </a:ln>
        </p:spPr>
      </p:cxnSp>
      <p:sp>
        <p:nvSpPr>
          <p:cNvPr id="1321" name="Google Shape;1321;p95"/>
          <p:cNvSpPr/>
          <p:nvPr/>
        </p:nvSpPr>
        <p:spPr>
          <a:xfrm rot="-5400000">
            <a:off x="5981700" y="342900"/>
            <a:ext cx="381000" cy="3352800"/>
          </a:xfrm>
          <a:prstGeom prst="leftBrace">
            <a:avLst>
              <a:gd fmla="val 41633" name="adj1"/>
              <a:gd fmla="val 50000" name="adj2"/>
            </a:avLst>
          </a:prstGeom>
          <a:noFill/>
          <a:ln cap="flat" cmpd="sng" w="12700">
            <a:solidFill>
              <a:srgbClr val="FF680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cxnSp>
        <p:nvCxnSpPr>
          <p:cNvPr id="1322" name="Google Shape;1322;p95"/>
          <p:cNvCxnSpPr>
            <a:stCxn id="1321" idx="1"/>
          </p:cNvCxnSpPr>
          <p:nvPr/>
        </p:nvCxnSpPr>
        <p:spPr>
          <a:xfrm flipH="1">
            <a:off x="6170700" y="2209800"/>
            <a:ext cx="1500" cy="685800"/>
          </a:xfrm>
          <a:prstGeom prst="straightConnector1">
            <a:avLst/>
          </a:prstGeom>
          <a:noFill/>
          <a:ln cap="flat" cmpd="sng" w="76200">
            <a:solidFill>
              <a:srgbClr val="FF6803"/>
            </a:solidFill>
            <a:prstDash val="solid"/>
            <a:round/>
            <a:headEnd len="sm" w="sm" type="none"/>
            <a:tailEnd len="sm" w="sm" type="none"/>
          </a:ln>
        </p:spPr>
      </p:cxnSp>
      <p:cxnSp>
        <p:nvCxnSpPr>
          <p:cNvPr id="1323" name="Google Shape;1323;p95"/>
          <p:cNvCxnSpPr/>
          <p:nvPr/>
        </p:nvCxnSpPr>
        <p:spPr>
          <a:xfrm>
            <a:off x="6172200" y="2895600"/>
            <a:ext cx="838200" cy="1588"/>
          </a:xfrm>
          <a:prstGeom prst="straightConnector1">
            <a:avLst/>
          </a:prstGeom>
          <a:noFill/>
          <a:ln cap="flat" cmpd="sng" w="76200">
            <a:solidFill>
              <a:srgbClr val="FF6803"/>
            </a:solidFill>
            <a:prstDash val="solid"/>
            <a:round/>
            <a:headEnd len="sm" w="sm" type="none"/>
            <a:tailEnd len="med" w="med" type="stealth"/>
          </a:ln>
        </p:spPr>
      </p:cxnSp>
      <p:cxnSp>
        <p:nvCxnSpPr>
          <p:cNvPr id="1324" name="Google Shape;1324;p95"/>
          <p:cNvCxnSpPr/>
          <p:nvPr/>
        </p:nvCxnSpPr>
        <p:spPr>
          <a:xfrm flipH="1" rot="5400000">
            <a:off x="8382000" y="1676400"/>
            <a:ext cx="76200" cy="76200"/>
          </a:xfrm>
          <a:prstGeom prst="straightConnector1">
            <a:avLst/>
          </a:prstGeom>
          <a:noFill/>
          <a:ln cap="flat" cmpd="sng" w="12700">
            <a:solidFill>
              <a:srgbClr val="FF6803"/>
            </a:solidFill>
            <a:prstDash val="solid"/>
            <a:round/>
            <a:headEnd len="sm" w="sm" type="none"/>
            <a:tailEnd len="sm" w="sm" type="none"/>
          </a:ln>
        </p:spPr>
      </p:cxn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sp>
        <p:nvSpPr>
          <p:cNvPr id="1329" name="Google Shape;1329;p96"/>
          <p:cNvSpPr txBox="1"/>
          <p:nvPr>
            <p:ph type="title"/>
          </p:nvPr>
        </p:nvSpPr>
        <p:spPr>
          <a:xfrm>
            <a:off x="0" y="0"/>
            <a:ext cx="91440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000" u="none" cap="small" strike="noStrike">
                <a:solidFill>
                  <a:schemeClr val="dk2"/>
                </a:solidFill>
                <a:latin typeface="Book Antiqua"/>
                <a:ea typeface="Book Antiqua"/>
                <a:cs typeface="Book Antiqua"/>
                <a:sym typeface="Book Antiqua"/>
              </a:rPr>
              <a:t>PAGING NUMERICALS</a:t>
            </a:r>
            <a:endParaRPr b="1" i="0" sz="2000" u="none" cap="small" strike="noStrike">
              <a:solidFill>
                <a:schemeClr val="dk2"/>
              </a:solidFill>
              <a:latin typeface="Book Antiqua"/>
              <a:ea typeface="Book Antiqua"/>
              <a:cs typeface="Book Antiqua"/>
              <a:sym typeface="Book Antiqua"/>
            </a:endParaRPr>
          </a:p>
        </p:txBody>
      </p:sp>
      <p:sp>
        <p:nvSpPr>
          <p:cNvPr id="1330" name="Google Shape;1330;p96"/>
          <p:cNvSpPr txBox="1"/>
          <p:nvPr>
            <p:ph idx="1" type="body"/>
          </p:nvPr>
        </p:nvSpPr>
        <p:spPr>
          <a:xfrm>
            <a:off x="0" y="457200"/>
            <a:ext cx="9144000" cy="64008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Consider a logical address space of 8 pages of 1024 words mapped into memory of 32 frames. </a:t>
            </a:r>
            <a:endParaRPr/>
          </a:p>
          <a:p>
            <a:pPr indent="-284480" lvl="1" marL="640080" marR="0" rtl="0" algn="l">
              <a:lnSpc>
                <a:spcPct val="80000"/>
              </a:lnSpc>
              <a:spcBef>
                <a:spcPts val="1200"/>
              </a:spcBef>
              <a:spcAft>
                <a:spcPts val="0"/>
              </a:spcAft>
              <a:buClr>
                <a:schemeClr val="accent1"/>
              </a:buClr>
              <a:buSzPts val="1920"/>
              <a:buFont typeface="Noto Sans Symbols"/>
              <a:buChar char="❑"/>
            </a:pPr>
            <a:r>
              <a:rPr b="0" i="0" lang="en-US" sz="2400" u="none" cap="none" strike="noStrike">
                <a:solidFill>
                  <a:schemeClr val="dk1"/>
                </a:solidFill>
                <a:latin typeface="Book Antiqua"/>
                <a:ea typeface="Book Antiqua"/>
                <a:cs typeface="Book Antiqua"/>
                <a:sym typeface="Book Antiqua"/>
              </a:rPr>
              <a:t>How many bits are there in the logical address ? </a:t>
            </a:r>
            <a:endParaRPr/>
          </a:p>
          <a:p>
            <a:pPr indent="-284480" lvl="1" marL="640080" marR="0" rtl="0" algn="l">
              <a:lnSpc>
                <a:spcPct val="80000"/>
              </a:lnSpc>
              <a:spcBef>
                <a:spcPts val="1200"/>
              </a:spcBef>
              <a:spcAft>
                <a:spcPts val="0"/>
              </a:spcAft>
              <a:buClr>
                <a:schemeClr val="accent1"/>
              </a:buClr>
              <a:buSzPts val="1920"/>
              <a:buFont typeface="Noto Sans Symbols"/>
              <a:buChar char="❑"/>
            </a:pPr>
            <a:r>
              <a:rPr b="0" i="0" lang="en-US" sz="2400" u="none" cap="none" strike="noStrike">
                <a:solidFill>
                  <a:schemeClr val="dk1"/>
                </a:solidFill>
                <a:latin typeface="Book Antiqua"/>
                <a:ea typeface="Book Antiqua"/>
                <a:cs typeface="Book Antiqua"/>
                <a:sym typeface="Book Antiqua"/>
              </a:rPr>
              <a:t>How many bits are there in physical address ?</a:t>
            </a:r>
            <a:endParaRPr/>
          </a:p>
          <a:p>
            <a:pPr indent="-457200" lvl="0" marL="45720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Number of Pages = 8 = 2</a:t>
            </a:r>
            <a:r>
              <a:rPr b="0" baseline="30000" i="0" lang="en-US" sz="2400" u="none" cap="none" strike="noStrike">
                <a:solidFill>
                  <a:schemeClr val="dk1"/>
                </a:solidFill>
                <a:latin typeface="Book Antiqua"/>
                <a:ea typeface="Book Antiqua"/>
                <a:cs typeface="Book Antiqua"/>
                <a:sym typeface="Book Antiqua"/>
              </a:rPr>
              <a:t>3</a:t>
            </a:r>
            <a:r>
              <a:rPr b="0" i="0" lang="en-US" sz="2400" u="none" cap="none" strike="noStrike">
                <a:solidFill>
                  <a:schemeClr val="dk1"/>
                </a:solidFill>
                <a:latin typeface="Book Antiqua"/>
                <a:ea typeface="Book Antiqua"/>
                <a:cs typeface="Book Antiqua"/>
                <a:sym typeface="Book Antiqua"/>
              </a:rPr>
              <a:t> ( 3 bits for the Page Number )</a:t>
            </a:r>
            <a:endParaRPr/>
          </a:p>
          <a:p>
            <a:pPr indent="-457200" lvl="0" marL="45720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Number of words per page = 1024 words = 2</a:t>
            </a:r>
            <a:r>
              <a:rPr b="0" baseline="30000" i="0" lang="en-US" sz="2400" u="none" cap="none" strike="noStrike">
                <a:solidFill>
                  <a:schemeClr val="dk1"/>
                </a:solidFill>
                <a:latin typeface="Book Antiqua"/>
                <a:ea typeface="Book Antiqua"/>
                <a:cs typeface="Book Antiqua"/>
                <a:sym typeface="Book Antiqua"/>
              </a:rPr>
              <a:t>10</a:t>
            </a:r>
            <a:r>
              <a:rPr b="0" i="0" lang="en-US" sz="2400" u="none" cap="none" strike="noStrike">
                <a:solidFill>
                  <a:schemeClr val="dk1"/>
                </a:solidFill>
                <a:latin typeface="Book Antiqua"/>
                <a:ea typeface="Book Antiqua"/>
                <a:cs typeface="Book Antiqua"/>
                <a:sym typeface="Book Antiqua"/>
              </a:rPr>
              <a:t> ( 10 bits are required to address each word )</a:t>
            </a:r>
            <a:endParaRPr/>
          </a:p>
          <a:p>
            <a:pPr indent="-457200" lvl="0" marL="45720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Number of Main Memory frames = 32 = 2</a:t>
            </a:r>
            <a:r>
              <a:rPr b="0" baseline="30000" i="0" lang="en-US" sz="2400" u="none" cap="none" strike="noStrike">
                <a:solidFill>
                  <a:schemeClr val="dk1"/>
                </a:solidFill>
                <a:latin typeface="Book Antiqua"/>
                <a:ea typeface="Book Antiqua"/>
                <a:cs typeface="Book Antiqua"/>
                <a:sym typeface="Book Antiqua"/>
              </a:rPr>
              <a:t>5</a:t>
            </a:r>
            <a:r>
              <a:rPr b="0" i="0" lang="en-US" sz="2400" u="none" cap="none" strike="noStrike">
                <a:solidFill>
                  <a:schemeClr val="dk1"/>
                </a:solidFill>
                <a:latin typeface="Book Antiqua"/>
                <a:ea typeface="Book Antiqua"/>
                <a:cs typeface="Book Antiqua"/>
                <a:sym typeface="Book Antiqua"/>
              </a:rPr>
              <a:t> ( 5 bits to Map Frame Number )</a:t>
            </a:r>
            <a:endParaRPr/>
          </a:p>
          <a:p>
            <a:pPr indent="-457200" lvl="0" marL="45720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So Number of bits in the logical address = </a:t>
            </a:r>
            <a:br>
              <a:rPr b="0" i="0" lang="en-US" sz="2400" u="none" cap="none" strike="noStrike">
                <a:solidFill>
                  <a:schemeClr val="dk1"/>
                </a:solidFill>
                <a:latin typeface="Book Antiqua"/>
                <a:ea typeface="Book Antiqua"/>
                <a:cs typeface="Book Antiqua"/>
                <a:sym typeface="Book Antiqua"/>
              </a:rPr>
            </a:br>
            <a:r>
              <a:rPr b="0" i="0" lang="en-US" sz="2400" u="none" cap="none" strike="noStrike">
                <a:solidFill>
                  <a:schemeClr val="dk1"/>
                </a:solidFill>
                <a:latin typeface="Book Antiqua"/>
                <a:ea typeface="Book Antiqua"/>
                <a:cs typeface="Book Antiqua"/>
                <a:sym typeface="Book Antiqua"/>
              </a:rPr>
              <a:t>                              Number of bits required for Page Number </a:t>
            </a:r>
            <a:br>
              <a:rPr b="0" i="0" lang="en-US" sz="2400" u="none" cap="none" strike="noStrike">
                <a:solidFill>
                  <a:schemeClr val="dk1"/>
                </a:solidFill>
                <a:latin typeface="Book Antiqua"/>
                <a:ea typeface="Book Antiqua"/>
                <a:cs typeface="Book Antiqua"/>
                <a:sym typeface="Book Antiqua"/>
              </a:rPr>
            </a:br>
            <a:r>
              <a:rPr b="0" i="0" lang="en-US" sz="2400" u="none" cap="none" strike="noStrike">
                <a:solidFill>
                  <a:schemeClr val="dk1"/>
                </a:solidFill>
                <a:latin typeface="Book Antiqua"/>
                <a:ea typeface="Book Antiqua"/>
                <a:cs typeface="Book Antiqua"/>
                <a:sym typeface="Book Antiqua"/>
              </a:rPr>
              <a:t>                         +  Number of bits required for Page Offset</a:t>
            </a:r>
            <a:endParaRPr b="0" i="0" sz="1800" u="none" cap="none" strike="noStrike">
              <a:solidFill>
                <a:schemeClr val="dk1"/>
              </a:solidFill>
              <a:latin typeface="Book Antiqua"/>
              <a:ea typeface="Book Antiqua"/>
              <a:cs typeface="Book Antiqua"/>
              <a:sym typeface="Book Antiqua"/>
            </a:endParaRPr>
          </a:p>
          <a:p>
            <a:pPr indent="-457200" lvl="0" marL="457200" marR="0" rtl="0" algn="l">
              <a:lnSpc>
                <a:spcPct val="80000"/>
              </a:lnSpc>
              <a:spcBef>
                <a:spcPts val="10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So Number of bits in the Physical address = Number of bits required for Frame Number          </a:t>
            </a:r>
            <a:br>
              <a:rPr b="0" i="0" lang="en-US" sz="2000" u="none" cap="none" strike="noStrike">
                <a:solidFill>
                  <a:schemeClr val="dk1"/>
                </a:solidFill>
                <a:latin typeface="Book Antiqua"/>
                <a:ea typeface="Book Antiqua"/>
                <a:cs typeface="Book Antiqua"/>
                <a:sym typeface="Book Antiqua"/>
              </a:rPr>
            </a:br>
            <a:r>
              <a:rPr b="0" i="0" lang="en-US" sz="2000" u="none" cap="none" strike="noStrike">
                <a:solidFill>
                  <a:schemeClr val="dk1"/>
                </a:solidFill>
                <a:latin typeface="Book Antiqua"/>
                <a:ea typeface="Book Antiqua"/>
                <a:cs typeface="Book Antiqua"/>
                <a:sym typeface="Book Antiqua"/>
              </a:rPr>
              <a:t>                                                      +  Number of bits required for Page Offset</a:t>
            </a:r>
            <a:endParaRPr/>
          </a:p>
          <a:p>
            <a:pPr indent="-457200" lvl="0" marL="457200" marR="0" rtl="0" algn="l">
              <a:lnSpc>
                <a:spcPct val="80000"/>
              </a:lnSpc>
              <a:spcBef>
                <a:spcPts val="10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No of bits in Logical Address = 3 + 10 = 13 bits</a:t>
            </a:r>
            <a:endParaRPr/>
          </a:p>
          <a:p>
            <a:pPr indent="-457200" lvl="0" marL="457200" marR="0" rtl="0" algn="l">
              <a:lnSpc>
                <a:spcPct val="80000"/>
              </a:lnSpc>
              <a:spcBef>
                <a:spcPts val="10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No of bits in Physical Address = 5 + 10 = 15 bits</a:t>
            </a:r>
            <a:endParaRPr/>
          </a:p>
          <a:p>
            <a:pPr indent="-457200" lvl="0" marL="457200" marR="0" rtl="0" algn="l">
              <a:lnSpc>
                <a:spcPct val="80000"/>
              </a:lnSpc>
              <a:spcBef>
                <a:spcPts val="800"/>
              </a:spcBef>
              <a:spcAft>
                <a:spcPts val="0"/>
              </a:spcAft>
              <a:buClr>
                <a:schemeClr val="accent1"/>
              </a:buClr>
              <a:buFont typeface="Noto Sans Symbols"/>
              <a:buNone/>
            </a:pPr>
            <a:r>
              <a:t/>
            </a:r>
            <a:endParaRPr b="0" i="0" sz="1600" u="none" cap="none" strike="noStrike">
              <a:solidFill>
                <a:schemeClr val="dk1"/>
              </a:solidFill>
              <a:latin typeface="Book Antiqua"/>
              <a:ea typeface="Book Antiqua"/>
              <a:cs typeface="Book Antiqua"/>
              <a:sym typeface="Book Antiqua"/>
            </a:endParaRPr>
          </a:p>
          <a:p>
            <a:pPr indent="-457200" lvl="0" marL="457200" marR="0" rtl="0" algn="l">
              <a:lnSpc>
                <a:spcPct val="80000"/>
              </a:lnSpc>
              <a:spcBef>
                <a:spcPts val="475"/>
              </a:spcBef>
              <a:spcAft>
                <a:spcPts val="0"/>
              </a:spcAft>
              <a:buClr>
                <a:schemeClr val="accent1"/>
              </a:buClr>
              <a:buFont typeface="Noto Sans Symbols"/>
              <a:buNone/>
            </a:pPr>
            <a:r>
              <a:t/>
            </a:r>
            <a:endParaRPr b="0" i="0" sz="950" u="none" cap="none" strike="noStrike">
              <a:solidFill>
                <a:schemeClr val="dk1"/>
              </a:solidFill>
              <a:latin typeface="Book Antiqua"/>
              <a:ea typeface="Book Antiqua"/>
              <a:cs typeface="Book Antiqua"/>
              <a:sym typeface="Book Antiqua"/>
            </a:endParaRPr>
          </a:p>
          <a:p>
            <a:pPr indent="-457200" lvl="0" marL="457200" marR="0" rtl="0" algn="l">
              <a:lnSpc>
                <a:spcPct val="80000"/>
              </a:lnSpc>
              <a:spcBef>
                <a:spcPts val="475"/>
              </a:spcBef>
              <a:spcAft>
                <a:spcPts val="0"/>
              </a:spcAft>
              <a:buClr>
                <a:schemeClr val="accent1"/>
              </a:buClr>
              <a:buFont typeface="Noto Sans Symbols"/>
              <a:buNone/>
            </a:pPr>
            <a:r>
              <a:t/>
            </a:r>
            <a:endParaRPr b="0" i="0" sz="9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sp>
        <p:nvSpPr>
          <p:cNvPr id="1335" name="Google Shape;1335;p97"/>
          <p:cNvSpPr txBox="1"/>
          <p:nvPr>
            <p:ph type="title"/>
          </p:nvPr>
        </p:nvSpPr>
        <p:spPr>
          <a:xfrm>
            <a:off x="0" y="0"/>
            <a:ext cx="91440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000" u="none" cap="small" strike="noStrike">
                <a:solidFill>
                  <a:schemeClr val="dk2"/>
                </a:solidFill>
                <a:latin typeface="Book Antiqua"/>
                <a:ea typeface="Book Antiqua"/>
                <a:cs typeface="Book Antiqua"/>
                <a:sym typeface="Book Antiqua"/>
              </a:rPr>
              <a:t>PAGING NUMERICALS</a:t>
            </a:r>
            <a:endParaRPr b="1" i="0" sz="2000" u="none" cap="small" strike="noStrike">
              <a:solidFill>
                <a:schemeClr val="dk2"/>
              </a:solidFill>
              <a:latin typeface="Book Antiqua"/>
              <a:ea typeface="Book Antiqua"/>
              <a:cs typeface="Book Antiqua"/>
              <a:sym typeface="Book Antiqua"/>
            </a:endParaRPr>
          </a:p>
        </p:txBody>
      </p:sp>
      <p:sp>
        <p:nvSpPr>
          <p:cNvPr id="1336" name="Google Shape;1336;p97"/>
          <p:cNvSpPr txBox="1"/>
          <p:nvPr>
            <p:ph idx="1" type="body"/>
          </p:nvPr>
        </p:nvSpPr>
        <p:spPr>
          <a:xfrm>
            <a:off x="0" y="457200"/>
            <a:ext cx="9144000" cy="64008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In a 64 bit machine, with 256 MB RAM, and a 4KB page size, how many entries will there be in the page table if    its inverted?</a:t>
            </a:r>
            <a:endParaRPr/>
          </a:p>
          <a:p>
            <a:pPr indent="-274320" lvl="0" marL="27432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In an Inverted Page Table we map the frames to pages. The page table will have an entry for each frame.</a:t>
            </a:r>
            <a:endParaRPr/>
          </a:p>
          <a:p>
            <a:pPr indent="-274320" lvl="0" marL="274320" marR="0" rtl="0" algn="l">
              <a:lnSpc>
                <a:spcPct val="80000"/>
              </a:lnSpc>
              <a:spcBef>
                <a:spcPts val="12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Page Size = 4 KB = 2</a:t>
            </a:r>
            <a:r>
              <a:rPr b="0" baseline="30000" i="0" lang="en-US" sz="2400" u="none" cap="none" strike="noStrike">
                <a:solidFill>
                  <a:schemeClr val="dk1"/>
                </a:solidFill>
                <a:latin typeface="Book Antiqua"/>
                <a:ea typeface="Book Antiqua"/>
                <a:cs typeface="Book Antiqua"/>
                <a:sym typeface="Book Antiqua"/>
              </a:rPr>
              <a:t>12</a:t>
            </a:r>
            <a:r>
              <a:rPr b="0" i="0" lang="en-US" sz="2400" u="none" cap="none" strike="noStrike">
                <a:solidFill>
                  <a:schemeClr val="dk1"/>
                </a:solidFill>
                <a:latin typeface="Book Antiqua"/>
                <a:ea typeface="Book Antiqua"/>
                <a:cs typeface="Book Antiqua"/>
                <a:sym typeface="Book Antiqua"/>
              </a:rPr>
              <a:t>  ( 12 bits for Page Offset )</a:t>
            </a:r>
            <a:endParaRPr/>
          </a:p>
          <a:p>
            <a:pPr indent="-274320" lvl="0" marL="27432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Main Memory Size = 256 MB = 2</a:t>
            </a:r>
            <a:r>
              <a:rPr b="0" baseline="30000" i="0" lang="en-US" sz="2400" u="none" cap="none" strike="noStrike">
                <a:solidFill>
                  <a:schemeClr val="dk1"/>
                </a:solidFill>
                <a:latin typeface="Book Antiqua"/>
                <a:ea typeface="Book Antiqua"/>
                <a:cs typeface="Book Antiqua"/>
                <a:sym typeface="Book Antiqua"/>
              </a:rPr>
              <a:t>8</a:t>
            </a:r>
            <a:r>
              <a:rPr b="0" i="0" lang="en-US" sz="2400" u="none" cap="none" strike="noStrike">
                <a:solidFill>
                  <a:schemeClr val="dk1"/>
                </a:solidFill>
                <a:latin typeface="Book Antiqua"/>
                <a:ea typeface="Book Antiqua"/>
                <a:cs typeface="Book Antiqua"/>
                <a:sym typeface="Book Antiqua"/>
              </a:rPr>
              <a:t> MB = 2</a:t>
            </a:r>
            <a:r>
              <a:rPr b="0" baseline="30000" i="0" lang="en-US" sz="2400" u="none" cap="none" strike="noStrike">
                <a:solidFill>
                  <a:schemeClr val="dk1"/>
                </a:solidFill>
                <a:latin typeface="Book Antiqua"/>
                <a:ea typeface="Book Antiqua"/>
                <a:cs typeface="Book Antiqua"/>
                <a:sym typeface="Book Antiqua"/>
              </a:rPr>
              <a:t>8 </a:t>
            </a:r>
            <a:r>
              <a:rPr b="0" i="0" lang="en-US" sz="2400" u="none" cap="none" strike="noStrike">
                <a:solidFill>
                  <a:schemeClr val="dk1"/>
                </a:solidFill>
                <a:latin typeface="Book Antiqua"/>
                <a:ea typeface="Book Antiqua"/>
                <a:cs typeface="Book Antiqua"/>
                <a:sym typeface="Book Antiqua"/>
              </a:rPr>
              <a:t> * 1000 KB = 2</a:t>
            </a:r>
            <a:r>
              <a:rPr b="0" baseline="30000" i="0" lang="en-US" sz="2400" u="none" cap="none" strike="noStrike">
                <a:solidFill>
                  <a:schemeClr val="dk1"/>
                </a:solidFill>
                <a:latin typeface="Book Antiqua"/>
                <a:ea typeface="Book Antiqua"/>
                <a:cs typeface="Book Antiqua"/>
                <a:sym typeface="Book Antiqua"/>
              </a:rPr>
              <a:t>11</a:t>
            </a:r>
            <a:r>
              <a:rPr b="0" i="0" lang="en-US" sz="2400" u="none" cap="none" strike="noStrike">
                <a:solidFill>
                  <a:schemeClr val="dk1"/>
                </a:solidFill>
                <a:latin typeface="Book Antiqua"/>
                <a:ea typeface="Book Antiqua"/>
                <a:cs typeface="Book Antiqua"/>
                <a:sym typeface="Book Antiqua"/>
              </a:rPr>
              <a:t> KB</a:t>
            </a:r>
            <a:endParaRPr/>
          </a:p>
          <a:p>
            <a:pPr indent="-274320" lvl="0" marL="27432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Number of frames = 2</a:t>
            </a:r>
            <a:r>
              <a:rPr b="0" baseline="30000" i="0" lang="en-US" sz="2400" u="none" cap="none" strike="noStrike">
                <a:solidFill>
                  <a:schemeClr val="dk1"/>
                </a:solidFill>
                <a:latin typeface="Book Antiqua"/>
                <a:ea typeface="Book Antiqua"/>
                <a:cs typeface="Book Antiqua"/>
                <a:sym typeface="Book Antiqua"/>
              </a:rPr>
              <a:t>11/</a:t>
            </a:r>
            <a:r>
              <a:rPr b="0" i="0" lang="en-US" sz="2400" u="none" cap="none" strike="noStrike">
                <a:solidFill>
                  <a:schemeClr val="dk1"/>
                </a:solidFill>
                <a:latin typeface="Book Antiqua"/>
                <a:ea typeface="Book Antiqua"/>
                <a:cs typeface="Book Antiqua"/>
                <a:sym typeface="Book Antiqua"/>
              </a:rPr>
              <a:t> 2</a:t>
            </a:r>
            <a:r>
              <a:rPr b="0" baseline="30000" i="0" lang="en-US" sz="2400" u="none" cap="none" strike="noStrike">
                <a:solidFill>
                  <a:schemeClr val="dk1"/>
                </a:solidFill>
                <a:latin typeface="Book Antiqua"/>
                <a:ea typeface="Book Antiqua"/>
                <a:cs typeface="Book Antiqua"/>
                <a:sym typeface="Book Antiqua"/>
              </a:rPr>
              <a:t>2</a:t>
            </a:r>
            <a:r>
              <a:rPr b="0" i="0" lang="en-US" sz="2400" u="none" cap="none" strike="noStrike">
                <a:solidFill>
                  <a:schemeClr val="dk1"/>
                </a:solidFill>
                <a:latin typeface="Book Antiqua"/>
                <a:ea typeface="Book Antiqua"/>
                <a:cs typeface="Book Antiqua"/>
                <a:sym typeface="Book Antiqua"/>
              </a:rPr>
              <a:t>  = 2</a:t>
            </a:r>
            <a:r>
              <a:rPr b="0" baseline="30000" i="0" lang="en-US" sz="2400" u="none" cap="none" strike="noStrike">
                <a:solidFill>
                  <a:schemeClr val="dk1"/>
                </a:solidFill>
                <a:latin typeface="Book Antiqua"/>
                <a:ea typeface="Book Antiqua"/>
                <a:cs typeface="Book Antiqua"/>
                <a:sym typeface="Book Antiqua"/>
              </a:rPr>
              <a:t>9 </a:t>
            </a:r>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Number of entries in the Page Table = 2</a:t>
            </a:r>
            <a:r>
              <a:rPr b="0" baseline="30000" i="0" lang="en-US" sz="2400" u="none" cap="none" strike="noStrike">
                <a:solidFill>
                  <a:schemeClr val="dk1"/>
                </a:solidFill>
                <a:latin typeface="Book Antiqua"/>
                <a:ea typeface="Book Antiqua"/>
                <a:cs typeface="Book Antiqua"/>
                <a:sym typeface="Book Antiqua"/>
              </a:rPr>
              <a:t>9 =</a:t>
            </a:r>
            <a:r>
              <a:rPr b="0" i="0" lang="en-US" sz="2400" u="none" cap="none" strike="noStrike">
                <a:solidFill>
                  <a:schemeClr val="dk1"/>
                </a:solidFill>
                <a:latin typeface="Book Antiqua"/>
                <a:ea typeface="Book Antiqua"/>
                <a:cs typeface="Book Antiqua"/>
                <a:sym typeface="Book Antiqua"/>
              </a:rPr>
              <a:t> 512 entries</a:t>
            </a:r>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rPr b="0" baseline="30000" i="0" lang="en-US" sz="24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350"/>
              </a:spcBef>
              <a:spcAft>
                <a:spcPts val="0"/>
              </a:spcAft>
              <a:buClr>
                <a:schemeClr val="accent1"/>
              </a:buClr>
              <a:buFont typeface="Noto Sans Symbols"/>
              <a:buNone/>
            </a:pPr>
            <a:r>
              <a:t/>
            </a:r>
            <a:endParaRPr b="0" i="0" sz="7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350"/>
              </a:spcBef>
              <a:spcAft>
                <a:spcPts val="0"/>
              </a:spcAft>
              <a:buClr>
                <a:schemeClr val="accent1"/>
              </a:buClr>
              <a:buFont typeface="Noto Sans Symbols"/>
              <a:buNone/>
            </a:pPr>
            <a:r>
              <a:rPr b="0" i="0" lang="en-US" sz="700" u="none" cap="none" strike="noStrike">
                <a:solidFill>
                  <a:schemeClr val="dk1"/>
                </a:solidFill>
                <a:latin typeface="Book Antiqua"/>
                <a:ea typeface="Book Antiqua"/>
                <a:cs typeface="Book Antiqua"/>
                <a:sym typeface="Book Antiqua"/>
              </a:rPr>
              <a:t>   </a:t>
            </a:r>
            <a:endParaRPr/>
          </a:p>
          <a:p>
            <a:pPr indent="-457200" lvl="0" marL="457200" marR="0" rtl="0" algn="l">
              <a:lnSpc>
                <a:spcPct val="80000"/>
              </a:lnSpc>
              <a:spcBef>
                <a:spcPts val="475"/>
              </a:spcBef>
              <a:spcAft>
                <a:spcPts val="0"/>
              </a:spcAft>
              <a:buClr>
                <a:schemeClr val="accent1"/>
              </a:buClr>
              <a:buFont typeface="Noto Sans Symbols"/>
              <a:buNone/>
            </a:pPr>
            <a:r>
              <a:t/>
            </a:r>
            <a:endParaRPr b="0" i="0" sz="950" u="none" cap="none" strike="noStrike">
              <a:solidFill>
                <a:schemeClr val="dk1"/>
              </a:solidFill>
              <a:latin typeface="Book Antiqua"/>
              <a:ea typeface="Book Antiqua"/>
              <a:cs typeface="Book Antiqua"/>
              <a:sym typeface="Book Antiqua"/>
            </a:endParaRPr>
          </a:p>
          <a:p>
            <a:pPr indent="-457200" lvl="0" marL="457200" marR="0" rtl="0" algn="l">
              <a:lnSpc>
                <a:spcPct val="80000"/>
              </a:lnSpc>
              <a:spcBef>
                <a:spcPts val="475"/>
              </a:spcBef>
              <a:spcAft>
                <a:spcPts val="0"/>
              </a:spcAft>
              <a:buClr>
                <a:schemeClr val="accent1"/>
              </a:buClr>
              <a:buFont typeface="Noto Sans Symbols"/>
              <a:buNone/>
            </a:pPr>
            <a:r>
              <a:t/>
            </a:r>
            <a:endParaRPr b="0" i="0" sz="9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0" name="Shape 1340"/>
        <p:cNvGrpSpPr/>
        <p:nvPr/>
      </p:nvGrpSpPr>
      <p:grpSpPr>
        <a:xfrm>
          <a:off x="0" y="0"/>
          <a:ext cx="0" cy="0"/>
          <a:chOff x="0" y="0"/>
          <a:chExt cx="0" cy="0"/>
        </a:xfrm>
      </p:grpSpPr>
      <p:sp>
        <p:nvSpPr>
          <p:cNvPr id="1341" name="Google Shape;1341;p98"/>
          <p:cNvSpPr txBox="1"/>
          <p:nvPr>
            <p:ph type="title"/>
          </p:nvPr>
        </p:nvSpPr>
        <p:spPr>
          <a:xfrm>
            <a:off x="0" y="0"/>
            <a:ext cx="91440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000" u="none" cap="small" strike="noStrike">
                <a:solidFill>
                  <a:schemeClr val="dk2"/>
                </a:solidFill>
                <a:latin typeface="Book Antiqua"/>
                <a:ea typeface="Book Antiqua"/>
                <a:cs typeface="Book Antiqua"/>
                <a:sym typeface="Book Antiqua"/>
              </a:rPr>
              <a:t>PAGING NUMERICALS</a:t>
            </a:r>
            <a:endParaRPr b="1" i="0" sz="2000" u="none" cap="small" strike="noStrike">
              <a:solidFill>
                <a:schemeClr val="dk2"/>
              </a:solidFill>
              <a:latin typeface="Book Antiqua"/>
              <a:ea typeface="Book Antiqua"/>
              <a:cs typeface="Book Antiqua"/>
              <a:sym typeface="Book Antiqua"/>
            </a:endParaRPr>
          </a:p>
        </p:txBody>
      </p:sp>
      <p:sp>
        <p:nvSpPr>
          <p:cNvPr id="1342" name="Google Shape;1342;p98"/>
          <p:cNvSpPr txBox="1"/>
          <p:nvPr>
            <p:ph idx="1" type="body"/>
          </p:nvPr>
        </p:nvSpPr>
        <p:spPr>
          <a:xfrm>
            <a:off x="0" y="457200"/>
            <a:ext cx="9144000" cy="64008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Consider a system with 80% hit ratio, 50 nano-seconds time to search the associative registers , 750 nano-seconds time to access memory. Find the time to access a page </a:t>
            </a:r>
            <a:endParaRPr/>
          </a:p>
          <a:p>
            <a:pPr indent="-274320" lvl="0" marL="27432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a. When the page number is in associative memory. </a:t>
            </a:r>
            <a:br>
              <a:rPr b="0" i="0" lang="en-US" sz="2400" u="none" cap="none" strike="noStrike">
                <a:solidFill>
                  <a:schemeClr val="dk1"/>
                </a:solidFill>
                <a:latin typeface="Book Antiqua"/>
                <a:ea typeface="Book Antiqua"/>
                <a:cs typeface="Book Antiqua"/>
                <a:sym typeface="Book Antiqua"/>
              </a:rPr>
            </a:br>
            <a:r>
              <a:rPr b="0" i="0" lang="en-US" sz="2400" u="none" cap="none" strike="noStrike">
                <a:solidFill>
                  <a:schemeClr val="dk1"/>
                </a:solidFill>
                <a:latin typeface="Book Antiqua"/>
                <a:ea typeface="Book Antiqua"/>
                <a:cs typeface="Book Antiqua"/>
                <a:sym typeface="Book Antiqua"/>
              </a:rPr>
              <a:t>b. When the time to access a page when not in associative memory. </a:t>
            </a:r>
            <a:br>
              <a:rPr b="0" i="0" lang="en-US" sz="2400" u="none" cap="none" strike="noStrike">
                <a:solidFill>
                  <a:schemeClr val="dk1"/>
                </a:solidFill>
                <a:latin typeface="Book Antiqua"/>
                <a:ea typeface="Book Antiqua"/>
                <a:cs typeface="Book Antiqua"/>
                <a:sym typeface="Book Antiqua"/>
              </a:rPr>
            </a:br>
            <a:r>
              <a:rPr b="0" i="0" lang="en-US" sz="2400" u="none" cap="none" strike="noStrike">
                <a:solidFill>
                  <a:schemeClr val="dk1"/>
                </a:solidFill>
                <a:latin typeface="Book Antiqua"/>
                <a:ea typeface="Book Antiqua"/>
                <a:cs typeface="Book Antiqua"/>
                <a:sym typeface="Book Antiqua"/>
              </a:rPr>
              <a:t>c. Find the effective memory access time.</a:t>
            </a:r>
            <a:endParaRPr/>
          </a:p>
          <a:p>
            <a:pPr indent="-274320" lvl="0" marL="27432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Associative Registers are nothing but the TLB. </a:t>
            </a:r>
            <a:endParaRPr/>
          </a:p>
          <a:p>
            <a:pPr indent="-274320" lvl="0" marL="27432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80% Hit Ratio means that 80% of time the page is found in the TLB and only 20% of the Time the Page Table needs to be accessed.</a:t>
            </a:r>
            <a:endParaRPr/>
          </a:p>
          <a:p>
            <a:pPr indent="-274320" lvl="0" marL="274320" marR="0" rtl="0" algn="l">
              <a:lnSpc>
                <a:spcPct val="80000"/>
              </a:lnSpc>
              <a:spcBef>
                <a:spcPts val="963"/>
              </a:spcBef>
              <a:spcAft>
                <a:spcPts val="0"/>
              </a:spcAft>
              <a:buClr>
                <a:schemeClr val="accent1"/>
              </a:buClr>
              <a:buFont typeface="Noto Sans Symbols"/>
              <a:buNone/>
            </a:pPr>
            <a:r>
              <a:t/>
            </a:r>
            <a:endParaRPr b="0" i="0" sz="1925"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963"/>
              </a:spcBef>
              <a:spcAft>
                <a:spcPts val="0"/>
              </a:spcAft>
              <a:buClr>
                <a:schemeClr val="accent1"/>
              </a:buClr>
              <a:buFont typeface="Noto Sans Symbols"/>
              <a:buNone/>
            </a:pPr>
            <a:r>
              <a:t/>
            </a:r>
            <a:endParaRPr b="0" i="0" sz="1925"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rPr b="0" baseline="30000" i="0" lang="en-US" sz="24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350"/>
              </a:spcBef>
              <a:spcAft>
                <a:spcPts val="0"/>
              </a:spcAft>
              <a:buClr>
                <a:schemeClr val="accent1"/>
              </a:buClr>
              <a:buFont typeface="Noto Sans Symbols"/>
              <a:buNone/>
            </a:pPr>
            <a:r>
              <a:t/>
            </a:r>
            <a:endParaRPr b="0" i="0" sz="7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350"/>
              </a:spcBef>
              <a:spcAft>
                <a:spcPts val="0"/>
              </a:spcAft>
              <a:buClr>
                <a:schemeClr val="accent1"/>
              </a:buClr>
              <a:buFont typeface="Noto Sans Symbols"/>
              <a:buNone/>
            </a:pPr>
            <a:r>
              <a:rPr b="0" i="0" lang="en-US" sz="700" u="none" cap="none" strike="noStrike">
                <a:solidFill>
                  <a:schemeClr val="dk1"/>
                </a:solidFill>
                <a:latin typeface="Book Antiqua"/>
                <a:ea typeface="Book Antiqua"/>
                <a:cs typeface="Book Antiqua"/>
                <a:sym typeface="Book Antiqua"/>
              </a:rPr>
              <a:t>   </a:t>
            </a:r>
            <a:endParaRPr/>
          </a:p>
          <a:p>
            <a:pPr indent="-457200" lvl="0" marL="457200" marR="0" rtl="0" algn="l">
              <a:lnSpc>
                <a:spcPct val="80000"/>
              </a:lnSpc>
              <a:spcBef>
                <a:spcPts val="475"/>
              </a:spcBef>
              <a:spcAft>
                <a:spcPts val="0"/>
              </a:spcAft>
              <a:buClr>
                <a:schemeClr val="accent1"/>
              </a:buClr>
              <a:buFont typeface="Noto Sans Symbols"/>
              <a:buNone/>
            </a:pPr>
            <a:r>
              <a:t/>
            </a:r>
            <a:endParaRPr b="0" i="0" sz="950" u="none" cap="none" strike="noStrike">
              <a:solidFill>
                <a:schemeClr val="dk1"/>
              </a:solidFill>
              <a:latin typeface="Book Antiqua"/>
              <a:ea typeface="Book Antiqua"/>
              <a:cs typeface="Book Antiqua"/>
              <a:sym typeface="Book Antiqua"/>
            </a:endParaRPr>
          </a:p>
          <a:p>
            <a:pPr indent="-457200" lvl="0" marL="457200" marR="0" rtl="0" algn="l">
              <a:lnSpc>
                <a:spcPct val="80000"/>
              </a:lnSpc>
              <a:spcBef>
                <a:spcPts val="475"/>
              </a:spcBef>
              <a:spcAft>
                <a:spcPts val="0"/>
              </a:spcAft>
              <a:buClr>
                <a:schemeClr val="accent1"/>
              </a:buClr>
              <a:buFont typeface="Noto Sans Symbols"/>
              <a:buNone/>
            </a:pPr>
            <a:r>
              <a:t/>
            </a:r>
            <a:endParaRPr b="0" i="0" sz="9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sp>
        <p:nvSpPr>
          <p:cNvPr id="1347" name="Google Shape;1347;p99"/>
          <p:cNvSpPr txBox="1"/>
          <p:nvPr>
            <p:ph type="title"/>
          </p:nvPr>
        </p:nvSpPr>
        <p:spPr>
          <a:xfrm>
            <a:off x="0" y="0"/>
            <a:ext cx="91440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000" u="none" cap="small" strike="noStrike">
                <a:solidFill>
                  <a:schemeClr val="dk2"/>
                </a:solidFill>
                <a:latin typeface="Book Antiqua"/>
                <a:ea typeface="Book Antiqua"/>
                <a:cs typeface="Book Antiqua"/>
                <a:sym typeface="Book Antiqua"/>
              </a:rPr>
              <a:t>PAGING NUMERICALS</a:t>
            </a:r>
            <a:endParaRPr b="1" i="0" sz="2000" u="none" cap="small" strike="noStrike">
              <a:solidFill>
                <a:schemeClr val="dk2"/>
              </a:solidFill>
              <a:latin typeface="Book Antiqua"/>
              <a:ea typeface="Book Antiqua"/>
              <a:cs typeface="Book Antiqua"/>
              <a:sym typeface="Book Antiqua"/>
            </a:endParaRPr>
          </a:p>
        </p:txBody>
      </p:sp>
      <p:sp>
        <p:nvSpPr>
          <p:cNvPr id="1348" name="Google Shape;1348;p99"/>
          <p:cNvSpPr txBox="1"/>
          <p:nvPr>
            <p:ph idx="1" type="body"/>
          </p:nvPr>
        </p:nvSpPr>
        <p:spPr>
          <a:xfrm>
            <a:off x="0" y="457200"/>
            <a:ext cx="9144000" cy="6400800"/>
          </a:xfrm>
          <a:prstGeom prst="rect">
            <a:avLst/>
          </a:prstGeom>
          <a:noFill/>
          <a:ln>
            <a:noFill/>
          </a:ln>
        </p:spPr>
        <p:txBody>
          <a:bodyPr anchorCtr="0" anchor="t" bIns="45700" lIns="91425" spcFirstLastPara="1" rIns="91425" wrap="square" tIns="45700">
            <a:noAutofit/>
          </a:bodyPr>
          <a:lstStyle/>
          <a:p>
            <a:pPr indent="-1371600" lvl="0" marL="1371600" marR="0" rtl="0" algn="l">
              <a:lnSpc>
                <a:spcPct val="80000"/>
              </a:lnSpc>
              <a:spcBef>
                <a:spcPts val="0"/>
              </a:spcBef>
              <a:spcAft>
                <a:spcPts val="0"/>
              </a:spcAft>
              <a:buClr>
                <a:schemeClr val="accent1"/>
              </a:buClr>
              <a:buFont typeface="Noto Sans Symbols"/>
              <a:buNone/>
            </a:pPr>
            <a:r>
              <a:rPr b="0" i="0" lang="en-US" sz="2400" u="sng" cap="none" strike="noStrike">
                <a:solidFill>
                  <a:schemeClr val="dk1"/>
                </a:solidFill>
                <a:latin typeface="Book Antiqua"/>
                <a:ea typeface="Book Antiqua"/>
                <a:cs typeface="Book Antiqua"/>
                <a:sym typeface="Book Antiqua"/>
              </a:rPr>
              <a:t>When the page is in TLB</a:t>
            </a:r>
            <a:endParaRPr/>
          </a:p>
          <a:p>
            <a:pPr indent="-1371600" lvl="0" marL="137160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 50 ns ( to access TLB ) + 750 ns ( to access the page in Main Memory )</a:t>
            </a:r>
            <a:endParaRPr/>
          </a:p>
          <a:p>
            <a:pPr indent="-1371600" lvl="0" marL="137160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 800 ns</a:t>
            </a:r>
            <a:endParaRPr/>
          </a:p>
          <a:p>
            <a:pPr indent="-1371600" lvl="0" marL="1371600" marR="0" rtl="0" algn="l">
              <a:lnSpc>
                <a:spcPct val="80000"/>
              </a:lnSpc>
              <a:spcBef>
                <a:spcPts val="1200"/>
              </a:spcBef>
              <a:spcAft>
                <a:spcPts val="0"/>
              </a:spcAft>
              <a:buClr>
                <a:schemeClr val="accent1"/>
              </a:buClr>
              <a:buFont typeface="Noto Sans Symbols"/>
              <a:buNone/>
            </a:pPr>
            <a:r>
              <a:rPr b="0" i="0" lang="en-US" sz="2400" u="sng" cap="none" strike="noStrike">
                <a:solidFill>
                  <a:schemeClr val="dk1"/>
                </a:solidFill>
                <a:latin typeface="Book Antiqua"/>
                <a:ea typeface="Book Antiqua"/>
                <a:cs typeface="Book Antiqua"/>
                <a:sym typeface="Book Antiqua"/>
              </a:rPr>
              <a:t>When the page is not in TLB</a:t>
            </a:r>
            <a:endParaRPr/>
          </a:p>
          <a:p>
            <a:pPr indent="-1371600" lvl="0" marL="137160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 50 ns ( to access TLB ) + 750 ns ( to access Page Table in Main Memory )</a:t>
            </a:r>
            <a:br>
              <a:rPr b="0" i="0" lang="en-US" sz="2400" u="none" cap="none" strike="noStrike">
                <a:solidFill>
                  <a:schemeClr val="dk1"/>
                </a:solidFill>
                <a:latin typeface="Book Antiqua"/>
                <a:ea typeface="Book Antiqua"/>
                <a:cs typeface="Book Antiqua"/>
                <a:sym typeface="Book Antiqua"/>
              </a:rPr>
            </a:br>
            <a:r>
              <a:rPr b="0" i="0" lang="en-US" sz="2400" u="none" cap="none" strike="noStrike">
                <a:solidFill>
                  <a:schemeClr val="dk1"/>
                </a:solidFill>
                <a:latin typeface="Book Antiqua"/>
                <a:ea typeface="Book Antiqua"/>
                <a:cs typeface="Book Antiqua"/>
                <a:sym typeface="Book Antiqua"/>
              </a:rPr>
              <a:t>+ 750 ns ( to access the Page )</a:t>
            </a:r>
            <a:endParaRPr/>
          </a:p>
          <a:p>
            <a:pPr indent="-1371600" lvl="0" marL="137160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 1550 ns </a:t>
            </a:r>
            <a:endParaRPr/>
          </a:p>
          <a:p>
            <a:pPr indent="-1371600" lvl="0" marL="137160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Effective Memory Access Time = 0.8*800 + 0.2(1550) = 340 ns</a:t>
            </a:r>
            <a:endParaRPr/>
          </a:p>
          <a:p>
            <a:pPr indent="-274320" lvl="0" marL="274320" marR="0" rtl="0" algn="l">
              <a:lnSpc>
                <a:spcPct val="80000"/>
              </a:lnSpc>
              <a:spcBef>
                <a:spcPts val="963"/>
              </a:spcBef>
              <a:spcAft>
                <a:spcPts val="0"/>
              </a:spcAft>
              <a:buClr>
                <a:schemeClr val="accent1"/>
              </a:buClr>
              <a:buFont typeface="Noto Sans Symbols"/>
              <a:buNone/>
            </a:pPr>
            <a:r>
              <a:t/>
            </a:r>
            <a:endParaRPr b="0" i="0" sz="1925"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963"/>
              </a:spcBef>
              <a:spcAft>
                <a:spcPts val="0"/>
              </a:spcAft>
              <a:buClr>
                <a:schemeClr val="accent1"/>
              </a:buClr>
              <a:buFont typeface="Noto Sans Symbols"/>
              <a:buNone/>
            </a:pPr>
            <a:r>
              <a:t/>
            </a:r>
            <a:endParaRPr b="0" i="0" sz="1925"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rPr b="0" baseline="30000" i="0" lang="en-US" sz="24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350"/>
              </a:spcBef>
              <a:spcAft>
                <a:spcPts val="0"/>
              </a:spcAft>
              <a:buClr>
                <a:schemeClr val="accent1"/>
              </a:buClr>
              <a:buFont typeface="Noto Sans Symbols"/>
              <a:buNone/>
            </a:pPr>
            <a:r>
              <a:t/>
            </a:r>
            <a:endParaRPr b="0" i="0" sz="7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350"/>
              </a:spcBef>
              <a:spcAft>
                <a:spcPts val="0"/>
              </a:spcAft>
              <a:buClr>
                <a:schemeClr val="accent1"/>
              </a:buClr>
              <a:buFont typeface="Noto Sans Symbols"/>
              <a:buNone/>
            </a:pPr>
            <a:r>
              <a:rPr b="0" i="0" lang="en-US" sz="700" u="none" cap="none" strike="noStrike">
                <a:solidFill>
                  <a:schemeClr val="dk1"/>
                </a:solidFill>
                <a:latin typeface="Book Antiqua"/>
                <a:ea typeface="Book Antiqua"/>
                <a:cs typeface="Book Antiqua"/>
                <a:sym typeface="Book Antiqua"/>
              </a:rPr>
              <a:t>   </a:t>
            </a:r>
            <a:endParaRPr/>
          </a:p>
          <a:p>
            <a:pPr indent="-457200" lvl="0" marL="457200" marR="0" rtl="0" algn="l">
              <a:lnSpc>
                <a:spcPct val="80000"/>
              </a:lnSpc>
              <a:spcBef>
                <a:spcPts val="475"/>
              </a:spcBef>
              <a:spcAft>
                <a:spcPts val="0"/>
              </a:spcAft>
              <a:buClr>
                <a:schemeClr val="accent1"/>
              </a:buClr>
              <a:buFont typeface="Noto Sans Symbols"/>
              <a:buNone/>
            </a:pPr>
            <a:r>
              <a:t/>
            </a:r>
            <a:endParaRPr b="0" i="0" sz="950" u="none" cap="none" strike="noStrike">
              <a:solidFill>
                <a:schemeClr val="dk1"/>
              </a:solidFill>
              <a:latin typeface="Book Antiqua"/>
              <a:ea typeface="Book Antiqua"/>
              <a:cs typeface="Book Antiqua"/>
              <a:sym typeface="Book Antiqua"/>
            </a:endParaRPr>
          </a:p>
          <a:p>
            <a:pPr indent="-457200" lvl="0" marL="457200" marR="0" rtl="0" algn="l">
              <a:lnSpc>
                <a:spcPct val="80000"/>
              </a:lnSpc>
              <a:spcBef>
                <a:spcPts val="475"/>
              </a:spcBef>
              <a:spcAft>
                <a:spcPts val="0"/>
              </a:spcAft>
              <a:buClr>
                <a:schemeClr val="accent1"/>
              </a:buClr>
              <a:buFont typeface="Noto Sans Symbols"/>
              <a:buNone/>
            </a:pPr>
            <a:r>
              <a:t/>
            </a:r>
            <a:endParaRPr b="0" i="0" sz="9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sp>
        <p:nvSpPr>
          <p:cNvPr id="1353" name="Google Shape;1353;p100"/>
          <p:cNvSpPr txBox="1"/>
          <p:nvPr>
            <p:ph type="title"/>
          </p:nvPr>
        </p:nvSpPr>
        <p:spPr>
          <a:xfrm>
            <a:off x="0" y="0"/>
            <a:ext cx="91440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000" u="none" cap="small" strike="noStrike">
                <a:solidFill>
                  <a:schemeClr val="dk2"/>
                </a:solidFill>
                <a:latin typeface="Book Antiqua"/>
                <a:ea typeface="Book Antiqua"/>
                <a:cs typeface="Book Antiqua"/>
                <a:sym typeface="Book Antiqua"/>
              </a:rPr>
              <a:t>PAGING NUMERICALS</a:t>
            </a:r>
            <a:endParaRPr b="1" i="0" sz="2000" u="none" cap="small" strike="noStrike">
              <a:solidFill>
                <a:schemeClr val="dk2"/>
              </a:solidFill>
              <a:latin typeface="Book Antiqua"/>
              <a:ea typeface="Book Antiqua"/>
              <a:cs typeface="Book Antiqua"/>
              <a:sym typeface="Book Antiqua"/>
            </a:endParaRPr>
          </a:p>
        </p:txBody>
      </p:sp>
      <p:sp>
        <p:nvSpPr>
          <p:cNvPr id="1354" name="Google Shape;1354;p100"/>
          <p:cNvSpPr txBox="1"/>
          <p:nvPr>
            <p:ph idx="1" type="body"/>
          </p:nvPr>
        </p:nvSpPr>
        <p:spPr>
          <a:xfrm>
            <a:off x="0" y="457200"/>
            <a:ext cx="9144000" cy="64008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Consider a system with 80% hit ratio, and 2% page fault rate 50 nano-seconds time to search the associative registers , 750 nano-seconds time to access memory and 10 ms to access Disk. Find the time to access a page </a:t>
            </a:r>
            <a:endParaRPr/>
          </a:p>
          <a:p>
            <a:pPr indent="-274320" lvl="0" marL="27432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a. When the page number is in associative memory. </a:t>
            </a:r>
            <a:br>
              <a:rPr b="0" i="0" lang="en-US" sz="2400" u="none" cap="none" strike="noStrike">
                <a:solidFill>
                  <a:schemeClr val="dk1"/>
                </a:solidFill>
                <a:latin typeface="Book Antiqua"/>
                <a:ea typeface="Book Antiqua"/>
                <a:cs typeface="Book Antiqua"/>
                <a:sym typeface="Book Antiqua"/>
              </a:rPr>
            </a:br>
            <a:r>
              <a:rPr b="0" i="0" lang="en-US" sz="2400" u="none" cap="none" strike="noStrike">
                <a:solidFill>
                  <a:schemeClr val="dk1"/>
                </a:solidFill>
                <a:latin typeface="Book Antiqua"/>
                <a:ea typeface="Book Antiqua"/>
                <a:cs typeface="Book Antiqua"/>
                <a:sym typeface="Book Antiqua"/>
              </a:rPr>
              <a:t>b. When the page number is not in associative memory.</a:t>
            </a:r>
            <a:br>
              <a:rPr b="0" i="0" lang="en-US" sz="2400" u="none" cap="none" strike="noStrike">
                <a:solidFill>
                  <a:schemeClr val="dk1"/>
                </a:solidFill>
                <a:latin typeface="Book Antiqua"/>
                <a:ea typeface="Book Antiqua"/>
                <a:cs typeface="Book Antiqua"/>
                <a:sym typeface="Book Antiqua"/>
              </a:rPr>
            </a:br>
            <a:r>
              <a:rPr b="0" i="0" lang="en-US" sz="2400" u="none" cap="none" strike="noStrike">
                <a:solidFill>
                  <a:schemeClr val="dk1"/>
                </a:solidFill>
                <a:latin typeface="Book Antiqua"/>
                <a:ea typeface="Book Antiqua"/>
                <a:cs typeface="Book Antiqua"/>
                <a:sym typeface="Book Antiqua"/>
              </a:rPr>
              <a:t>c. When the page number is not in associative memory and not in main memory</a:t>
            </a:r>
            <a:br>
              <a:rPr b="0" i="0" lang="en-US" sz="2400" u="none" cap="none" strike="noStrike">
                <a:solidFill>
                  <a:schemeClr val="dk1"/>
                </a:solidFill>
                <a:latin typeface="Book Antiqua"/>
                <a:ea typeface="Book Antiqua"/>
                <a:cs typeface="Book Antiqua"/>
                <a:sym typeface="Book Antiqua"/>
              </a:rPr>
            </a:br>
            <a:r>
              <a:rPr b="0" i="0" lang="en-US" sz="2400" u="none" cap="none" strike="noStrike">
                <a:solidFill>
                  <a:schemeClr val="dk1"/>
                </a:solidFill>
                <a:latin typeface="Book Antiqua"/>
                <a:ea typeface="Book Antiqua"/>
                <a:cs typeface="Book Antiqua"/>
                <a:sym typeface="Book Antiqua"/>
              </a:rPr>
              <a:t>d. Find the effective memory access time.</a:t>
            </a:r>
            <a:endParaRPr/>
          </a:p>
          <a:p>
            <a:pPr indent="-274320" lvl="0" marL="27432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Associative Registers are nothing but the TLB. </a:t>
            </a:r>
            <a:endParaRPr/>
          </a:p>
          <a:p>
            <a:pPr indent="-274320" lvl="0" marL="27432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80% Hit Ratio means that 80% of time the page is found in the TLB and only 20% of the Time the Page Table needs to be accessed.</a:t>
            </a:r>
            <a:endParaRPr/>
          </a:p>
          <a:p>
            <a:pPr indent="-274320" lvl="0" marL="274320" marR="0" rtl="0" algn="l">
              <a:lnSpc>
                <a:spcPct val="80000"/>
              </a:lnSpc>
              <a:spcBef>
                <a:spcPts val="963"/>
              </a:spcBef>
              <a:spcAft>
                <a:spcPts val="0"/>
              </a:spcAft>
              <a:buClr>
                <a:schemeClr val="accent1"/>
              </a:buClr>
              <a:buFont typeface="Noto Sans Symbols"/>
              <a:buNone/>
            </a:pPr>
            <a:r>
              <a:t/>
            </a:r>
            <a:endParaRPr b="0" i="0" sz="1925"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963"/>
              </a:spcBef>
              <a:spcAft>
                <a:spcPts val="0"/>
              </a:spcAft>
              <a:buClr>
                <a:schemeClr val="accent1"/>
              </a:buClr>
              <a:buFont typeface="Noto Sans Symbols"/>
              <a:buNone/>
            </a:pPr>
            <a:r>
              <a:t/>
            </a:r>
            <a:endParaRPr b="0" i="0" sz="1925"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rPr b="0" baseline="30000" i="0" lang="en-US" sz="24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350"/>
              </a:spcBef>
              <a:spcAft>
                <a:spcPts val="0"/>
              </a:spcAft>
              <a:buClr>
                <a:schemeClr val="accent1"/>
              </a:buClr>
              <a:buFont typeface="Noto Sans Symbols"/>
              <a:buNone/>
            </a:pPr>
            <a:r>
              <a:t/>
            </a:r>
            <a:endParaRPr b="0" i="0" sz="7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350"/>
              </a:spcBef>
              <a:spcAft>
                <a:spcPts val="0"/>
              </a:spcAft>
              <a:buClr>
                <a:schemeClr val="accent1"/>
              </a:buClr>
              <a:buFont typeface="Noto Sans Symbols"/>
              <a:buNone/>
            </a:pPr>
            <a:r>
              <a:rPr b="0" i="0" lang="en-US" sz="700" u="none" cap="none" strike="noStrike">
                <a:solidFill>
                  <a:schemeClr val="dk1"/>
                </a:solidFill>
                <a:latin typeface="Book Antiqua"/>
                <a:ea typeface="Book Antiqua"/>
                <a:cs typeface="Book Antiqua"/>
                <a:sym typeface="Book Antiqua"/>
              </a:rPr>
              <a:t>   </a:t>
            </a:r>
            <a:endParaRPr/>
          </a:p>
          <a:p>
            <a:pPr indent="-457200" lvl="0" marL="457200" marR="0" rtl="0" algn="l">
              <a:lnSpc>
                <a:spcPct val="80000"/>
              </a:lnSpc>
              <a:spcBef>
                <a:spcPts val="475"/>
              </a:spcBef>
              <a:spcAft>
                <a:spcPts val="0"/>
              </a:spcAft>
              <a:buClr>
                <a:schemeClr val="accent1"/>
              </a:buClr>
              <a:buFont typeface="Noto Sans Symbols"/>
              <a:buNone/>
            </a:pPr>
            <a:r>
              <a:t/>
            </a:r>
            <a:endParaRPr b="0" i="0" sz="950" u="none" cap="none" strike="noStrike">
              <a:solidFill>
                <a:schemeClr val="dk1"/>
              </a:solidFill>
              <a:latin typeface="Book Antiqua"/>
              <a:ea typeface="Book Antiqua"/>
              <a:cs typeface="Book Antiqua"/>
              <a:sym typeface="Book Antiqua"/>
            </a:endParaRPr>
          </a:p>
          <a:p>
            <a:pPr indent="-457200" lvl="0" marL="457200" marR="0" rtl="0" algn="l">
              <a:lnSpc>
                <a:spcPct val="80000"/>
              </a:lnSpc>
              <a:spcBef>
                <a:spcPts val="475"/>
              </a:spcBef>
              <a:spcAft>
                <a:spcPts val="0"/>
              </a:spcAft>
              <a:buClr>
                <a:schemeClr val="accent1"/>
              </a:buClr>
              <a:buFont typeface="Noto Sans Symbols"/>
              <a:buNone/>
            </a:pPr>
            <a:r>
              <a:t/>
            </a:r>
            <a:endParaRPr b="0" i="0" sz="9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8" name="Shape 1358"/>
        <p:cNvGrpSpPr/>
        <p:nvPr/>
      </p:nvGrpSpPr>
      <p:grpSpPr>
        <a:xfrm>
          <a:off x="0" y="0"/>
          <a:ext cx="0" cy="0"/>
          <a:chOff x="0" y="0"/>
          <a:chExt cx="0" cy="0"/>
        </a:xfrm>
      </p:grpSpPr>
      <p:sp>
        <p:nvSpPr>
          <p:cNvPr id="1359" name="Google Shape;1359;p101"/>
          <p:cNvSpPr txBox="1"/>
          <p:nvPr>
            <p:ph type="title"/>
          </p:nvPr>
        </p:nvSpPr>
        <p:spPr>
          <a:xfrm>
            <a:off x="0" y="0"/>
            <a:ext cx="9144000" cy="762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PAGING NUMERICALS</a:t>
            </a:r>
            <a:endParaRPr b="1" i="0" sz="2400" u="none" cap="small" strike="noStrike">
              <a:solidFill>
                <a:schemeClr val="dk2"/>
              </a:solidFill>
              <a:latin typeface="Book Antiqua"/>
              <a:ea typeface="Book Antiqua"/>
              <a:cs typeface="Book Antiqua"/>
              <a:sym typeface="Book Antiqua"/>
            </a:endParaRPr>
          </a:p>
        </p:txBody>
      </p:sp>
      <p:sp>
        <p:nvSpPr>
          <p:cNvPr id="1360" name="Google Shape;1360;p101"/>
          <p:cNvSpPr txBox="1"/>
          <p:nvPr>
            <p:ph idx="1" type="body"/>
          </p:nvPr>
        </p:nvSpPr>
        <p:spPr>
          <a:xfrm>
            <a:off x="0" y="990600"/>
            <a:ext cx="9144000" cy="5867400"/>
          </a:xfrm>
          <a:prstGeom prst="rect">
            <a:avLst/>
          </a:prstGeom>
          <a:noFill/>
          <a:ln>
            <a:noFill/>
          </a:ln>
        </p:spPr>
        <p:txBody>
          <a:bodyPr anchorCtr="0" anchor="t" bIns="45700" lIns="91425" spcFirstLastPara="1" rIns="91425" wrap="square" tIns="45700">
            <a:noAutofit/>
          </a:bodyPr>
          <a:lstStyle/>
          <a:p>
            <a:pPr indent="-1371600" lvl="0" marL="1371600" marR="0" rtl="0" algn="l">
              <a:lnSpc>
                <a:spcPct val="80000"/>
              </a:lnSpc>
              <a:spcBef>
                <a:spcPts val="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When the page is in TLB</a:t>
            </a:r>
            <a:endParaRPr/>
          </a:p>
          <a:p>
            <a:pPr indent="-1371600" lvl="0" marL="137160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 50 ns ( to access TLB ) + 750 ns ( to access the page in Main Memory )</a:t>
            </a:r>
            <a:endParaRPr/>
          </a:p>
          <a:p>
            <a:pPr indent="-1371600" lvl="0" marL="137160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 800 ns</a:t>
            </a:r>
            <a:endParaRPr/>
          </a:p>
          <a:p>
            <a:pPr indent="-1371600" lvl="0" marL="137160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When the page is not in TLB</a:t>
            </a:r>
            <a:endParaRPr/>
          </a:p>
          <a:p>
            <a:pPr indent="-1371600" lvl="0" marL="137160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 50 ns ( to access TLB ) + 750 ns ( to access Page Table in Main Memory )</a:t>
            </a:r>
            <a:br>
              <a:rPr b="0" i="0" lang="en-US" sz="2400" u="none" cap="none" strike="noStrike">
                <a:solidFill>
                  <a:schemeClr val="dk1"/>
                </a:solidFill>
                <a:latin typeface="Book Antiqua"/>
                <a:ea typeface="Book Antiqua"/>
                <a:cs typeface="Book Antiqua"/>
                <a:sym typeface="Book Antiqua"/>
              </a:rPr>
            </a:br>
            <a:r>
              <a:rPr b="0" i="0" lang="en-US" sz="2400" u="none" cap="none" strike="noStrike">
                <a:solidFill>
                  <a:schemeClr val="dk1"/>
                </a:solidFill>
                <a:latin typeface="Book Antiqua"/>
                <a:ea typeface="Book Antiqua"/>
                <a:cs typeface="Book Antiqua"/>
                <a:sym typeface="Book Antiqua"/>
              </a:rPr>
              <a:t>+ 750 ns ( to access the Page )</a:t>
            </a:r>
            <a:endParaRPr/>
          </a:p>
          <a:p>
            <a:pPr indent="-1371600" lvl="0" marL="137160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 1550 ns </a:t>
            </a:r>
            <a:endParaRPr/>
          </a:p>
          <a:p>
            <a:pPr indent="-274320" lvl="0" marL="274320" marR="0" rtl="0" algn="l">
              <a:lnSpc>
                <a:spcPct val="80000"/>
              </a:lnSpc>
              <a:spcBef>
                <a:spcPts val="963"/>
              </a:spcBef>
              <a:spcAft>
                <a:spcPts val="0"/>
              </a:spcAft>
              <a:buClr>
                <a:schemeClr val="accent1"/>
              </a:buClr>
              <a:buFont typeface="Noto Sans Symbols"/>
              <a:buNone/>
            </a:pPr>
            <a:r>
              <a:t/>
            </a:r>
            <a:endParaRPr b="0" i="0" sz="1925"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963"/>
              </a:spcBef>
              <a:spcAft>
                <a:spcPts val="0"/>
              </a:spcAft>
              <a:buClr>
                <a:schemeClr val="accent1"/>
              </a:buClr>
              <a:buFont typeface="Noto Sans Symbols"/>
              <a:buNone/>
            </a:pPr>
            <a:r>
              <a:t/>
            </a:r>
            <a:endParaRPr b="0" i="0" sz="1925"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rPr b="0" baseline="30000" i="0" lang="en-US" sz="24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350"/>
              </a:spcBef>
              <a:spcAft>
                <a:spcPts val="0"/>
              </a:spcAft>
              <a:buClr>
                <a:schemeClr val="accent1"/>
              </a:buClr>
              <a:buFont typeface="Noto Sans Symbols"/>
              <a:buNone/>
            </a:pPr>
            <a:r>
              <a:t/>
            </a:r>
            <a:endParaRPr b="0" i="0" sz="7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350"/>
              </a:spcBef>
              <a:spcAft>
                <a:spcPts val="0"/>
              </a:spcAft>
              <a:buClr>
                <a:schemeClr val="accent1"/>
              </a:buClr>
              <a:buFont typeface="Noto Sans Symbols"/>
              <a:buNone/>
            </a:pPr>
            <a:r>
              <a:rPr b="0" i="0" lang="en-US" sz="700" u="none" cap="none" strike="noStrike">
                <a:solidFill>
                  <a:schemeClr val="dk1"/>
                </a:solidFill>
                <a:latin typeface="Book Antiqua"/>
                <a:ea typeface="Book Antiqua"/>
                <a:cs typeface="Book Antiqua"/>
                <a:sym typeface="Book Antiqua"/>
              </a:rPr>
              <a:t>   </a:t>
            </a:r>
            <a:endParaRPr/>
          </a:p>
          <a:p>
            <a:pPr indent="-457200" lvl="0" marL="457200" marR="0" rtl="0" algn="l">
              <a:lnSpc>
                <a:spcPct val="80000"/>
              </a:lnSpc>
              <a:spcBef>
                <a:spcPts val="475"/>
              </a:spcBef>
              <a:spcAft>
                <a:spcPts val="0"/>
              </a:spcAft>
              <a:buClr>
                <a:schemeClr val="accent1"/>
              </a:buClr>
              <a:buFont typeface="Noto Sans Symbols"/>
              <a:buNone/>
            </a:pPr>
            <a:r>
              <a:t/>
            </a:r>
            <a:endParaRPr b="0" i="0" sz="950" u="none" cap="none" strike="noStrike">
              <a:solidFill>
                <a:schemeClr val="dk1"/>
              </a:solidFill>
              <a:latin typeface="Book Antiqua"/>
              <a:ea typeface="Book Antiqua"/>
              <a:cs typeface="Book Antiqua"/>
              <a:sym typeface="Book Antiqua"/>
            </a:endParaRPr>
          </a:p>
          <a:p>
            <a:pPr indent="-457200" lvl="0" marL="457200" marR="0" rtl="0" algn="l">
              <a:lnSpc>
                <a:spcPct val="80000"/>
              </a:lnSpc>
              <a:spcBef>
                <a:spcPts val="475"/>
              </a:spcBef>
              <a:spcAft>
                <a:spcPts val="0"/>
              </a:spcAft>
              <a:buClr>
                <a:schemeClr val="accent1"/>
              </a:buClr>
              <a:buFont typeface="Noto Sans Symbols"/>
              <a:buNone/>
            </a:pPr>
            <a:r>
              <a:t/>
            </a:r>
            <a:endParaRPr b="0" i="0" sz="9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txBox="1"/>
          <p:nvPr>
            <p:ph type="title"/>
          </p:nvPr>
        </p:nvSpPr>
        <p:spPr>
          <a:xfrm>
            <a:off x="228600" y="76200"/>
            <a:ext cx="84582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Parent waiting for all children to terminate</a:t>
            </a:r>
            <a:endParaRPr/>
          </a:p>
        </p:txBody>
      </p:sp>
      <p:sp>
        <p:nvSpPr>
          <p:cNvPr id="204" name="Google Shape;204;p21"/>
          <p:cNvSpPr txBox="1"/>
          <p:nvPr>
            <p:ph idx="1" type="body"/>
          </p:nvPr>
        </p:nvSpPr>
        <p:spPr>
          <a:xfrm>
            <a:off x="228600" y="533400"/>
            <a:ext cx="8458200" cy="61722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if ( pid1 == 0 )</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num_child_proc++;</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printf("\nI am the second child\n");</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printf("\nMy parent is %d\n", getppid());</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sleep(2);</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else</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num_child_proc++;</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printf("\nI am the parent of child with pid %d\n", pid1);</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while ( num_child_proc )</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procid = wait(&amp;status);</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printf("Child %d just exited\n", procid);</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num_child_proc--;</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t/>
            </a:r>
            <a:endParaRPr b="0" i="0" sz="15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printf("I am the process with pid %d executing this statement\n", getpid());</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    return 0;</a:t>
            </a:r>
            <a:endParaRPr/>
          </a:p>
          <a:p>
            <a:pPr indent="-274320" lvl="0" marL="274320" marR="0" rtl="0" algn="l">
              <a:lnSpc>
                <a:spcPct val="80000"/>
              </a:lnSpc>
              <a:spcBef>
                <a:spcPts val="600"/>
              </a:spcBef>
              <a:spcAft>
                <a:spcPts val="0"/>
              </a:spcAft>
              <a:buClr>
                <a:schemeClr val="accent1"/>
              </a:buClr>
              <a:buFont typeface="Noto Sans Symbols"/>
              <a:buNone/>
            </a:pPr>
            <a:r>
              <a:rPr b="0" i="0" lang="en-US" sz="1500" u="none" cap="none" strike="noStrike">
                <a:solidFill>
                  <a:schemeClr val="dk1"/>
                </a:solidFill>
                <a:latin typeface="Book Antiqua"/>
                <a:ea typeface="Book Antiqua"/>
                <a:cs typeface="Book Antiqua"/>
                <a:sym typeface="Book Antiqua"/>
              </a:rPr>
              <a:t>}</a:t>
            </a:r>
            <a:endParaRPr b="0" i="0" sz="15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id="1365" name="Google Shape;1365;p102"/>
          <p:cNvSpPr txBox="1"/>
          <p:nvPr>
            <p:ph type="title"/>
          </p:nvPr>
        </p:nvSpPr>
        <p:spPr>
          <a:xfrm>
            <a:off x="0" y="0"/>
            <a:ext cx="91440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000" u="none" cap="small" strike="noStrike">
                <a:solidFill>
                  <a:schemeClr val="dk2"/>
                </a:solidFill>
                <a:latin typeface="Book Antiqua"/>
                <a:ea typeface="Book Antiqua"/>
                <a:cs typeface="Book Antiqua"/>
                <a:sym typeface="Book Antiqua"/>
              </a:rPr>
              <a:t>PAGING NUMERICALS</a:t>
            </a:r>
            <a:endParaRPr b="1" i="0" sz="2000" u="none" cap="small" strike="noStrike">
              <a:solidFill>
                <a:schemeClr val="dk2"/>
              </a:solidFill>
              <a:latin typeface="Book Antiqua"/>
              <a:ea typeface="Book Antiqua"/>
              <a:cs typeface="Book Antiqua"/>
              <a:sym typeface="Book Antiqua"/>
            </a:endParaRPr>
          </a:p>
        </p:txBody>
      </p:sp>
      <p:sp>
        <p:nvSpPr>
          <p:cNvPr id="1366" name="Google Shape;1366;p102"/>
          <p:cNvSpPr txBox="1"/>
          <p:nvPr>
            <p:ph idx="1" type="body"/>
          </p:nvPr>
        </p:nvSpPr>
        <p:spPr>
          <a:xfrm>
            <a:off x="0" y="457200"/>
            <a:ext cx="9144000" cy="6400800"/>
          </a:xfrm>
          <a:prstGeom prst="rect">
            <a:avLst/>
          </a:prstGeom>
          <a:noFill/>
          <a:ln>
            <a:noFill/>
          </a:ln>
        </p:spPr>
        <p:txBody>
          <a:bodyPr anchorCtr="0" anchor="t" bIns="45700" lIns="91425" spcFirstLastPara="1" rIns="91425" wrap="square" tIns="45700">
            <a:noAutofit/>
          </a:bodyPr>
          <a:lstStyle/>
          <a:p>
            <a:pPr indent="-1371600" lvl="0" marL="1371600" marR="0" rtl="0" algn="l">
              <a:lnSpc>
                <a:spcPct val="80000"/>
              </a:lnSpc>
              <a:spcBef>
                <a:spcPts val="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When the page is not in TLB and not in Main Memory</a:t>
            </a:r>
            <a:endParaRPr/>
          </a:p>
          <a:p>
            <a:pPr indent="-1371600" lvl="0" marL="137160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 50 ns ( to access TLB ) + 750 ns ( to access Page Table in Main Memory + 10 ms ( to access and transfer the frame from Disk to Main Memory ) + 750 ns ( to access the page in Main Memory )</a:t>
            </a:r>
            <a:endParaRPr/>
          </a:p>
          <a:p>
            <a:pPr indent="-1371600" lvl="0" marL="137160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 ( 50 + 750 + 750 )ns + ( 10 * 10</a:t>
            </a:r>
            <a:r>
              <a:rPr b="0" baseline="30000" i="0" lang="en-US" sz="2400" u="none" cap="none" strike="noStrike">
                <a:solidFill>
                  <a:schemeClr val="dk1"/>
                </a:solidFill>
                <a:latin typeface="Book Antiqua"/>
                <a:ea typeface="Book Antiqua"/>
                <a:cs typeface="Book Antiqua"/>
                <a:sym typeface="Book Antiqua"/>
              </a:rPr>
              <a:t>6</a:t>
            </a:r>
            <a:r>
              <a:rPr b="0" i="0" lang="en-US" sz="2400" u="none" cap="none" strike="noStrike">
                <a:solidFill>
                  <a:schemeClr val="dk1"/>
                </a:solidFill>
                <a:latin typeface="Book Antiqua"/>
                <a:ea typeface="Book Antiqua"/>
                <a:cs typeface="Book Antiqua"/>
                <a:sym typeface="Book Antiqua"/>
              </a:rPr>
              <a:t> )ns</a:t>
            </a:r>
            <a:endParaRPr/>
          </a:p>
          <a:p>
            <a:pPr indent="-1371600" lvl="0" marL="137160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 1550 ns +  10000000 ns</a:t>
            </a:r>
            <a:endParaRPr/>
          </a:p>
          <a:p>
            <a:pPr indent="-1371600" lvl="0" marL="137160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 10000550 ns</a:t>
            </a:r>
            <a:endParaRPr/>
          </a:p>
          <a:p>
            <a:pPr indent="-1371600" lvl="0" marL="1371600" marR="0" rtl="0" algn="l">
              <a:lnSpc>
                <a:spcPct val="80000"/>
              </a:lnSpc>
              <a:spcBef>
                <a:spcPts val="12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1371600" lvl="0" marL="137160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Effective Memory Access Time</a:t>
            </a:r>
            <a:endParaRPr/>
          </a:p>
          <a:p>
            <a:pPr indent="-1371600" lvl="0" marL="137160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  0.8 ( 50 + 750 ) + </a:t>
            </a:r>
            <a:endParaRPr/>
          </a:p>
          <a:p>
            <a:pPr indent="-1371600" lvl="0" marL="137160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0.04 ( 50 + 750 + 10 * 10</a:t>
            </a:r>
            <a:r>
              <a:rPr b="0" baseline="30000" i="0" lang="en-US" sz="2400" u="none" cap="none" strike="noStrike">
                <a:solidFill>
                  <a:schemeClr val="dk1"/>
                </a:solidFill>
                <a:latin typeface="Book Antiqua"/>
                <a:ea typeface="Book Antiqua"/>
                <a:cs typeface="Book Antiqua"/>
                <a:sym typeface="Book Antiqua"/>
              </a:rPr>
              <a:t>6</a:t>
            </a:r>
            <a:r>
              <a:rPr b="0" i="0" lang="en-US" sz="2400" u="none" cap="none" strike="noStrike">
                <a:solidFill>
                  <a:schemeClr val="dk1"/>
                </a:solidFill>
                <a:latin typeface="Book Antiqua"/>
                <a:ea typeface="Book Antiqua"/>
                <a:cs typeface="Book Antiqua"/>
                <a:sym typeface="Book Antiqua"/>
              </a:rPr>
              <a:t> + 750 ) +</a:t>
            </a:r>
            <a:endParaRPr/>
          </a:p>
          <a:p>
            <a:pPr indent="-1371600" lvl="0" marL="137160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0.16 ( 50 + 750 + 750 )</a:t>
            </a:r>
            <a:endParaRPr/>
          </a:p>
          <a:p>
            <a:pPr indent="-1371600" lvl="0" marL="137160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 400950 ns</a:t>
            </a:r>
            <a:endParaRPr/>
          </a:p>
          <a:p>
            <a:pPr indent="-1371600" lvl="0" marL="1371600" marR="0" rtl="0" algn="l">
              <a:lnSpc>
                <a:spcPct val="80000"/>
              </a:lnSpc>
              <a:spcBef>
                <a:spcPts val="1000"/>
              </a:spcBef>
              <a:spcAft>
                <a:spcPts val="0"/>
              </a:spcAft>
              <a:buClr>
                <a:schemeClr val="accent1"/>
              </a:buClr>
              <a:buFont typeface="Noto Sans Symbols"/>
              <a:buNone/>
            </a:pPr>
            <a:r>
              <a:t/>
            </a:r>
            <a:endParaRPr b="0" i="0" sz="2000" u="none" cap="none" strike="noStrike">
              <a:solidFill>
                <a:schemeClr val="dk1"/>
              </a:solidFill>
              <a:latin typeface="Book Antiqua"/>
              <a:ea typeface="Book Antiqua"/>
              <a:cs typeface="Book Antiqua"/>
              <a:sym typeface="Book Antiqua"/>
            </a:endParaRPr>
          </a:p>
          <a:p>
            <a:pPr indent="-1371600" lvl="0" marL="1371600" marR="0" rtl="0" algn="l">
              <a:lnSpc>
                <a:spcPct val="80000"/>
              </a:lnSpc>
              <a:spcBef>
                <a:spcPts val="1000"/>
              </a:spcBef>
              <a:spcAft>
                <a:spcPts val="0"/>
              </a:spcAft>
              <a:buClr>
                <a:schemeClr val="accent1"/>
              </a:buClr>
              <a:buFont typeface="Noto Sans Symbols"/>
              <a:buNone/>
            </a:pPr>
            <a:r>
              <a:t/>
            </a:r>
            <a:endParaRPr b="0" i="0" sz="2000" u="none" cap="none" strike="noStrike">
              <a:solidFill>
                <a:schemeClr val="dk1"/>
              </a:solidFill>
              <a:latin typeface="Book Antiqua"/>
              <a:ea typeface="Book Antiqua"/>
              <a:cs typeface="Book Antiqua"/>
              <a:sym typeface="Book Antiqua"/>
            </a:endParaRPr>
          </a:p>
          <a:p>
            <a:pPr indent="-1371600" lvl="0" marL="1371600" marR="0" rtl="0" algn="l">
              <a:lnSpc>
                <a:spcPct val="80000"/>
              </a:lnSpc>
              <a:spcBef>
                <a:spcPts val="1000"/>
              </a:spcBef>
              <a:spcAft>
                <a:spcPts val="0"/>
              </a:spcAft>
              <a:buClr>
                <a:schemeClr val="accent1"/>
              </a:buClr>
              <a:buFont typeface="Noto Sans Symbols"/>
              <a:buNone/>
            </a:pPr>
            <a:r>
              <a:t/>
            </a:r>
            <a:endParaRPr b="0" i="0" sz="2000" u="none" cap="none" strike="noStrike">
              <a:solidFill>
                <a:schemeClr val="dk1"/>
              </a:solidFill>
              <a:latin typeface="Book Antiqua"/>
              <a:ea typeface="Book Antiqua"/>
              <a:cs typeface="Book Antiqua"/>
              <a:sym typeface="Book Antiqua"/>
            </a:endParaRPr>
          </a:p>
          <a:p>
            <a:pPr indent="-1371600" lvl="0" marL="1371600" marR="0" rtl="0" algn="l">
              <a:lnSpc>
                <a:spcPct val="80000"/>
              </a:lnSpc>
              <a:spcBef>
                <a:spcPts val="1000"/>
              </a:spcBef>
              <a:spcAft>
                <a:spcPts val="0"/>
              </a:spcAft>
              <a:buClr>
                <a:schemeClr val="accent1"/>
              </a:buClr>
              <a:buFont typeface="Noto Sans Symbols"/>
              <a:buNone/>
            </a:pPr>
            <a:r>
              <a:t/>
            </a:r>
            <a:endParaRPr b="0" i="0" sz="2000" u="none" cap="none" strike="noStrike">
              <a:solidFill>
                <a:schemeClr val="dk1"/>
              </a:solidFill>
              <a:latin typeface="Book Antiqua"/>
              <a:ea typeface="Book Antiqua"/>
              <a:cs typeface="Book Antiqua"/>
              <a:sym typeface="Book Antiqua"/>
            </a:endParaRPr>
          </a:p>
          <a:p>
            <a:pPr indent="-1371600" lvl="0" marL="1371600" marR="0" rtl="0" algn="l">
              <a:lnSpc>
                <a:spcPct val="80000"/>
              </a:lnSpc>
              <a:spcBef>
                <a:spcPts val="1000"/>
              </a:spcBef>
              <a:spcAft>
                <a:spcPts val="0"/>
              </a:spcAft>
              <a:buClr>
                <a:schemeClr val="accent1"/>
              </a:buClr>
              <a:buFont typeface="Noto Sans Symbols"/>
              <a:buNone/>
            </a:pPr>
            <a:r>
              <a:t/>
            </a:r>
            <a:endParaRPr b="0" i="0" sz="2000" u="none" cap="none" strike="noStrike">
              <a:solidFill>
                <a:schemeClr val="dk1"/>
              </a:solidFill>
              <a:latin typeface="Book Antiqua"/>
              <a:ea typeface="Book Antiqua"/>
              <a:cs typeface="Book Antiqua"/>
              <a:sym typeface="Book Antiqua"/>
            </a:endParaRPr>
          </a:p>
          <a:p>
            <a:pPr indent="-1371600" lvl="0" marL="1371600" marR="0" rtl="0" algn="l">
              <a:lnSpc>
                <a:spcPct val="80000"/>
              </a:lnSpc>
              <a:spcBef>
                <a:spcPts val="1000"/>
              </a:spcBef>
              <a:spcAft>
                <a:spcPts val="0"/>
              </a:spcAft>
              <a:buClr>
                <a:schemeClr val="accent1"/>
              </a:buClr>
              <a:buFont typeface="Noto Sans Symbols"/>
              <a:buNone/>
            </a:pPr>
            <a:r>
              <a:t/>
            </a:r>
            <a:endParaRPr b="0" i="0" sz="2000" u="none" cap="none" strike="noStrike">
              <a:solidFill>
                <a:schemeClr val="dk1"/>
              </a:solidFill>
              <a:latin typeface="Book Antiqua"/>
              <a:ea typeface="Book Antiqua"/>
              <a:cs typeface="Book Antiqua"/>
              <a:sym typeface="Book Antiqua"/>
            </a:endParaRPr>
          </a:p>
          <a:p>
            <a:pPr indent="-1371600" lvl="0" marL="1371600" marR="0" rtl="0" algn="l">
              <a:lnSpc>
                <a:spcPct val="80000"/>
              </a:lnSpc>
              <a:spcBef>
                <a:spcPts val="1000"/>
              </a:spcBef>
              <a:spcAft>
                <a:spcPts val="0"/>
              </a:spcAft>
              <a:buClr>
                <a:schemeClr val="accent1"/>
              </a:buClr>
              <a:buFont typeface="Noto Sans Symbols"/>
              <a:buNone/>
            </a:pPr>
            <a:r>
              <a:t/>
            </a:r>
            <a:endParaRPr b="0" i="0" sz="2000" u="none" cap="none" strike="noStrike">
              <a:solidFill>
                <a:schemeClr val="dk1"/>
              </a:solidFill>
              <a:latin typeface="Book Antiqua"/>
              <a:ea typeface="Book Antiqua"/>
              <a:cs typeface="Book Antiqua"/>
              <a:sym typeface="Book Antiqua"/>
            </a:endParaRPr>
          </a:p>
          <a:p>
            <a:pPr indent="-1371600" lvl="0" marL="1371600" marR="0" rtl="0" algn="l">
              <a:lnSpc>
                <a:spcPct val="80000"/>
              </a:lnSpc>
              <a:spcBef>
                <a:spcPts val="1000"/>
              </a:spcBef>
              <a:spcAft>
                <a:spcPts val="0"/>
              </a:spcAft>
              <a:buClr>
                <a:schemeClr val="accent1"/>
              </a:buClr>
              <a:buFont typeface="Noto Sans Symbols"/>
              <a:buNone/>
            </a:pPr>
            <a:r>
              <a:t/>
            </a:r>
            <a:endParaRPr b="0" i="0" sz="2000" u="none" cap="none" strike="noStrike">
              <a:solidFill>
                <a:schemeClr val="dk1"/>
              </a:solidFill>
              <a:latin typeface="Book Antiqua"/>
              <a:ea typeface="Book Antiqua"/>
              <a:cs typeface="Book Antiqua"/>
              <a:sym typeface="Book Antiqua"/>
            </a:endParaRPr>
          </a:p>
          <a:p>
            <a:pPr indent="-1371600" lvl="0" marL="1371600" marR="0" rtl="0" algn="l">
              <a:lnSpc>
                <a:spcPct val="80000"/>
              </a:lnSpc>
              <a:spcBef>
                <a:spcPts val="1000"/>
              </a:spcBef>
              <a:spcAft>
                <a:spcPts val="0"/>
              </a:spcAft>
              <a:buClr>
                <a:schemeClr val="accent1"/>
              </a:buClr>
              <a:buFont typeface="Noto Sans Symbols"/>
              <a:buNone/>
            </a:pPr>
            <a:r>
              <a:t/>
            </a:r>
            <a:endParaRPr b="0" i="0" sz="2000" u="none" cap="none" strike="noStrike">
              <a:solidFill>
                <a:schemeClr val="dk1"/>
              </a:solidFill>
              <a:latin typeface="Book Antiqua"/>
              <a:ea typeface="Book Antiqua"/>
              <a:cs typeface="Book Antiqua"/>
              <a:sym typeface="Book Antiqua"/>
            </a:endParaRPr>
          </a:p>
          <a:p>
            <a:pPr indent="-1371600" lvl="0" marL="1371600" marR="0" rtl="0" algn="l">
              <a:lnSpc>
                <a:spcPct val="80000"/>
              </a:lnSpc>
              <a:spcBef>
                <a:spcPts val="1000"/>
              </a:spcBef>
              <a:spcAft>
                <a:spcPts val="0"/>
              </a:spcAft>
              <a:buClr>
                <a:schemeClr val="accent1"/>
              </a:buClr>
              <a:buFont typeface="Noto Sans Symbols"/>
              <a:buNone/>
            </a:pPr>
            <a:r>
              <a:t/>
            </a:r>
            <a:endParaRPr b="0" i="0" sz="2000" u="none" cap="none" strike="noStrike">
              <a:solidFill>
                <a:schemeClr val="dk1"/>
              </a:solidFill>
              <a:latin typeface="Book Antiqua"/>
              <a:ea typeface="Book Antiqua"/>
              <a:cs typeface="Book Antiqua"/>
              <a:sym typeface="Book Antiqua"/>
            </a:endParaRPr>
          </a:p>
          <a:p>
            <a:pPr indent="-1371600" lvl="0" marL="1371600" marR="0" rtl="0" algn="l">
              <a:lnSpc>
                <a:spcPct val="80000"/>
              </a:lnSpc>
              <a:spcBef>
                <a:spcPts val="1000"/>
              </a:spcBef>
              <a:spcAft>
                <a:spcPts val="0"/>
              </a:spcAft>
              <a:buClr>
                <a:schemeClr val="accent1"/>
              </a:buClr>
              <a:buFont typeface="Noto Sans Symbols"/>
              <a:buNone/>
            </a:pPr>
            <a:r>
              <a:t/>
            </a:r>
            <a:endParaRPr b="0" i="0" sz="2000" u="none" cap="none" strike="noStrike">
              <a:solidFill>
                <a:schemeClr val="dk1"/>
              </a:solidFill>
              <a:latin typeface="Book Antiqua"/>
              <a:ea typeface="Book Antiqua"/>
              <a:cs typeface="Book Antiqua"/>
              <a:sym typeface="Book Antiqua"/>
            </a:endParaRPr>
          </a:p>
          <a:p>
            <a:pPr indent="-1371600" lvl="0" marL="1371600" marR="0" rtl="0" algn="l">
              <a:lnSpc>
                <a:spcPct val="80000"/>
              </a:lnSpc>
              <a:spcBef>
                <a:spcPts val="1000"/>
              </a:spcBef>
              <a:spcAft>
                <a:spcPts val="0"/>
              </a:spcAft>
              <a:buClr>
                <a:schemeClr val="accent1"/>
              </a:buClr>
              <a:buFont typeface="Noto Sans Symbols"/>
              <a:buNone/>
            </a:pPr>
            <a:r>
              <a:t/>
            </a:r>
            <a:endParaRPr b="0" i="0" sz="2000" u="none" cap="none" strike="noStrike">
              <a:solidFill>
                <a:schemeClr val="dk1"/>
              </a:solidFill>
              <a:latin typeface="Book Antiqua"/>
              <a:ea typeface="Book Antiqua"/>
              <a:cs typeface="Book Antiqua"/>
              <a:sym typeface="Book Antiqua"/>
            </a:endParaRPr>
          </a:p>
          <a:p>
            <a:pPr indent="-1371600" lvl="0" marL="1371600" marR="0" rtl="0" algn="l">
              <a:lnSpc>
                <a:spcPct val="80000"/>
              </a:lnSpc>
              <a:spcBef>
                <a:spcPts val="1000"/>
              </a:spcBef>
              <a:spcAft>
                <a:spcPts val="0"/>
              </a:spcAft>
              <a:buClr>
                <a:schemeClr val="accent1"/>
              </a:buClr>
              <a:buFont typeface="Noto Sans Symbols"/>
              <a:buNone/>
            </a:pPr>
            <a:r>
              <a:t/>
            </a:r>
            <a:endParaRPr b="0" i="0" sz="2000" u="none" cap="none" strike="noStrike">
              <a:solidFill>
                <a:schemeClr val="dk1"/>
              </a:solidFill>
              <a:latin typeface="Book Antiqua"/>
              <a:ea typeface="Book Antiqua"/>
              <a:cs typeface="Book Antiqua"/>
              <a:sym typeface="Book Antiqua"/>
            </a:endParaRPr>
          </a:p>
          <a:p>
            <a:pPr indent="-1371600" lvl="0" marL="1371600" marR="0" rtl="0" algn="l">
              <a:lnSpc>
                <a:spcPct val="80000"/>
              </a:lnSpc>
              <a:spcBef>
                <a:spcPts val="1000"/>
              </a:spcBef>
              <a:spcAft>
                <a:spcPts val="0"/>
              </a:spcAft>
              <a:buClr>
                <a:schemeClr val="accent1"/>
              </a:buClr>
              <a:buFont typeface="Noto Sans Symbols"/>
              <a:buNone/>
            </a:pPr>
            <a:r>
              <a:t/>
            </a:r>
            <a:endParaRPr b="0" i="0" sz="2000" u="none" cap="none" strike="noStrike">
              <a:solidFill>
                <a:schemeClr val="dk1"/>
              </a:solidFill>
              <a:latin typeface="Book Antiqua"/>
              <a:ea typeface="Book Antiqua"/>
              <a:cs typeface="Book Antiqua"/>
              <a:sym typeface="Book Antiqua"/>
            </a:endParaRPr>
          </a:p>
          <a:p>
            <a:pPr indent="-1371600" lvl="0" marL="1371600" marR="0" rtl="0" algn="l">
              <a:lnSpc>
                <a:spcPct val="80000"/>
              </a:lnSpc>
              <a:spcBef>
                <a:spcPts val="1000"/>
              </a:spcBef>
              <a:spcAft>
                <a:spcPts val="0"/>
              </a:spcAft>
              <a:buClr>
                <a:schemeClr val="accent1"/>
              </a:buClr>
              <a:buFont typeface="Noto Sans Symbols"/>
              <a:buNone/>
            </a:pPr>
            <a:r>
              <a:t/>
            </a:r>
            <a:endParaRPr b="0" i="0" sz="2000" u="none" cap="none" strike="noStrike">
              <a:solidFill>
                <a:schemeClr val="dk1"/>
              </a:solidFill>
              <a:latin typeface="Book Antiqua"/>
              <a:ea typeface="Book Antiqua"/>
              <a:cs typeface="Book Antiqua"/>
              <a:sym typeface="Book Antiqua"/>
            </a:endParaRPr>
          </a:p>
          <a:p>
            <a:pPr indent="-1371600" lvl="0" marL="1371600" marR="0" rtl="0" algn="l">
              <a:lnSpc>
                <a:spcPct val="80000"/>
              </a:lnSpc>
              <a:spcBef>
                <a:spcPts val="1000"/>
              </a:spcBef>
              <a:spcAft>
                <a:spcPts val="0"/>
              </a:spcAft>
              <a:buClr>
                <a:schemeClr val="accent1"/>
              </a:buClr>
              <a:buFont typeface="Noto Sans Symbols"/>
              <a:buNone/>
            </a:pPr>
            <a:r>
              <a:rPr b="0" i="0" lang="en-US" sz="2000" u="none" cap="none" strike="noStrike">
                <a:solidFill>
                  <a:schemeClr val="dk1"/>
                </a:solidFill>
                <a:latin typeface="Book Antiqua"/>
                <a:ea typeface="Book Antiqua"/>
                <a:cs typeface="Book Antiqua"/>
                <a:sym typeface="Book Antiqua"/>
              </a:rPr>
              <a:t>Effective Memory Access Time = 0.8*800 + 0.2(1550) = 340 ns</a:t>
            </a:r>
            <a:endParaRPr/>
          </a:p>
          <a:p>
            <a:pPr indent="-274320" lvl="0" marL="274320" marR="0" rtl="0" algn="l">
              <a:lnSpc>
                <a:spcPct val="80000"/>
              </a:lnSpc>
              <a:spcBef>
                <a:spcPts val="963"/>
              </a:spcBef>
              <a:spcAft>
                <a:spcPts val="0"/>
              </a:spcAft>
              <a:buClr>
                <a:schemeClr val="accent1"/>
              </a:buClr>
              <a:buFont typeface="Noto Sans Symbols"/>
              <a:buNone/>
            </a:pPr>
            <a:r>
              <a:t/>
            </a:r>
            <a:endParaRPr b="0" i="0" sz="1925"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rPr b="0" baseline="30000" i="0" lang="en-US" sz="24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350"/>
              </a:spcBef>
              <a:spcAft>
                <a:spcPts val="0"/>
              </a:spcAft>
              <a:buClr>
                <a:schemeClr val="accent1"/>
              </a:buClr>
              <a:buFont typeface="Noto Sans Symbols"/>
              <a:buNone/>
            </a:pPr>
            <a:r>
              <a:t/>
            </a:r>
            <a:endParaRPr b="0" i="0" sz="7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350"/>
              </a:spcBef>
              <a:spcAft>
                <a:spcPts val="0"/>
              </a:spcAft>
              <a:buClr>
                <a:schemeClr val="accent1"/>
              </a:buClr>
              <a:buFont typeface="Noto Sans Symbols"/>
              <a:buNone/>
            </a:pPr>
            <a:r>
              <a:rPr b="0" i="0" lang="en-US" sz="700" u="none" cap="none" strike="noStrike">
                <a:solidFill>
                  <a:schemeClr val="dk1"/>
                </a:solidFill>
                <a:latin typeface="Book Antiqua"/>
                <a:ea typeface="Book Antiqua"/>
                <a:cs typeface="Book Antiqua"/>
                <a:sym typeface="Book Antiqua"/>
              </a:rPr>
              <a:t>   </a:t>
            </a:r>
            <a:endParaRPr/>
          </a:p>
          <a:p>
            <a:pPr indent="-457200" lvl="0" marL="457200" marR="0" rtl="0" algn="l">
              <a:lnSpc>
                <a:spcPct val="80000"/>
              </a:lnSpc>
              <a:spcBef>
                <a:spcPts val="475"/>
              </a:spcBef>
              <a:spcAft>
                <a:spcPts val="0"/>
              </a:spcAft>
              <a:buClr>
                <a:schemeClr val="accent1"/>
              </a:buClr>
              <a:buFont typeface="Noto Sans Symbols"/>
              <a:buNone/>
            </a:pPr>
            <a:r>
              <a:t/>
            </a:r>
            <a:endParaRPr b="0" i="0" sz="950" u="none" cap="none" strike="noStrike">
              <a:solidFill>
                <a:schemeClr val="dk1"/>
              </a:solidFill>
              <a:latin typeface="Book Antiqua"/>
              <a:ea typeface="Book Antiqua"/>
              <a:cs typeface="Book Antiqua"/>
              <a:sym typeface="Book Antiqua"/>
            </a:endParaRPr>
          </a:p>
          <a:p>
            <a:pPr indent="-457200" lvl="0" marL="457200" marR="0" rtl="0" algn="l">
              <a:lnSpc>
                <a:spcPct val="80000"/>
              </a:lnSpc>
              <a:spcBef>
                <a:spcPts val="475"/>
              </a:spcBef>
              <a:spcAft>
                <a:spcPts val="0"/>
              </a:spcAft>
              <a:buClr>
                <a:schemeClr val="accent1"/>
              </a:buClr>
              <a:buFont typeface="Noto Sans Symbols"/>
              <a:buNone/>
            </a:pPr>
            <a:r>
              <a:t/>
            </a:r>
            <a:endParaRPr b="0" i="0" sz="9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0" name="Shape 1370"/>
        <p:cNvGrpSpPr/>
        <p:nvPr/>
      </p:nvGrpSpPr>
      <p:grpSpPr>
        <a:xfrm>
          <a:off x="0" y="0"/>
          <a:ext cx="0" cy="0"/>
          <a:chOff x="0" y="0"/>
          <a:chExt cx="0" cy="0"/>
        </a:xfrm>
      </p:grpSpPr>
      <p:sp>
        <p:nvSpPr>
          <p:cNvPr id="1371" name="Google Shape;1371;p103"/>
          <p:cNvSpPr txBox="1"/>
          <p:nvPr>
            <p:ph type="title"/>
          </p:nvPr>
        </p:nvSpPr>
        <p:spPr>
          <a:xfrm>
            <a:off x="0" y="0"/>
            <a:ext cx="91440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000" u="none" cap="small" strike="noStrike">
                <a:solidFill>
                  <a:schemeClr val="dk2"/>
                </a:solidFill>
                <a:latin typeface="Book Antiqua"/>
                <a:ea typeface="Book Antiqua"/>
                <a:cs typeface="Book Antiqua"/>
                <a:sym typeface="Book Antiqua"/>
              </a:rPr>
              <a:t>PAGING NUMERICALS</a:t>
            </a:r>
            <a:endParaRPr b="1" i="0" sz="2000" u="none" cap="small" strike="noStrike">
              <a:solidFill>
                <a:schemeClr val="dk2"/>
              </a:solidFill>
              <a:latin typeface="Book Antiqua"/>
              <a:ea typeface="Book Antiqua"/>
              <a:cs typeface="Book Antiqua"/>
              <a:sym typeface="Book Antiqua"/>
            </a:endParaRPr>
          </a:p>
        </p:txBody>
      </p:sp>
      <p:sp>
        <p:nvSpPr>
          <p:cNvPr id="1372" name="Google Shape;1372;p103"/>
          <p:cNvSpPr txBox="1"/>
          <p:nvPr>
            <p:ph idx="1" type="body"/>
          </p:nvPr>
        </p:nvSpPr>
        <p:spPr>
          <a:xfrm>
            <a:off x="0" y="457200"/>
            <a:ext cx="9144000" cy="64008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8-bit virtual address, 10-bit physical address, and each page is 64 bytes.</a:t>
            </a:r>
            <a:endParaRPr/>
          </a:p>
          <a:p>
            <a:pPr indent="-284480" lvl="1" marL="640080" marR="0" rtl="0" algn="l">
              <a:lnSpc>
                <a:spcPct val="80000"/>
              </a:lnSpc>
              <a:spcBef>
                <a:spcPts val="1200"/>
              </a:spcBef>
              <a:spcAft>
                <a:spcPts val="0"/>
              </a:spcAft>
              <a:buClr>
                <a:schemeClr val="accent1"/>
              </a:buClr>
              <a:buSzPts val="1920"/>
              <a:buFont typeface="Noto Sans Symbols"/>
              <a:buChar char="❑"/>
            </a:pPr>
            <a:r>
              <a:rPr b="0" i="0" lang="en-US" sz="2400" u="none" cap="none" strike="noStrike">
                <a:solidFill>
                  <a:schemeClr val="dk1"/>
                </a:solidFill>
                <a:latin typeface="Book Antiqua"/>
                <a:ea typeface="Book Antiqua"/>
                <a:cs typeface="Book Antiqua"/>
                <a:sym typeface="Book Antiqua"/>
              </a:rPr>
              <a:t>How many virtual pages ? </a:t>
            </a:r>
            <a:endParaRPr/>
          </a:p>
          <a:p>
            <a:pPr indent="-284480" lvl="1" marL="640080" marR="0" rtl="0" algn="l">
              <a:lnSpc>
                <a:spcPct val="80000"/>
              </a:lnSpc>
              <a:spcBef>
                <a:spcPts val="1200"/>
              </a:spcBef>
              <a:spcAft>
                <a:spcPts val="0"/>
              </a:spcAft>
              <a:buClr>
                <a:schemeClr val="accent1"/>
              </a:buClr>
              <a:buSzPts val="1920"/>
              <a:buFont typeface="Noto Sans Symbols"/>
              <a:buChar char="❑"/>
            </a:pPr>
            <a:r>
              <a:rPr b="0" i="0" lang="en-US" sz="2400" u="none" cap="none" strike="noStrike">
                <a:solidFill>
                  <a:schemeClr val="dk1"/>
                </a:solidFill>
                <a:latin typeface="Book Antiqua"/>
                <a:ea typeface="Book Antiqua"/>
                <a:cs typeface="Book Antiqua"/>
                <a:sym typeface="Book Antiqua"/>
              </a:rPr>
              <a:t>How many physical pages? </a:t>
            </a:r>
            <a:endParaRPr/>
          </a:p>
          <a:p>
            <a:pPr indent="-284480" lvl="1" marL="640080" marR="0" rtl="0" algn="l">
              <a:lnSpc>
                <a:spcPct val="80000"/>
              </a:lnSpc>
              <a:spcBef>
                <a:spcPts val="1200"/>
              </a:spcBef>
              <a:spcAft>
                <a:spcPts val="0"/>
              </a:spcAft>
              <a:buClr>
                <a:schemeClr val="accent1"/>
              </a:buClr>
              <a:buSzPts val="1920"/>
              <a:buFont typeface="Noto Sans Symbols"/>
              <a:buChar char="❑"/>
            </a:pPr>
            <a:r>
              <a:rPr b="0" i="0" lang="en-US" sz="2400" u="none" cap="none" strike="noStrike">
                <a:solidFill>
                  <a:schemeClr val="dk1"/>
                </a:solidFill>
                <a:latin typeface="Book Antiqua"/>
                <a:ea typeface="Book Antiqua"/>
                <a:cs typeface="Book Antiqua"/>
                <a:sym typeface="Book Antiqua"/>
              </a:rPr>
              <a:t>How many entries in page table? </a:t>
            </a:r>
            <a:endParaRPr/>
          </a:p>
          <a:p>
            <a:pPr indent="-284480" lvl="1" marL="640080" marR="0" rtl="0" algn="l">
              <a:lnSpc>
                <a:spcPct val="80000"/>
              </a:lnSpc>
              <a:spcBef>
                <a:spcPts val="1200"/>
              </a:spcBef>
              <a:spcAft>
                <a:spcPts val="0"/>
              </a:spcAft>
              <a:buClr>
                <a:schemeClr val="accent1"/>
              </a:buClr>
              <a:buSzPts val="1920"/>
              <a:buFont typeface="Noto Sans Symbols"/>
              <a:buChar char="❑"/>
            </a:pPr>
            <a:r>
              <a:rPr b="0" i="0" lang="en-US" sz="2400" u="none" cap="none" strike="noStrike">
                <a:solidFill>
                  <a:schemeClr val="dk1"/>
                </a:solidFill>
                <a:latin typeface="Book Antiqua"/>
                <a:ea typeface="Book Antiqua"/>
                <a:cs typeface="Book Antiqua"/>
                <a:sym typeface="Book Antiqua"/>
              </a:rPr>
              <a:t>Given page table = [2, 5, 1, 8], what’s the physical address for virtual address 241?</a:t>
            </a:r>
            <a:endParaRPr/>
          </a:p>
          <a:p>
            <a:pPr indent="-274320" lvl="0" marL="274320" marR="0" rtl="0" algn="l">
              <a:lnSpc>
                <a:spcPct val="80000"/>
              </a:lnSpc>
              <a:spcBef>
                <a:spcPts val="963"/>
              </a:spcBef>
              <a:spcAft>
                <a:spcPts val="0"/>
              </a:spcAft>
              <a:buClr>
                <a:schemeClr val="accent1"/>
              </a:buClr>
              <a:buFont typeface="Noto Sans Symbols"/>
              <a:buNone/>
            </a:pPr>
            <a:r>
              <a:t/>
            </a:r>
            <a:endParaRPr b="0" i="0" sz="1925"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963"/>
              </a:spcBef>
              <a:spcAft>
                <a:spcPts val="0"/>
              </a:spcAft>
              <a:buClr>
                <a:schemeClr val="accent1"/>
              </a:buClr>
              <a:buFont typeface="Noto Sans Symbols"/>
              <a:buNone/>
            </a:pPr>
            <a:r>
              <a:t/>
            </a:r>
            <a:endParaRPr b="0" i="0" sz="1925"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rPr b="0" baseline="30000" i="0" lang="en-US" sz="24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350"/>
              </a:spcBef>
              <a:spcAft>
                <a:spcPts val="0"/>
              </a:spcAft>
              <a:buClr>
                <a:schemeClr val="accent1"/>
              </a:buClr>
              <a:buFont typeface="Noto Sans Symbols"/>
              <a:buNone/>
            </a:pPr>
            <a:r>
              <a:t/>
            </a:r>
            <a:endParaRPr b="0" i="0" sz="7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350"/>
              </a:spcBef>
              <a:spcAft>
                <a:spcPts val="0"/>
              </a:spcAft>
              <a:buClr>
                <a:schemeClr val="accent1"/>
              </a:buClr>
              <a:buFont typeface="Noto Sans Symbols"/>
              <a:buNone/>
            </a:pPr>
            <a:r>
              <a:rPr b="0" i="0" lang="en-US" sz="700" u="none" cap="none" strike="noStrike">
                <a:solidFill>
                  <a:schemeClr val="dk1"/>
                </a:solidFill>
                <a:latin typeface="Book Antiqua"/>
                <a:ea typeface="Book Antiqua"/>
                <a:cs typeface="Book Antiqua"/>
                <a:sym typeface="Book Antiqua"/>
              </a:rPr>
              <a:t>   </a:t>
            </a:r>
            <a:endParaRPr/>
          </a:p>
          <a:p>
            <a:pPr indent="-457200" lvl="0" marL="457200" marR="0" rtl="0" algn="l">
              <a:lnSpc>
                <a:spcPct val="80000"/>
              </a:lnSpc>
              <a:spcBef>
                <a:spcPts val="475"/>
              </a:spcBef>
              <a:spcAft>
                <a:spcPts val="0"/>
              </a:spcAft>
              <a:buClr>
                <a:schemeClr val="accent1"/>
              </a:buClr>
              <a:buFont typeface="Noto Sans Symbols"/>
              <a:buNone/>
            </a:pPr>
            <a:r>
              <a:t/>
            </a:r>
            <a:endParaRPr b="0" i="0" sz="950" u="none" cap="none" strike="noStrike">
              <a:solidFill>
                <a:schemeClr val="dk1"/>
              </a:solidFill>
              <a:latin typeface="Book Antiqua"/>
              <a:ea typeface="Book Antiqua"/>
              <a:cs typeface="Book Antiqua"/>
              <a:sym typeface="Book Antiqua"/>
            </a:endParaRPr>
          </a:p>
          <a:p>
            <a:pPr indent="-457200" lvl="0" marL="457200" marR="0" rtl="0" algn="l">
              <a:lnSpc>
                <a:spcPct val="80000"/>
              </a:lnSpc>
              <a:spcBef>
                <a:spcPts val="475"/>
              </a:spcBef>
              <a:spcAft>
                <a:spcPts val="0"/>
              </a:spcAft>
              <a:buClr>
                <a:schemeClr val="accent1"/>
              </a:buClr>
              <a:buFont typeface="Noto Sans Symbols"/>
              <a:buNone/>
            </a:pPr>
            <a:r>
              <a:t/>
            </a:r>
            <a:endParaRPr b="0" i="0" sz="9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6" name="Shape 1376"/>
        <p:cNvGrpSpPr/>
        <p:nvPr/>
      </p:nvGrpSpPr>
      <p:grpSpPr>
        <a:xfrm>
          <a:off x="0" y="0"/>
          <a:ext cx="0" cy="0"/>
          <a:chOff x="0" y="0"/>
          <a:chExt cx="0" cy="0"/>
        </a:xfrm>
      </p:grpSpPr>
      <p:sp>
        <p:nvSpPr>
          <p:cNvPr id="1377" name="Google Shape;1377;p104"/>
          <p:cNvSpPr txBox="1"/>
          <p:nvPr>
            <p:ph type="title"/>
          </p:nvPr>
        </p:nvSpPr>
        <p:spPr>
          <a:xfrm>
            <a:off x="0" y="0"/>
            <a:ext cx="91440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000" u="none" cap="small" strike="noStrike">
                <a:solidFill>
                  <a:schemeClr val="dk2"/>
                </a:solidFill>
                <a:latin typeface="Book Antiqua"/>
                <a:ea typeface="Book Antiqua"/>
                <a:cs typeface="Book Antiqua"/>
                <a:sym typeface="Book Antiqua"/>
              </a:rPr>
              <a:t>PAGING NUMERICALS</a:t>
            </a:r>
            <a:endParaRPr b="1" i="0" sz="2000" u="none" cap="small" strike="noStrike">
              <a:solidFill>
                <a:schemeClr val="dk2"/>
              </a:solidFill>
              <a:latin typeface="Book Antiqua"/>
              <a:ea typeface="Book Antiqua"/>
              <a:cs typeface="Book Antiqua"/>
              <a:sym typeface="Book Antiqua"/>
            </a:endParaRPr>
          </a:p>
        </p:txBody>
      </p:sp>
      <p:sp>
        <p:nvSpPr>
          <p:cNvPr id="1378" name="Google Shape;1378;p104"/>
          <p:cNvSpPr txBox="1"/>
          <p:nvPr>
            <p:ph idx="1" type="body"/>
          </p:nvPr>
        </p:nvSpPr>
        <p:spPr>
          <a:xfrm>
            <a:off x="0" y="457200"/>
            <a:ext cx="9144000" cy="64008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Page Size = 64 bytes = 2</a:t>
            </a:r>
            <a:r>
              <a:rPr b="0" baseline="30000" i="0" lang="en-US" sz="2400" u="none" cap="none" strike="noStrike">
                <a:solidFill>
                  <a:schemeClr val="dk1"/>
                </a:solidFill>
                <a:latin typeface="Book Antiqua"/>
                <a:ea typeface="Book Antiqua"/>
                <a:cs typeface="Book Antiqua"/>
                <a:sym typeface="Book Antiqua"/>
              </a:rPr>
              <a:t>6</a:t>
            </a:r>
            <a:endParaRPr/>
          </a:p>
          <a:p>
            <a:pPr indent="-274320" lvl="0" marL="27432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Virtual Address = 8 bits </a:t>
            </a:r>
            <a:endParaRPr/>
          </a:p>
          <a:p>
            <a:pPr indent="-274320" lvl="0" marL="27432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Number of bits for Page # = 8 – 6 = 2</a:t>
            </a:r>
            <a:endParaRPr/>
          </a:p>
          <a:p>
            <a:pPr indent="-274320" lvl="0" marL="27432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Number of Virtual Pages = 2</a:t>
            </a:r>
            <a:r>
              <a:rPr b="0" baseline="30000" i="0" lang="en-US" sz="2400" u="none" cap="none" strike="noStrike">
                <a:solidFill>
                  <a:schemeClr val="dk1"/>
                </a:solidFill>
                <a:latin typeface="Book Antiqua"/>
                <a:ea typeface="Book Antiqua"/>
                <a:cs typeface="Book Antiqua"/>
                <a:sym typeface="Book Antiqua"/>
              </a:rPr>
              <a:t>2</a:t>
            </a:r>
            <a:r>
              <a:rPr b="0" i="0" lang="en-US" sz="2400" u="none" cap="none" strike="noStrike">
                <a:solidFill>
                  <a:schemeClr val="dk1"/>
                </a:solidFill>
                <a:latin typeface="Book Antiqua"/>
                <a:ea typeface="Book Antiqua"/>
                <a:cs typeface="Book Antiqua"/>
                <a:sym typeface="Book Antiqua"/>
              </a:rPr>
              <a:t> = 4 ( 00, 01, 10 and 11 )</a:t>
            </a:r>
            <a:endParaRPr/>
          </a:p>
          <a:p>
            <a:pPr indent="-274320" lvl="0" marL="27432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Physical Address = 10 bits</a:t>
            </a:r>
            <a:endParaRPr/>
          </a:p>
          <a:p>
            <a:pPr indent="-274320" lvl="0" marL="27432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Number of bits for Frame # = 10 – 6 = 4</a:t>
            </a:r>
            <a:endParaRPr/>
          </a:p>
          <a:p>
            <a:pPr indent="-274320" lvl="0" marL="27432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Number of Frames = 2</a:t>
            </a:r>
            <a:r>
              <a:rPr b="0" baseline="30000" i="0" lang="en-US" sz="2400" u="none" cap="none" strike="noStrike">
                <a:solidFill>
                  <a:schemeClr val="dk1"/>
                </a:solidFill>
                <a:latin typeface="Book Antiqua"/>
                <a:ea typeface="Book Antiqua"/>
                <a:cs typeface="Book Antiqua"/>
                <a:sym typeface="Book Antiqua"/>
              </a:rPr>
              <a:t>4</a:t>
            </a:r>
            <a:r>
              <a:rPr b="0" i="0" lang="en-US" sz="2400" u="none" cap="none" strike="noStrike">
                <a:solidFill>
                  <a:schemeClr val="dk1"/>
                </a:solidFill>
                <a:latin typeface="Book Antiqua"/>
                <a:ea typeface="Book Antiqua"/>
                <a:cs typeface="Book Antiqua"/>
                <a:sym typeface="Book Antiqua"/>
              </a:rPr>
              <a:t> = 16 ( 0000, 0001, 0010, …., 1111 )</a:t>
            </a:r>
            <a:endParaRPr/>
          </a:p>
          <a:p>
            <a:pPr indent="-274320" lvl="0" marL="27432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Number of Physical Pages = 16</a:t>
            </a:r>
            <a:endParaRPr/>
          </a:p>
          <a:p>
            <a:pPr indent="-274320" lvl="0" marL="27432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Number of entries in the Page Table will be dependent on number of Virtual</a:t>
            </a:r>
            <a:br>
              <a:rPr b="0" i="0" lang="en-US" sz="2400" u="none" cap="none" strike="noStrike">
                <a:solidFill>
                  <a:schemeClr val="dk1"/>
                </a:solidFill>
                <a:latin typeface="Book Antiqua"/>
                <a:ea typeface="Book Antiqua"/>
                <a:cs typeface="Book Antiqua"/>
                <a:sym typeface="Book Antiqua"/>
              </a:rPr>
            </a:br>
            <a:r>
              <a:rPr b="0" i="0" lang="en-US" sz="2400" u="none" cap="none" strike="noStrike">
                <a:solidFill>
                  <a:schemeClr val="dk1"/>
                </a:solidFill>
                <a:latin typeface="Book Antiqua"/>
                <a:ea typeface="Book Antiqua"/>
                <a:cs typeface="Book Antiqua"/>
                <a:sym typeface="Book Antiqua"/>
              </a:rPr>
              <a:t>Pages and hence = 4</a:t>
            </a:r>
            <a:endParaRPr/>
          </a:p>
          <a:p>
            <a:pPr indent="-274320" lvl="0" marL="274320" marR="0" rtl="0" algn="l">
              <a:lnSpc>
                <a:spcPct val="80000"/>
              </a:lnSpc>
              <a:spcBef>
                <a:spcPts val="963"/>
              </a:spcBef>
              <a:spcAft>
                <a:spcPts val="0"/>
              </a:spcAft>
              <a:buClr>
                <a:schemeClr val="accent1"/>
              </a:buClr>
              <a:buFont typeface="Noto Sans Symbols"/>
              <a:buNone/>
            </a:pPr>
            <a:r>
              <a:t/>
            </a:r>
            <a:endParaRPr b="0" i="0" sz="1925"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rPr b="0" baseline="30000" i="0" lang="en-US" sz="24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350"/>
              </a:spcBef>
              <a:spcAft>
                <a:spcPts val="0"/>
              </a:spcAft>
              <a:buClr>
                <a:schemeClr val="accent1"/>
              </a:buClr>
              <a:buFont typeface="Noto Sans Symbols"/>
              <a:buNone/>
            </a:pPr>
            <a:r>
              <a:t/>
            </a:r>
            <a:endParaRPr b="0" i="0" sz="7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350"/>
              </a:spcBef>
              <a:spcAft>
                <a:spcPts val="0"/>
              </a:spcAft>
              <a:buClr>
                <a:schemeClr val="accent1"/>
              </a:buClr>
              <a:buFont typeface="Noto Sans Symbols"/>
              <a:buNone/>
            </a:pPr>
            <a:r>
              <a:rPr b="0" i="0" lang="en-US" sz="700" u="none" cap="none" strike="noStrike">
                <a:solidFill>
                  <a:schemeClr val="dk1"/>
                </a:solidFill>
                <a:latin typeface="Book Antiqua"/>
                <a:ea typeface="Book Antiqua"/>
                <a:cs typeface="Book Antiqua"/>
                <a:sym typeface="Book Antiqua"/>
              </a:rPr>
              <a:t>   </a:t>
            </a:r>
            <a:endParaRPr/>
          </a:p>
          <a:p>
            <a:pPr indent="-457200" lvl="0" marL="457200" marR="0" rtl="0" algn="l">
              <a:lnSpc>
                <a:spcPct val="80000"/>
              </a:lnSpc>
              <a:spcBef>
                <a:spcPts val="475"/>
              </a:spcBef>
              <a:spcAft>
                <a:spcPts val="0"/>
              </a:spcAft>
              <a:buClr>
                <a:schemeClr val="accent1"/>
              </a:buClr>
              <a:buFont typeface="Noto Sans Symbols"/>
              <a:buNone/>
            </a:pPr>
            <a:r>
              <a:t/>
            </a:r>
            <a:endParaRPr b="0" i="0" sz="950" u="none" cap="none" strike="noStrike">
              <a:solidFill>
                <a:schemeClr val="dk1"/>
              </a:solidFill>
              <a:latin typeface="Book Antiqua"/>
              <a:ea typeface="Book Antiqua"/>
              <a:cs typeface="Book Antiqua"/>
              <a:sym typeface="Book Antiqua"/>
            </a:endParaRPr>
          </a:p>
          <a:p>
            <a:pPr indent="-457200" lvl="0" marL="457200" marR="0" rtl="0" algn="l">
              <a:lnSpc>
                <a:spcPct val="80000"/>
              </a:lnSpc>
              <a:spcBef>
                <a:spcPts val="475"/>
              </a:spcBef>
              <a:spcAft>
                <a:spcPts val="0"/>
              </a:spcAft>
              <a:buClr>
                <a:schemeClr val="accent1"/>
              </a:buClr>
              <a:buFont typeface="Noto Sans Symbols"/>
              <a:buNone/>
            </a:pPr>
            <a:r>
              <a:t/>
            </a:r>
            <a:endParaRPr b="0" i="0" sz="9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sp>
        <p:nvSpPr>
          <p:cNvPr id="1383" name="Google Shape;1383;p105"/>
          <p:cNvSpPr txBox="1"/>
          <p:nvPr>
            <p:ph type="title"/>
          </p:nvPr>
        </p:nvSpPr>
        <p:spPr>
          <a:xfrm>
            <a:off x="0" y="0"/>
            <a:ext cx="91440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000" u="none" cap="small" strike="noStrike">
                <a:solidFill>
                  <a:schemeClr val="dk2"/>
                </a:solidFill>
                <a:latin typeface="Book Antiqua"/>
                <a:ea typeface="Book Antiqua"/>
                <a:cs typeface="Book Antiqua"/>
                <a:sym typeface="Book Antiqua"/>
              </a:rPr>
              <a:t>PAGING NUMERICALS</a:t>
            </a:r>
            <a:endParaRPr b="1" i="0" sz="2000" u="none" cap="small" strike="noStrike">
              <a:solidFill>
                <a:schemeClr val="dk2"/>
              </a:solidFill>
              <a:latin typeface="Book Antiqua"/>
              <a:ea typeface="Book Antiqua"/>
              <a:cs typeface="Book Antiqua"/>
              <a:sym typeface="Book Antiqua"/>
            </a:endParaRPr>
          </a:p>
        </p:txBody>
      </p:sp>
      <p:sp>
        <p:nvSpPr>
          <p:cNvPr id="1384" name="Google Shape;1384;p105"/>
          <p:cNvSpPr txBox="1"/>
          <p:nvPr>
            <p:ph idx="1" type="body"/>
          </p:nvPr>
        </p:nvSpPr>
        <p:spPr>
          <a:xfrm>
            <a:off x="0" y="457200"/>
            <a:ext cx="9144000" cy="64008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SzPts val="1400"/>
              <a:buFont typeface="Noto Sans Symbols"/>
              <a:buChar char="❑"/>
            </a:pPr>
            <a:r>
              <a:rPr b="0" i="0" lang="en-US" sz="2000" u="none" cap="none" strike="noStrike">
                <a:solidFill>
                  <a:schemeClr val="dk1"/>
                </a:solidFill>
                <a:latin typeface="Book Antiqua"/>
                <a:ea typeface="Book Antiqua"/>
                <a:cs typeface="Book Antiqua"/>
                <a:sym typeface="Book Antiqua"/>
              </a:rPr>
              <a:t>Let us draw the Page Table to understand the mapping </a:t>
            </a:r>
            <a:endParaRPr/>
          </a:p>
          <a:p>
            <a:pPr indent="-274320" lvl="0" marL="274320" marR="0" rtl="0" algn="l">
              <a:lnSpc>
                <a:spcPct val="80000"/>
              </a:lnSpc>
              <a:spcBef>
                <a:spcPts val="963"/>
              </a:spcBef>
              <a:spcAft>
                <a:spcPts val="0"/>
              </a:spcAft>
              <a:buClr>
                <a:schemeClr val="accent1"/>
              </a:buClr>
              <a:buFont typeface="Noto Sans Symbols"/>
              <a:buNone/>
            </a:pPr>
            <a:r>
              <a:t/>
            </a:r>
            <a:endParaRPr b="0" i="0" sz="1925"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rPr b="0" baseline="30000" i="0" lang="en-US" sz="24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925"/>
              </a:spcBef>
              <a:spcAft>
                <a:spcPts val="0"/>
              </a:spcAft>
              <a:buClr>
                <a:schemeClr val="accent1"/>
              </a:buClr>
              <a:buFont typeface="Noto Sans Symbols"/>
              <a:buNone/>
            </a:pPr>
            <a:r>
              <a:rPr b="0" i="0" lang="en-US" sz="185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925"/>
              </a:spcBef>
              <a:spcAft>
                <a:spcPts val="0"/>
              </a:spcAft>
              <a:buClr>
                <a:schemeClr val="accent1"/>
              </a:buClr>
              <a:buFont typeface="Noto Sans Symbols"/>
              <a:buNone/>
            </a:pPr>
            <a:r>
              <a:rPr b="0" i="0" lang="en-US" sz="185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925"/>
              </a:spcBef>
              <a:spcAft>
                <a:spcPts val="0"/>
              </a:spcAft>
              <a:buClr>
                <a:schemeClr val="accent1"/>
              </a:buClr>
              <a:buFont typeface="Noto Sans Symbols"/>
              <a:buNone/>
            </a:pPr>
            <a:r>
              <a:t/>
            </a:r>
            <a:endParaRPr b="0" i="0" sz="18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925"/>
              </a:spcBef>
              <a:spcAft>
                <a:spcPts val="0"/>
              </a:spcAft>
              <a:buClr>
                <a:schemeClr val="accent1"/>
              </a:buClr>
              <a:buFont typeface="Noto Sans Symbols"/>
              <a:buNone/>
            </a:pPr>
            <a:r>
              <a:rPr b="0" i="0" lang="en-US" sz="1850" u="none" cap="none" strike="noStrike">
                <a:solidFill>
                  <a:schemeClr val="dk1"/>
                </a:solidFill>
                <a:latin typeface="Book Antiqua"/>
                <a:ea typeface="Book Antiqua"/>
                <a:cs typeface="Book Antiqua"/>
                <a:sym typeface="Book Antiqua"/>
              </a:rPr>
              <a:t>    Virtual Address 241 is located in</a:t>
            </a:r>
            <a:r>
              <a:rPr b="0" baseline="30000" i="0" lang="en-US" sz="1850" u="none" cap="none" strike="noStrike">
                <a:solidFill>
                  <a:schemeClr val="dk1"/>
                </a:solidFill>
                <a:latin typeface="Book Antiqua"/>
                <a:ea typeface="Book Antiqua"/>
                <a:cs typeface="Book Antiqua"/>
                <a:sym typeface="Book Antiqua"/>
              </a:rPr>
              <a:t> </a:t>
            </a:r>
            <a:r>
              <a:rPr b="0" i="0" lang="en-US" sz="1850" u="none" cap="none" strike="noStrike">
                <a:solidFill>
                  <a:schemeClr val="dk1"/>
                </a:solidFill>
                <a:latin typeface="Book Antiqua"/>
                <a:ea typeface="Book Antiqua"/>
                <a:cs typeface="Book Antiqua"/>
                <a:sym typeface="Book Antiqua"/>
              </a:rPr>
              <a:t> Page 3 </a:t>
            </a:r>
            <a:endParaRPr/>
          </a:p>
          <a:p>
            <a:pPr indent="-274320" lvl="0" marL="274320" marR="0" rtl="0" algn="l">
              <a:lnSpc>
                <a:spcPct val="80000"/>
              </a:lnSpc>
              <a:spcBef>
                <a:spcPts val="925"/>
              </a:spcBef>
              <a:spcAft>
                <a:spcPts val="0"/>
              </a:spcAft>
              <a:buClr>
                <a:schemeClr val="accent1"/>
              </a:buClr>
              <a:buFont typeface="Noto Sans Symbols"/>
              <a:buNone/>
            </a:pPr>
            <a:r>
              <a:rPr b="0" i="0" lang="en-US" sz="1850" u="none" cap="none" strike="noStrike">
                <a:solidFill>
                  <a:schemeClr val="dk1"/>
                </a:solidFill>
                <a:latin typeface="Book Antiqua"/>
                <a:ea typeface="Book Antiqua"/>
                <a:cs typeface="Book Antiqua"/>
                <a:sym typeface="Book Antiqua"/>
              </a:rPr>
              <a:t>    ( 4</a:t>
            </a:r>
            <a:r>
              <a:rPr b="0" baseline="30000" i="0" lang="en-US" sz="1850" u="none" cap="none" strike="noStrike">
                <a:solidFill>
                  <a:schemeClr val="dk1"/>
                </a:solidFill>
                <a:latin typeface="Book Antiqua"/>
                <a:ea typeface="Book Antiqua"/>
                <a:cs typeface="Book Antiqua"/>
                <a:sym typeface="Book Antiqua"/>
              </a:rPr>
              <a:t>th</a:t>
            </a:r>
            <a:r>
              <a:rPr b="0" i="0" lang="en-US" sz="1850" u="none" cap="none" strike="noStrike">
                <a:solidFill>
                  <a:schemeClr val="dk1"/>
                </a:solidFill>
                <a:latin typeface="Book Antiqua"/>
                <a:ea typeface="Book Antiqua"/>
                <a:cs typeface="Book Antiqua"/>
                <a:sym typeface="Book Antiqua"/>
              </a:rPr>
              <a:t> page as page number starts from 0 ). </a:t>
            </a:r>
            <a:endParaRPr/>
          </a:p>
          <a:p>
            <a:pPr indent="-274320" lvl="0" marL="274320" marR="0" rtl="0" algn="l">
              <a:lnSpc>
                <a:spcPct val="80000"/>
              </a:lnSpc>
              <a:spcBef>
                <a:spcPts val="925"/>
              </a:spcBef>
              <a:spcAft>
                <a:spcPts val="0"/>
              </a:spcAft>
              <a:buClr>
                <a:schemeClr val="accent1"/>
              </a:buClr>
              <a:buFont typeface="Noto Sans Symbols"/>
              <a:buNone/>
            </a:pPr>
            <a:r>
              <a:rPr b="0" i="0" lang="en-US" sz="1850" u="none" cap="none" strike="noStrike">
                <a:solidFill>
                  <a:schemeClr val="dk1"/>
                </a:solidFill>
                <a:latin typeface="Book Antiqua"/>
                <a:ea typeface="Book Antiqua"/>
                <a:cs typeface="Book Antiqua"/>
                <a:sym typeface="Book Antiqua"/>
              </a:rPr>
              <a:t>    From the Page Table Page 3 is mapped to Frame 8 ( 8 *64 + Offset ). </a:t>
            </a:r>
            <a:endParaRPr/>
          </a:p>
          <a:p>
            <a:pPr indent="-274320" lvl="0" marL="274320" marR="0" rtl="0" algn="l">
              <a:lnSpc>
                <a:spcPct val="80000"/>
              </a:lnSpc>
              <a:spcBef>
                <a:spcPts val="925"/>
              </a:spcBef>
              <a:spcAft>
                <a:spcPts val="0"/>
              </a:spcAft>
              <a:buClr>
                <a:schemeClr val="accent1"/>
              </a:buClr>
              <a:buFont typeface="Noto Sans Symbols"/>
              <a:buNone/>
            </a:pPr>
            <a:r>
              <a:rPr b="0" i="0" lang="en-US" sz="1850" u="none" cap="none" strike="noStrike">
                <a:solidFill>
                  <a:schemeClr val="dk1"/>
                </a:solidFill>
                <a:latin typeface="Book Antiqua"/>
                <a:ea typeface="Book Antiqua"/>
                <a:cs typeface="Book Antiqua"/>
                <a:sym typeface="Book Antiqua"/>
              </a:rPr>
              <a:t>	Since Offset within the Virtual Page is 50 Physical Address = 512 + 50 = 562</a:t>
            </a:r>
            <a:endParaRPr/>
          </a:p>
          <a:p>
            <a:pPr indent="-274320" lvl="0" marL="274320" marR="0" rtl="0" algn="l">
              <a:lnSpc>
                <a:spcPct val="80000"/>
              </a:lnSpc>
              <a:spcBef>
                <a:spcPts val="600"/>
              </a:spcBef>
              <a:spcAft>
                <a:spcPts val="0"/>
              </a:spcAft>
              <a:buClr>
                <a:schemeClr val="accent1"/>
              </a:buClr>
              <a:buFont typeface="Noto Sans Symbols"/>
              <a:buNone/>
            </a:pPr>
            <a:r>
              <a:t/>
            </a:r>
            <a:endParaRPr b="0" i="0" sz="18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185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p:txBody>
      </p:sp>
      <p:grpSp>
        <p:nvGrpSpPr>
          <p:cNvPr id="1385" name="Google Shape;1385;p105"/>
          <p:cNvGrpSpPr/>
          <p:nvPr/>
        </p:nvGrpSpPr>
        <p:grpSpPr>
          <a:xfrm>
            <a:off x="2095787" y="1066800"/>
            <a:ext cx="4228813" cy="2667000"/>
            <a:chOff x="3597895" y="4495800"/>
            <a:chExt cx="2062115" cy="1981200"/>
          </a:xfrm>
        </p:grpSpPr>
        <p:grpSp>
          <p:nvGrpSpPr>
            <p:cNvPr id="1386" name="Google Shape;1386;p105"/>
            <p:cNvGrpSpPr/>
            <p:nvPr/>
          </p:nvGrpSpPr>
          <p:grpSpPr>
            <a:xfrm>
              <a:off x="3597895" y="4876800"/>
              <a:ext cx="1154783" cy="1600200"/>
              <a:chOff x="3124200" y="3200400"/>
              <a:chExt cx="1447800" cy="2133600"/>
            </a:xfrm>
          </p:grpSpPr>
          <p:sp>
            <p:nvSpPr>
              <p:cNvPr id="1387" name="Google Shape;1387;p105"/>
              <p:cNvSpPr/>
              <p:nvPr/>
            </p:nvSpPr>
            <p:spPr>
              <a:xfrm>
                <a:off x="3581400" y="3200400"/>
                <a:ext cx="9906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Book Antiqua"/>
                    <a:ea typeface="Book Antiqua"/>
                    <a:cs typeface="Book Antiqua"/>
                    <a:sym typeface="Book Antiqua"/>
                  </a:rPr>
                  <a:t>2</a:t>
                </a:r>
                <a:endParaRPr b="1" sz="3200">
                  <a:solidFill>
                    <a:schemeClr val="lt1"/>
                  </a:solidFill>
                  <a:latin typeface="Book Antiqua"/>
                  <a:ea typeface="Book Antiqua"/>
                  <a:cs typeface="Book Antiqua"/>
                  <a:sym typeface="Book Antiqua"/>
                </a:endParaRPr>
              </a:p>
            </p:txBody>
          </p:sp>
          <p:sp>
            <p:nvSpPr>
              <p:cNvPr id="1388" name="Google Shape;1388;p105"/>
              <p:cNvSpPr/>
              <p:nvPr/>
            </p:nvSpPr>
            <p:spPr>
              <a:xfrm>
                <a:off x="3581400" y="3733800"/>
                <a:ext cx="9906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Book Antiqua"/>
                    <a:ea typeface="Book Antiqua"/>
                    <a:cs typeface="Book Antiqua"/>
                    <a:sym typeface="Book Antiqua"/>
                  </a:rPr>
                  <a:t>5</a:t>
                </a:r>
                <a:endParaRPr/>
              </a:p>
            </p:txBody>
          </p:sp>
          <p:sp>
            <p:nvSpPr>
              <p:cNvPr id="1389" name="Google Shape;1389;p105"/>
              <p:cNvSpPr/>
              <p:nvPr/>
            </p:nvSpPr>
            <p:spPr>
              <a:xfrm>
                <a:off x="3581400" y="4267200"/>
                <a:ext cx="9906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Book Antiqua"/>
                    <a:ea typeface="Book Antiqua"/>
                    <a:cs typeface="Book Antiqua"/>
                    <a:sym typeface="Book Antiqua"/>
                  </a:rPr>
                  <a:t>1</a:t>
                </a:r>
                <a:endParaRPr/>
              </a:p>
            </p:txBody>
          </p:sp>
          <p:sp>
            <p:nvSpPr>
              <p:cNvPr id="1390" name="Google Shape;1390;p105"/>
              <p:cNvSpPr/>
              <p:nvPr/>
            </p:nvSpPr>
            <p:spPr>
              <a:xfrm>
                <a:off x="3581400" y="4800600"/>
                <a:ext cx="9906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Book Antiqua"/>
                    <a:ea typeface="Book Antiqua"/>
                    <a:cs typeface="Book Antiqua"/>
                    <a:sym typeface="Book Antiqua"/>
                  </a:rPr>
                  <a:t>8</a:t>
                </a:r>
                <a:endParaRPr/>
              </a:p>
            </p:txBody>
          </p:sp>
          <p:sp>
            <p:nvSpPr>
              <p:cNvPr id="1391" name="Google Shape;1391;p105"/>
              <p:cNvSpPr/>
              <p:nvPr/>
            </p:nvSpPr>
            <p:spPr>
              <a:xfrm>
                <a:off x="3124200" y="3200400"/>
                <a:ext cx="4572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Book Antiqua"/>
                    <a:ea typeface="Book Antiqua"/>
                    <a:cs typeface="Book Antiqua"/>
                    <a:sym typeface="Book Antiqua"/>
                  </a:rPr>
                  <a:t>0</a:t>
                </a:r>
                <a:endParaRPr b="1" sz="3200">
                  <a:solidFill>
                    <a:schemeClr val="lt1"/>
                  </a:solidFill>
                  <a:latin typeface="Book Antiqua"/>
                  <a:ea typeface="Book Antiqua"/>
                  <a:cs typeface="Book Antiqua"/>
                  <a:sym typeface="Book Antiqua"/>
                </a:endParaRPr>
              </a:p>
            </p:txBody>
          </p:sp>
          <p:sp>
            <p:nvSpPr>
              <p:cNvPr id="1392" name="Google Shape;1392;p105"/>
              <p:cNvSpPr/>
              <p:nvPr/>
            </p:nvSpPr>
            <p:spPr>
              <a:xfrm>
                <a:off x="3124200" y="3733800"/>
                <a:ext cx="4572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Book Antiqua"/>
                    <a:ea typeface="Book Antiqua"/>
                    <a:cs typeface="Book Antiqua"/>
                    <a:sym typeface="Book Antiqua"/>
                  </a:rPr>
                  <a:t>1</a:t>
                </a:r>
                <a:endParaRPr/>
              </a:p>
            </p:txBody>
          </p:sp>
          <p:sp>
            <p:nvSpPr>
              <p:cNvPr id="1393" name="Google Shape;1393;p105"/>
              <p:cNvSpPr/>
              <p:nvPr/>
            </p:nvSpPr>
            <p:spPr>
              <a:xfrm>
                <a:off x="3124200" y="4267200"/>
                <a:ext cx="4572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Book Antiqua"/>
                    <a:ea typeface="Book Antiqua"/>
                    <a:cs typeface="Book Antiqua"/>
                    <a:sym typeface="Book Antiqua"/>
                  </a:rPr>
                  <a:t>2</a:t>
                </a:r>
                <a:endParaRPr/>
              </a:p>
            </p:txBody>
          </p:sp>
          <p:sp>
            <p:nvSpPr>
              <p:cNvPr id="1394" name="Google Shape;1394;p105"/>
              <p:cNvSpPr/>
              <p:nvPr/>
            </p:nvSpPr>
            <p:spPr>
              <a:xfrm>
                <a:off x="3124200" y="4800600"/>
                <a:ext cx="4572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Book Antiqua"/>
                    <a:ea typeface="Book Antiqua"/>
                    <a:cs typeface="Book Antiqua"/>
                    <a:sym typeface="Book Antiqua"/>
                  </a:rPr>
                  <a:t>3</a:t>
                </a:r>
                <a:endParaRPr/>
              </a:p>
            </p:txBody>
          </p:sp>
        </p:grpSp>
        <p:sp>
          <p:nvSpPr>
            <p:cNvPr id="1395" name="Google Shape;1395;p105"/>
            <p:cNvSpPr/>
            <p:nvPr/>
          </p:nvSpPr>
          <p:spPr>
            <a:xfrm>
              <a:off x="3680381" y="4495800"/>
              <a:ext cx="1649691" cy="304800"/>
            </a:xfrm>
            <a:prstGeom prst="roundRect">
              <a:avLst>
                <a:gd fmla="val 16667" name="adj"/>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Book Antiqua"/>
                  <a:ea typeface="Book Antiqua"/>
                  <a:cs typeface="Book Antiqua"/>
                  <a:sym typeface="Book Antiqua"/>
                </a:rPr>
                <a:t>Page Table</a:t>
              </a:r>
              <a:endParaRPr b="1" sz="3200">
                <a:solidFill>
                  <a:schemeClr val="dk1"/>
                </a:solidFill>
                <a:latin typeface="Book Antiqua"/>
                <a:ea typeface="Book Antiqua"/>
                <a:cs typeface="Book Antiqua"/>
                <a:sym typeface="Book Antiqua"/>
              </a:endParaRPr>
            </a:p>
          </p:txBody>
        </p:sp>
        <p:grpSp>
          <p:nvGrpSpPr>
            <p:cNvPr id="1396" name="Google Shape;1396;p105"/>
            <p:cNvGrpSpPr/>
            <p:nvPr/>
          </p:nvGrpSpPr>
          <p:grpSpPr>
            <a:xfrm>
              <a:off x="4752680" y="4876800"/>
              <a:ext cx="907330" cy="1600200"/>
              <a:chOff x="3124200" y="3200400"/>
              <a:chExt cx="1447800" cy="2133600"/>
            </a:xfrm>
          </p:grpSpPr>
          <p:sp>
            <p:nvSpPr>
              <p:cNvPr id="1397" name="Google Shape;1397;p105"/>
              <p:cNvSpPr/>
              <p:nvPr/>
            </p:nvSpPr>
            <p:spPr>
              <a:xfrm>
                <a:off x="3581400" y="3200400"/>
                <a:ext cx="9906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Book Antiqua"/>
                    <a:ea typeface="Book Antiqua"/>
                    <a:cs typeface="Book Antiqua"/>
                    <a:sym typeface="Book Antiqua"/>
                  </a:rPr>
                  <a:t>v</a:t>
                </a:r>
                <a:endParaRPr b="1" sz="3200">
                  <a:solidFill>
                    <a:schemeClr val="lt1"/>
                  </a:solidFill>
                  <a:latin typeface="Book Antiqua"/>
                  <a:ea typeface="Book Antiqua"/>
                  <a:cs typeface="Book Antiqua"/>
                  <a:sym typeface="Book Antiqua"/>
                </a:endParaRPr>
              </a:p>
            </p:txBody>
          </p:sp>
          <p:sp>
            <p:nvSpPr>
              <p:cNvPr id="1398" name="Google Shape;1398;p105"/>
              <p:cNvSpPr/>
              <p:nvPr/>
            </p:nvSpPr>
            <p:spPr>
              <a:xfrm>
                <a:off x="3581400" y="3733800"/>
                <a:ext cx="9906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Book Antiqua"/>
                    <a:ea typeface="Book Antiqua"/>
                    <a:cs typeface="Book Antiqua"/>
                    <a:sym typeface="Book Antiqua"/>
                  </a:rPr>
                  <a:t>v</a:t>
                </a:r>
                <a:endParaRPr/>
              </a:p>
            </p:txBody>
          </p:sp>
          <p:sp>
            <p:nvSpPr>
              <p:cNvPr id="1399" name="Google Shape;1399;p105"/>
              <p:cNvSpPr/>
              <p:nvPr/>
            </p:nvSpPr>
            <p:spPr>
              <a:xfrm>
                <a:off x="3581399" y="4267200"/>
                <a:ext cx="990601"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Book Antiqua"/>
                    <a:ea typeface="Book Antiqua"/>
                    <a:cs typeface="Book Antiqua"/>
                    <a:sym typeface="Book Antiqua"/>
                  </a:rPr>
                  <a:t>v</a:t>
                </a:r>
                <a:endParaRPr/>
              </a:p>
            </p:txBody>
          </p:sp>
          <p:sp>
            <p:nvSpPr>
              <p:cNvPr id="1400" name="Google Shape;1400;p105"/>
              <p:cNvSpPr/>
              <p:nvPr/>
            </p:nvSpPr>
            <p:spPr>
              <a:xfrm>
                <a:off x="3581400" y="4800600"/>
                <a:ext cx="9906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Book Antiqua"/>
                    <a:ea typeface="Book Antiqua"/>
                    <a:cs typeface="Book Antiqua"/>
                    <a:sym typeface="Book Antiqua"/>
                  </a:rPr>
                  <a:t>v</a:t>
                </a:r>
                <a:endParaRPr/>
              </a:p>
            </p:txBody>
          </p:sp>
          <p:sp>
            <p:nvSpPr>
              <p:cNvPr id="1401" name="Google Shape;1401;p105"/>
              <p:cNvSpPr/>
              <p:nvPr/>
            </p:nvSpPr>
            <p:spPr>
              <a:xfrm>
                <a:off x="3124200" y="3200400"/>
                <a:ext cx="4572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Book Antiqua"/>
                    <a:ea typeface="Book Antiqua"/>
                    <a:cs typeface="Book Antiqua"/>
                    <a:sym typeface="Book Antiqua"/>
                  </a:rPr>
                  <a:t>0</a:t>
                </a:r>
                <a:endParaRPr b="1" sz="3200">
                  <a:solidFill>
                    <a:schemeClr val="lt1"/>
                  </a:solidFill>
                  <a:latin typeface="Book Antiqua"/>
                  <a:ea typeface="Book Antiqua"/>
                  <a:cs typeface="Book Antiqua"/>
                  <a:sym typeface="Book Antiqua"/>
                </a:endParaRPr>
              </a:p>
            </p:txBody>
          </p:sp>
          <p:sp>
            <p:nvSpPr>
              <p:cNvPr id="1402" name="Google Shape;1402;p105"/>
              <p:cNvSpPr/>
              <p:nvPr/>
            </p:nvSpPr>
            <p:spPr>
              <a:xfrm>
                <a:off x="3124200" y="3733800"/>
                <a:ext cx="4572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Book Antiqua"/>
                    <a:ea typeface="Book Antiqua"/>
                    <a:cs typeface="Book Antiqua"/>
                    <a:sym typeface="Book Antiqua"/>
                  </a:rPr>
                  <a:t>1</a:t>
                </a:r>
                <a:endParaRPr/>
              </a:p>
            </p:txBody>
          </p:sp>
          <p:sp>
            <p:nvSpPr>
              <p:cNvPr id="1403" name="Google Shape;1403;p105"/>
              <p:cNvSpPr/>
              <p:nvPr/>
            </p:nvSpPr>
            <p:spPr>
              <a:xfrm>
                <a:off x="3124200" y="4267200"/>
                <a:ext cx="4572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Book Antiqua"/>
                    <a:ea typeface="Book Antiqua"/>
                    <a:cs typeface="Book Antiqua"/>
                    <a:sym typeface="Book Antiqua"/>
                  </a:rPr>
                  <a:t>1</a:t>
                </a:r>
                <a:endParaRPr/>
              </a:p>
            </p:txBody>
          </p:sp>
          <p:sp>
            <p:nvSpPr>
              <p:cNvPr id="1404" name="Google Shape;1404;p105"/>
              <p:cNvSpPr/>
              <p:nvPr/>
            </p:nvSpPr>
            <p:spPr>
              <a:xfrm>
                <a:off x="3124200" y="4800600"/>
                <a:ext cx="457200" cy="533400"/>
              </a:xfrm>
              <a:prstGeom prst="rect">
                <a:avLst/>
              </a:prstGeom>
              <a:solidFill>
                <a:srgbClr val="59DD7C"/>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Book Antiqua"/>
                    <a:ea typeface="Book Antiqua"/>
                    <a:cs typeface="Book Antiqua"/>
                    <a:sym typeface="Book Antiqua"/>
                  </a:rPr>
                  <a:t>0</a:t>
                </a:r>
                <a:endParaRPr/>
              </a:p>
            </p:txBody>
          </p:sp>
        </p:grpSp>
      </p:gr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8" name="Shape 1408"/>
        <p:cNvGrpSpPr/>
        <p:nvPr/>
      </p:nvGrpSpPr>
      <p:grpSpPr>
        <a:xfrm>
          <a:off x="0" y="0"/>
          <a:ext cx="0" cy="0"/>
          <a:chOff x="0" y="0"/>
          <a:chExt cx="0" cy="0"/>
        </a:xfrm>
      </p:grpSpPr>
      <p:sp>
        <p:nvSpPr>
          <p:cNvPr id="1409" name="Google Shape;1409;p106"/>
          <p:cNvSpPr txBox="1"/>
          <p:nvPr>
            <p:ph type="title"/>
          </p:nvPr>
        </p:nvSpPr>
        <p:spPr>
          <a:xfrm>
            <a:off x="0" y="0"/>
            <a:ext cx="91440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000" u="none" cap="small" strike="noStrike">
                <a:solidFill>
                  <a:schemeClr val="dk2"/>
                </a:solidFill>
                <a:latin typeface="Book Antiqua"/>
                <a:ea typeface="Book Antiqua"/>
                <a:cs typeface="Book Antiqua"/>
                <a:sym typeface="Book Antiqua"/>
              </a:rPr>
              <a:t>PAGING NUMERICALS</a:t>
            </a:r>
            <a:endParaRPr b="1" i="0" sz="2000" u="none" cap="small" strike="noStrike">
              <a:solidFill>
                <a:schemeClr val="dk2"/>
              </a:solidFill>
              <a:latin typeface="Book Antiqua"/>
              <a:ea typeface="Book Antiqua"/>
              <a:cs typeface="Book Antiqua"/>
              <a:sym typeface="Book Antiqua"/>
            </a:endParaRPr>
          </a:p>
        </p:txBody>
      </p:sp>
      <p:sp>
        <p:nvSpPr>
          <p:cNvPr id="1410" name="Google Shape;1410;p106"/>
          <p:cNvSpPr txBox="1"/>
          <p:nvPr>
            <p:ph idx="1" type="body"/>
          </p:nvPr>
        </p:nvSpPr>
        <p:spPr>
          <a:xfrm>
            <a:off x="0" y="457200"/>
            <a:ext cx="9144000" cy="64008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Virtual and Physical Addresses. For each configuration (a-c), state how many bits are needed for each of the following:</a:t>
            </a:r>
            <a:endParaRPr/>
          </a:p>
          <a:p>
            <a:pPr indent="-274320" lvl="0" marL="27432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Virtual address</a:t>
            </a:r>
            <a:endParaRPr/>
          </a:p>
          <a:p>
            <a:pPr indent="-274320" lvl="0" marL="27432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Physical address</a:t>
            </a:r>
            <a:endParaRPr/>
          </a:p>
          <a:p>
            <a:pPr indent="-274320" lvl="0" marL="27432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Virtual page number</a:t>
            </a:r>
            <a:endParaRPr/>
          </a:p>
          <a:p>
            <a:pPr indent="-274320" lvl="0" marL="27432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Physical page number</a:t>
            </a:r>
            <a:endParaRPr/>
          </a:p>
          <a:p>
            <a:pPr indent="-274320" lvl="0" marL="27432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Offset</a:t>
            </a:r>
            <a:endParaRPr/>
          </a:p>
          <a:p>
            <a:pPr indent="-274320" lvl="0" marL="27432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a. 32-bit operating system, 4-KB pages, 1 GB of RAM</a:t>
            </a:r>
            <a:endParaRPr b="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b. 32-bit operating system, 16-KB pages, 2 GB of RAM</a:t>
            </a:r>
            <a:endParaRPr b="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c. 64-bit operating system, 16-KB pages, 16 GB of RAM</a:t>
            </a:r>
            <a:endParaRPr b="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rPr b="0" baseline="30000" i="0" lang="en-US" sz="24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350"/>
              </a:spcBef>
              <a:spcAft>
                <a:spcPts val="0"/>
              </a:spcAft>
              <a:buClr>
                <a:schemeClr val="accent1"/>
              </a:buClr>
              <a:buFont typeface="Noto Sans Symbols"/>
              <a:buNone/>
            </a:pPr>
            <a:r>
              <a:t/>
            </a:r>
            <a:endParaRPr b="0" i="0" sz="7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350"/>
              </a:spcBef>
              <a:spcAft>
                <a:spcPts val="0"/>
              </a:spcAft>
              <a:buClr>
                <a:schemeClr val="accent1"/>
              </a:buClr>
              <a:buFont typeface="Noto Sans Symbols"/>
              <a:buNone/>
            </a:pPr>
            <a:r>
              <a:rPr b="0" i="0" lang="en-US" sz="700" u="none" cap="none" strike="noStrike">
                <a:solidFill>
                  <a:schemeClr val="dk1"/>
                </a:solidFill>
                <a:latin typeface="Book Antiqua"/>
                <a:ea typeface="Book Antiqua"/>
                <a:cs typeface="Book Antiqua"/>
                <a:sym typeface="Book Antiqua"/>
              </a:rPr>
              <a:t>   </a:t>
            </a:r>
            <a:endParaRPr/>
          </a:p>
          <a:p>
            <a:pPr indent="-457200" lvl="0" marL="457200" marR="0" rtl="0" algn="l">
              <a:lnSpc>
                <a:spcPct val="80000"/>
              </a:lnSpc>
              <a:spcBef>
                <a:spcPts val="475"/>
              </a:spcBef>
              <a:spcAft>
                <a:spcPts val="0"/>
              </a:spcAft>
              <a:buClr>
                <a:schemeClr val="accent1"/>
              </a:buClr>
              <a:buFont typeface="Noto Sans Symbols"/>
              <a:buNone/>
            </a:pPr>
            <a:r>
              <a:t/>
            </a:r>
            <a:endParaRPr b="0" i="0" sz="950" u="none" cap="none" strike="noStrike">
              <a:solidFill>
                <a:schemeClr val="dk1"/>
              </a:solidFill>
              <a:latin typeface="Book Antiqua"/>
              <a:ea typeface="Book Antiqua"/>
              <a:cs typeface="Book Antiqua"/>
              <a:sym typeface="Book Antiqua"/>
            </a:endParaRPr>
          </a:p>
          <a:p>
            <a:pPr indent="-457200" lvl="0" marL="457200" marR="0" rtl="0" algn="l">
              <a:lnSpc>
                <a:spcPct val="80000"/>
              </a:lnSpc>
              <a:spcBef>
                <a:spcPts val="475"/>
              </a:spcBef>
              <a:spcAft>
                <a:spcPts val="0"/>
              </a:spcAft>
              <a:buClr>
                <a:schemeClr val="accent1"/>
              </a:buClr>
              <a:buFont typeface="Noto Sans Symbols"/>
              <a:buNone/>
            </a:pPr>
            <a:r>
              <a:t/>
            </a:r>
            <a:endParaRPr b="0" i="0" sz="9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4" name="Shape 1414"/>
        <p:cNvGrpSpPr/>
        <p:nvPr/>
      </p:nvGrpSpPr>
      <p:grpSpPr>
        <a:xfrm>
          <a:off x="0" y="0"/>
          <a:ext cx="0" cy="0"/>
          <a:chOff x="0" y="0"/>
          <a:chExt cx="0" cy="0"/>
        </a:xfrm>
      </p:grpSpPr>
      <p:sp>
        <p:nvSpPr>
          <p:cNvPr id="1415" name="Google Shape;1415;p107"/>
          <p:cNvSpPr txBox="1"/>
          <p:nvPr>
            <p:ph type="title"/>
          </p:nvPr>
        </p:nvSpPr>
        <p:spPr>
          <a:xfrm>
            <a:off x="0" y="0"/>
            <a:ext cx="91440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000" u="none" cap="small" strike="noStrike">
                <a:solidFill>
                  <a:schemeClr val="dk2"/>
                </a:solidFill>
                <a:latin typeface="Book Antiqua"/>
                <a:ea typeface="Book Antiqua"/>
                <a:cs typeface="Book Antiqua"/>
                <a:sym typeface="Book Antiqua"/>
              </a:rPr>
              <a:t>PAGING NUMERICALS</a:t>
            </a:r>
            <a:endParaRPr b="1" i="0" sz="2000" u="none" cap="small" strike="noStrike">
              <a:solidFill>
                <a:schemeClr val="dk2"/>
              </a:solidFill>
              <a:latin typeface="Book Antiqua"/>
              <a:ea typeface="Book Antiqua"/>
              <a:cs typeface="Book Antiqua"/>
              <a:sym typeface="Book Antiqua"/>
            </a:endParaRPr>
          </a:p>
        </p:txBody>
      </p:sp>
      <p:sp>
        <p:nvSpPr>
          <p:cNvPr id="1416" name="Google Shape;1416;p107"/>
          <p:cNvSpPr txBox="1"/>
          <p:nvPr>
            <p:ph idx="1" type="body"/>
          </p:nvPr>
        </p:nvSpPr>
        <p:spPr>
          <a:xfrm>
            <a:off x="0" y="457200"/>
            <a:ext cx="9144000" cy="64008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32-bit operating system, 4-KB pages, 1 GB of RAM</a:t>
            </a:r>
            <a:endParaRPr/>
          </a:p>
          <a:p>
            <a:pPr indent="0" lvl="0" marL="0" marR="0" rtl="0" algn="l">
              <a:lnSpc>
                <a:spcPct val="80000"/>
              </a:lnSpc>
              <a:spcBef>
                <a:spcPts val="12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0" lvl="0" marL="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1 GB RAM = 2</a:t>
            </a:r>
            <a:r>
              <a:rPr b="0" baseline="30000" i="0" lang="en-US" sz="2400" u="none" cap="none" strike="noStrike">
                <a:solidFill>
                  <a:schemeClr val="dk1"/>
                </a:solidFill>
                <a:latin typeface="Book Antiqua"/>
                <a:ea typeface="Book Antiqua"/>
                <a:cs typeface="Book Antiqua"/>
                <a:sym typeface="Book Antiqua"/>
              </a:rPr>
              <a:t>30 </a:t>
            </a:r>
            <a:r>
              <a:rPr b="0" i="0" lang="en-US" sz="2400" u="none" cap="none" strike="noStrike">
                <a:solidFill>
                  <a:schemeClr val="dk1"/>
                </a:solidFill>
                <a:latin typeface="Book Antiqua"/>
                <a:ea typeface="Book Antiqua"/>
                <a:cs typeface="Book Antiqua"/>
                <a:sym typeface="Book Antiqua"/>
              </a:rPr>
              <a:t> Bytes</a:t>
            </a:r>
            <a:endParaRPr/>
          </a:p>
          <a:p>
            <a:pPr indent="0" lvl="0" marL="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Number of Page Frames = Total RAM Size/Page Size</a:t>
            </a:r>
            <a:endParaRPr/>
          </a:p>
          <a:p>
            <a:pPr indent="0" lvl="0" marL="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 2</a:t>
            </a:r>
            <a:r>
              <a:rPr b="0" baseline="30000" i="0" lang="en-US" sz="2400" u="none" cap="none" strike="noStrike">
                <a:solidFill>
                  <a:schemeClr val="dk1"/>
                </a:solidFill>
                <a:latin typeface="Book Antiqua"/>
                <a:ea typeface="Book Antiqua"/>
                <a:cs typeface="Book Antiqua"/>
                <a:sym typeface="Book Antiqua"/>
              </a:rPr>
              <a:t>30 </a:t>
            </a:r>
            <a:r>
              <a:rPr b="0" i="0" lang="en-US" sz="2400" u="none" cap="none" strike="noStrike">
                <a:solidFill>
                  <a:schemeClr val="dk1"/>
                </a:solidFill>
                <a:latin typeface="Book Antiqua"/>
                <a:ea typeface="Book Antiqua"/>
                <a:cs typeface="Book Antiqua"/>
                <a:sym typeface="Book Antiqua"/>
              </a:rPr>
              <a:t> Bytes/4 * 2</a:t>
            </a:r>
            <a:r>
              <a:rPr b="0" baseline="30000" i="0" lang="en-US" sz="2400" u="none" cap="none" strike="noStrike">
                <a:solidFill>
                  <a:schemeClr val="dk1"/>
                </a:solidFill>
                <a:latin typeface="Book Antiqua"/>
                <a:ea typeface="Book Antiqua"/>
                <a:cs typeface="Book Antiqua"/>
                <a:sym typeface="Book Antiqua"/>
              </a:rPr>
              <a:t>10</a:t>
            </a:r>
            <a:r>
              <a:rPr b="0" i="0" lang="en-US" sz="2400" u="none" cap="none" strike="noStrike">
                <a:solidFill>
                  <a:schemeClr val="dk1"/>
                </a:solidFill>
                <a:latin typeface="Book Antiqua"/>
                <a:ea typeface="Book Antiqua"/>
                <a:cs typeface="Book Antiqua"/>
                <a:sym typeface="Book Antiqua"/>
              </a:rPr>
              <a:t> Bytes</a:t>
            </a:r>
            <a:endParaRPr/>
          </a:p>
          <a:p>
            <a:pPr indent="0" lvl="0" marL="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 2</a:t>
            </a:r>
            <a:r>
              <a:rPr b="0" baseline="30000" i="0" lang="en-US" sz="2400" u="none" cap="none" strike="noStrike">
                <a:solidFill>
                  <a:schemeClr val="dk1"/>
                </a:solidFill>
                <a:latin typeface="Book Antiqua"/>
                <a:ea typeface="Book Antiqua"/>
                <a:cs typeface="Book Antiqua"/>
                <a:sym typeface="Book Antiqua"/>
              </a:rPr>
              <a:t>30 </a:t>
            </a:r>
            <a:r>
              <a:rPr b="0" i="0" lang="en-US" sz="2400" u="none" cap="none" strike="noStrike">
                <a:solidFill>
                  <a:schemeClr val="dk1"/>
                </a:solidFill>
                <a:latin typeface="Book Antiqua"/>
                <a:ea typeface="Book Antiqua"/>
                <a:cs typeface="Book Antiqua"/>
                <a:sym typeface="Book Antiqua"/>
              </a:rPr>
              <a:t> Bytes/ 2</a:t>
            </a:r>
            <a:r>
              <a:rPr b="0" baseline="30000" i="0" lang="en-US" sz="2400" u="none" cap="none" strike="noStrike">
                <a:solidFill>
                  <a:schemeClr val="dk1"/>
                </a:solidFill>
                <a:latin typeface="Book Antiqua"/>
                <a:ea typeface="Book Antiqua"/>
                <a:cs typeface="Book Antiqua"/>
                <a:sym typeface="Book Antiqua"/>
              </a:rPr>
              <a:t>12</a:t>
            </a:r>
            <a:r>
              <a:rPr b="0" i="0" lang="en-US" sz="2400" u="none" cap="none" strike="noStrike">
                <a:solidFill>
                  <a:schemeClr val="dk1"/>
                </a:solidFill>
                <a:latin typeface="Book Antiqua"/>
                <a:ea typeface="Book Antiqua"/>
                <a:cs typeface="Book Antiqua"/>
                <a:sym typeface="Book Antiqua"/>
              </a:rPr>
              <a:t> Bytes</a:t>
            </a:r>
            <a:endParaRPr/>
          </a:p>
          <a:p>
            <a:pPr indent="0" lvl="0" marL="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 2</a:t>
            </a:r>
            <a:r>
              <a:rPr b="0" baseline="30000" i="0" lang="en-US" sz="2400" u="none" cap="none" strike="noStrike">
                <a:solidFill>
                  <a:schemeClr val="dk1"/>
                </a:solidFill>
                <a:latin typeface="Book Antiqua"/>
                <a:ea typeface="Book Antiqua"/>
                <a:cs typeface="Book Antiqua"/>
                <a:sym typeface="Book Antiqua"/>
              </a:rPr>
              <a:t>18</a:t>
            </a:r>
            <a:endParaRPr/>
          </a:p>
          <a:p>
            <a:pPr indent="0" lvl="0" marL="0" marR="0" rtl="0" algn="l">
              <a:lnSpc>
                <a:spcPct val="80000"/>
              </a:lnSpc>
              <a:spcBef>
                <a:spcPts val="1200"/>
              </a:spcBef>
              <a:spcAft>
                <a:spcPts val="0"/>
              </a:spcAft>
              <a:buClr>
                <a:schemeClr val="accent1"/>
              </a:buClr>
              <a:buFont typeface="Noto Sans Symbols"/>
              <a:buNone/>
            </a:pPr>
            <a:r>
              <a:rPr b="0" baseline="30000" i="0" lang="en-US" sz="2400" u="none" cap="none" strike="noStrike">
                <a:solidFill>
                  <a:schemeClr val="dk1"/>
                </a:solidFill>
                <a:latin typeface="Book Antiqua"/>
                <a:ea typeface="Book Antiqua"/>
                <a:cs typeface="Book Antiqua"/>
                <a:sym typeface="Book Antiqua"/>
              </a:rPr>
              <a:t> </a:t>
            </a:r>
            <a:r>
              <a:rPr b="0" i="0" lang="en-US" sz="2400" u="none" cap="none" strike="noStrike">
                <a:solidFill>
                  <a:schemeClr val="dk1"/>
                </a:solidFill>
                <a:latin typeface="Book Antiqua"/>
                <a:ea typeface="Book Antiqua"/>
                <a:cs typeface="Book Antiqua"/>
                <a:sym typeface="Book Antiqua"/>
              </a:rPr>
              <a:t> So 18 bits are required to address the Frame</a:t>
            </a:r>
            <a:endParaRPr b="0" i="0" sz="2400" u="none" cap="none" strike="noStrike">
              <a:solidFill>
                <a:schemeClr val="dk1"/>
              </a:solidFill>
              <a:latin typeface="Book Antiqua"/>
              <a:ea typeface="Book Antiqua"/>
              <a:cs typeface="Book Antiqua"/>
              <a:sym typeface="Book Antiqua"/>
            </a:endParaRPr>
          </a:p>
          <a:p>
            <a:pPr indent="0" lvl="0" marL="0" marR="0" rtl="0" algn="l">
              <a:lnSpc>
                <a:spcPct val="80000"/>
              </a:lnSpc>
              <a:spcBef>
                <a:spcPts val="12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rPr b="0" baseline="30000" i="0" lang="en-US" sz="24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350"/>
              </a:spcBef>
              <a:spcAft>
                <a:spcPts val="0"/>
              </a:spcAft>
              <a:buClr>
                <a:schemeClr val="accent1"/>
              </a:buClr>
              <a:buFont typeface="Noto Sans Symbols"/>
              <a:buNone/>
            </a:pPr>
            <a:r>
              <a:t/>
            </a:r>
            <a:endParaRPr b="0" i="0" sz="7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350"/>
              </a:spcBef>
              <a:spcAft>
                <a:spcPts val="0"/>
              </a:spcAft>
              <a:buClr>
                <a:schemeClr val="accent1"/>
              </a:buClr>
              <a:buFont typeface="Noto Sans Symbols"/>
              <a:buNone/>
            </a:pPr>
            <a:r>
              <a:rPr b="0" i="0" lang="en-US" sz="700" u="none" cap="none" strike="noStrike">
                <a:solidFill>
                  <a:schemeClr val="dk1"/>
                </a:solidFill>
                <a:latin typeface="Book Antiqua"/>
                <a:ea typeface="Book Antiqua"/>
                <a:cs typeface="Book Antiqua"/>
                <a:sym typeface="Book Antiqua"/>
              </a:rPr>
              <a:t>   </a:t>
            </a:r>
            <a:endParaRPr/>
          </a:p>
          <a:p>
            <a:pPr indent="-457200" lvl="0" marL="457200" marR="0" rtl="0" algn="l">
              <a:lnSpc>
                <a:spcPct val="80000"/>
              </a:lnSpc>
              <a:spcBef>
                <a:spcPts val="475"/>
              </a:spcBef>
              <a:spcAft>
                <a:spcPts val="0"/>
              </a:spcAft>
              <a:buClr>
                <a:schemeClr val="accent1"/>
              </a:buClr>
              <a:buFont typeface="Noto Sans Symbols"/>
              <a:buNone/>
            </a:pPr>
            <a:r>
              <a:t/>
            </a:r>
            <a:endParaRPr b="0" i="0" sz="950" u="none" cap="none" strike="noStrike">
              <a:solidFill>
                <a:schemeClr val="dk1"/>
              </a:solidFill>
              <a:latin typeface="Book Antiqua"/>
              <a:ea typeface="Book Antiqua"/>
              <a:cs typeface="Book Antiqua"/>
              <a:sym typeface="Book Antiqua"/>
            </a:endParaRPr>
          </a:p>
          <a:p>
            <a:pPr indent="-457200" lvl="0" marL="457200" marR="0" rtl="0" algn="l">
              <a:lnSpc>
                <a:spcPct val="80000"/>
              </a:lnSpc>
              <a:spcBef>
                <a:spcPts val="475"/>
              </a:spcBef>
              <a:spcAft>
                <a:spcPts val="0"/>
              </a:spcAft>
              <a:buClr>
                <a:schemeClr val="accent1"/>
              </a:buClr>
              <a:buFont typeface="Noto Sans Symbols"/>
              <a:buNone/>
            </a:pPr>
            <a:r>
              <a:t/>
            </a:r>
            <a:endParaRPr b="0" i="0" sz="9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p:txBody>
      </p:sp>
      <p:grpSp>
        <p:nvGrpSpPr>
          <p:cNvPr id="1417" name="Google Shape;1417;p107"/>
          <p:cNvGrpSpPr/>
          <p:nvPr/>
        </p:nvGrpSpPr>
        <p:grpSpPr>
          <a:xfrm>
            <a:off x="228600" y="5301569"/>
            <a:ext cx="8387862" cy="829405"/>
            <a:chOff x="228600" y="4733194"/>
            <a:chExt cx="8387862" cy="548052"/>
          </a:xfrm>
        </p:grpSpPr>
        <p:sp>
          <p:nvSpPr>
            <p:cNvPr id="1418" name="Google Shape;1418;p107"/>
            <p:cNvSpPr/>
            <p:nvPr/>
          </p:nvSpPr>
          <p:spPr>
            <a:xfrm>
              <a:off x="228600" y="4736123"/>
              <a:ext cx="1676400" cy="533400"/>
            </a:xfrm>
            <a:prstGeom prst="roundRect">
              <a:avLst>
                <a:gd fmla="val 16667" name="adj"/>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Book Antiqua"/>
                  <a:ea typeface="Book Antiqua"/>
                  <a:cs typeface="Book Antiqua"/>
                  <a:sym typeface="Book Antiqua"/>
                </a:rPr>
                <a:t>32</a:t>
              </a:r>
              <a:endParaRPr b="1" sz="2800">
                <a:solidFill>
                  <a:schemeClr val="lt1"/>
                </a:solidFill>
                <a:latin typeface="Book Antiqua"/>
                <a:ea typeface="Book Antiqua"/>
                <a:cs typeface="Book Antiqua"/>
                <a:sym typeface="Book Antiqua"/>
              </a:endParaRPr>
            </a:p>
          </p:txBody>
        </p:sp>
        <p:sp>
          <p:nvSpPr>
            <p:cNvPr id="1419" name="Google Shape;1419;p107"/>
            <p:cNvSpPr/>
            <p:nvPr/>
          </p:nvSpPr>
          <p:spPr>
            <a:xfrm>
              <a:off x="1905000" y="4736123"/>
              <a:ext cx="1676400" cy="533400"/>
            </a:xfrm>
            <a:prstGeom prst="roundRect">
              <a:avLst>
                <a:gd fmla="val 16667" name="adj"/>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Book Antiqua"/>
                  <a:ea typeface="Book Antiqua"/>
                  <a:cs typeface="Book Antiqua"/>
                  <a:sym typeface="Book Antiqua"/>
                </a:rPr>
                <a:t>30</a:t>
              </a:r>
              <a:endParaRPr b="1" sz="2800">
                <a:solidFill>
                  <a:schemeClr val="lt1"/>
                </a:solidFill>
                <a:latin typeface="Book Antiqua"/>
                <a:ea typeface="Book Antiqua"/>
                <a:cs typeface="Book Antiqua"/>
                <a:sym typeface="Book Antiqua"/>
              </a:endParaRPr>
            </a:p>
          </p:txBody>
        </p:sp>
        <p:sp>
          <p:nvSpPr>
            <p:cNvPr id="1420" name="Google Shape;1420;p107"/>
            <p:cNvSpPr/>
            <p:nvPr/>
          </p:nvSpPr>
          <p:spPr>
            <a:xfrm>
              <a:off x="3587262" y="4747846"/>
              <a:ext cx="1676400" cy="533400"/>
            </a:xfrm>
            <a:prstGeom prst="roundRect">
              <a:avLst>
                <a:gd fmla="val 16667" name="adj"/>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Book Antiqua"/>
                  <a:ea typeface="Book Antiqua"/>
                  <a:cs typeface="Book Antiqua"/>
                  <a:sym typeface="Book Antiqua"/>
                </a:rPr>
                <a:t>20</a:t>
              </a:r>
              <a:endParaRPr b="1" sz="2800">
                <a:solidFill>
                  <a:schemeClr val="lt1"/>
                </a:solidFill>
                <a:latin typeface="Book Antiqua"/>
                <a:ea typeface="Book Antiqua"/>
                <a:cs typeface="Book Antiqua"/>
                <a:sym typeface="Book Antiqua"/>
              </a:endParaRPr>
            </a:p>
          </p:txBody>
        </p:sp>
        <p:sp>
          <p:nvSpPr>
            <p:cNvPr id="1421" name="Google Shape;1421;p107"/>
            <p:cNvSpPr/>
            <p:nvPr/>
          </p:nvSpPr>
          <p:spPr>
            <a:xfrm>
              <a:off x="5263662" y="4747846"/>
              <a:ext cx="1676400" cy="533400"/>
            </a:xfrm>
            <a:prstGeom prst="roundRect">
              <a:avLst>
                <a:gd fmla="val 16667" name="adj"/>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Book Antiqua"/>
                  <a:ea typeface="Book Antiqua"/>
                  <a:cs typeface="Book Antiqua"/>
                  <a:sym typeface="Book Antiqua"/>
                </a:rPr>
                <a:t>18</a:t>
              </a:r>
              <a:endParaRPr b="1" sz="2800">
                <a:solidFill>
                  <a:schemeClr val="lt1"/>
                </a:solidFill>
                <a:latin typeface="Book Antiqua"/>
                <a:ea typeface="Book Antiqua"/>
                <a:cs typeface="Book Antiqua"/>
                <a:sym typeface="Book Antiqua"/>
              </a:endParaRPr>
            </a:p>
          </p:txBody>
        </p:sp>
        <p:sp>
          <p:nvSpPr>
            <p:cNvPr id="1422" name="Google Shape;1422;p107"/>
            <p:cNvSpPr/>
            <p:nvPr/>
          </p:nvSpPr>
          <p:spPr>
            <a:xfrm>
              <a:off x="6940062" y="4733194"/>
              <a:ext cx="1676400" cy="533400"/>
            </a:xfrm>
            <a:prstGeom prst="roundRect">
              <a:avLst>
                <a:gd fmla="val 16667" name="adj"/>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Book Antiqua"/>
                  <a:ea typeface="Book Antiqua"/>
                  <a:cs typeface="Book Antiqua"/>
                  <a:sym typeface="Book Antiqua"/>
                </a:rPr>
                <a:t>12</a:t>
              </a:r>
              <a:endParaRPr b="1" sz="2800">
                <a:solidFill>
                  <a:schemeClr val="lt1"/>
                </a:solidFill>
                <a:latin typeface="Book Antiqua"/>
                <a:ea typeface="Book Antiqua"/>
                <a:cs typeface="Book Antiqua"/>
                <a:sym typeface="Book Antiqua"/>
              </a:endParaRPr>
            </a:p>
          </p:txBody>
        </p:sp>
      </p:grpSp>
      <p:grpSp>
        <p:nvGrpSpPr>
          <p:cNvPr id="1423" name="Google Shape;1423;p107"/>
          <p:cNvGrpSpPr/>
          <p:nvPr/>
        </p:nvGrpSpPr>
        <p:grpSpPr>
          <a:xfrm>
            <a:off x="228600" y="4442856"/>
            <a:ext cx="8387862" cy="829405"/>
            <a:chOff x="228600" y="4733194"/>
            <a:chExt cx="8387862" cy="548052"/>
          </a:xfrm>
        </p:grpSpPr>
        <p:sp>
          <p:nvSpPr>
            <p:cNvPr id="1424" name="Google Shape;1424;p107"/>
            <p:cNvSpPr/>
            <p:nvPr/>
          </p:nvSpPr>
          <p:spPr>
            <a:xfrm>
              <a:off x="228600" y="4736123"/>
              <a:ext cx="1676400" cy="533400"/>
            </a:xfrm>
            <a:prstGeom prst="roundRect">
              <a:avLst>
                <a:gd fmla="val 16667" name="adj"/>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Book Antiqua"/>
                  <a:ea typeface="Book Antiqua"/>
                  <a:cs typeface="Book Antiqua"/>
                  <a:sym typeface="Book Antiqua"/>
                </a:rPr>
                <a:t>Virtual Address</a:t>
              </a:r>
              <a:endParaRPr b="1" sz="2800">
                <a:solidFill>
                  <a:schemeClr val="lt1"/>
                </a:solidFill>
                <a:latin typeface="Book Antiqua"/>
                <a:ea typeface="Book Antiqua"/>
                <a:cs typeface="Book Antiqua"/>
                <a:sym typeface="Book Antiqua"/>
              </a:endParaRPr>
            </a:p>
          </p:txBody>
        </p:sp>
        <p:sp>
          <p:nvSpPr>
            <p:cNvPr id="1425" name="Google Shape;1425;p107"/>
            <p:cNvSpPr/>
            <p:nvPr/>
          </p:nvSpPr>
          <p:spPr>
            <a:xfrm>
              <a:off x="1905000" y="4736123"/>
              <a:ext cx="1676400" cy="533400"/>
            </a:xfrm>
            <a:prstGeom prst="roundRect">
              <a:avLst>
                <a:gd fmla="val 16667" name="adj"/>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Book Antiqua"/>
                  <a:ea typeface="Book Antiqua"/>
                  <a:cs typeface="Book Antiqua"/>
                  <a:sym typeface="Book Antiqua"/>
                </a:rPr>
                <a:t>Physical Address</a:t>
              </a:r>
              <a:endParaRPr b="1" sz="2800">
                <a:solidFill>
                  <a:schemeClr val="lt1"/>
                </a:solidFill>
                <a:latin typeface="Book Antiqua"/>
                <a:ea typeface="Book Antiqua"/>
                <a:cs typeface="Book Antiqua"/>
                <a:sym typeface="Book Antiqua"/>
              </a:endParaRPr>
            </a:p>
          </p:txBody>
        </p:sp>
        <p:sp>
          <p:nvSpPr>
            <p:cNvPr id="1426" name="Google Shape;1426;p107"/>
            <p:cNvSpPr/>
            <p:nvPr/>
          </p:nvSpPr>
          <p:spPr>
            <a:xfrm>
              <a:off x="3587262" y="4747846"/>
              <a:ext cx="1676400" cy="533400"/>
            </a:xfrm>
            <a:prstGeom prst="roundRect">
              <a:avLst>
                <a:gd fmla="val 16667" name="adj"/>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Book Antiqua"/>
                  <a:ea typeface="Book Antiqua"/>
                  <a:cs typeface="Book Antiqua"/>
                  <a:sym typeface="Book Antiqua"/>
                </a:rPr>
                <a:t># of pages</a:t>
              </a:r>
              <a:endParaRPr b="1" sz="2800">
                <a:solidFill>
                  <a:schemeClr val="lt1"/>
                </a:solidFill>
                <a:latin typeface="Book Antiqua"/>
                <a:ea typeface="Book Antiqua"/>
                <a:cs typeface="Book Antiqua"/>
                <a:sym typeface="Book Antiqua"/>
              </a:endParaRPr>
            </a:p>
          </p:txBody>
        </p:sp>
        <p:sp>
          <p:nvSpPr>
            <p:cNvPr id="1427" name="Google Shape;1427;p107"/>
            <p:cNvSpPr/>
            <p:nvPr/>
          </p:nvSpPr>
          <p:spPr>
            <a:xfrm>
              <a:off x="5263662" y="4747846"/>
              <a:ext cx="1676400" cy="533400"/>
            </a:xfrm>
            <a:prstGeom prst="roundRect">
              <a:avLst>
                <a:gd fmla="val 16667" name="adj"/>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Book Antiqua"/>
                  <a:ea typeface="Book Antiqua"/>
                  <a:cs typeface="Book Antiqua"/>
                  <a:sym typeface="Book Antiqua"/>
                </a:rPr>
                <a:t># of frames</a:t>
              </a:r>
              <a:endParaRPr b="1" sz="2800">
                <a:solidFill>
                  <a:schemeClr val="lt1"/>
                </a:solidFill>
                <a:latin typeface="Book Antiqua"/>
                <a:ea typeface="Book Antiqua"/>
                <a:cs typeface="Book Antiqua"/>
                <a:sym typeface="Book Antiqua"/>
              </a:endParaRPr>
            </a:p>
          </p:txBody>
        </p:sp>
        <p:sp>
          <p:nvSpPr>
            <p:cNvPr id="1428" name="Google Shape;1428;p107"/>
            <p:cNvSpPr/>
            <p:nvPr/>
          </p:nvSpPr>
          <p:spPr>
            <a:xfrm>
              <a:off x="6940062" y="4733194"/>
              <a:ext cx="1676400" cy="533400"/>
            </a:xfrm>
            <a:prstGeom prst="roundRect">
              <a:avLst>
                <a:gd fmla="val 16667" name="adj"/>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Book Antiqua"/>
                  <a:ea typeface="Book Antiqua"/>
                  <a:cs typeface="Book Antiqua"/>
                  <a:sym typeface="Book Antiqua"/>
                </a:rPr>
                <a:t>Page offset</a:t>
              </a:r>
              <a:endParaRPr b="1" sz="2800">
                <a:solidFill>
                  <a:schemeClr val="lt1"/>
                </a:solidFill>
                <a:latin typeface="Book Antiqua"/>
                <a:ea typeface="Book Antiqua"/>
                <a:cs typeface="Book Antiqua"/>
                <a:sym typeface="Book Antiqua"/>
              </a:endParaRPr>
            </a:p>
          </p:txBody>
        </p:sp>
      </p:gr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2" name="Shape 1432"/>
        <p:cNvGrpSpPr/>
        <p:nvPr/>
      </p:nvGrpSpPr>
      <p:grpSpPr>
        <a:xfrm>
          <a:off x="0" y="0"/>
          <a:ext cx="0" cy="0"/>
          <a:chOff x="0" y="0"/>
          <a:chExt cx="0" cy="0"/>
        </a:xfrm>
      </p:grpSpPr>
      <p:sp>
        <p:nvSpPr>
          <p:cNvPr id="1433" name="Google Shape;1433;p108"/>
          <p:cNvSpPr txBox="1"/>
          <p:nvPr>
            <p:ph type="title"/>
          </p:nvPr>
        </p:nvSpPr>
        <p:spPr>
          <a:xfrm>
            <a:off x="0" y="0"/>
            <a:ext cx="91440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000" u="none" cap="small" strike="noStrike">
                <a:solidFill>
                  <a:schemeClr val="dk2"/>
                </a:solidFill>
                <a:latin typeface="Book Antiqua"/>
                <a:ea typeface="Book Antiqua"/>
                <a:cs typeface="Book Antiqua"/>
                <a:sym typeface="Book Antiqua"/>
              </a:rPr>
              <a:t>PAGING NUMERICALS</a:t>
            </a:r>
            <a:endParaRPr b="1" i="0" sz="2000" u="none" cap="small" strike="noStrike">
              <a:solidFill>
                <a:schemeClr val="dk2"/>
              </a:solidFill>
              <a:latin typeface="Book Antiqua"/>
              <a:ea typeface="Book Antiqua"/>
              <a:cs typeface="Book Antiqua"/>
              <a:sym typeface="Book Antiqua"/>
            </a:endParaRPr>
          </a:p>
        </p:txBody>
      </p:sp>
      <p:sp>
        <p:nvSpPr>
          <p:cNvPr id="1434" name="Google Shape;1434;p108"/>
          <p:cNvSpPr txBox="1"/>
          <p:nvPr>
            <p:ph idx="1" type="body"/>
          </p:nvPr>
        </p:nvSpPr>
        <p:spPr>
          <a:xfrm>
            <a:off x="0" y="457200"/>
            <a:ext cx="9144000" cy="64008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32-bit operating system, 16-KB pages, 2 GB of RAM</a:t>
            </a:r>
            <a:endParaRPr/>
          </a:p>
          <a:p>
            <a:pPr indent="0" lvl="0" marL="0" marR="0" rtl="0" algn="l">
              <a:lnSpc>
                <a:spcPct val="80000"/>
              </a:lnSpc>
              <a:spcBef>
                <a:spcPts val="12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0" lvl="0" marL="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1 GB RAM = 2</a:t>
            </a:r>
            <a:r>
              <a:rPr b="0" baseline="30000" i="0" lang="en-US" sz="2400" u="none" cap="none" strike="noStrike">
                <a:solidFill>
                  <a:schemeClr val="dk1"/>
                </a:solidFill>
                <a:latin typeface="Book Antiqua"/>
                <a:ea typeface="Book Antiqua"/>
                <a:cs typeface="Book Antiqua"/>
                <a:sym typeface="Book Antiqua"/>
              </a:rPr>
              <a:t>30 </a:t>
            </a:r>
            <a:r>
              <a:rPr b="0" i="0" lang="en-US" sz="2400" u="none" cap="none" strike="noStrike">
                <a:solidFill>
                  <a:schemeClr val="dk1"/>
                </a:solidFill>
                <a:latin typeface="Book Antiqua"/>
                <a:ea typeface="Book Antiqua"/>
                <a:cs typeface="Book Antiqua"/>
                <a:sym typeface="Book Antiqua"/>
              </a:rPr>
              <a:t> Bytes</a:t>
            </a:r>
            <a:endParaRPr/>
          </a:p>
          <a:p>
            <a:pPr indent="0" lvl="0" marL="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Number of Page Frames = Total RAM Size/Page Size</a:t>
            </a:r>
            <a:endParaRPr/>
          </a:p>
          <a:p>
            <a:pPr indent="0" lvl="0" marL="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 2</a:t>
            </a:r>
            <a:r>
              <a:rPr b="0" baseline="30000" i="0" lang="en-US" sz="2400" u="none" cap="none" strike="noStrike">
                <a:solidFill>
                  <a:schemeClr val="dk1"/>
                </a:solidFill>
                <a:latin typeface="Book Antiqua"/>
                <a:ea typeface="Book Antiqua"/>
                <a:cs typeface="Book Antiqua"/>
                <a:sym typeface="Book Antiqua"/>
              </a:rPr>
              <a:t>31 </a:t>
            </a:r>
            <a:r>
              <a:rPr b="0" i="0" lang="en-US" sz="2400" u="none" cap="none" strike="noStrike">
                <a:solidFill>
                  <a:schemeClr val="dk1"/>
                </a:solidFill>
                <a:latin typeface="Book Antiqua"/>
                <a:ea typeface="Book Antiqua"/>
                <a:cs typeface="Book Antiqua"/>
                <a:sym typeface="Book Antiqua"/>
              </a:rPr>
              <a:t> Bytes/16 * 2</a:t>
            </a:r>
            <a:r>
              <a:rPr b="0" baseline="30000" i="0" lang="en-US" sz="2400" u="none" cap="none" strike="noStrike">
                <a:solidFill>
                  <a:schemeClr val="dk1"/>
                </a:solidFill>
                <a:latin typeface="Book Antiqua"/>
                <a:ea typeface="Book Antiqua"/>
                <a:cs typeface="Book Antiqua"/>
                <a:sym typeface="Book Antiqua"/>
              </a:rPr>
              <a:t>10</a:t>
            </a:r>
            <a:r>
              <a:rPr b="0" i="0" lang="en-US" sz="2400" u="none" cap="none" strike="noStrike">
                <a:solidFill>
                  <a:schemeClr val="dk1"/>
                </a:solidFill>
                <a:latin typeface="Book Antiqua"/>
                <a:ea typeface="Book Antiqua"/>
                <a:cs typeface="Book Antiqua"/>
                <a:sym typeface="Book Antiqua"/>
              </a:rPr>
              <a:t> Bytes</a:t>
            </a:r>
            <a:endParaRPr/>
          </a:p>
          <a:p>
            <a:pPr indent="0" lvl="0" marL="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 2</a:t>
            </a:r>
            <a:r>
              <a:rPr b="0" baseline="30000" i="0" lang="en-US" sz="2400" u="none" cap="none" strike="noStrike">
                <a:solidFill>
                  <a:schemeClr val="dk1"/>
                </a:solidFill>
                <a:latin typeface="Book Antiqua"/>
                <a:ea typeface="Book Antiqua"/>
                <a:cs typeface="Book Antiqua"/>
                <a:sym typeface="Book Antiqua"/>
              </a:rPr>
              <a:t>31 </a:t>
            </a:r>
            <a:r>
              <a:rPr b="0" i="0" lang="en-US" sz="2400" u="none" cap="none" strike="noStrike">
                <a:solidFill>
                  <a:schemeClr val="dk1"/>
                </a:solidFill>
                <a:latin typeface="Book Antiqua"/>
                <a:ea typeface="Book Antiqua"/>
                <a:cs typeface="Book Antiqua"/>
                <a:sym typeface="Book Antiqua"/>
              </a:rPr>
              <a:t> Bytes/ 2</a:t>
            </a:r>
            <a:r>
              <a:rPr b="0" baseline="30000" i="0" lang="en-US" sz="2400" u="none" cap="none" strike="noStrike">
                <a:solidFill>
                  <a:schemeClr val="dk1"/>
                </a:solidFill>
                <a:latin typeface="Book Antiqua"/>
                <a:ea typeface="Book Antiqua"/>
                <a:cs typeface="Book Antiqua"/>
                <a:sym typeface="Book Antiqua"/>
              </a:rPr>
              <a:t>14</a:t>
            </a:r>
            <a:r>
              <a:rPr b="0" i="0" lang="en-US" sz="2400" u="none" cap="none" strike="noStrike">
                <a:solidFill>
                  <a:schemeClr val="dk1"/>
                </a:solidFill>
                <a:latin typeface="Book Antiqua"/>
                <a:ea typeface="Book Antiqua"/>
                <a:cs typeface="Book Antiqua"/>
                <a:sym typeface="Book Antiqua"/>
              </a:rPr>
              <a:t> Bytes</a:t>
            </a:r>
            <a:endParaRPr/>
          </a:p>
          <a:p>
            <a:pPr indent="0" lvl="0" marL="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 2</a:t>
            </a:r>
            <a:r>
              <a:rPr b="0" baseline="30000" i="0" lang="en-US" sz="2400" u="none" cap="none" strike="noStrike">
                <a:solidFill>
                  <a:schemeClr val="dk1"/>
                </a:solidFill>
                <a:latin typeface="Book Antiqua"/>
                <a:ea typeface="Book Antiqua"/>
                <a:cs typeface="Book Antiqua"/>
                <a:sym typeface="Book Antiqua"/>
              </a:rPr>
              <a:t>17</a:t>
            </a:r>
            <a:endParaRPr/>
          </a:p>
          <a:p>
            <a:pPr indent="0" lvl="0" marL="0" marR="0" rtl="0" algn="l">
              <a:lnSpc>
                <a:spcPct val="80000"/>
              </a:lnSpc>
              <a:spcBef>
                <a:spcPts val="1200"/>
              </a:spcBef>
              <a:spcAft>
                <a:spcPts val="0"/>
              </a:spcAft>
              <a:buClr>
                <a:schemeClr val="accent1"/>
              </a:buClr>
              <a:buFont typeface="Noto Sans Symbols"/>
              <a:buNone/>
            </a:pPr>
            <a:r>
              <a:rPr b="0" baseline="30000" i="0" lang="en-US" sz="2400" u="none" cap="none" strike="noStrike">
                <a:solidFill>
                  <a:schemeClr val="dk1"/>
                </a:solidFill>
                <a:latin typeface="Book Antiqua"/>
                <a:ea typeface="Book Antiqua"/>
                <a:cs typeface="Book Antiqua"/>
                <a:sym typeface="Book Antiqua"/>
              </a:rPr>
              <a:t> </a:t>
            </a:r>
            <a:r>
              <a:rPr b="0" i="0" lang="en-US" sz="2400" u="none" cap="none" strike="noStrike">
                <a:solidFill>
                  <a:schemeClr val="dk1"/>
                </a:solidFill>
                <a:latin typeface="Book Antiqua"/>
                <a:ea typeface="Book Antiqua"/>
                <a:cs typeface="Book Antiqua"/>
                <a:sym typeface="Book Antiqua"/>
              </a:rPr>
              <a:t> So 17 bits are required to address the Frame</a:t>
            </a:r>
            <a:endParaRPr/>
          </a:p>
          <a:p>
            <a:pPr indent="0" lvl="0" marL="0" marR="0" rtl="0" algn="l">
              <a:lnSpc>
                <a:spcPct val="80000"/>
              </a:lnSpc>
              <a:spcBef>
                <a:spcPts val="12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0" lvl="0" marL="0" marR="0" rtl="0" algn="l">
              <a:lnSpc>
                <a:spcPct val="80000"/>
              </a:lnSpc>
              <a:spcBef>
                <a:spcPts val="12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0" lvl="0" marL="0" marR="0" rtl="0" algn="l">
              <a:lnSpc>
                <a:spcPct val="80000"/>
              </a:lnSpc>
              <a:spcBef>
                <a:spcPts val="12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0" lvl="0" marL="0" marR="0" rtl="0" algn="l">
              <a:lnSpc>
                <a:spcPct val="80000"/>
              </a:lnSpc>
              <a:spcBef>
                <a:spcPts val="12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rPr b="0" baseline="30000" i="0" lang="en-US" sz="24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350"/>
              </a:spcBef>
              <a:spcAft>
                <a:spcPts val="0"/>
              </a:spcAft>
              <a:buClr>
                <a:schemeClr val="accent1"/>
              </a:buClr>
              <a:buFont typeface="Noto Sans Symbols"/>
              <a:buNone/>
            </a:pPr>
            <a:r>
              <a:t/>
            </a:r>
            <a:endParaRPr b="0" i="0" sz="7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350"/>
              </a:spcBef>
              <a:spcAft>
                <a:spcPts val="0"/>
              </a:spcAft>
              <a:buClr>
                <a:schemeClr val="accent1"/>
              </a:buClr>
              <a:buFont typeface="Noto Sans Symbols"/>
              <a:buNone/>
            </a:pPr>
            <a:r>
              <a:rPr b="0" i="0" lang="en-US" sz="700" u="none" cap="none" strike="noStrike">
                <a:solidFill>
                  <a:schemeClr val="dk1"/>
                </a:solidFill>
                <a:latin typeface="Book Antiqua"/>
                <a:ea typeface="Book Antiqua"/>
                <a:cs typeface="Book Antiqua"/>
                <a:sym typeface="Book Antiqua"/>
              </a:rPr>
              <a:t>   </a:t>
            </a:r>
            <a:endParaRPr/>
          </a:p>
          <a:p>
            <a:pPr indent="-457200" lvl="0" marL="457200" marR="0" rtl="0" algn="l">
              <a:lnSpc>
                <a:spcPct val="80000"/>
              </a:lnSpc>
              <a:spcBef>
                <a:spcPts val="475"/>
              </a:spcBef>
              <a:spcAft>
                <a:spcPts val="0"/>
              </a:spcAft>
              <a:buClr>
                <a:schemeClr val="accent1"/>
              </a:buClr>
              <a:buFont typeface="Noto Sans Symbols"/>
              <a:buNone/>
            </a:pPr>
            <a:r>
              <a:t/>
            </a:r>
            <a:endParaRPr b="0" i="0" sz="950" u="none" cap="none" strike="noStrike">
              <a:solidFill>
                <a:schemeClr val="dk1"/>
              </a:solidFill>
              <a:latin typeface="Book Antiqua"/>
              <a:ea typeface="Book Antiqua"/>
              <a:cs typeface="Book Antiqua"/>
              <a:sym typeface="Book Antiqua"/>
            </a:endParaRPr>
          </a:p>
          <a:p>
            <a:pPr indent="-457200" lvl="0" marL="457200" marR="0" rtl="0" algn="l">
              <a:lnSpc>
                <a:spcPct val="80000"/>
              </a:lnSpc>
              <a:spcBef>
                <a:spcPts val="475"/>
              </a:spcBef>
              <a:spcAft>
                <a:spcPts val="0"/>
              </a:spcAft>
              <a:buClr>
                <a:schemeClr val="accent1"/>
              </a:buClr>
              <a:buFont typeface="Noto Sans Symbols"/>
              <a:buNone/>
            </a:pPr>
            <a:r>
              <a:t/>
            </a:r>
            <a:endParaRPr b="0" i="0" sz="9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p:txBody>
      </p:sp>
      <p:grpSp>
        <p:nvGrpSpPr>
          <p:cNvPr id="1435" name="Google Shape;1435;p108"/>
          <p:cNvGrpSpPr/>
          <p:nvPr/>
        </p:nvGrpSpPr>
        <p:grpSpPr>
          <a:xfrm>
            <a:off x="228600" y="5125723"/>
            <a:ext cx="8387862" cy="829405"/>
            <a:chOff x="228600" y="4733194"/>
            <a:chExt cx="8387862" cy="548052"/>
          </a:xfrm>
        </p:grpSpPr>
        <p:sp>
          <p:nvSpPr>
            <p:cNvPr id="1436" name="Google Shape;1436;p108"/>
            <p:cNvSpPr/>
            <p:nvPr/>
          </p:nvSpPr>
          <p:spPr>
            <a:xfrm>
              <a:off x="228600" y="4736123"/>
              <a:ext cx="1676400" cy="533400"/>
            </a:xfrm>
            <a:prstGeom prst="roundRect">
              <a:avLst>
                <a:gd fmla="val 16667" name="adj"/>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Book Antiqua"/>
                  <a:ea typeface="Book Antiqua"/>
                  <a:cs typeface="Book Antiqua"/>
                  <a:sym typeface="Book Antiqua"/>
                </a:rPr>
                <a:t>32</a:t>
              </a:r>
              <a:endParaRPr b="1" sz="2800">
                <a:solidFill>
                  <a:schemeClr val="lt1"/>
                </a:solidFill>
                <a:latin typeface="Book Antiqua"/>
                <a:ea typeface="Book Antiqua"/>
                <a:cs typeface="Book Antiqua"/>
                <a:sym typeface="Book Antiqua"/>
              </a:endParaRPr>
            </a:p>
          </p:txBody>
        </p:sp>
        <p:sp>
          <p:nvSpPr>
            <p:cNvPr id="1437" name="Google Shape;1437;p108"/>
            <p:cNvSpPr/>
            <p:nvPr/>
          </p:nvSpPr>
          <p:spPr>
            <a:xfrm>
              <a:off x="1905000" y="4736123"/>
              <a:ext cx="1676400" cy="533400"/>
            </a:xfrm>
            <a:prstGeom prst="roundRect">
              <a:avLst>
                <a:gd fmla="val 16667" name="adj"/>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Book Antiqua"/>
                  <a:ea typeface="Book Antiqua"/>
                  <a:cs typeface="Book Antiqua"/>
                  <a:sym typeface="Book Antiqua"/>
                </a:rPr>
                <a:t>31</a:t>
              </a:r>
              <a:endParaRPr b="1" sz="2800">
                <a:solidFill>
                  <a:schemeClr val="lt1"/>
                </a:solidFill>
                <a:latin typeface="Book Antiqua"/>
                <a:ea typeface="Book Antiqua"/>
                <a:cs typeface="Book Antiqua"/>
                <a:sym typeface="Book Antiqua"/>
              </a:endParaRPr>
            </a:p>
          </p:txBody>
        </p:sp>
        <p:sp>
          <p:nvSpPr>
            <p:cNvPr id="1438" name="Google Shape;1438;p108"/>
            <p:cNvSpPr/>
            <p:nvPr/>
          </p:nvSpPr>
          <p:spPr>
            <a:xfrm>
              <a:off x="3587262" y="4747846"/>
              <a:ext cx="1676400" cy="533400"/>
            </a:xfrm>
            <a:prstGeom prst="roundRect">
              <a:avLst>
                <a:gd fmla="val 16667" name="adj"/>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Book Antiqua"/>
                  <a:ea typeface="Book Antiqua"/>
                  <a:cs typeface="Book Antiqua"/>
                  <a:sym typeface="Book Antiqua"/>
                </a:rPr>
                <a:t>18</a:t>
              </a:r>
              <a:endParaRPr b="1" sz="2800">
                <a:solidFill>
                  <a:schemeClr val="lt1"/>
                </a:solidFill>
                <a:latin typeface="Book Antiqua"/>
                <a:ea typeface="Book Antiqua"/>
                <a:cs typeface="Book Antiqua"/>
                <a:sym typeface="Book Antiqua"/>
              </a:endParaRPr>
            </a:p>
          </p:txBody>
        </p:sp>
        <p:sp>
          <p:nvSpPr>
            <p:cNvPr id="1439" name="Google Shape;1439;p108"/>
            <p:cNvSpPr/>
            <p:nvPr/>
          </p:nvSpPr>
          <p:spPr>
            <a:xfrm>
              <a:off x="5263662" y="4747846"/>
              <a:ext cx="1676400" cy="533400"/>
            </a:xfrm>
            <a:prstGeom prst="roundRect">
              <a:avLst>
                <a:gd fmla="val 16667" name="adj"/>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Book Antiqua"/>
                  <a:ea typeface="Book Antiqua"/>
                  <a:cs typeface="Book Antiqua"/>
                  <a:sym typeface="Book Antiqua"/>
                </a:rPr>
                <a:t>17</a:t>
              </a:r>
              <a:endParaRPr b="1" sz="2800">
                <a:solidFill>
                  <a:schemeClr val="lt1"/>
                </a:solidFill>
                <a:latin typeface="Book Antiqua"/>
                <a:ea typeface="Book Antiqua"/>
                <a:cs typeface="Book Antiqua"/>
                <a:sym typeface="Book Antiqua"/>
              </a:endParaRPr>
            </a:p>
          </p:txBody>
        </p:sp>
        <p:sp>
          <p:nvSpPr>
            <p:cNvPr id="1440" name="Google Shape;1440;p108"/>
            <p:cNvSpPr/>
            <p:nvPr/>
          </p:nvSpPr>
          <p:spPr>
            <a:xfrm>
              <a:off x="6940062" y="4733194"/>
              <a:ext cx="1676400" cy="533400"/>
            </a:xfrm>
            <a:prstGeom prst="roundRect">
              <a:avLst>
                <a:gd fmla="val 16667" name="adj"/>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Book Antiqua"/>
                  <a:ea typeface="Book Antiqua"/>
                  <a:cs typeface="Book Antiqua"/>
                  <a:sym typeface="Book Antiqua"/>
                </a:rPr>
                <a:t>14</a:t>
              </a:r>
              <a:endParaRPr b="1" sz="2800">
                <a:solidFill>
                  <a:schemeClr val="lt1"/>
                </a:solidFill>
                <a:latin typeface="Book Antiqua"/>
                <a:ea typeface="Book Antiqua"/>
                <a:cs typeface="Book Antiqua"/>
                <a:sym typeface="Book Antiqua"/>
              </a:endParaRPr>
            </a:p>
          </p:txBody>
        </p:sp>
      </p:grpSp>
      <p:grpSp>
        <p:nvGrpSpPr>
          <p:cNvPr id="1441" name="Google Shape;1441;p108"/>
          <p:cNvGrpSpPr/>
          <p:nvPr/>
        </p:nvGrpSpPr>
        <p:grpSpPr>
          <a:xfrm>
            <a:off x="211015" y="4296318"/>
            <a:ext cx="8387862" cy="829405"/>
            <a:chOff x="228600" y="4733194"/>
            <a:chExt cx="8387862" cy="548052"/>
          </a:xfrm>
        </p:grpSpPr>
        <p:sp>
          <p:nvSpPr>
            <p:cNvPr id="1442" name="Google Shape;1442;p108"/>
            <p:cNvSpPr/>
            <p:nvPr/>
          </p:nvSpPr>
          <p:spPr>
            <a:xfrm>
              <a:off x="228600" y="4736123"/>
              <a:ext cx="1676400" cy="533400"/>
            </a:xfrm>
            <a:prstGeom prst="roundRect">
              <a:avLst>
                <a:gd fmla="val 16667" name="adj"/>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Book Antiqua"/>
                  <a:ea typeface="Book Antiqua"/>
                  <a:cs typeface="Book Antiqua"/>
                  <a:sym typeface="Book Antiqua"/>
                </a:rPr>
                <a:t>Virtual Address</a:t>
              </a:r>
              <a:endParaRPr b="1" sz="2800">
                <a:solidFill>
                  <a:schemeClr val="lt1"/>
                </a:solidFill>
                <a:latin typeface="Book Antiqua"/>
                <a:ea typeface="Book Antiqua"/>
                <a:cs typeface="Book Antiqua"/>
                <a:sym typeface="Book Antiqua"/>
              </a:endParaRPr>
            </a:p>
          </p:txBody>
        </p:sp>
        <p:sp>
          <p:nvSpPr>
            <p:cNvPr id="1443" name="Google Shape;1443;p108"/>
            <p:cNvSpPr/>
            <p:nvPr/>
          </p:nvSpPr>
          <p:spPr>
            <a:xfrm>
              <a:off x="1905000" y="4736123"/>
              <a:ext cx="1676400" cy="533400"/>
            </a:xfrm>
            <a:prstGeom prst="roundRect">
              <a:avLst>
                <a:gd fmla="val 16667" name="adj"/>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Book Antiqua"/>
                  <a:ea typeface="Book Antiqua"/>
                  <a:cs typeface="Book Antiqua"/>
                  <a:sym typeface="Book Antiqua"/>
                </a:rPr>
                <a:t>Physical Address</a:t>
              </a:r>
              <a:endParaRPr b="1" sz="2800">
                <a:solidFill>
                  <a:schemeClr val="lt1"/>
                </a:solidFill>
                <a:latin typeface="Book Antiqua"/>
                <a:ea typeface="Book Antiqua"/>
                <a:cs typeface="Book Antiqua"/>
                <a:sym typeface="Book Antiqua"/>
              </a:endParaRPr>
            </a:p>
          </p:txBody>
        </p:sp>
        <p:sp>
          <p:nvSpPr>
            <p:cNvPr id="1444" name="Google Shape;1444;p108"/>
            <p:cNvSpPr/>
            <p:nvPr/>
          </p:nvSpPr>
          <p:spPr>
            <a:xfrm>
              <a:off x="3587262" y="4747846"/>
              <a:ext cx="1676400" cy="533400"/>
            </a:xfrm>
            <a:prstGeom prst="roundRect">
              <a:avLst>
                <a:gd fmla="val 16667" name="adj"/>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Book Antiqua"/>
                  <a:ea typeface="Book Antiqua"/>
                  <a:cs typeface="Book Antiqua"/>
                  <a:sym typeface="Book Antiqua"/>
                </a:rPr>
                <a:t># of pages</a:t>
              </a:r>
              <a:endParaRPr b="1" sz="2800">
                <a:solidFill>
                  <a:schemeClr val="lt1"/>
                </a:solidFill>
                <a:latin typeface="Book Antiqua"/>
                <a:ea typeface="Book Antiqua"/>
                <a:cs typeface="Book Antiqua"/>
                <a:sym typeface="Book Antiqua"/>
              </a:endParaRPr>
            </a:p>
          </p:txBody>
        </p:sp>
        <p:sp>
          <p:nvSpPr>
            <p:cNvPr id="1445" name="Google Shape;1445;p108"/>
            <p:cNvSpPr/>
            <p:nvPr/>
          </p:nvSpPr>
          <p:spPr>
            <a:xfrm>
              <a:off x="5263662" y="4747846"/>
              <a:ext cx="1676400" cy="533400"/>
            </a:xfrm>
            <a:prstGeom prst="roundRect">
              <a:avLst>
                <a:gd fmla="val 16667" name="adj"/>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Book Antiqua"/>
                  <a:ea typeface="Book Antiqua"/>
                  <a:cs typeface="Book Antiqua"/>
                  <a:sym typeface="Book Antiqua"/>
                </a:rPr>
                <a:t># of frames</a:t>
              </a:r>
              <a:endParaRPr b="1" sz="2800">
                <a:solidFill>
                  <a:schemeClr val="lt1"/>
                </a:solidFill>
                <a:latin typeface="Book Antiqua"/>
                <a:ea typeface="Book Antiqua"/>
                <a:cs typeface="Book Antiqua"/>
                <a:sym typeface="Book Antiqua"/>
              </a:endParaRPr>
            </a:p>
          </p:txBody>
        </p:sp>
        <p:sp>
          <p:nvSpPr>
            <p:cNvPr id="1446" name="Google Shape;1446;p108"/>
            <p:cNvSpPr/>
            <p:nvPr/>
          </p:nvSpPr>
          <p:spPr>
            <a:xfrm>
              <a:off x="6940062" y="4733194"/>
              <a:ext cx="1676400" cy="533400"/>
            </a:xfrm>
            <a:prstGeom prst="roundRect">
              <a:avLst>
                <a:gd fmla="val 16667" name="adj"/>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Book Antiqua"/>
                  <a:ea typeface="Book Antiqua"/>
                  <a:cs typeface="Book Antiqua"/>
                  <a:sym typeface="Book Antiqua"/>
                </a:rPr>
                <a:t>Page offset</a:t>
              </a:r>
              <a:endParaRPr b="1" sz="2800">
                <a:solidFill>
                  <a:schemeClr val="lt1"/>
                </a:solidFill>
                <a:latin typeface="Book Antiqua"/>
                <a:ea typeface="Book Antiqua"/>
                <a:cs typeface="Book Antiqua"/>
                <a:sym typeface="Book Antiqua"/>
              </a:endParaRPr>
            </a:p>
          </p:txBody>
        </p:sp>
      </p:gr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0" name="Shape 1450"/>
        <p:cNvGrpSpPr/>
        <p:nvPr/>
      </p:nvGrpSpPr>
      <p:grpSpPr>
        <a:xfrm>
          <a:off x="0" y="0"/>
          <a:ext cx="0" cy="0"/>
          <a:chOff x="0" y="0"/>
          <a:chExt cx="0" cy="0"/>
        </a:xfrm>
      </p:grpSpPr>
      <p:sp>
        <p:nvSpPr>
          <p:cNvPr id="1451" name="Google Shape;1451;p109"/>
          <p:cNvSpPr txBox="1"/>
          <p:nvPr>
            <p:ph type="title"/>
          </p:nvPr>
        </p:nvSpPr>
        <p:spPr>
          <a:xfrm>
            <a:off x="0" y="0"/>
            <a:ext cx="91440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000" u="none" cap="small" strike="noStrike">
                <a:solidFill>
                  <a:schemeClr val="dk2"/>
                </a:solidFill>
                <a:latin typeface="Book Antiqua"/>
                <a:ea typeface="Book Antiqua"/>
                <a:cs typeface="Book Antiqua"/>
                <a:sym typeface="Book Antiqua"/>
              </a:rPr>
              <a:t>PAGING NUMERICALS</a:t>
            </a:r>
            <a:endParaRPr b="1" i="0" sz="2000" u="none" cap="small" strike="noStrike">
              <a:solidFill>
                <a:schemeClr val="dk2"/>
              </a:solidFill>
              <a:latin typeface="Book Antiqua"/>
              <a:ea typeface="Book Antiqua"/>
              <a:cs typeface="Book Antiqua"/>
              <a:sym typeface="Book Antiqua"/>
            </a:endParaRPr>
          </a:p>
        </p:txBody>
      </p:sp>
      <p:sp>
        <p:nvSpPr>
          <p:cNvPr id="1452" name="Google Shape;1452;p109"/>
          <p:cNvSpPr txBox="1"/>
          <p:nvPr>
            <p:ph idx="1" type="body"/>
          </p:nvPr>
        </p:nvSpPr>
        <p:spPr>
          <a:xfrm>
            <a:off x="0" y="457200"/>
            <a:ext cx="9144000" cy="64008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SzPts val="1680"/>
              <a:buFont typeface="Noto Sans Symbols"/>
              <a:buChar char="❑"/>
            </a:pPr>
            <a:r>
              <a:rPr b="0" i="0" lang="en-US" sz="2400" u="none" cap="none" strike="noStrike">
                <a:solidFill>
                  <a:schemeClr val="dk1"/>
                </a:solidFill>
                <a:latin typeface="Book Antiqua"/>
                <a:ea typeface="Book Antiqua"/>
                <a:cs typeface="Book Antiqua"/>
                <a:sym typeface="Book Antiqua"/>
              </a:rPr>
              <a:t>64-bit operating system, 16-KB pages, 16 GB of RAM</a:t>
            </a:r>
            <a:endParaRPr/>
          </a:p>
          <a:p>
            <a:pPr indent="0" lvl="0" marL="0" marR="0" rtl="0" algn="l">
              <a:lnSpc>
                <a:spcPct val="80000"/>
              </a:lnSpc>
              <a:spcBef>
                <a:spcPts val="12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0" lvl="0" marL="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1 GB RAM = 2</a:t>
            </a:r>
            <a:r>
              <a:rPr b="0" baseline="30000" i="0" lang="en-US" sz="2400" u="none" cap="none" strike="noStrike">
                <a:solidFill>
                  <a:schemeClr val="dk1"/>
                </a:solidFill>
                <a:latin typeface="Book Antiqua"/>
                <a:ea typeface="Book Antiqua"/>
                <a:cs typeface="Book Antiqua"/>
                <a:sym typeface="Book Antiqua"/>
              </a:rPr>
              <a:t>30 </a:t>
            </a:r>
            <a:r>
              <a:rPr b="0" i="0" lang="en-US" sz="2400" u="none" cap="none" strike="noStrike">
                <a:solidFill>
                  <a:schemeClr val="dk1"/>
                </a:solidFill>
                <a:latin typeface="Book Antiqua"/>
                <a:ea typeface="Book Antiqua"/>
                <a:cs typeface="Book Antiqua"/>
                <a:sym typeface="Book Antiqua"/>
              </a:rPr>
              <a:t> Bytes</a:t>
            </a:r>
            <a:endParaRPr/>
          </a:p>
          <a:p>
            <a:pPr indent="0" lvl="0" marL="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Number of Page Frames = Total RAM Size/Page Size</a:t>
            </a:r>
            <a:endParaRPr/>
          </a:p>
          <a:p>
            <a:pPr indent="0" lvl="0" marL="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 2</a:t>
            </a:r>
            <a:r>
              <a:rPr b="0" baseline="30000" i="0" lang="en-US" sz="2400" u="none" cap="none" strike="noStrike">
                <a:solidFill>
                  <a:schemeClr val="dk1"/>
                </a:solidFill>
                <a:latin typeface="Book Antiqua"/>
                <a:ea typeface="Book Antiqua"/>
                <a:cs typeface="Book Antiqua"/>
                <a:sym typeface="Book Antiqua"/>
              </a:rPr>
              <a:t>34 </a:t>
            </a:r>
            <a:r>
              <a:rPr b="0" i="0" lang="en-US" sz="2400" u="none" cap="none" strike="noStrike">
                <a:solidFill>
                  <a:schemeClr val="dk1"/>
                </a:solidFill>
                <a:latin typeface="Book Antiqua"/>
                <a:ea typeface="Book Antiqua"/>
                <a:cs typeface="Book Antiqua"/>
                <a:sym typeface="Book Antiqua"/>
              </a:rPr>
              <a:t> Bytes/16 * 2</a:t>
            </a:r>
            <a:r>
              <a:rPr b="0" baseline="30000" i="0" lang="en-US" sz="2400" u="none" cap="none" strike="noStrike">
                <a:solidFill>
                  <a:schemeClr val="dk1"/>
                </a:solidFill>
                <a:latin typeface="Book Antiqua"/>
                <a:ea typeface="Book Antiqua"/>
                <a:cs typeface="Book Antiqua"/>
                <a:sym typeface="Book Antiqua"/>
              </a:rPr>
              <a:t>10</a:t>
            </a:r>
            <a:r>
              <a:rPr b="0" i="0" lang="en-US" sz="2400" u="none" cap="none" strike="noStrike">
                <a:solidFill>
                  <a:schemeClr val="dk1"/>
                </a:solidFill>
                <a:latin typeface="Book Antiqua"/>
                <a:ea typeface="Book Antiqua"/>
                <a:cs typeface="Book Antiqua"/>
                <a:sym typeface="Book Antiqua"/>
              </a:rPr>
              <a:t> Bytes</a:t>
            </a:r>
            <a:endParaRPr/>
          </a:p>
          <a:p>
            <a:pPr indent="0" lvl="0" marL="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 2</a:t>
            </a:r>
            <a:r>
              <a:rPr b="0" baseline="30000" i="0" lang="en-US" sz="2400" u="none" cap="none" strike="noStrike">
                <a:solidFill>
                  <a:schemeClr val="dk1"/>
                </a:solidFill>
                <a:latin typeface="Book Antiqua"/>
                <a:ea typeface="Book Antiqua"/>
                <a:cs typeface="Book Antiqua"/>
                <a:sym typeface="Book Antiqua"/>
              </a:rPr>
              <a:t>34 </a:t>
            </a:r>
            <a:r>
              <a:rPr b="0" i="0" lang="en-US" sz="2400" u="none" cap="none" strike="noStrike">
                <a:solidFill>
                  <a:schemeClr val="dk1"/>
                </a:solidFill>
                <a:latin typeface="Book Antiqua"/>
                <a:ea typeface="Book Antiqua"/>
                <a:cs typeface="Book Antiqua"/>
                <a:sym typeface="Book Antiqua"/>
              </a:rPr>
              <a:t> Bytes/ 2</a:t>
            </a:r>
            <a:r>
              <a:rPr b="0" baseline="30000" i="0" lang="en-US" sz="2400" u="none" cap="none" strike="noStrike">
                <a:solidFill>
                  <a:schemeClr val="dk1"/>
                </a:solidFill>
                <a:latin typeface="Book Antiqua"/>
                <a:ea typeface="Book Antiqua"/>
                <a:cs typeface="Book Antiqua"/>
                <a:sym typeface="Book Antiqua"/>
              </a:rPr>
              <a:t>14</a:t>
            </a:r>
            <a:r>
              <a:rPr b="0" i="0" lang="en-US" sz="2400" u="none" cap="none" strike="noStrike">
                <a:solidFill>
                  <a:schemeClr val="dk1"/>
                </a:solidFill>
                <a:latin typeface="Book Antiqua"/>
                <a:ea typeface="Book Antiqua"/>
                <a:cs typeface="Book Antiqua"/>
                <a:sym typeface="Book Antiqua"/>
              </a:rPr>
              <a:t> Bytes</a:t>
            </a:r>
            <a:endParaRPr/>
          </a:p>
          <a:p>
            <a:pPr indent="0" lvl="0" marL="0" marR="0" rtl="0" algn="l">
              <a:lnSpc>
                <a:spcPct val="80000"/>
              </a:lnSpc>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                                            = 2</a:t>
            </a:r>
            <a:r>
              <a:rPr b="0" baseline="30000" i="0" lang="en-US" sz="2400" u="none" cap="none" strike="noStrike">
                <a:solidFill>
                  <a:schemeClr val="dk1"/>
                </a:solidFill>
                <a:latin typeface="Book Antiqua"/>
                <a:ea typeface="Book Antiqua"/>
                <a:cs typeface="Book Antiqua"/>
                <a:sym typeface="Book Antiqua"/>
              </a:rPr>
              <a:t>20</a:t>
            </a:r>
            <a:endParaRPr/>
          </a:p>
          <a:p>
            <a:pPr indent="0" lvl="0" marL="0" marR="0" rtl="0" algn="l">
              <a:lnSpc>
                <a:spcPct val="80000"/>
              </a:lnSpc>
              <a:spcBef>
                <a:spcPts val="1200"/>
              </a:spcBef>
              <a:spcAft>
                <a:spcPts val="0"/>
              </a:spcAft>
              <a:buClr>
                <a:schemeClr val="accent1"/>
              </a:buClr>
              <a:buFont typeface="Noto Sans Symbols"/>
              <a:buNone/>
            </a:pPr>
            <a:r>
              <a:rPr b="0" baseline="30000" i="0" lang="en-US" sz="2400" u="none" cap="none" strike="noStrike">
                <a:solidFill>
                  <a:schemeClr val="dk1"/>
                </a:solidFill>
                <a:latin typeface="Book Antiqua"/>
                <a:ea typeface="Book Antiqua"/>
                <a:cs typeface="Book Antiqua"/>
                <a:sym typeface="Book Antiqua"/>
              </a:rPr>
              <a:t> </a:t>
            </a:r>
            <a:r>
              <a:rPr b="0" i="0" lang="en-US" sz="2400" u="none" cap="none" strike="noStrike">
                <a:solidFill>
                  <a:schemeClr val="dk1"/>
                </a:solidFill>
                <a:latin typeface="Book Antiqua"/>
                <a:ea typeface="Book Antiqua"/>
                <a:cs typeface="Book Antiqua"/>
                <a:sym typeface="Book Antiqua"/>
              </a:rPr>
              <a:t> So 20 bits are required to address the Frame</a:t>
            </a:r>
            <a:endParaRPr b="0" i="0" sz="2400" u="none" cap="none" strike="noStrike">
              <a:solidFill>
                <a:schemeClr val="dk1"/>
              </a:solidFill>
              <a:latin typeface="Book Antiqua"/>
              <a:ea typeface="Book Antiqua"/>
              <a:cs typeface="Book Antiqua"/>
              <a:sym typeface="Book Antiqua"/>
            </a:endParaRPr>
          </a:p>
          <a:p>
            <a:pPr indent="0" lvl="0" marL="0" marR="0" rtl="0" algn="l">
              <a:lnSpc>
                <a:spcPct val="80000"/>
              </a:lnSpc>
              <a:spcBef>
                <a:spcPts val="12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rPr b="0" baseline="30000" i="0" lang="en-US" sz="24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1200"/>
              </a:spcBef>
              <a:spcAft>
                <a:spcPts val="0"/>
              </a:spcAft>
              <a:buClr>
                <a:schemeClr val="accent1"/>
              </a:buClr>
              <a:buFont typeface="Noto Sans Symbols"/>
              <a:buNone/>
            </a:pPr>
            <a:r>
              <a:t/>
            </a:r>
            <a:endParaRPr b="0" baseline="30000" i="0" sz="24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baseline="3000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525"/>
              </a:spcBef>
              <a:spcAft>
                <a:spcPts val="0"/>
              </a:spcAft>
              <a:buClr>
                <a:schemeClr val="accent1"/>
              </a:buClr>
              <a:buFont typeface="Noto Sans Symbols"/>
              <a:buNone/>
            </a:pPr>
            <a:r>
              <a:t/>
            </a:r>
            <a:endParaRPr b="0" i="0" sz="10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350"/>
              </a:spcBef>
              <a:spcAft>
                <a:spcPts val="0"/>
              </a:spcAft>
              <a:buClr>
                <a:schemeClr val="accent1"/>
              </a:buClr>
              <a:buFont typeface="Noto Sans Symbols"/>
              <a:buNone/>
            </a:pPr>
            <a:r>
              <a:t/>
            </a:r>
            <a:endParaRPr b="0" i="0" sz="7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350"/>
              </a:spcBef>
              <a:spcAft>
                <a:spcPts val="0"/>
              </a:spcAft>
              <a:buClr>
                <a:schemeClr val="accent1"/>
              </a:buClr>
              <a:buFont typeface="Noto Sans Symbols"/>
              <a:buNone/>
            </a:pPr>
            <a:r>
              <a:rPr b="0" i="0" lang="en-US" sz="700" u="none" cap="none" strike="noStrike">
                <a:solidFill>
                  <a:schemeClr val="dk1"/>
                </a:solidFill>
                <a:latin typeface="Book Antiqua"/>
                <a:ea typeface="Book Antiqua"/>
                <a:cs typeface="Book Antiqua"/>
                <a:sym typeface="Book Antiqua"/>
              </a:rPr>
              <a:t>   </a:t>
            </a:r>
            <a:endParaRPr/>
          </a:p>
          <a:p>
            <a:pPr indent="-457200" lvl="0" marL="457200" marR="0" rtl="0" algn="l">
              <a:lnSpc>
                <a:spcPct val="80000"/>
              </a:lnSpc>
              <a:spcBef>
                <a:spcPts val="475"/>
              </a:spcBef>
              <a:spcAft>
                <a:spcPts val="0"/>
              </a:spcAft>
              <a:buClr>
                <a:schemeClr val="accent1"/>
              </a:buClr>
              <a:buFont typeface="Noto Sans Symbols"/>
              <a:buNone/>
            </a:pPr>
            <a:r>
              <a:t/>
            </a:r>
            <a:endParaRPr b="0" i="0" sz="950" u="none" cap="none" strike="noStrike">
              <a:solidFill>
                <a:schemeClr val="dk1"/>
              </a:solidFill>
              <a:latin typeface="Book Antiqua"/>
              <a:ea typeface="Book Antiqua"/>
              <a:cs typeface="Book Antiqua"/>
              <a:sym typeface="Book Antiqua"/>
            </a:endParaRPr>
          </a:p>
          <a:p>
            <a:pPr indent="-457200" lvl="0" marL="457200" marR="0" rtl="0" algn="l">
              <a:lnSpc>
                <a:spcPct val="80000"/>
              </a:lnSpc>
              <a:spcBef>
                <a:spcPts val="475"/>
              </a:spcBef>
              <a:spcAft>
                <a:spcPts val="0"/>
              </a:spcAft>
              <a:buClr>
                <a:schemeClr val="accent1"/>
              </a:buClr>
              <a:buFont typeface="Noto Sans Symbols"/>
              <a:buNone/>
            </a:pPr>
            <a:r>
              <a:t/>
            </a:r>
            <a:endParaRPr b="0" i="0" sz="95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t/>
            </a:r>
            <a:endParaRPr b="0" i="0" sz="600" u="none" cap="none" strike="noStrike">
              <a:solidFill>
                <a:schemeClr val="dk1"/>
              </a:solidFill>
              <a:latin typeface="Book Antiqua"/>
              <a:ea typeface="Book Antiqua"/>
              <a:cs typeface="Book Antiqua"/>
              <a:sym typeface="Book Antiqua"/>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a:p>
            <a:pPr indent="-274320" lvl="0" marL="274320" marR="0" rtl="0" algn="l">
              <a:lnSpc>
                <a:spcPct val="80000"/>
              </a:lnSpc>
              <a:spcBef>
                <a:spcPts val="600"/>
              </a:spcBef>
              <a:spcAft>
                <a:spcPts val="0"/>
              </a:spcAft>
              <a:buClr>
                <a:schemeClr val="accent1"/>
              </a:buClr>
              <a:buFont typeface="Noto Sans Symbols"/>
              <a:buNone/>
            </a:pPr>
            <a:r>
              <a:rPr b="0" i="0" lang="en-US" sz="600" u="none" cap="none" strike="noStrike">
                <a:solidFill>
                  <a:schemeClr val="dk1"/>
                </a:solidFill>
                <a:latin typeface="Book Antiqua"/>
                <a:ea typeface="Book Antiqua"/>
                <a:cs typeface="Book Antiqua"/>
                <a:sym typeface="Book Antiqua"/>
              </a:rPr>
              <a:t> </a:t>
            </a:r>
            <a:endParaRPr/>
          </a:p>
        </p:txBody>
      </p:sp>
      <p:grpSp>
        <p:nvGrpSpPr>
          <p:cNvPr id="1453" name="Google Shape;1453;p109"/>
          <p:cNvGrpSpPr/>
          <p:nvPr/>
        </p:nvGrpSpPr>
        <p:grpSpPr>
          <a:xfrm>
            <a:off x="316523" y="5272261"/>
            <a:ext cx="8387862" cy="829405"/>
            <a:chOff x="228600" y="4733194"/>
            <a:chExt cx="8387862" cy="548052"/>
          </a:xfrm>
        </p:grpSpPr>
        <p:sp>
          <p:nvSpPr>
            <p:cNvPr id="1454" name="Google Shape;1454;p109"/>
            <p:cNvSpPr/>
            <p:nvPr/>
          </p:nvSpPr>
          <p:spPr>
            <a:xfrm>
              <a:off x="228600" y="4736123"/>
              <a:ext cx="1676400" cy="533400"/>
            </a:xfrm>
            <a:prstGeom prst="roundRect">
              <a:avLst>
                <a:gd fmla="val 16667" name="adj"/>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Book Antiqua"/>
                  <a:ea typeface="Book Antiqua"/>
                  <a:cs typeface="Book Antiqua"/>
                  <a:sym typeface="Book Antiqua"/>
                </a:rPr>
                <a:t>64</a:t>
              </a:r>
              <a:endParaRPr b="1" sz="2800">
                <a:solidFill>
                  <a:schemeClr val="lt1"/>
                </a:solidFill>
                <a:latin typeface="Book Antiqua"/>
                <a:ea typeface="Book Antiqua"/>
                <a:cs typeface="Book Antiqua"/>
                <a:sym typeface="Book Antiqua"/>
              </a:endParaRPr>
            </a:p>
          </p:txBody>
        </p:sp>
        <p:sp>
          <p:nvSpPr>
            <p:cNvPr id="1455" name="Google Shape;1455;p109"/>
            <p:cNvSpPr/>
            <p:nvPr/>
          </p:nvSpPr>
          <p:spPr>
            <a:xfrm>
              <a:off x="1905000" y="4736123"/>
              <a:ext cx="1676400" cy="533400"/>
            </a:xfrm>
            <a:prstGeom prst="roundRect">
              <a:avLst>
                <a:gd fmla="val 16667" name="adj"/>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Book Antiqua"/>
                  <a:ea typeface="Book Antiqua"/>
                  <a:cs typeface="Book Antiqua"/>
                  <a:sym typeface="Book Antiqua"/>
                </a:rPr>
                <a:t>34</a:t>
              </a:r>
              <a:endParaRPr b="1" sz="2800">
                <a:solidFill>
                  <a:schemeClr val="lt1"/>
                </a:solidFill>
                <a:latin typeface="Book Antiqua"/>
                <a:ea typeface="Book Antiqua"/>
                <a:cs typeface="Book Antiqua"/>
                <a:sym typeface="Book Antiqua"/>
              </a:endParaRPr>
            </a:p>
          </p:txBody>
        </p:sp>
        <p:sp>
          <p:nvSpPr>
            <p:cNvPr id="1456" name="Google Shape;1456;p109"/>
            <p:cNvSpPr/>
            <p:nvPr/>
          </p:nvSpPr>
          <p:spPr>
            <a:xfrm>
              <a:off x="3587262" y="4747846"/>
              <a:ext cx="1676400" cy="533400"/>
            </a:xfrm>
            <a:prstGeom prst="roundRect">
              <a:avLst>
                <a:gd fmla="val 16667" name="adj"/>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Book Antiqua"/>
                  <a:ea typeface="Book Antiqua"/>
                  <a:cs typeface="Book Antiqua"/>
                  <a:sym typeface="Book Antiqua"/>
                </a:rPr>
                <a:t>50</a:t>
              </a:r>
              <a:endParaRPr b="1" sz="2800">
                <a:solidFill>
                  <a:schemeClr val="lt1"/>
                </a:solidFill>
                <a:latin typeface="Book Antiqua"/>
                <a:ea typeface="Book Antiqua"/>
                <a:cs typeface="Book Antiqua"/>
                <a:sym typeface="Book Antiqua"/>
              </a:endParaRPr>
            </a:p>
          </p:txBody>
        </p:sp>
        <p:sp>
          <p:nvSpPr>
            <p:cNvPr id="1457" name="Google Shape;1457;p109"/>
            <p:cNvSpPr/>
            <p:nvPr/>
          </p:nvSpPr>
          <p:spPr>
            <a:xfrm>
              <a:off x="5263662" y="4747846"/>
              <a:ext cx="1676400" cy="533400"/>
            </a:xfrm>
            <a:prstGeom prst="roundRect">
              <a:avLst>
                <a:gd fmla="val 16667" name="adj"/>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Book Antiqua"/>
                  <a:ea typeface="Book Antiqua"/>
                  <a:cs typeface="Book Antiqua"/>
                  <a:sym typeface="Book Antiqua"/>
                </a:rPr>
                <a:t>20</a:t>
              </a:r>
              <a:endParaRPr b="1" sz="2800">
                <a:solidFill>
                  <a:schemeClr val="lt1"/>
                </a:solidFill>
                <a:latin typeface="Book Antiqua"/>
                <a:ea typeface="Book Antiqua"/>
                <a:cs typeface="Book Antiqua"/>
                <a:sym typeface="Book Antiqua"/>
              </a:endParaRPr>
            </a:p>
          </p:txBody>
        </p:sp>
        <p:sp>
          <p:nvSpPr>
            <p:cNvPr id="1458" name="Google Shape;1458;p109"/>
            <p:cNvSpPr/>
            <p:nvPr/>
          </p:nvSpPr>
          <p:spPr>
            <a:xfrm>
              <a:off x="6940062" y="4733194"/>
              <a:ext cx="1676400" cy="533400"/>
            </a:xfrm>
            <a:prstGeom prst="roundRect">
              <a:avLst>
                <a:gd fmla="val 16667" name="adj"/>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Book Antiqua"/>
                  <a:ea typeface="Book Antiqua"/>
                  <a:cs typeface="Book Antiqua"/>
                  <a:sym typeface="Book Antiqua"/>
                </a:rPr>
                <a:t>14</a:t>
              </a:r>
              <a:endParaRPr b="1" sz="2800">
                <a:solidFill>
                  <a:schemeClr val="lt1"/>
                </a:solidFill>
                <a:latin typeface="Book Antiqua"/>
                <a:ea typeface="Book Antiqua"/>
                <a:cs typeface="Book Antiqua"/>
                <a:sym typeface="Book Antiqua"/>
              </a:endParaRPr>
            </a:p>
          </p:txBody>
        </p:sp>
      </p:grpSp>
      <p:grpSp>
        <p:nvGrpSpPr>
          <p:cNvPr id="1459" name="Google Shape;1459;p109"/>
          <p:cNvGrpSpPr/>
          <p:nvPr/>
        </p:nvGrpSpPr>
        <p:grpSpPr>
          <a:xfrm>
            <a:off x="316523" y="4442856"/>
            <a:ext cx="8387862" cy="829405"/>
            <a:chOff x="228600" y="4733194"/>
            <a:chExt cx="8387862" cy="548052"/>
          </a:xfrm>
        </p:grpSpPr>
        <p:sp>
          <p:nvSpPr>
            <p:cNvPr id="1460" name="Google Shape;1460;p109"/>
            <p:cNvSpPr/>
            <p:nvPr/>
          </p:nvSpPr>
          <p:spPr>
            <a:xfrm>
              <a:off x="228600" y="4736123"/>
              <a:ext cx="1676400" cy="533400"/>
            </a:xfrm>
            <a:prstGeom prst="roundRect">
              <a:avLst>
                <a:gd fmla="val 16667" name="adj"/>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Book Antiqua"/>
                  <a:ea typeface="Book Antiqua"/>
                  <a:cs typeface="Book Antiqua"/>
                  <a:sym typeface="Book Antiqua"/>
                </a:rPr>
                <a:t>Virtual Address</a:t>
              </a:r>
              <a:endParaRPr b="1" sz="2800">
                <a:solidFill>
                  <a:schemeClr val="lt1"/>
                </a:solidFill>
                <a:latin typeface="Book Antiqua"/>
                <a:ea typeface="Book Antiqua"/>
                <a:cs typeface="Book Antiqua"/>
                <a:sym typeface="Book Antiqua"/>
              </a:endParaRPr>
            </a:p>
          </p:txBody>
        </p:sp>
        <p:sp>
          <p:nvSpPr>
            <p:cNvPr id="1461" name="Google Shape;1461;p109"/>
            <p:cNvSpPr/>
            <p:nvPr/>
          </p:nvSpPr>
          <p:spPr>
            <a:xfrm>
              <a:off x="1905000" y="4736123"/>
              <a:ext cx="1676400" cy="533400"/>
            </a:xfrm>
            <a:prstGeom prst="roundRect">
              <a:avLst>
                <a:gd fmla="val 16667" name="adj"/>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Book Antiqua"/>
                  <a:ea typeface="Book Antiqua"/>
                  <a:cs typeface="Book Antiqua"/>
                  <a:sym typeface="Book Antiqua"/>
                </a:rPr>
                <a:t>Physical Address</a:t>
              </a:r>
              <a:endParaRPr b="1" sz="2800">
                <a:solidFill>
                  <a:schemeClr val="lt1"/>
                </a:solidFill>
                <a:latin typeface="Book Antiqua"/>
                <a:ea typeface="Book Antiqua"/>
                <a:cs typeface="Book Antiqua"/>
                <a:sym typeface="Book Antiqua"/>
              </a:endParaRPr>
            </a:p>
          </p:txBody>
        </p:sp>
        <p:sp>
          <p:nvSpPr>
            <p:cNvPr id="1462" name="Google Shape;1462;p109"/>
            <p:cNvSpPr/>
            <p:nvPr/>
          </p:nvSpPr>
          <p:spPr>
            <a:xfrm>
              <a:off x="3587262" y="4747846"/>
              <a:ext cx="1676400" cy="533400"/>
            </a:xfrm>
            <a:prstGeom prst="roundRect">
              <a:avLst>
                <a:gd fmla="val 16667" name="adj"/>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Book Antiqua"/>
                  <a:ea typeface="Book Antiqua"/>
                  <a:cs typeface="Book Antiqua"/>
                  <a:sym typeface="Book Antiqua"/>
                </a:rPr>
                <a:t># of pages</a:t>
              </a:r>
              <a:endParaRPr b="1" sz="2800">
                <a:solidFill>
                  <a:schemeClr val="lt1"/>
                </a:solidFill>
                <a:latin typeface="Book Antiqua"/>
                <a:ea typeface="Book Antiqua"/>
                <a:cs typeface="Book Antiqua"/>
                <a:sym typeface="Book Antiqua"/>
              </a:endParaRPr>
            </a:p>
          </p:txBody>
        </p:sp>
        <p:sp>
          <p:nvSpPr>
            <p:cNvPr id="1463" name="Google Shape;1463;p109"/>
            <p:cNvSpPr/>
            <p:nvPr/>
          </p:nvSpPr>
          <p:spPr>
            <a:xfrm>
              <a:off x="5263662" y="4747846"/>
              <a:ext cx="1676400" cy="533400"/>
            </a:xfrm>
            <a:prstGeom prst="roundRect">
              <a:avLst>
                <a:gd fmla="val 16667" name="adj"/>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Book Antiqua"/>
                  <a:ea typeface="Book Antiqua"/>
                  <a:cs typeface="Book Antiqua"/>
                  <a:sym typeface="Book Antiqua"/>
                </a:rPr>
                <a:t># of frames</a:t>
              </a:r>
              <a:endParaRPr b="1" sz="2800">
                <a:solidFill>
                  <a:schemeClr val="lt1"/>
                </a:solidFill>
                <a:latin typeface="Book Antiqua"/>
                <a:ea typeface="Book Antiqua"/>
                <a:cs typeface="Book Antiqua"/>
                <a:sym typeface="Book Antiqua"/>
              </a:endParaRPr>
            </a:p>
          </p:txBody>
        </p:sp>
        <p:sp>
          <p:nvSpPr>
            <p:cNvPr id="1464" name="Google Shape;1464;p109"/>
            <p:cNvSpPr/>
            <p:nvPr/>
          </p:nvSpPr>
          <p:spPr>
            <a:xfrm>
              <a:off x="6940062" y="4733194"/>
              <a:ext cx="1676400" cy="533400"/>
            </a:xfrm>
            <a:prstGeom prst="roundRect">
              <a:avLst>
                <a:gd fmla="val 16667" name="adj"/>
              </a:avLst>
            </a:prstGeom>
            <a:solidFill>
              <a:schemeClr val="dk1"/>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Book Antiqua"/>
                  <a:ea typeface="Book Antiqua"/>
                  <a:cs typeface="Book Antiqua"/>
                  <a:sym typeface="Book Antiqua"/>
                </a:rPr>
                <a:t>Page offset</a:t>
              </a:r>
              <a:endParaRPr b="1" sz="2800">
                <a:solidFill>
                  <a:schemeClr val="lt1"/>
                </a:solidFill>
                <a:latin typeface="Book Antiqua"/>
                <a:ea typeface="Book Antiqua"/>
                <a:cs typeface="Book Antiqua"/>
                <a:sym typeface="Book Antiqua"/>
              </a:endParaRPr>
            </a:p>
          </p:txBody>
        </p:sp>
      </p:gr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8" name="Shape 1468"/>
        <p:cNvGrpSpPr/>
        <p:nvPr/>
      </p:nvGrpSpPr>
      <p:grpSpPr>
        <a:xfrm>
          <a:off x="0" y="0"/>
          <a:ext cx="0" cy="0"/>
          <a:chOff x="0" y="0"/>
          <a:chExt cx="0" cy="0"/>
        </a:xfrm>
      </p:grpSpPr>
      <p:sp>
        <p:nvSpPr>
          <p:cNvPr id="1469" name="Google Shape;1469;p110"/>
          <p:cNvSpPr txBox="1"/>
          <p:nvPr>
            <p:ph type="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LARGER Vs SMALLER PAGE SIZE</a:t>
            </a:r>
            <a:endParaRPr b="1" i="0" sz="2400" u="none" cap="small" strike="noStrike">
              <a:solidFill>
                <a:schemeClr val="dk2"/>
              </a:solidFill>
              <a:latin typeface="Book Antiqua"/>
              <a:ea typeface="Book Antiqua"/>
              <a:cs typeface="Book Antiqua"/>
              <a:sym typeface="Book Antiqua"/>
            </a:endParaRPr>
          </a:p>
        </p:txBody>
      </p:sp>
      <p:sp>
        <p:nvSpPr>
          <p:cNvPr id="1470" name="Google Shape;1470;p110"/>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What are the implications of a larger page size vis-à-vis smaller  page size ?</a:t>
            </a:r>
            <a:endParaRPr/>
          </a:p>
          <a:p>
            <a:pPr indent="-274320" lvl="0" marL="274320" marR="0" rtl="0" algn="l">
              <a:spcBef>
                <a:spcPts val="120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274320" lvl="0" marL="274320" marR="0" rtl="0" algn="l">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Large Page Size means few entries for the Page Table.</a:t>
            </a:r>
            <a:endParaRPr/>
          </a:p>
          <a:p>
            <a:pPr indent="-274320" lvl="0" marL="274320" marR="0" rtl="0" algn="l">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Small Page Size means lot of entries in the Page Table. So it occupies a lot of space in the Main Memory which could otherwise be used by the processes</a:t>
            </a:r>
            <a:endParaRPr/>
          </a:p>
          <a:p>
            <a:pPr indent="-274320" lvl="0" marL="274320" marR="0" rtl="0" algn="l">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Large Page Size on the other hand could lead to considerable internal fragmentation</a:t>
            </a:r>
            <a:endParaRPr/>
          </a:p>
          <a:p>
            <a:pPr indent="-274320" lvl="0" marL="274320" marR="0" rtl="0" algn="l">
              <a:spcBef>
                <a:spcPts val="1200"/>
              </a:spcBef>
              <a:spcAft>
                <a:spcPts val="0"/>
              </a:spcAft>
              <a:buClr>
                <a:schemeClr val="accent1"/>
              </a:buClr>
              <a:buFont typeface="Noto Sans Symbols"/>
              <a:buNone/>
            </a:pPr>
            <a:r>
              <a:rPr b="0" i="0" lang="en-US" sz="2400" u="none" cap="none" strike="noStrike">
                <a:solidFill>
                  <a:schemeClr val="dk1"/>
                </a:solidFill>
                <a:latin typeface="Book Antiqua"/>
                <a:ea typeface="Book Antiqua"/>
                <a:cs typeface="Book Antiqua"/>
                <a:sym typeface="Book Antiqua"/>
              </a:rPr>
              <a:t>Small Page Size will also have internal fragmentation. But it will be considerably less</a:t>
            </a:r>
            <a:endParaRPr b="0" i="0" sz="24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4" name="Shape 1474"/>
        <p:cNvGrpSpPr/>
        <p:nvPr/>
      </p:nvGrpSpPr>
      <p:grpSpPr>
        <a:xfrm>
          <a:off x="0" y="0"/>
          <a:ext cx="0" cy="0"/>
          <a:chOff x="0" y="0"/>
          <a:chExt cx="0" cy="0"/>
        </a:xfrm>
      </p:grpSpPr>
      <p:sp>
        <p:nvSpPr>
          <p:cNvPr id="1475" name="Google Shape;1475;p111"/>
          <p:cNvSpPr txBox="1"/>
          <p:nvPr>
            <p:ph type="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Book Antiqua"/>
              <a:buNone/>
            </a:pPr>
            <a:r>
              <a:rPr b="1" i="0" lang="en-US" sz="2400" u="none" cap="small" strike="noStrike">
                <a:solidFill>
                  <a:schemeClr val="dk2"/>
                </a:solidFill>
                <a:latin typeface="Book Antiqua"/>
                <a:ea typeface="Book Antiqua"/>
                <a:cs typeface="Book Antiqua"/>
                <a:sym typeface="Book Antiqua"/>
              </a:rPr>
              <a:t>Cache Memory</a:t>
            </a:r>
            <a:endParaRPr b="1" i="0" sz="2400" u="none" cap="small" strike="noStrike">
              <a:solidFill>
                <a:schemeClr val="dk2"/>
              </a:solidFill>
              <a:latin typeface="Book Antiqua"/>
              <a:ea typeface="Book Antiqua"/>
              <a:cs typeface="Book Antiqua"/>
              <a:sym typeface="Book Antiqua"/>
            </a:endParaRPr>
          </a:p>
        </p:txBody>
      </p:sp>
      <p:sp>
        <p:nvSpPr>
          <p:cNvPr id="1476" name="Google Shape;1476;p111"/>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sp>
        <p:nvSpPr>
          <p:cNvPr id="1477" name="Google Shape;1477;p111"/>
          <p:cNvSpPr/>
          <p:nvPr/>
        </p:nvSpPr>
        <p:spPr>
          <a:xfrm>
            <a:off x="304800" y="1790700"/>
            <a:ext cx="1981200" cy="3429000"/>
          </a:xfrm>
          <a:prstGeom prst="roundRect">
            <a:avLst>
              <a:gd fmla="val 16667" name="adj"/>
            </a:avLst>
          </a:prstGeom>
          <a:gradFill>
            <a:gsLst>
              <a:gs pos="0">
                <a:srgbClr val="BA0500"/>
              </a:gs>
              <a:gs pos="30000">
                <a:srgbClr val="B20500"/>
              </a:gs>
              <a:gs pos="75000">
                <a:srgbClr val="890000"/>
              </a:gs>
              <a:gs pos="100000">
                <a:srgbClr val="630000"/>
              </a:gs>
            </a:gsLst>
            <a:path path="circle">
              <a:fillToRect r="100%" t="100%"/>
            </a:path>
            <a:tileRect b="-100%" l="-100%"/>
          </a:gradFill>
          <a:ln>
            <a:noFill/>
          </a:ln>
          <a:effectLst>
            <a:outerShdw blurRad="50800" rotWithShape="0" dir="5400000" dist="20000">
              <a:srgbClr val="000000">
                <a:alpha val="4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latin typeface="Book Antiqua"/>
                <a:ea typeface="Book Antiqua"/>
                <a:cs typeface="Book Antiqua"/>
                <a:sym typeface="Book Antiqua"/>
              </a:rPr>
              <a:t>CPU</a:t>
            </a:r>
            <a:endParaRPr b="1" sz="3600">
              <a:solidFill>
                <a:schemeClr val="lt1"/>
              </a:solidFill>
              <a:latin typeface="Book Antiqua"/>
              <a:ea typeface="Book Antiqua"/>
              <a:cs typeface="Book Antiqua"/>
              <a:sym typeface="Book Antiqua"/>
            </a:endParaRPr>
          </a:p>
        </p:txBody>
      </p:sp>
      <p:sp>
        <p:nvSpPr>
          <p:cNvPr id="1478" name="Google Shape;1478;p111"/>
          <p:cNvSpPr/>
          <p:nvPr/>
        </p:nvSpPr>
        <p:spPr>
          <a:xfrm>
            <a:off x="3886200" y="2743200"/>
            <a:ext cx="1828800" cy="1524000"/>
          </a:xfrm>
          <a:prstGeom prst="roundRect">
            <a:avLst>
              <a:gd fmla="val 16667" name="adj"/>
            </a:avLst>
          </a:prstGeom>
          <a:solidFill>
            <a:srgbClr val="00B0F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Book Antiqua"/>
                <a:ea typeface="Book Antiqua"/>
                <a:cs typeface="Book Antiqua"/>
                <a:sym typeface="Book Antiqua"/>
              </a:rPr>
              <a:t>Cache</a:t>
            </a:r>
            <a:endParaRPr b="1" sz="3200">
              <a:solidFill>
                <a:schemeClr val="lt1"/>
              </a:solidFill>
              <a:latin typeface="Book Antiqua"/>
              <a:ea typeface="Book Antiqua"/>
              <a:cs typeface="Book Antiqua"/>
              <a:sym typeface="Book Antiqua"/>
            </a:endParaRPr>
          </a:p>
        </p:txBody>
      </p:sp>
      <p:sp>
        <p:nvSpPr>
          <p:cNvPr id="1479" name="Google Shape;1479;p111"/>
          <p:cNvSpPr/>
          <p:nvPr/>
        </p:nvSpPr>
        <p:spPr>
          <a:xfrm>
            <a:off x="6934200" y="1828800"/>
            <a:ext cx="2057400" cy="3352800"/>
          </a:xfrm>
          <a:prstGeom prst="roundRect">
            <a:avLst>
              <a:gd fmla="val 16667" name="adj"/>
            </a:avLst>
          </a:prstGeom>
          <a:solidFill>
            <a:srgbClr val="00B050"/>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Book Antiqua"/>
                <a:ea typeface="Book Antiqua"/>
                <a:cs typeface="Book Antiqua"/>
                <a:sym typeface="Book Antiqua"/>
              </a:rPr>
              <a:t>Main Memory</a:t>
            </a:r>
            <a:endParaRPr sz="3200">
              <a:solidFill>
                <a:schemeClr val="lt1"/>
              </a:solidFill>
              <a:latin typeface="Book Antiqua"/>
              <a:ea typeface="Book Antiqua"/>
              <a:cs typeface="Book Antiqua"/>
              <a:sym typeface="Book Antiqua"/>
            </a:endParaRPr>
          </a:p>
        </p:txBody>
      </p:sp>
      <p:cxnSp>
        <p:nvCxnSpPr>
          <p:cNvPr id="1480" name="Google Shape;1480;p111"/>
          <p:cNvCxnSpPr/>
          <p:nvPr/>
        </p:nvCxnSpPr>
        <p:spPr>
          <a:xfrm>
            <a:off x="2286000" y="2286000"/>
            <a:ext cx="4648200" cy="0"/>
          </a:xfrm>
          <a:prstGeom prst="straightConnector1">
            <a:avLst/>
          </a:prstGeom>
          <a:noFill/>
          <a:ln cap="flat" cmpd="sng" w="76200">
            <a:solidFill>
              <a:srgbClr val="FF6803"/>
            </a:solidFill>
            <a:prstDash val="solid"/>
            <a:round/>
            <a:headEnd len="sm" w="sm" type="none"/>
            <a:tailEnd len="med" w="med" type="triangle"/>
          </a:ln>
        </p:spPr>
      </p:cxnSp>
      <p:cxnSp>
        <p:nvCxnSpPr>
          <p:cNvPr id="1481" name="Google Shape;1481;p111"/>
          <p:cNvCxnSpPr/>
          <p:nvPr/>
        </p:nvCxnSpPr>
        <p:spPr>
          <a:xfrm>
            <a:off x="4191000" y="2286000"/>
            <a:ext cx="0" cy="457200"/>
          </a:xfrm>
          <a:prstGeom prst="straightConnector1">
            <a:avLst/>
          </a:prstGeom>
          <a:noFill/>
          <a:ln cap="flat" cmpd="sng" w="76200">
            <a:solidFill>
              <a:srgbClr val="FF6803"/>
            </a:solidFill>
            <a:prstDash val="solid"/>
            <a:round/>
            <a:headEnd len="sm" w="sm" type="none"/>
            <a:tailEnd len="med" w="med" type="triangle"/>
          </a:ln>
        </p:spPr>
      </p:cxnSp>
      <p:cxnSp>
        <p:nvCxnSpPr>
          <p:cNvPr id="1482" name="Google Shape;1482;p111"/>
          <p:cNvCxnSpPr/>
          <p:nvPr/>
        </p:nvCxnSpPr>
        <p:spPr>
          <a:xfrm>
            <a:off x="2286000" y="4724400"/>
            <a:ext cx="4648200" cy="0"/>
          </a:xfrm>
          <a:prstGeom prst="straightConnector1">
            <a:avLst/>
          </a:prstGeom>
          <a:noFill/>
          <a:ln cap="flat" cmpd="sng" w="76200">
            <a:solidFill>
              <a:srgbClr val="FF6803"/>
            </a:solidFill>
            <a:prstDash val="solid"/>
            <a:round/>
            <a:headEnd len="med" w="med" type="triangle"/>
            <a:tailEnd len="sm" w="sm" type="none"/>
          </a:ln>
        </p:spPr>
      </p:cxnSp>
      <p:cxnSp>
        <p:nvCxnSpPr>
          <p:cNvPr id="1483" name="Google Shape;1483;p111"/>
          <p:cNvCxnSpPr/>
          <p:nvPr/>
        </p:nvCxnSpPr>
        <p:spPr>
          <a:xfrm>
            <a:off x="4161692" y="4267200"/>
            <a:ext cx="0" cy="457200"/>
          </a:xfrm>
          <a:prstGeom prst="straightConnector1">
            <a:avLst/>
          </a:prstGeom>
          <a:noFill/>
          <a:ln cap="flat" cmpd="sng" w="76200">
            <a:solidFill>
              <a:srgbClr val="FF6803"/>
            </a:solidFill>
            <a:prstDash val="solid"/>
            <a:round/>
            <a:headEnd len="med" w="med" type="triangl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