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81" r:id="rId115"/>
    <p:sldId id="382" r:id="rId116"/>
    <p:sldId id="383" r:id="rId117"/>
    <p:sldId id="384" r:id="rId118"/>
    <p:sldId id="385" r:id="rId119"/>
    <p:sldId id="386"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Lst>
  <p:sldSz cx="9144000" cy="6858000" type="screen4x3"/>
  <p:notesSz cx="6858000" cy="9144000"/>
  <p:embeddedFontLst>
    <p:embeddedFont>
      <p:font typeface="Calibri" panose="020F0502020204030204" pitchFamily="34" charset="0"/>
      <p:regular r:id="rId134"/>
      <p:bold r:id="rId135"/>
      <p:italic r:id="rId136"/>
      <p:boldItalic r:id="rId137"/>
    </p:embeddedFont>
    <p:embeddedFont>
      <p:font typeface="Book Antiqua" panose="02040602050305030304" pitchFamily="18" charset="0"/>
      <p:regular r:id="rId138"/>
      <p:bold r:id="rId139"/>
      <p:italic r:id="rId140"/>
      <p:boldItalic r:id="rId141"/>
    </p:embeddedFont>
    <p:embeddedFont>
      <p:font typeface="Century Schoolbook" panose="02040604050505020304" pitchFamily="18" charset="0"/>
      <p:regular r:id="rId142"/>
      <p:bold r:id="rId143"/>
      <p:italic r:id="rId144"/>
      <p:boldItalic r:id="rId1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B54280-47D1-4CCA-A3B1-6485E03D9F21}">
  <a:tblStyle styleId="{D9B54280-47D1-4CCA-A3B1-6485E03D9F21}" styleName="Table_0">
    <a:wholeTbl>
      <a:tcTxStyle b="off" i="off">
        <a:font>
          <a:latin typeface="Century Schoolbook"/>
          <a:ea typeface="Century Schoolbook"/>
          <a:cs typeface="Century Schoolbook"/>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DE7"/>
          </a:solidFill>
        </a:fill>
      </a:tcStyle>
    </a:wholeTbl>
    <a:band1H>
      <a:tcTxStyle/>
      <a:tcStyle>
        <a:tcBdr/>
        <a:fill>
          <a:solidFill>
            <a:srgbClr val="FFD8CC"/>
          </a:solidFill>
        </a:fill>
      </a:tcStyle>
    </a:band1H>
    <a:band2H>
      <a:tcTxStyle/>
      <a:tcStyle>
        <a:tcBdr/>
      </a:tcStyle>
    </a:band2H>
    <a:band1V>
      <a:tcTxStyle/>
      <a:tcStyle>
        <a:tcBdr/>
        <a:fill>
          <a:solidFill>
            <a:srgbClr val="FFD8CC"/>
          </a:solidFill>
        </a:fill>
      </a:tcStyle>
    </a:band1V>
    <a:band2V>
      <a:tcTxStyle/>
      <a:tcStyle>
        <a:tcBdr/>
      </a:tcStyle>
    </a:band2V>
    <a:lastCol>
      <a:tcTxStyle b="on" i="off">
        <a:font>
          <a:latin typeface="Century Schoolbook"/>
          <a:ea typeface="Century Schoolbook"/>
          <a:cs typeface="Century Schoolbook"/>
        </a:font>
        <a:schemeClr val="lt1"/>
      </a:tcTxStyle>
      <a:tcStyle>
        <a:tcBdr/>
        <a:fill>
          <a:solidFill>
            <a:schemeClr val="accent1"/>
          </a:solidFill>
        </a:fill>
      </a:tcStyle>
    </a:lastCol>
    <a:firstCol>
      <a:tcTxStyle b="on" i="off">
        <a:font>
          <a:latin typeface="Century Schoolbook"/>
          <a:ea typeface="Century Schoolbook"/>
          <a:cs typeface="Century Schoolbook"/>
        </a:font>
        <a:schemeClr val="lt1"/>
      </a:tcTxStyle>
      <a:tcStyle>
        <a:tcBdr/>
        <a:fill>
          <a:solidFill>
            <a:schemeClr val="accent1"/>
          </a:solidFill>
        </a:fill>
      </a:tcStyle>
    </a:firstCol>
    <a:lastRow>
      <a:tcTxStyle b="on" i="off">
        <a:font>
          <a:latin typeface="Century Schoolbook"/>
          <a:ea typeface="Century Schoolbook"/>
          <a:cs typeface="Century Schoolbook"/>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Schoolbook"/>
          <a:ea typeface="Century Schoolbook"/>
          <a:cs typeface="Century Schoolbook"/>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38" Type="http://schemas.openxmlformats.org/officeDocument/2006/relationships/font" Target="fonts/font5.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font" Target="fonts/font11.fntdata"/><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1.fntdata"/><Relationship Id="rId139" Type="http://schemas.openxmlformats.org/officeDocument/2006/relationships/font" Target="fonts/font6.fntdata"/><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font" Target="fonts/font7.fntdata"/><Relationship Id="rId145"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font" Target="fonts/font2.fntdata"/><Relationship Id="rId143" Type="http://schemas.openxmlformats.org/officeDocument/2006/relationships/font" Target="fonts/font10.fntdata"/><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8.fntdata"/><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Shape 14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86" name="Shape 14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Shape 15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02" name="Shape 15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Shape 15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2" name="Shape 15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Shape 16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15" name="Shape 16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Shape 16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5" name="Shape 16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Shape 17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30" name="Shape 17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Shape 17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44" name="Shape 17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Shape 17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50" name="Shape 17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Shape 18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64" name="Shape 18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0"/>
        <p:cNvGrpSpPr/>
        <p:nvPr/>
      </p:nvGrpSpPr>
      <p:grpSpPr>
        <a:xfrm>
          <a:off x="0" y="0"/>
          <a:ext cx="0" cy="0"/>
          <a:chOff x="0" y="0"/>
          <a:chExt cx="0" cy="0"/>
        </a:xfrm>
      </p:grpSpPr>
      <p:sp>
        <p:nvSpPr>
          <p:cNvPr id="1951" name="Shape 19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52" name="Shape 19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3" name="Shape 2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Shape 20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48" name="Shape 20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5"/>
        <p:cNvGrpSpPr/>
        <p:nvPr/>
      </p:nvGrpSpPr>
      <p:grpSpPr>
        <a:xfrm>
          <a:off x="0" y="0"/>
          <a:ext cx="0" cy="0"/>
          <a:chOff x="0" y="0"/>
          <a:chExt cx="0" cy="0"/>
        </a:xfrm>
      </p:grpSpPr>
      <p:sp>
        <p:nvSpPr>
          <p:cNvPr id="2136" name="Shape 2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37" name="Shape 2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Shape 2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43" name="Shape 2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5"/>
        <p:cNvGrpSpPr/>
        <p:nvPr/>
      </p:nvGrpSpPr>
      <p:grpSpPr>
        <a:xfrm>
          <a:off x="0" y="0"/>
          <a:ext cx="0" cy="0"/>
          <a:chOff x="0" y="0"/>
          <a:chExt cx="0" cy="0"/>
        </a:xfrm>
      </p:grpSpPr>
      <p:sp>
        <p:nvSpPr>
          <p:cNvPr id="2156" name="Shape 2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57" name="Shape 2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6"/>
        <p:cNvGrpSpPr/>
        <p:nvPr/>
      </p:nvGrpSpPr>
      <p:grpSpPr>
        <a:xfrm>
          <a:off x="0" y="0"/>
          <a:ext cx="0" cy="0"/>
          <a:chOff x="0" y="0"/>
          <a:chExt cx="0" cy="0"/>
        </a:xfrm>
      </p:grpSpPr>
      <p:sp>
        <p:nvSpPr>
          <p:cNvPr id="2167" name="Shape 2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68" name="Shape 2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2"/>
        <p:cNvGrpSpPr/>
        <p:nvPr/>
      </p:nvGrpSpPr>
      <p:grpSpPr>
        <a:xfrm>
          <a:off x="0" y="0"/>
          <a:ext cx="0" cy="0"/>
          <a:chOff x="0" y="0"/>
          <a:chExt cx="0" cy="0"/>
        </a:xfrm>
      </p:grpSpPr>
      <p:sp>
        <p:nvSpPr>
          <p:cNvPr id="2173" name="Shape 2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74" name="Shape 2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8"/>
        <p:cNvGrpSpPr/>
        <p:nvPr/>
      </p:nvGrpSpPr>
      <p:grpSpPr>
        <a:xfrm>
          <a:off x="0" y="0"/>
          <a:ext cx="0" cy="0"/>
          <a:chOff x="0" y="0"/>
          <a:chExt cx="0" cy="0"/>
        </a:xfrm>
      </p:grpSpPr>
      <p:sp>
        <p:nvSpPr>
          <p:cNvPr id="2179" name="Shape 2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80" name="Shape 2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5"/>
        <p:cNvGrpSpPr/>
        <p:nvPr/>
      </p:nvGrpSpPr>
      <p:grpSpPr>
        <a:xfrm>
          <a:off x="0" y="0"/>
          <a:ext cx="0" cy="0"/>
          <a:chOff x="0" y="0"/>
          <a:chExt cx="0" cy="0"/>
        </a:xfrm>
      </p:grpSpPr>
      <p:sp>
        <p:nvSpPr>
          <p:cNvPr id="2236" name="Shape 22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37" name="Shape 2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6"/>
        <p:cNvGrpSpPr/>
        <p:nvPr/>
      </p:nvGrpSpPr>
      <p:grpSpPr>
        <a:xfrm>
          <a:off x="0" y="0"/>
          <a:ext cx="0" cy="0"/>
          <a:chOff x="0" y="0"/>
          <a:chExt cx="0" cy="0"/>
        </a:xfrm>
      </p:grpSpPr>
      <p:sp>
        <p:nvSpPr>
          <p:cNvPr id="2297" name="Shape 22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98" name="Shape 22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2"/>
        <p:cNvGrpSpPr/>
        <p:nvPr/>
      </p:nvGrpSpPr>
      <p:grpSpPr>
        <a:xfrm>
          <a:off x="0" y="0"/>
          <a:ext cx="0" cy="0"/>
          <a:chOff x="0" y="0"/>
          <a:chExt cx="0" cy="0"/>
        </a:xfrm>
      </p:grpSpPr>
      <p:sp>
        <p:nvSpPr>
          <p:cNvPr id="2363" name="Shape 23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64" name="Shape 2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8"/>
        <p:cNvGrpSpPr/>
        <p:nvPr/>
      </p:nvGrpSpPr>
      <p:grpSpPr>
        <a:xfrm>
          <a:off x="0" y="0"/>
          <a:ext cx="0" cy="0"/>
          <a:chOff x="0" y="0"/>
          <a:chExt cx="0" cy="0"/>
        </a:xfrm>
      </p:grpSpPr>
      <p:sp>
        <p:nvSpPr>
          <p:cNvPr id="2369" name="Shape 23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70" name="Shape 23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4"/>
        <p:cNvGrpSpPr/>
        <p:nvPr/>
      </p:nvGrpSpPr>
      <p:grpSpPr>
        <a:xfrm>
          <a:off x="0" y="0"/>
          <a:ext cx="0" cy="0"/>
          <a:chOff x="0" y="0"/>
          <a:chExt cx="0" cy="0"/>
        </a:xfrm>
      </p:grpSpPr>
      <p:sp>
        <p:nvSpPr>
          <p:cNvPr id="2375" name="Shape 23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76" name="Shape 23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1"/>
        <p:cNvGrpSpPr/>
        <p:nvPr/>
      </p:nvGrpSpPr>
      <p:grpSpPr>
        <a:xfrm>
          <a:off x="0" y="0"/>
          <a:ext cx="0" cy="0"/>
          <a:chOff x="0" y="0"/>
          <a:chExt cx="0" cy="0"/>
        </a:xfrm>
      </p:grpSpPr>
      <p:sp>
        <p:nvSpPr>
          <p:cNvPr id="2452" name="Shape 24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53" name="Shape 24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6"/>
        <p:cNvGrpSpPr/>
        <p:nvPr/>
      </p:nvGrpSpPr>
      <p:grpSpPr>
        <a:xfrm>
          <a:off x="0" y="0"/>
          <a:ext cx="0" cy="0"/>
          <a:chOff x="0" y="0"/>
          <a:chExt cx="0" cy="0"/>
        </a:xfrm>
      </p:grpSpPr>
      <p:sp>
        <p:nvSpPr>
          <p:cNvPr id="2527" name="Shape 25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28" name="Shape 25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9"/>
        <p:cNvGrpSpPr/>
        <p:nvPr/>
      </p:nvGrpSpPr>
      <p:grpSpPr>
        <a:xfrm>
          <a:off x="0" y="0"/>
          <a:ext cx="0" cy="0"/>
          <a:chOff x="0" y="0"/>
          <a:chExt cx="0" cy="0"/>
        </a:xfrm>
      </p:grpSpPr>
      <p:sp>
        <p:nvSpPr>
          <p:cNvPr id="2550" name="Shape 25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51" name="Shape 25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5"/>
        <p:cNvGrpSpPr/>
        <p:nvPr/>
      </p:nvGrpSpPr>
      <p:grpSpPr>
        <a:xfrm>
          <a:off x="0" y="0"/>
          <a:ext cx="0" cy="0"/>
          <a:chOff x="0" y="0"/>
          <a:chExt cx="0" cy="0"/>
        </a:xfrm>
      </p:grpSpPr>
      <p:sp>
        <p:nvSpPr>
          <p:cNvPr id="2556" name="Shape 25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57" name="Shape 25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1" name="Shape 2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1" name="Shape 2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7" name="Shape 2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3" name="Shape 2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5" name="Shape 3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7" name="Shape 3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3" name="Shape 3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9" name="Shape 3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35" name="Shape 3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1" name="Shape 3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6" name="Shape 3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54" name="Shape 3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0" name="Shape 3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6" name="Shape 3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84" name="Shape 3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96" name="Shape 3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2" name="Shape 4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8" name="Shape 4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14" name="Shape 4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20" name="Shape 4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38" name="Shape 4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58" name="Shape 4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73" name="Shape 4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87" name="Shape 4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03" name="Shape 5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09" name="Shape 5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20" name="Shape 5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26" name="Shape 5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33" name="Shape 5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40" name="Shape 5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Shape 8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04" name="Shape 8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12" name="Shape 8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18" name="Shape 8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Shape 8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25" name="Shape 8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Shape 8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37" name="Shape 8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47" name="Shape 8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Shape 8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53" name="Shape 8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Shape 8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77" name="Shape 8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Shape 8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83" name="Shape 8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Shape 8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89" name="Shape 8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3" name="Shape 1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Shape 8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95" name="Shape 8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Shape 9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13" name="Shape 9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Shape 9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25" name="Shape 9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Shape 9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3" name="Shape 9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Shape 9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9" name="Shape 9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Shape 9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55" name="Shape 9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Shape 9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74" name="Shape 9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Shape 9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80" name="Shape 9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Shape 1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1" name="Shape 10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Shape 10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7" name="Shape 10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Shape 10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6" name="Shape 10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Shape 10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52" name="Shape 10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Shape 10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5" name="Shape 10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Shape 10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81" name="Shape 10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Shape 10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87" name="Shape 10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Shape 10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93" name="Shape 10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Shape 10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99" name="Shape 10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Shape 1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Shape 1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21" name="Shape 1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Shape 1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37" name="Shape 1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Shape 1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8" name="Shape 1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Shape 1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64" name="Shape 1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Shape 1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6" name="Shape 1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Shape 13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27" name="Shape 1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Shape 13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33" name="Shape 13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Shape 13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39" name="Shape 1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Shape 13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45" name="Shape 13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Shape 13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1" name="Shape 1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Shape 13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7" name="Shape 13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Shape 13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63" name="Shape 13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Shape 13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69" name="Shape 13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Shape 13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75" name="Shape 13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Shape 13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81" name="Shape 1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Shape 14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07" name="Shape 14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Shape 14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13" name="Shape 14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Shape 14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31" name="Shape 14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Shape 14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49" name="Shape 14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Shape 14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67" name="Shape 14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Shape 14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73" name="Shape 14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2286000" y="3124200"/>
            <a:ext cx="6172200" cy="1894362"/>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2"/>
              </a:buClr>
              <a:buSzPts val="1400"/>
              <a:buFont typeface="Century Schoolbook"/>
              <a:buNone/>
              <a:defRPr sz="3000" b="1" i="0" u="none" strike="noStrike" cap="small">
                <a:solidFill>
                  <a:schemeClr val="dk2"/>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3" name="Shape 23"/>
          <p:cNvSpPr txBox="1">
            <a:spLocks noGrp="1"/>
          </p:cNvSpPr>
          <p:nvPr>
            <p:ph type="subTitle" idx="1"/>
          </p:nvPr>
        </p:nvSpPr>
        <p:spPr>
          <a:xfrm>
            <a:off x="2286000" y="5003322"/>
            <a:ext cx="6172200" cy="1371600"/>
          </a:xfrm>
          <a:prstGeom prst="rect">
            <a:avLst/>
          </a:prstGeom>
          <a:noFill/>
          <a:ln>
            <a:noFill/>
          </a:ln>
        </p:spPr>
        <p:txBody>
          <a:bodyPr spcFirstLastPara="1" wrap="square" lIns="91425" tIns="91425" rIns="91425" bIns="91425" anchor="t" anchorCtr="0"/>
          <a:lstStyle>
            <a:lvl1pPr marL="0" marR="0" lvl="0" indent="0" algn="l" rtl="0">
              <a:spcBef>
                <a:spcPts val="600"/>
              </a:spcBef>
              <a:spcAft>
                <a:spcPts val="0"/>
              </a:spcAft>
              <a:buClr>
                <a:schemeClr val="accent1"/>
              </a:buClr>
              <a:buSzPts val="1680"/>
              <a:buFont typeface="Noto Sans Symbols"/>
              <a:buNone/>
              <a:defRPr sz="1800" b="1" i="0" u="none" strike="noStrike" cap="none">
                <a:solidFill>
                  <a:schemeClr val="dk2"/>
                </a:solidFill>
                <a:latin typeface="Century Schoolbook"/>
                <a:ea typeface="Century Schoolbook"/>
                <a:cs typeface="Century Schoolbook"/>
                <a:sym typeface="Century Schoolbook"/>
              </a:defRPr>
            </a:lvl1pPr>
            <a:lvl2pPr marL="457200" marR="0" lvl="1" indent="0" algn="ctr" rtl="0">
              <a:spcBef>
                <a:spcPts val="420"/>
              </a:spcBef>
              <a:spcAft>
                <a:spcPts val="0"/>
              </a:spcAft>
              <a:buClr>
                <a:schemeClr val="accent1"/>
              </a:buClr>
              <a:buSzPts val="1680"/>
              <a:buFont typeface="Noto Sans Symbols"/>
              <a:buNone/>
              <a:defRPr sz="2100" b="0" i="0" u="none" strike="noStrike" cap="none">
                <a:solidFill>
                  <a:schemeClr val="dk1"/>
                </a:solidFill>
                <a:latin typeface="Century Schoolbook"/>
                <a:ea typeface="Century Schoolbook"/>
                <a:cs typeface="Century Schoolbook"/>
                <a:sym typeface="Century Schoolbook"/>
              </a:defRPr>
            </a:lvl2pPr>
            <a:lvl3pPr marL="914400" marR="0" lvl="2" indent="0" algn="ctr" rtl="0">
              <a:spcBef>
                <a:spcPts val="360"/>
              </a:spcBef>
              <a:spcAft>
                <a:spcPts val="0"/>
              </a:spcAft>
              <a:buClr>
                <a:srgbClr val="DE7530"/>
              </a:buClr>
              <a:buSzPts val="1080"/>
              <a:buFont typeface="Noto Sans Symbols"/>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ctr" rtl="0">
              <a:spcBef>
                <a:spcPts val="360"/>
              </a:spcBef>
              <a:spcAft>
                <a:spcPts val="0"/>
              </a:spcAft>
              <a:buClr>
                <a:srgbClr val="FEC2AC"/>
              </a:buClr>
              <a:buSzPts val="1080"/>
              <a:buFont typeface="Noto Sans Symbols"/>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ctr" rtl="0">
              <a:spcBef>
                <a:spcPts val="320"/>
              </a:spcBef>
              <a:spcAft>
                <a:spcPts val="0"/>
              </a:spcAft>
              <a:buClr>
                <a:srgbClr val="BBC9E9"/>
              </a:buClr>
              <a:buSzPts val="1088"/>
              <a:buFont typeface="Noto Sans Symbols"/>
              <a:buNone/>
              <a:defRPr sz="1600" b="0" i="0" u="none" strike="noStrike" cap="none">
                <a:solidFill>
                  <a:schemeClr val="dk1"/>
                </a:solidFill>
                <a:latin typeface="Century Schoolbook"/>
                <a:ea typeface="Century Schoolbook"/>
                <a:cs typeface="Century Schoolbook"/>
                <a:sym typeface="Century Schoolbook"/>
              </a:defRPr>
            </a:lvl5pPr>
            <a:lvl6pPr marL="2286000" marR="0" lvl="5" indent="0" algn="ctr" rtl="0">
              <a:spcBef>
                <a:spcPts val="320"/>
              </a:spcBef>
              <a:spcAft>
                <a:spcPts val="0"/>
              </a:spcAft>
              <a:buClr>
                <a:schemeClr val="accent1"/>
              </a:buClr>
              <a:buSzPts val="1600"/>
              <a:buFont typeface="Century Schoolbook"/>
              <a:buNone/>
              <a:defRPr sz="1600" b="0" i="0" u="none" strike="noStrike" cap="none">
                <a:solidFill>
                  <a:schemeClr val="dk2"/>
                </a:solidFill>
                <a:latin typeface="Century Schoolbook"/>
                <a:ea typeface="Century Schoolbook"/>
                <a:cs typeface="Century Schoolbook"/>
                <a:sym typeface="Century Schoolbook"/>
              </a:defRPr>
            </a:lvl6pPr>
            <a:lvl7pPr marL="2743200" marR="0" lvl="6" indent="0" algn="ctr" rtl="0">
              <a:spcBef>
                <a:spcPts val="280"/>
              </a:spcBef>
              <a:spcAft>
                <a:spcPts val="0"/>
              </a:spcAft>
              <a:buClr>
                <a:srgbClr val="FEC2AC"/>
              </a:buClr>
              <a:buSzPts val="840"/>
              <a:buFont typeface="Noto Sans Symbols"/>
              <a:buNone/>
              <a:defRPr sz="1400" b="0" i="0" u="none" strike="noStrike" cap="none">
                <a:solidFill>
                  <a:schemeClr val="dk2"/>
                </a:solidFill>
                <a:latin typeface="Century Schoolbook"/>
                <a:ea typeface="Century Schoolbook"/>
                <a:cs typeface="Century Schoolbook"/>
                <a:sym typeface="Century Schoolbook"/>
              </a:defRPr>
            </a:lvl7pPr>
            <a:lvl8pPr marL="3200400" marR="0" lvl="7" indent="0" algn="ctr" rtl="0">
              <a:spcBef>
                <a:spcPts val="280"/>
              </a:spcBef>
              <a:spcAft>
                <a:spcPts val="0"/>
              </a:spcAft>
              <a:buClr>
                <a:schemeClr val="accent2"/>
              </a:buClr>
              <a:buSzPts val="1400"/>
              <a:buFont typeface="Century Schoolbook"/>
              <a:buNone/>
              <a:defRPr sz="1400" b="0" i="0" u="none" strike="noStrike" cap="small">
                <a:solidFill>
                  <a:schemeClr val="dk2"/>
                </a:solidFill>
                <a:latin typeface="Century Schoolbook"/>
                <a:ea typeface="Century Schoolbook"/>
                <a:cs typeface="Century Schoolbook"/>
                <a:sym typeface="Century Schoolbook"/>
              </a:defRPr>
            </a:lvl8pPr>
            <a:lvl9pPr marL="3657600" marR="0" lvl="8" indent="0" algn="ctr" rtl="0">
              <a:spcBef>
                <a:spcPts val="280"/>
              </a:spcBef>
              <a:spcAft>
                <a:spcPts val="0"/>
              </a:spcAft>
              <a:buClr>
                <a:srgbClr val="DE7530"/>
              </a:buClr>
              <a:buSzPts val="1400"/>
              <a:buFont typeface="Century Schoolbook"/>
              <a:buNone/>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24" name="Shape 24"/>
          <p:cNvSpPr txBox="1">
            <a:spLocks noGrp="1"/>
          </p:cNvSpPr>
          <p:nvPr>
            <p:ph type="dt" idx="10"/>
          </p:nvPr>
        </p:nvSpPr>
        <p:spPr>
          <a:xfrm rot="5400000">
            <a:off x="7764621" y="1174097"/>
            <a:ext cx="2286000" cy="3810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5" name="Shape 25"/>
          <p:cNvSpPr txBox="1">
            <a:spLocks noGrp="1"/>
          </p:cNvSpPr>
          <p:nvPr>
            <p:ph type="ftr" idx="11"/>
          </p:nvPr>
        </p:nvSpPr>
        <p:spPr>
          <a:xfrm rot="5400000">
            <a:off x="7077269" y="4181669"/>
            <a:ext cx="3657600" cy="384048"/>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6" name="Shape 26"/>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7" name="Shape 27"/>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8" name="Shape 28"/>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9" name="Shape 29"/>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30" name="Shape 30"/>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31" name="Shape 31"/>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32" name="Shape 32"/>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33" name="Shape 33"/>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34" name="Shape 34"/>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35" name="Shape 35"/>
          <p:cNvCxnSpPr/>
          <p:nvPr/>
        </p:nvCxnSpPr>
        <p:spPr>
          <a:xfrm>
            <a:off x="9113856"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36" name="Shape 36"/>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7" name="Shape 37"/>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8" name="Shape 38"/>
          <p:cNvSpPr/>
          <p:nvPr/>
        </p:nvSpPr>
        <p:spPr>
          <a:xfrm>
            <a:off x="1309632"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9" name="Shape 39"/>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0" name="Shape 40"/>
          <p:cNvSpPr/>
          <p:nvPr/>
        </p:nvSpPr>
        <p:spPr>
          <a:xfrm>
            <a:off x="1664208" y="5788152"/>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1" name="Shape 41"/>
          <p:cNvSpPr/>
          <p:nvPr/>
        </p:nvSpPr>
        <p:spPr>
          <a:xfrm>
            <a:off x="1905000" y="4495800"/>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2" name="Shape 42"/>
          <p:cNvSpPr txBox="1">
            <a:spLocks noGrp="1"/>
          </p:cNvSpPr>
          <p:nvPr>
            <p:ph type="sldNum" idx="12"/>
          </p:nvPr>
        </p:nvSpPr>
        <p:spPr>
          <a:xfrm>
            <a:off x="1325544" y="4928702"/>
            <a:ext cx="609600" cy="51752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74638"/>
            <a:ext cx="7467600" cy="11430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2"/>
              </a:buClr>
              <a:buSzPts val="14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6" name="Shape 126"/>
          <p:cNvSpPr txBox="1">
            <a:spLocks noGrp="1"/>
          </p:cNvSpPr>
          <p:nvPr>
            <p:ph type="body" idx="1"/>
          </p:nvPr>
        </p:nvSpPr>
        <p:spPr>
          <a:xfrm rot="5400000">
            <a:off x="1754124" y="303276"/>
            <a:ext cx="4873752" cy="7467600"/>
          </a:xfrm>
          <a:prstGeom prst="rect">
            <a:avLst/>
          </a:prstGeom>
          <a:noFill/>
          <a:ln>
            <a:noFill/>
          </a:ln>
        </p:spPr>
        <p:txBody>
          <a:bodyPr spcFirstLastPara="1" wrap="square" lIns="91425" tIns="91425" rIns="91425" bIns="91425"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7" name="Shape 127"/>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8" name="Shape 128"/>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9" name="Shape 12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rot="5400000">
            <a:off x="4541837" y="2362202"/>
            <a:ext cx="5851525" cy="16764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2"/>
              </a:buClr>
              <a:buSzPts val="14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2" name="Shape 13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3" name="Shape 133"/>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4" name="Shape 13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5" name="Shape 13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8"/>
            <a:ext cx="7467600" cy="11430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2"/>
              </a:buClr>
              <a:buSzPts val="14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5" name="Shape 45"/>
          <p:cNvSpPr txBox="1">
            <a:spLocks noGrp="1"/>
          </p:cNvSpPr>
          <p:nvPr>
            <p:ph type="body" idx="1"/>
          </p:nvPr>
        </p:nvSpPr>
        <p:spPr>
          <a:xfrm>
            <a:off x="457200" y="1600200"/>
            <a:ext cx="7467600" cy="4873752"/>
          </a:xfrm>
          <a:prstGeom prst="rect">
            <a:avLst/>
          </a:prstGeom>
          <a:noFill/>
          <a:ln>
            <a:noFill/>
          </a:ln>
        </p:spPr>
        <p:txBody>
          <a:bodyPr spcFirstLastPara="1" wrap="square" lIns="91425" tIns="91425" rIns="91425" bIns="91425"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46" name="Shape 46"/>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47" name="Shape 4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
        <p:nvSpPr>
          <p:cNvPr id="48" name="Shape 48"/>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286000" y="2895600"/>
            <a:ext cx="6172200" cy="205359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lt2"/>
              </a:buClr>
              <a:buSzPts val="1400"/>
              <a:buFont typeface="Century Schoolbook"/>
              <a:buNone/>
              <a:defRPr sz="3000" b="1" i="0" u="none" strike="noStrike" cap="small">
                <a:solidFill>
                  <a:schemeClr val="lt2"/>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1" name="Shape 51"/>
          <p:cNvSpPr txBox="1">
            <a:spLocks noGrp="1"/>
          </p:cNvSpPr>
          <p:nvPr>
            <p:ph type="body" idx="1"/>
          </p:nvPr>
        </p:nvSpPr>
        <p:spPr>
          <a:xfrm>
            <a:off x="2286000" y="5010150"/>
            <a:ext cx="6172200" cy="1371600"/>
          </a:xfrm>
          <a:prstGeom prst="rect">
            <a:avLst/>
          </a:prstGeom>
          <a:noFill/>
          <a:ln>
            <a:noFill/>
          </a:ln>
        </p:spPr>
        <p:txBody>
          <a:bodyPr spcFirstLastPara="1" wrap="square" lIns="91425" tIns="91425" rIns="91425" bIns="91425" anchor="t" anchorCtr="0"/>
          <a:lstStyle>
            <a:lvl1pPr marL="457200" marR="0" lvl="0" indent="-228600" algn="l" rtl="0">
              <a:spcBef>
                <a:spcPts val="600"/>
              </a:spcBef>
              <a:spcAft>
                <a:spcPts val="0"/>
              </a:spcAft>
              <a:buClr>
                <a:schemeClr val="accent1"/>
              </a:buClr>
              <a:buSzPts val="1680"/>
              <a:buFont typeface="Noto Sans Symbols"/>
              <a:buNone/>
              <a:defRPr sz="1800" b="1" i="0" u="none" strike="noStrike" cap="none">
                <a:solidFill>
                  <a:schemeClr val="lt2"/>
                </a:solidFill>
                <a:latin typeface="Century Schoolbook"/>
                <a:ea typeface="Century Schoolbook"/>
                <a:cs typeface="Century Schoolbook"/>
                <a:sym typeface="Century Schoolbook"/>
              </a:defRPr>
            </a:lvl1pPr>
            <a:lvl2pPr marL="914400" marR="0" lvl="1" indent="-228600" algn="l" rtl="0">
              <a:spcBef>
                <a:spcPts val="360"/>
              </a:spcBef>
              <a:spcAft>
                <a:spcPts val="0"/>
              </a:spcAft>
              <a:buClr>
                <a:schemeClr val="accent1"/>
              </a:buClr>
              <a:buSzPts val="1680"/>
              <a:buFont typeface="Noto Sans Symbols"/>
              <a:buNone/>
              <a:defRPr sz="1800" b="0" i="0" u="none" strike="noStrike" cap="none">
                <a:solidFill>
                  <a:schemeClr val="lt1"/>
                </a:solidFill>
                <a:latin typeface="Century Schoolbook"/>
                <a:ea typeface="Century Schoolbook"/>
                <a:cs typeface="Century Schoolbook"/>
                <a:sym typeface="Century Schoolbook"/>
              </a:defRPr>
            </a:lvl2pPr>
            <a:lvl3pPr marL="1371600" marR="0" lvl="2" indent="-228600" algn="l" rtl="0">
              <a:spcBef>
                <a:spcPts val="320"/>
              </a:spcBef>
              <a:spcAft>
                <a:spcPts val="0"/>
              </a:spcAft>
              <a:buClr>
                <a:srgbClr val="DE7530"/>
              </a:buClr>
              <a:buSzPts val="1080"/>
              <a:buFont typeface="Noto Sans Symbols"/>
              <a:buNone/>
              <a:defRPr sz="1600" b="0" i="0" u="none" strike="noStrike" cap="none">
                <a:solidFill>
                  <a:schemeClr val="lt1"/>
                </a:solidFill>
                <a:latin typeface="Century Schoolbook"/>
                <a:ea typeface="Century Schoolbook"/>
                <a:cs typeface="Century Schoolbook"/>
                <a:sym typeface="Century Schoolbook"/>
              </a:defRPr>
            </a:lvl3pPr>
            <a:lvl4pPr marL="1828800" marR="0" lvl="3" indent="-228600" algn="l" rtl="0">
              <a:spcBef>
                <a:spcPts val="280"/>
              </a:spcBef>
              <a:spcAft>
                <a:spcPts val="0"/>
              </a:spcAft>
              <a:buClr>
                <a:srgbClr val="FEC2AC"/>
              </a:buClr>
              <a:buSzPts val="1080"/>
              <a:buFont typeface="Noto Sans Symbols"/>
              <a:buNone/>
              <a:defRPr sz="1400" b="0" i="0" u="none" strike="noStrike" cap="none">
                <a:solidFill>
                  <a:schemeClr val="lt1"/>
                </a:solidFill>
                <a:latin typeface="Century Schoolbook"/>
                <a:ea typeface="Century Schoolbook"/>
                <a:cs typeface="Century Schoolbook"/>
                <a:sym typeface="Century Schoolbook"/>
              </a:defRPr>
            </a:lvl4pPr>
            <a:lvl5pPr marL="2286000" marR="0" lvl="4" indent="-228600" algn="l" rtl="0">
              <a:spcBef>
                <a:spcPts val="280"/>
              </a:spcBef>
              <a:spcAft>
                <a:spcPts val="0"/>
              </a:spcAft>
              <a:buClr>
                <a:srgbClr val="BBC9E9"/>
              </a:buClr>
              <a:buSzPts val="1088"/>
              <a:buFont typeface="Noto Sans Symbols"/>
              <a:buNone/>
              <a:defRPr sz="1400" b="0" i="0" u="none" strike="noStrike" cap="none">
                <a:solidFill>
                  <a:schemeClr val="lt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lt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lt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lt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lt2"/>
                </a:solidFill>
                <a:latin typeface="Century Schoolbook"/>
                <a:ea typeface="Century Schoolbook"/>
                <a:cs typeface="Century Schoolbook"/>
                <a:sym typeface="Century Schoolbook"/>
              </a:defRPr>
            </a:lvl9pPr>
          </a:lstStyle>
          <a:p>
            <a:endParaRPr/>
          </a:p>
        </p:txBody>
      </p:sp>
      <p:sp>
        <p:nvSpPr>
          <p:cNvPr id="52" name="Shape 52"/>
          <p:cNvSpPr txBox="1">
            <a:spLocks noGrp="1"/>
          </p:cNvSpPr>
          <p:nvPr>
            <p:ph type="dt" idx="10"/>
          </p:nvPr>
        </p:nvSpPr>
        <p:spPr>
          <a:xfrm rot="5400000">
            <a:off x="7763256" y="1170432"/>
            <a:ext cx="2286000" cy="3810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a:solidFill>
                  <a:schemeClr val="lt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53" name="Shape 53"/>
          <p:cNvSpPr txBox="1">
            <a:spLocks noGrp="1"/>
          </p:cNvSpPr>
          <p:nvPr>
            <p:ph type="ftr" idx="11"/>
          </p:nvPr>
        </p:nvSpPr>
        <p:spPr>
          <a:xfrm rot="5400000">
            <a:off x="7077456" y="4178808"/>
            <a:ext cx="3657600" cy="384048"/>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54" name="Shape 54"/>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55" name="Shape 55"/>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56" name="Shape 56"/>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57" name="Shape 57"/>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58" name="Shape 58"/>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59" name="Shape 59"/>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60" name="Shape 60"/>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61" name="Shape 61"/>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62" name="Shape 62"/>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63" name="Shape 63"/>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4" name="Shape 64"/>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5" name="Shape 65"/>
          <p:cNvSpPr/>
          <p:nvPr/>
        </p:nvSpPr>
        <p:spPr>
          <a:xfrm>
            <a:off x="1324704"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6" name="Shape 66"/>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7" name="Shape 67"/>
          <p:cNvSpPr/>
          <p:nvPr/>
        </p:nvSpPr>
        <p:spPr>
          <a:xfrm>
            <a:off x="1664208" y="5791200"/>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8" name="Shape 68"/>
          <p:cNvSpPr/>
          <p:nvPr/>
        </p:nvSpPr>
        <p:spPr>
          <a:xfrm>
            <a:off x="1879040" y="4479888"/>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69" name="Shape 69"/>
          <p:cNvCxnSpPr/>
          <p:nvPr/>
        </p:nvCxnSpPr>
        <p:spPr>
          <a:xfrm>
            <a:off x="9097944"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70" name="Shape 70"/>
          <p:cNvSpPr txBox="1">
            <a:spLocks noGrp="1"/>
          </p:cNvSpPr>
          <p:nvPr>
            <p:ph type="sldNum" idx="12"/>
          </p:nvPr>
        </p:nvSpPr>
        <p:spPr>
          <a:xfrm>
            <a:off x="1340616" y="4928702"/>
            <a:ext cx="609600" cy="51752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8"/>
            <a:ext cx="7467600" cy="11430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2"/>
              </a:buClr>
              <a:buSzPts val="14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3" name="Shape 73"/>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4" name="Shape 7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5" name="Shape 7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
        <p:nvSpPr>
          <p:cNvPr id="76" name="Shape 76"/>
          <p:cNvSpPr txBox="1">
            <a:spLocks noGrp="1"/>
          </p:cNvSpPr>
          <p:nvPr>
            <p:ph type="body" idx="1"/>
          </p:nvPr>
        </p:nvSpPr>
        <p:spPr>
          <a:xfrm>
            <a:off x="457200" y="1600200"/>
            <a:ext cx="3657600" cy="4572000"/>
          </a:xfrm>
          <a:prstGeom prst="rect">
            <a:avLst/>
          </a:prstGeom>
          <a:noFill/>
          <a:ln>
            <a:noFill/>
          </a:ln>
        </p:spPr>
        <p:txBody>
          <a:bodyPr spcFirstLastPara="1" wrap="square" lIns="91425" tIns="91425" rIns="91425" bIns="91425"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77" name="Shape 77"/>
          <p:cNvSpPr txBox="1">
            <a:spLocks noGrp="1"/>
          </p:cNvSpPr>
          <p:nvPr>
            <p:ph type="body" idx="2"/>
          </p:nvPr>
        </p:nvSpPr>
        <p:spPr>
          <a:xfrm>
            <a:off x="4270248" y="1600200"/>
            <a:ext cx="3657600" cy="4572000"/>
          </a:xfrm>
          <a:prstGeom prst="rect">
            <a:avLst/>
          </a:prstGeom>
          <a:noFill/>
          <a:ln>
            <a:noFill/>
          </a:ln>
        </p:spPr>
        <p:txBody>
          <a:bodyPr spcFirstLastPara="1" wrap="square" lIns="91425" tIns="91425" rIns="91425" bIns="91425"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273050"/>
            <a:ext cx="7543800" cy="11430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2"/>
              </a:buClr>
              <a:buSzPts val="14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0" name="Shape 80"/>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1" name="Shape 8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2" name="Shape 8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
        <p:nvSpPr>
          <p:cNvPr id="83" name="Shape 83"/>
          <p:cNvSpPr txBox="1">
            <a:spLocks noGrp="1"/>
          </p:cNvSpPr>
          <p:nvPr>
            <p:ph type="body" idx="1"/>
          </p:nvPr>
        </p:nvSpPr>
        <p:spPr>
          <a:xfrm>
            <a:off x="457200" y="2362200"/>
            <a:ext cx="3657600" cy="3886200"/>
          </a:xfrm>
          <a:prstGeom prst="rect">
            <a:avLst/>
          </a:prstGeom>
          <a:noFill/>
          <a:ln>
            <a:noFill/>
          </a:ln>
        </p:spPr>
        <p:txBody>
          <a:bodyPr spcFirstLastPara="1" wrap="square" lIns="91425" tIns="91425" rIns="91425" bIns="91425"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84" name="Shape 84"/>
          <p:cNvSpPr txBox="1">
            <a:spLocks noGrp="1"/>
          </p:cNvSpPr>
          <p:nvPr>
            <p:ph type="body" idx="2"/>
          </p:nvPr>
        </p:nvSpPr>
        <p:spPr>
          <a:xfrm>
            <a:off x="4371975" y="2362200"/>
            <a:ext cx="3657600" cy="3886200"/>
          </a:xfrm>
          <a:prstGeom prst="rect">
            <a:avLst/>
          </a:prstGeom>
          <a:noFill/>
          <a:ln>
            <a:noFill/>
          </a:ln>
        </p:spPr>
        <p:txBody>
          <a:bodyPr spcFirstLastPara="1" wrap="square" lIns="91425" tIns="91425" rIns="91425" bIns="91425"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85" name="Shape 85"/>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91425" rIns="91425" bIns="91425" anchor="ctr" anchorCtr="0"/>
          <a:lstStyle>
            <a:lvl1pPr marL="457200" marR="0" lvl="0" indent="-228600" algn="l" rtl="0">
              <a:spcBef>
                <a:spcPts val="600"/>
              </a:spcBef>
              <a:spcAft>
                <a:spcPts val="0"/>
              </a:spcAft>
              <a:buClr>
                <a:schemeClr val="accent1"/>
              </a:buClr>
              <a:buSzPts val="1680"/>
              <a:buFont typeface="Noto Sans Symbols"/>
              <a:buNone/>
              <a:defRPr sz="2000" b="1" i="0" u="none" strike="noStrike" cap="none">
                <a:solidFill>
                  <a:srgbClr val="FFFFFF"/>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86" name="Shape 86"/>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91425" rIns="91425" bIns="91425" anchor="ctr" anchorCtr="0"/>
          <a:lstStyle>
            <a:lvl1pPr marL="457200" marR="0" lvl="0" indent="-228600" algn="l" rtl="0">
              <a:spcBef>
                <a:spcPts val="600"/>
              </a:spcBef>
              <a:spcAft>
                <a:spcPts val="0"/>
              </a:spcAft>
              <a:buClr>
                <a:schemeClr val="accent1"/>
              </a:buClr>
              <a:buSzPts val="1680"/>
              <a:buFont typeface="Noto Sans Symbols"/>
              <a:buNone/>
              <a:defRPr sz="2000" b="1" i="0" u="none" strike="noStrike" cap="none">
                <a:solidFill>
                  <a:srgbClr val="FFFFFF"/>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274638"/>
            <a:ext cx="7467600" cy="11430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2"/>
              </a:buClr>
              <a:buSzPts val="14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9" name="Shape 89"/>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0" name="Shape 9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
        <p:nvSpPr>
          <p:cNvPr id="91" name="Shape 9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Shape 93"/>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4" name="Shape 9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5" name="Shape 9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solidFill>
          <a:schemeClr val="lt1"/>
        </a:solidFill>
        <a:effectLst/>
      </p:bgPr>
    </p:bg>
    <p:spTree>
      <p:nvGrpSpPr>
        <p:cNvPr id="1" name="Shape 96"/>
        <p:cNvGrpSpPr/>
        <p:nvPr/>
      </p:nvGrpSpPr>
      <p:grpSpPr>
        <a:xfrm>
          <a:off x="0" y="0"/>
          <a:ext cx="0" cy="0"/>
          <a:chOff x="0" y="0"/>
          <a:chExt cx="0" cy="0"/>
        </a:xfrm>
      </p:grpSpPr>
      <p:cxnSp>
        <p:nvCxnSpPr>
          <p:cNvPr id="97" name="Shape 97"/>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98" name="Shape 98"/>
          <p:cNvSpPr txBox="1">
            <a:spLocks noGrp="1"/>
          </p:cNvSpPr>
          <p:nvPr>
            <p:ph type="title"/>
          </p:nvPr>
        </p:nvSpPr>
        <p:spPr>
          <a:xfrm rot="5400000">
            <a:off x="3371850" y="3200400"/>
            <a:ext cx="630936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2"/>
              </a:buClr>
              <a:buSzPts val="1400"/>
              <a:buFont typeface="Century Schoolbook"/>
              <a:buNone/>
              <a:defRPr sz="2000" b="1" i="0" u="none" strike="noStrike" cap="small">
                <a:solidFill>
                  <a:schemeClr val="dk2"/>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9" name="Shape 99"/>
          <p:cNvSpPr txBox="1">
            <a:spLocks noGrp="1"/>
          </p:cNvSpPr>
          <p:nvPr>
            <p:ph type="body" idx="1"/>
          </p:nvPr>
        </p:nvSpPr>
        <p:spPr>
          <a:xfrm>
            <a:off x="6812280" y="274320"/>
            <a:ext cx="1527048" cy="4983480"/>
          </a:xfrm>
          <a:prstGeom prst="rect">
            <a:avLst/>
          </a:prstGeom>
          <a:noFill/>
          <a:ln>
            <a:noFill/>
          </a:ln>
        </p:spPr>
        <p:txBody>
          <a:bodyPr spcFirstLastPara="1" wrap="square" lIns="91425" tIns="91425" rIns="91425" bIns="91425" anchor="t" anchorCtr="0"/>
          <a:lstStyle>
            <a:lvl1pPr marL="457200" marR="0" lvl="0" indent="-228600" algn="l" rtl="0">
              <a:spcBef>
                <a:spcPts val="400"/>
              </a:spcBef>
              <a:spcAft>
                <a:spcPts val="0"/>
              </a:spcAft>
              <a:buClr>
                <a:schemeClr val="accent1"/>
              </a:buClr>
              <a:buSzPts val="1680"/>
              <a:buFont typeface="Noto Sans Symbols"/>
              <a:buNone/>
              <a:defRPr sz="1200" b="0" i="0" u="none" strike="noStrike" cap="none">
                <a:solidFill>
                  <a:schemeClr val="dk1"/>
                </a:solidFill>
                <a:latin typeface="Century Schoolbook"/>
                <a:ea typeface="Century Schoolbook"/>
                <a:cs typeface="Century Schoolbook"/>
                <a:sym typeface="Century Schoolbook"/>
              </a:defRPr>
            </a:lvl1pPr>
            <a:lvl2pPr marL="914400" marR="0" lvl="1" indent="-228600" algn="l" rtl="0">
              <a:spcBef>
                <a:spcPts val="1000"/>
              </a:spcBef>
              <a:spcAft>
                <a:spcPts val="0"/>
              </a:spcAft>
              <a:buClr>
                <a:schemeClr val="accent1"/>
              </a:buClr>
              <a:buSzPts val="1680"/>
              <a:buFont typeface="Noto Sans Symbols"/>
              <a:buNone/>
              <a:defRPr sz="1200" b="0" i="0" u="none" strike="noStrike" cap="none">
                <a:solidFill>
                  <a:schemeClr val="dk1"/>
                </a:solidFill>
                <a:latin typeface="Century Schoolbook"/>
                <a:ea typeface="Century Schoolbook"/>
                <a:cs typeface="Century Schoolbook"/>
                <a:sym typeface="Century Schoolbook"/>
              </a:defRPr>
            </a:lvl2pPr>
            <a:lvl3pPr marL="1371600" marR="0" lvl="2" indent="-228600" algn="l" rtl="0">
              <a:spcBef>
                <a:spcPts val="200"/>
              </a:spcBef>
              <a:spcAft>
                <a:spcPts val="0"/>
              </a:spcAft>
              <a:buClr>
                <a:srgbClr val="DE7530"/>
              </a:buClr>
              <a:buSzPts val="1080"/>
              <a:buFont typeface="Noto Sans Symbols"/>
              <a:buNone/>
              <a:defRPr sz="1000" b="0" i="0" u="none" strike="noStrike" cap="none">
                <a:solidFill>
                  <a:schemeClr val="dk1"/>
                </a:solidFill>
                <a:latin typeface="Century Schoolbook"/>
                <a:ea typeface="Century Schoolbook"/>
                <a:cs typeface="Century Schoolbook"/>
                <a:sym typeface="Century Schoolbook"/>
              </a:defRPr>
            </a:lvl3pPr>
            <a:lvl4pPr marL="1828800" marR="0" lvl="3" indent="-228600" algn="l" rtl="0">
              <a:spcBef>
                <a:spcPts val="180"/>
              </a:spcBef>
              <a:spcAft>
                <a:spcPts val="0"/>
              </a:spcAft>
              <a:buClr>
                <a:srgbClr val="FEC2AC"/>
              </a:buClr>
              <a:buSzPts val="1080"/>
              <a:buFont typeface="Noto Sans Symbols"/>
              <a:buNone/>
              <a:defRPr sz="900" b="0" i="0" u="none" strike="noStrike" cap="none">
                <a:solidFill>
                  <a:schemeClr val="dk1"/>
                </a:solidFill>
                <a:latin typeface="Century Schoolbook"/>
                <a:ea typeface="Century Schoolbook"/>
                <a:cs typeface="Century Schoolbook"/>
                <a:sym typeface="Century Schoolbook"/>
              </a:defRPr>
            </a:lvl4pPr>
            <a:lvl5pPr marL="2286000" marR="0" lvl="4" indent="-228600" algn="l" rtl="0">
              <a:spcBef>
                <a:spcPts val="180"/>
              </a:spcBef>
              <a:spcAft>
                <a:spcPts val="0"/>
              </a:spcAft>
              <a:buClr>
                <a:srgbClr val="BBC9E9"/>
              </a:buClr>
              <a:buSzPts val="1088"/>
              <a:buFont typeface="Noto Sans Symbols"/>
              <a:buNone/>
              <a:defRPr sz="9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cxnSp>
        <p:nvCxnSpPr>
          <p:cNvPr id="100" name="Shape 100"/>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01" name="Shape 101"/>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102" name="Shape 102"/>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03" name="Shape 103"/>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04" name="Shape 104"/>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5" name="Shape 105"/>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06" name="Shape 106"/>
          <p:cNvSpPr txBox="1">
            <a:spLocks noGrp="1"/>
          </p:cNvSpPr>
          <p:nvPr>
            <p:ph type="body" idx="2"/>
          </p:nvPr>
        </p:nvSpPr>
        <p:spPr>
          <a:xfrm>
            <a:off x="304800" y="274320"/>
            <a:ext cx="5638800" cy="6327648"/>
          </a:xfrm>
          <a:prstGeom prst="rect">
            <a:avLst/>
          </a:prstGeom>
          <a:noFill/>
          <a:ln>
            <a:noFill/>
          </a:ln>
        </p:spPr>
        <p:txBody>
          <a:bodyPr spcFirstLastPara="1" wrap="square" lIns="91425" tIns="91425" rIns="91425" bIns="91425"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07" name="Shape 107"/>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8" name="Shape 10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
        <p:nvSpPr>
          <p:cNvPr id="109" name="Shape 10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cxnSp>
        <p:nvCxnSpPr>
          <p:cNvPr id="111" name="Shape 111"/>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Shape 112"/>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3" name="Shape 113"/>
          <p:cNvSpPr txBox="1">
            <a:spLocks noGrp="1"/>
          </p:cNvSpPr>
          <p:nvPr>
            <p:ph type="title"/>
          </p:nvPr>
        </p:nvSpPr>
        <p:spPr>
          <a:xfrm rot="5400000">
            <a:off x="3350133" y="3200400"/>
            <a:ext cx="630936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2"/>
              </a:buClr>
              <a:buSzPts val="1400"/>
              <a:buFont typeface="Century Schoolbook"/>
              <a:buNone/>
              <a:defRPr sz="2000" b="1" i="0" u="none" strike="noStrike" cap="small">
                <a:solidFill>
                  <a:schemeClr val="dk2"/>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Shape 114"/>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91425" rIns="91425" bIns="91425" anchor="t" anchorCtr="0"/>
          <a:lstStyle>
            <a:lvl1pPr marL="0" marR="0" lvl="0" indent="0" algn="l" rtl="0">
              <a:spcBef>
                <a:spcPts val="600"/>
              </a:spcBef>
              <a:spcAft>
                <a:spcPts val="0"/>
              </a:spcAft>
              <a:buClr>
                <a:schemeClr val="accent1"/>
              </a:buClr>
              <a:buSzPts val="1400"/>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L="640080" marR="0" lvl="1" indent="-2844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19050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185419"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193039"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18796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18287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90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18542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15" name="Shape 115"/>
          <p:cNvSpPr txBox="1">
            <a:spLocks noGrp="1"/>
          </p:cNvSpPr>
          <p:nvPr>
            <p:ph type="body" idx="1"/>
          </p:nvPr>
        </p:nvSpPr>
        <p:spPr>
          <a:xfrm>
            <a:off x="6765798" y="264795"/>
            <a:ext cx="1524000" cy="4956048"/>
          </a:xfrm>
          <a:prstGeom prst="rect">
            <a:avLst/>
          </a:prstGeom>
          <a:noFill/>
          <a:ln>
            <a:noFill/>
          </a:ln>
        </p:spPr>
        <p:txBody>
          <a:bodyPr spcFirstLastPara="1" wrap="square" lIns="91425" tIns="91425" rIns="91425" bIns="91425" anchor="t" anchorCtr="0"/>
          <a:lstStyle>
            <a:lvl1pPr marL="457200" marR="0" lvl="0" indent="-228600" algn="l" rtl="0">
              <a:spcBef>
                <a:spcPts val="100"/>
              </a:spcBef>
              <a:spcAft>
                <a:spcPts val="0"/>
              </a:spcAft>
              <a:buClr>
                <a:schemeClr val="accent1"/>
              </a:buClr>
              <a:buSzPts val="1680"/>
              <a:buFont typeface="Noto Sans Symbols"/>
              <a:buNone/>
              <a:defRPr sz="1200" b="0" i="0" u="none" strike="noStrike" cap="none">
                <a:solidFill>
                  <a:schemeClr val="dk1"/>
                </a:solidFill>
                <a:latin typeface="Century Schoolbook"/>
                <a:ea typeface="Century Schoolbook"/>
                <a:cs typeface="Century Schoolbook"/>
                <a:sym typeface="Century Schoolbook"/>
              </a:defRPr>
            </a:lvl1pPr>
            <a:lvl2pPr marL="914400" marR="0" lvl="1" indent="-289560" algn="l" rtl="0">
              <a:spcBef>
                <a:spcPts val="400"/>
              </a:spcBef>
              <a:spcAft>
                <a:spcPts val="0"/>
              </a:spcAft>
              <a:buClr>
                <a:schemeClr val="accent1"/>
              </a:buClr>
              <a:buSzPts val="960"/>
              <a:buFont typeface="Noto Sans Symbols"/>
              <a:buChar char="●"/>
              <a:defRPr sz="1200" b="0" i="0" u="none" strike="noStrike" cap="none">
                <a:solidFill>
                  <a:schemeClr val="dk1"/>
                </a:solidFill>
                <a:latin typeface="Century Schoolbook"/>
                <a:ea typeface="Century Schoolbook"/>
                <a:cs typeface="Century Schoolbook"/>
                <a:sym typeface="Century Schoolbook"/>
              </a:defRPr>
            </a:lvl2pPr>
            <a:lvl3pPr marL="1371600" marR="0" lvl="2" indent="-266700" algn="l" rtl="0">
              <a:spcBef>
                <a:spcPts val="200"/>
              </a:spcBef>
              <a:spcAft>
                <a:spcPts val="0"/>
              </a:spcAft>
              <a:buClr>
                <a:srgbClr val="DE7530"/>
              </a:buClr>
              <a:buSzPts val="600"/>
              <a:buFont typeface="Noto Sans Symbols"/>
              <a:buChar char="•"/>
              <a:defRPr sz="1000" b="0" i="0" u="none" strike="noStrike" cap="none">
                <a:solidFill>
                  <a:schemeClr val="dk1"/>
                </a:solidFill>
                <a:latin typeface="Century Schoolbook"/>
                <a:ea typeface="Century Schoolbook"/>
                <a:cs typeface="Century Schoolbook"/>
                <a:sym typeface="Century Schoolbook"/>
              </a:defRPr>
            </a:lvl3pPr>
            <a:lvl4pPr marL="1828800" marR="0" lvl="3" indent="-262889" algn="l" rtl="0">
              <a:spcBef>
                <a:spcPts val="180"/>
              </a:spcBef>
              <a:spcAft>
                <a:spcPts val="0"/>
              </a:spcAft>
              <a:buClr>
                <a:srgbClr val="FEC2AC"/>
              </a:buClr>
              <a:buSzPts val="540"/>
              <a:buFont typeface="Noto Sans Symbols"/>
              <a:buChar char="•"/>
              <a:defRPr sz="900" b="0" i="0" u="none" strike="noStrike" cap="none">
                <a:solidFill>
                  <a:schemeClr val="dk1"/>
                </a:solidFill>
                <a:latin typeface="Century Schoolbook"/>
                <a:ea typeface="Century Schoolbook"/>
                <a:cs typeface="Century Schoolbook"/>
                <a:sym typeface="Century Schoolbook"/>
              </a:defRPr>
            </a:lvl4pPr>
            <a:lvl5pPr marL="2286000" marR="0" lvl="4" indent="-267461" algn="l" rtl="0">
              <a:spcBef>
                <a:spcPts val="180"/>
              </a:spcBef>
              <a:spcAft>
                <a:spcPts val="0"/>
              </a:spcAft>
              <a:buClr>
                <a:srgbClr val="BBC9E9"/>
              </a:buClr>
              <a:buSzPts val="612"/>
              <a:buFont typeface="Noto Sans Symbols"/>
              <a:buChar char="●"/>
              <a:defRPr sz="9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cxnSp>
        <p:nvCxnSpPr>
          <p:cNvPr id="116" name="Shape 116"/>
          <p:cNvCxnSpPr/>
          <p:nvPr/>
        </p:nvCxnSpPr>
        <p:spPr>
          <a:xfrm>
            <a:off x="8991600" y="0"/>
            <a:ext cx="0" cy="6858000"/>
          </a:xfrm>
          <a:prstGeom prst="straightConnector1">
            <a:avLst/>
          </a:prstGeom>
          <a:noFill/>
          <a:ln w="9525" cap="flat" cmpd="sng">
            <a:solidFill>
              <a:schemeClr val="dk1"/>
            </a:solidFill>
            <a:prstDash val="solid"/>
            <a:round/>
            <a:headEnd type="none" w="sm" len="sm"/>
            <a:tailEnd type="none" w="sm" len="sm"/>
          </a:ln>
        </p:spPr>
      </p:cxnSp>
      <p:sp>
        <p:nvSpPr>
          <p:cNvPr id="117" name="Shape 117"/>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18" name="Shape 118"/>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19" name="Shape 119"/>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20" name="Shape 120"/>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sp>
        <p:nvSpPr>
          <p:cNvPr id="121" name="Shape 12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2" name="Shape 12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
        <p:nvSpPr>
          <p:cNvPr id="123" name="Shape 123"/>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Shape 10"/>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Shape 11"/>
          <p:cNvSpPr txBox="1">
            <a:spLocks noGrp="1"/>
          </p:cNvSpPr>
          <p:nvPr>
            <p:ph type="title"/>
          </p:nvPr>
        </p:nvSpPr>
        <p:spPr>
          <a:xfrm>
            <a:off x="457200" y="274638"/>
            <a:ext cx="7467600" cy="11430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2"/>
              </a:buClr>
              <a:buSzPts val="14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 name="Shape 12"/>
          <p:cNvSpPr txBox="1">
            <a:spLocks noGrp="1"/>
          </p:cNvSpPr>
          <p:nvPr>
            <p:ph type="body" idx="1"/>
          </p:nvPr>
        </p:nvSpPr>
        <p:spPr>
          <a:xfrm>
            <a:off x="457200" y="1600200"/>
            <a:ext cx="7467600" cy="4873752"/>
          </a:xfrm>
          <a:prstGeom prst="rect">
            <a:avLst/>
          </a:prstGeom>
          <a:noFill/>
          <a:ln>
            <a:noFill/>
          </a:ln>
        </p:spPr>
        <p:txBody>
          <a:bodyPr spcFirstLastPara="1" wrap="square" lIns="91425" tIns="91425" rIns="91425" bIns="91425"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 name="Shape 13"/>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4" name="Shape 1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cxnSp>
        <p:nvCxnSpPr>
          <p:cNvPr id="15" name="Shape 15"/>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Shape 16"/>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7" name="Shape 17"/>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8" name="Shape 18"/>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9" name="Shape 19"/>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0" name="Shape 2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ctrTitle"/>
          </p:nvPr>
        </p:nvSpPr>
        <p:spPr>
          <a:xfrm>
            <a:off x="1600200" y="1752600"/>
            <a:ext cx="6858000" cy="6858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5400" b="1" i="0" u="none" strike="noStrike" cap="small">
                <a:solidFill>
                  <a:schemeClr val="dk2"/>
                </a:solidFill>
                <a:latin typeface="Book Antiqua"/>
                <a:ea typeface="Book Antiqua"/>
                <a:cs typeface="Book Antiqua"/>
                <a:sym typeface="Book Antiqua"/>
              </a:rPr>
              <a:t>Operating Systems</a:t>
            </a:r>
            <a:endParaRPr sz="5400" b="1" i="0" u="none" strike="noStrike" cap="small">
              <a:solidFill>
                <a:schemeClr val="dk2"/>
              </a:solidFill>
              <a:latin typeface="Book Antiqua"/>
              <a:ea typeface="Book Antiqua"/>
              <a:cs typeface="Book Antiqua"/>
              <a:sym typeface="Book Antiqu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228600" y="76200"/>
            <a:ext cx="8458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Parent checking the Exit status of the child</a:t>
            </a:r>
            <a:endParaRPr/>
          </a:p>
        </p:txBody>
      </p:sp>
      <p:sp>
        <p:nvSpPr>
          <p:cNvPr id="210" name="Shape 210"/>
          <p:cNvSpPr txBox="1">
            <a:spLocks noGrp="1"/>
          </p:cNvSpPr>
          <p:nvPr>
            <p:ph type="body" idx="1"/>
          </p:nvPr>
        </p:nvSpPr>
        <p:spPr>
          <a:xfrm>
            <a:off x="228600" y="533400"/>
            <a:ext cx="8458200" cy="62484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Font typeface="Noto Sans Symbols"/>
              <a:buNone/>
            </a:pPr>
            <a:r>
              <a:rPr lang="en-US" sz="1140" b="1" i="0" u="none" strike="noStrike" cap="none">
                <a:solidFill>
                  <a:schemeClr val="dk1"/>
                </a:solidFill>
                <a:latin typeface="Century Schoolbook"/>
                <a:ea typeface="Century Schoolbook"/>
                <a:cs typeface="Century Schoolbook"/>
                <a:sym typeface="Century Schoolbook"/>
              </a:rPr>
              <a:t> </a:t>
            </a:r>
            <a:endParaRPr sz="114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#include &lt;stdio.h&gt;</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#include &lt;stdlib.h&gt;</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#include &lt;unistd.h&gt;</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#include &lt;sys/wait.h&gt;</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int main()</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int pid, epid, status;</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pid = fork();</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if ( pid == 0 )</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printf("\nI am the child\n");</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printf("\nMy parent is %d\n", getppid());</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exit(0);</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else</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printf("\nI am the parent of child with pid %d\n", pid);</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epid = waitpid(pid, NULL, 0);</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printf("Child with pid %d exited\n", epid);</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printf("EXIT status of child process = %d\n", WEXITSTATUS(status));</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printf("I am the process with pid %d executing this statement\n", getpid());</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    return 0;</a:t>
            </a:r>
            <a:endParaRPr/>
          </a:p>
          <a:p>
            <a:pPr marL="274320" marR="0" lvl="0" indent="-274320" algn="l" rtl="0">
              <a:lnSpc>
                <a:spcPct val="80000"/>
              </a:lnSpc>
              <a:spcBef>
                <a:spcPts val="600"/>
              </a:spcBef>
              <a:spcAft>
                <a:spcPts val="0"/>
              </a:spcAft>
              <a:buClr>
                <a:schemeClr val="accent1"/>
              </a:buClr>
              <a:buFont typeface="Noto Sans Symbols"/>
              <a:buNone/>
            </a:pPr>
            <a:r>
              <a:rPr lang="en-US" sz="1377"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endParaRPr sz="1187"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114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Shape 1488"/>
          <p:cNvSpPr txBox="1">
            <a:spLocks noGrp="1"/>
          </p:cNvSpPr>
          <p:nvPr>
            <p:ph type="title"/>
          </p:nvPr>
        </p:nvSpPr>
        <p:spPr>
          <a:xfrm>
            <a:off x="0" y="0"/>
            <a:ext cx="91440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Principles that from the basis of cache memory</a:t>
            </a:r>
            <a:endParaRPr sz="2400" b="1" i="0" u="none" strike="noStrike" cap="small">
              <a:solidFill>
                <a:schemeClr val="dk2"/>
              </a:solidFill>
              <a:latin typeface="Book Antiqua"/>
              <a:ea typeface="Book Antiqua"/>
              <a:cs typeface="Book Antiqua"/>
              <a:sym typeface="Book Antiqua"/>
            </a:endParaRPr>
          </a:p>
        </p:txBody>
      </p:sp>
      <p:grpSp>
        <p:nvGrpSpPr>
          <p:cNvPr id="1489" name="Shape 1489"/>
          <p:cNvGrpSpPr/>
          <p:nvPr/>
        </p:nvGrpSpPr>
        <p:grpSpPr>
          <a:xfrm>
            <a:off x="154512" y="838200"/>
            <a:ext cx="3440062" cy="5105399"/>
            <a:chOff x="154512" y="0"/>
            <a:chExt cx="3440062" cy="5105399"/>
          </a:xfrm>
        </p:grpSpPr>
        <p:sp>
          <p:nvSpPr>
            <p:cNvPr id="1490" name="Shape 1490"/>
            <p:cNvSpPr/>
            <p:nvPr/>
          </p:nvSpPr>
          <p:spPr>
            <a:xfrm>
              <a:off x="154512" y="0"/>
              <a:ext cx="3018234" cy="1509117"/>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1" name="Shape 1491"/>
            <p:cNvSpPr txBox="1"/>
            <p:nvPr/>
          </p:nvSpPr>
          <p:spPr>
            <a:xfrm>
              <a:off x="198713" y="44201"/>
              <a:ext cx="2929832" cy="1420715"/>
            </a:xfrm>
            <a:prstGeom prst="rect">
              <a:avLst/>
            </a:prstGeom>
            <a:noFill/>
            <a:ln>
              <a:noFill/>
            </a:ln>
          </p:spPr>
          <p:txBody>
            <a:bodyPr spcFirstLastPara="1" wrap="square" lIns="123825" tIns="82550" rIns="123825" bIns="82550" anchor="ctr" anchorCtr="0">
              <a:noAutofit/>
            </a:bodyPr>
            <a:lstStyle/>
            <a:p>
              <a:pPr marL="0" marR="0" lvl="0" indent="0" algn="ctr" rtl="0">
                <a:lnSpc>
                  <a:spcPct val="90000"/>
                </a:lnSpc>
                <a:spcBef>
                  <a:spcPts val="0"/>
                </a:spcBef>
                <a:spcAft>
                  <a:spcPts val="0"/>
                </a:spcAft>
                <a:buNone/>
              </a:pPr>
              <a:r>
                <a:rPr lang="en-US" sz="6500">
                  <a:solidFill>
                    <a:schemeClr val="lt1"/>
                  </a:solidFill>
                  <a:latin typeface="Book Antiqua"/>
                  <a:ea typeface="Book Antiqua"/>
                  <a:cs typeface="Book Antiqua"/>
                  <a:sym typeface="Book Antiqua"/>
                </a:rPr>
                <a:t>Cache</a:t>
              </a:r>
              <a:endParaRPr sz="6500">
                <a:solidFill>
                  <a:schemeClr val="lt1"/>
                </a:solidFill>
                <a:latin typeface="Book Antiqua"/>
                <a:ea typeface="Book Antiqua"/>
                <a:cs typeface="Book Antiqua"/>
                <a:sym typeface="Book Antiqua"/>
              </a:endParaRPr>
            </a:p>
          </p:txBody>
        </p:sp>
        <p:sp>
          <p:nvSpPr>
            <p:cNvPr id="1492" name="Shape 1492"/>
            <p:cNvSpPr/>
            <p:nvPr/>
          </p:nvSpPr>
          <p:spPr>
            <a:xfrm>
              <a:off x="456335" y="1509117"/>
              <a:ext cx="723651" cy="969862"/>
            </a:xfrm>
            <a:custGeom>
              <a:avLst/>
              <a:gdLst/>
              <a:ahLst/>
              <a:cxnLst/>
              <a:rect l="0" t="0" r="0" b="0"/>
              <a:pathLst>
                <a:path w="120000" h="120000" extrusionOk="0">
                  <a:moveTo>
                    <a:pt x="0" y="0"/>
                  </a:moveTo>
                  <a:lnTo>
                    <a:pt x="0" y="120000"/>
                  </a:lnTo>
                  <a:lnTo>
                    <a:pt x="120000" y="120000"/>
                  </a:lnTo>
                </a:path>
              </a:pathLst>
            </a:custGeom>
            <a:noFill/>
            <a:ln w="25400" cap="flat" cmpd="sng">
              <a:solidFill>
                <a:srgbClr val="C96828"/>
              </a:solidFill>
              <a:prstDash val="solid"/>
              <a:round/>
              <a:headEnd type="none" w="sm" len="sm"/>
              <a:tailEnd type="none" w="sm" len="sm"/>
            </a:ln>
          </p:spPr>
        </p:sp>
        <p:sp>
          <p:nvSpPr>
            <p:cNvPr id="1493" name="Shape 1493"/>
            <p:cNvSpPr/>
            <p:nvPr/>
          </p:nvSpPr>
          <p:spPr>
            <a:xfrm>
              <a:off x="1179987" y="1813632"/>
              <a:ext cx="2414587" cy="1330694"/>
            </a:xfrm>
            <a:prstGeom prst="roundRect">
              <a:avLst>
                <a:gd name="adj" fmla="val 10000"/>
              </a:avLst>
            </a:prstGeom>
            <a:solidFill>
              <a:srgbClr val="862110">
                <a:alpha val="89803"/>
              </a:srgbClr>
            </a:solidFill>
            <a:ln w="25400" cap="flat" cmpd="sng">
              <a:solidFill>
                <a:srgbClr val="FD853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4" name="Shape 1494"/>
            <p:cNvSpPr txBox="1"/>
            <p:nvPr/>
          </p:nvSpPr>
          <p:spPr>
            <a:xfrm>
              <a:off x="1218962" y="1852607"/>
              <a:ext cx="2336637" cy="1252744"/>
            </a:xfrm>
            <a:prstGeom prst="rect">
              <a:avLst/>
            </a:prstGeom>
            <a:noFill/>
            <a:ln>
              <a:noFill/>
            </a:ln>
          </p:spPr>
          <p:txBody>
            <a:bodyPr spcFirstLastPara="1" wrap="square" lIns="74275" tIns="49525" rIns="74275" bIns="49525" anchor="ctr" anchorCtr="0">
              <a:noAutofit/>
            </a:bodyPr>
            <a:lstStyle/>
            <a:p>
              <a:pPr marL="0" marR="0" lvl="0" indent="0" algn="ctr" rtl="0">
                <a:lnSpc>
                  <a:spcPct val="90000"/>
                </a:lnSpc>
                <a:spcBef>
                  <a:spcPts val="0"/>
                </a:spcBef>
                <a:spcAft>
                  <a:spcPts val="0"/>
                </a:spcAft>
                <a:buNone/>
              </a:pPr>
              <a:r>
                <a:rPr lang="en-US" sz="3900">
                  <a:solidFill>
                    <a:srgbClr val="FFFF00"/>
                  </a:solidFill>
                  <a:latin typeface="Book Antiqua"/>
                  <a:ea typeface="Book Antiqua"/>
                  <a:cs typeface="Book Antiqua"/>
                  <a:sym typeface="Book Antiqua"/>
                </a:rPr>
                <a:t>Temporal Locality</a:t>
              </a:r>
              <a:endParaRPr sz="3900">
                <a:solidFill>
                  <a:srgbClr val="FFFF00"/>
                </a:solidFill>
                <a:latin typeface="Book Antiqua"/>
                <a:ea typeface="Book Antiqua"/>
                <a:cs typeface="Book Antiqua"/>
                <a:sym typeface="Book Antiqua"/>
              </a:endParaRPr>
            </a:p>
          </p:txBody>
        </p:sp>
        <p:sp>
          <p:nvSpPr>
            <p:cNvPr id="1495" name="Shape 1495"/>
            <p:cNvSpPr/>
            <p:nvPr/>
          </p:nvSpPr>
          <p:spPr>
            <a:xfrm>
              <a:off x="456335" y="1509117"/>
              <a:ext cx="723651" cy="2841724"/>
            </a:xfrm>
            <a:custGeom>
              <a:avLst/>
              <a:gdLst/>
              <a:ahLst/>
              <a:cxnLst/>
              <a:rect l="0" t="0" r="0" b="0"/>
              <a:pathLst>
                <a:path w="120000" h="120000" extrusionOk="0">
                  <a:moveTo>
                    <a:pt x="0" y="0"/>
                  </a:moveTo>
                  <a:lnTo>
                    <a:pt x="0" y="120000"/>
                  </a:lnTo>
                  <a:lnTo>
                    <a:pt x="120000" y="120000"/>
                  </a:lnTo>
                </a:path>
              </a:pathLst>
            </a:custGeom>
            <a:noFill/>
            <a:ln w="25400" cap="flat" cmpd="sng">
              <a:solidFill>
                <a:srgbClr val="C96828"/>
              </a:solidFill>
              <a:prstDash val="solid"/>
              <a:round/>
              <a:headEnd type="none" w="sm" len="sm"/>
              <a:tailEnd type="none" w="sm" len="sm"/>
            </a:ln>
          </p:spPr>
        </p:sp>
        <p:sp>
          <p:nvSpPr>
            <p:cNvPr id="1496" name="Shape 1496"/>
            <p:cNvSpPr/>
            <p:nvPr/>
          </p:nvSpPr>
          <p:spPr>
            <a:xfrm>
              <a:off x="1179987" y="3596282"/>
              <a:ext cx="2160693" cy="1509117"/>
            </a:xfrm>
            <a:prstGeom prst="roundRect">
              <a:avLst>
                <a:gd name="adj" fmla="val 10000"/>
              </a:avLst>
            </a:prstGeom>
            <a:solidFill>
              <a:srgbClr val="00B050">
                <a:alpha val="89803"/>
              </a:srgbClr>
            </a:solidFill>
            <a:ln w="25400" cap="flat" cmpd="sng">
              <a:solidFill>
                <a:srgbClr val="FD853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7" name="Shape 1497"/>
            <p:cNvSpPr txBox="1"/>
            <p:nvPr/>
          </p:nvSpPr>
          <p:spPr>
            <a:xfrm>
              <a:off x="1224188" y="3640483"/>
              <a:ext cx="2072291" cy="1420715"/>
            </a:xfrm>
            <a:prstGeom prst="rect">
              <a:avLst/>
            </a:prstGeom>
            <a:noFill/>
            <a:ln>
              <a:noFill/>
            </a:ln>
          </p:spPr>
          <p:txBody>
            <a:bodyPr spcFirstLastPara="1" wrap="square" lIns="74275" tIns="49525" rIns="74275" bIns="49525" anchor="ctr" anchorCtr="0">
              <a:noAutofit/>
            </a:bodyPr>
            <a:lstStyle/>
            <a:p>
              <a:pPr marL="0" marR="0" lvl="0" indent="0" algn="ctr" rtl="0">
                <a:lnSpc>
                  <a:spcPct val="90000"/>
                </a:lnSpc>
                <a:spcBef>
                  <a:spcPts val="0"/>
                </a:spcBef>
                <a:spcAft>
                  <a:spcPts val="0"/>
                </a:spcAft>
                <a:buNone/>
              </a:pPr>
              <a:r>
                <a:rPr lang="en-US" sz="3900">
                  <a:solidFill>
                    <a:schemeClr val="dk1"/>
                  </a:solidFill>
                  <a:latin typeface="Book Antiqua"/>
                  <a:ea typeface="Book Antiqua"/>
                  <a:cs typeface="Book Antiqua"/>
                  <a:sym typeface="Book Antiqua"/>
                </a:rPr>
                <a:t>Spatial Locality</a:t>
              </a:r>
              <a:endParaRPr sz="3900">
                <a:solidFill>
                  <a:schemeClr val="dk1"/>
                </a:solidFill>
                <a:latin typeface="Book Antiqua"/>
                <a:ea typeface="Book Antiqua"/>
                <a:cs typeface="Book Antiqua"/>
                <a:sym typeface="Book Antiqua"/>
              </a:endParaRPr>
            </a:p>
          </p:txBody>
        </p:sp>
      </p:grpSp>
      <p:sp>
        <p:nvSpPr>
          <p:cNvPr id="1498" name="Shape 1498"/>
          <p:cNvSpPr/>
          <p:nvPr/>
        </p:nvSpPr>
        <p:spPr>
          <a:xfrm>
            <a:off x="4572000" y="685800"/>
            <a:ext cx="3962400" cy="1828800"/>
          </a:xfrm>
          <a:prstGeom prst="wedgeRoundRectCallout">
            <a:avLst>
              <a:gd name="adj1" fmla="val -72051"/>
              <a:gd name="adj2" fmla="val 78525"/>
              <a:gd name="adj3"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chemeClr val="lt1"/>
                </a:solidFill>
                <a:latin typeface="Book Antiqua"/>
                <a:ea typeface="Book Antiqua"/>
                <a:cs typeface="Book Antiqua"/>
                <a:sym typeface="Book Antiqua"/>
              </a:rPr>
              <a:t>Memory Location that were referenced recently is likely to be referenced again in the near future. For e.g., loops and function calls</a:t>
            </a:r>
            <a:endParaRPr/>
          </a:p>
        </p:txBody>
      </p:sp>
      <p:sp>
        <p:nvSpPr>
          <p:cNvPr id="1499" name="Shape 1499"/>
          <p:cNvSpPr/>
          <p:nvPr/>
        </p:nvSpPr>
        <p:spPr>
          <a:xfrm>
            <a:off x="4572000" y="3276600"/>
            <a:ext cx="3962400" cy="1828800"/>
          </a:xfrm>
          <a:prstGeom prst="wedgeRoundRectCallout">
            <a:avLst>
              <a:gd name="adj1" fmla="val -72051"/>
              <a:gd name="adj2" fmla="val 78525"/>
              <a:gd name="adj3"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chemeClr val="lt1"/>
                </a:solidFill>
                <a:latin typeface="Book Antiqua"/>
                <a:ea typeface="Book Antiqua"/>
                <a:cs typeface="Book Antiqua"/>
                <a:sym typeface="Book Antiqua"/>
              </a:rPr>
              <a:t>If we have accessed memory location x then x+1. X+2 etc.. Is likely to be accessed again in the near future ( Instructions are accessed sequentially and Data also can be sequential ( arrays ) )</a:t>
            </a:r>
            <a:endParaRPr sz="1800" b="1">
              <a:solidFill>
                <a:schemeClr val="lt1"/>
              </a:solidFill>
              <a:latin typeface="Book Antiqua"/>
              <a:ea typeface="Book Antiqua"/>
              <a:cs typeface="Book Antiqua"/>
              <a:sym typeface="Book Antiqu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sp>
        <p:nvSpPr>
          <p:cNvPr id="1504" name="Shape 1504"/>
          <p:cNvSpPr txBox="1">
            <a:spLocks noGrp="1"/>
          </p:cNvSpPr>
          <p:nvPr>
            <p:ph type="title"/>
          </p:nvPr>
        </p:nvSpPr>
        <p:spPr>
          <a:xfrm>
            <a:off x="0" y="0"/>
            <a:ext cx="91440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DIRECT MAPPED CACHE</a:t>
            </a:r>
            <a:endParaRPr sz="2400" b="1" i="0" u="none" strike="noStrike" cap="small">
              <a:solidFill>
                <a:schemeClr val="dk2"/>
              </a:solidFill>
              <a:latin typeface="Book Antiqua"/>
              <a:ea typeface="Book Antiqua"/>
              <a:cs typeface="Book Antiqua"/>
              <a:sym typeface="Book Antiqua"/>
            </a:endParaRPr>
          </a:p>
        </p:txBody>
      </p:sp>
      <p:sp>
        <p:nvSpPr>
          <p:cNvPr id="1505" name="Shape 1505"/>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sp>
        <p:nvSpPr>
          <p:cNvPr id="1506" name="Shape 1506"/>
          <p:cNvSpPr/>
          <p:nvPr/>
        </p:nvSpPr>
        <p:spPr>
          <a:xfrm>
            <a:off x="5867400" y="1524000"/>
            <a:ext cx="1905000" cy="3810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07" name="Shape 1507"/>
          <p:cNvSpPr/>
          <p:nvPr/>
        </p:nvSpPr>
        <p:spPr>
          <a:xfrm>
            <a:off x="5867400" y="1905000"/>
            <a:ext cx="1905000" cy="3810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08" name="Shape 1508"/>
          <p:cNvSpPr/>
          <p:nvPr/>
        </p:nvSpPr>
        <p:spPr>
          <a:xfrm>
            <a:off x="5867400" y="2286000"/>
            <a:ext cx="1905000" cy="4572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09" name="Shape 1509"/>
          <p:cNvSpPr/>
          <p:nvPr/>
        </p:nvSpPr>
        <p:spPr>
          <a:xfrm>
            <a:off x="5867400" y="2743200"/>
            <a:ext cx="1905000" cy="3810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10" name="Shape 1510"/>
          <p:cNvSpPr/>
          <p:nvPr/>
        </p:nvSpPr>
        <p:spPr>
          <a:xfrm>
            <a:off x="6019800" y="762000"/>
            <a:ext cx="16002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Cache</a:t>
            </a:r>
            <a:endParaRPr sz="2400" b="1">
              <a:solidFill>
                <a:schemeClr val="lt1"/>
              </a:solidFill>
              <a:latin typeface="Book Antiqua"/>
              <a:ea typeface="Book Antiqua"/>
              <a:cs typeface="Book Antiqua"/>
              <a:sym typeface="Book Antiqua"/>
            </a:endParaRPr>
          </a:p>
        </p:txBody>
      </p:sp>
      <p:grpSp>
        <p:nvGrpSpPr>
          <p:cNvPr id="1511" name="Shape 1511"/>
          <p:cNvGrpSpPr/>
          <p:nvPr/>
        </p:nvGrpSpPr>
        <p:grpSpPr>
          <a:xfrm>
            <a:off x="7848600" y="1524000"/>
            <a:ext cx="762000" cy="1600200"/>
            <a:chOff x="4953000" y="1524000"/>
            <a:chExt cx="762000" cy="1600200"/>
          </a:xfrm>
        </p:grpSpPr>
        <p:sp>
          <p:nvSpPr>
            <p:cNvPr id="1512" name="Shape 1512"/>
            <p:cNvSpPr/>
            <p:nvPr/>
          </p:nvSpPr>
          <p:spPr>
            <a:xfrm>
              <a:off x="4953000" y="1524000"/>
              <a:ext cx="762000" cy="3810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a:t>
              </a:r>
              <a:endParaRPr sz="1800" b="1">
                <a:solidFill>
                  <a:schemeClr val="lt1"/>
                </a:solidFill>
                <a:latin typeface="Book Antiqua"/>
                <a:ea typeface="Book Antiqua"/>
                <a:cs typeface="Book Antiqua"/>
                <a:sym typeface="Book Antiqua"/>
              </a:endParaRPr>
            </a:p>
          </p:txBody>
        </p:sp>
        <p:sp>
          <p:nvSpPr>
            <p:cNvPr id="1513" name="Shape 1513"/>
            <p:cNvSpPr/>
            <p:nvPr/>
          </p:nvSpPr>
          <p:spPr>
            <a:xfrm>
              <a:off x="4953000" y="1905000"/>
              <a:ext cx="762000" cy="3810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a:t>
              </a:r>
              <a:endParaRPr sz="1800" b="1">
                <a:solidFill>
                  <a:schemeClr val="lt1"/>
                </a:solidFill>
                <a:latin typeface="Book Antiqua"/>
                <a:ea typeface="Book Antiqua"/>
                <a:cs typeface="Book Antiqua"/>
                <a:sym typeface="Book Antiqua"/>
              </a:endParaRPr>
            </a:p>
          </p:txBody>
        </p:sp>
        <p:sp>
          <p:nvSpPr>
            <p:cNvPr id="1514" name="Shape 1514"/>
            <p:cNvSpPr/>
            <p:nvPr/>
          </p:nvSpPr>
          <p:spPr>
            <a:xfrm>
              <a:off x="4953000" y="2286000"/>
              <a:ext cx="7620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a:t>
              </a:r>
              <a:endParaRPr sz="1800" b="1">
                <a:solidFill>
                  <a:schemeClr val="lt1"/>
                </a:solidFill>
                <a:latin typeface="Book Antiqua"/>
                <a:ea typeface="Book Antiqua"/>
                <a:cs typeface="Book Antiqua"/>
                <a:sym typeface="Book Antiqua"/>
              </a:endParaRPr>
            </a:p>
          </p:txBody>
        </p:sp>
        <p:sp>
          <p:nvSpPr>
            <p:cNvPr id="1515" name="Shape 1515"/>
            <p:cNvSpPr/>
            <p:nvPr/>
          </p:nvSpPr>
          <p:spPr>
            <a:xfrm>
              <a:off x="4953000" y="2743200"/>
              <a:ext cx="762000" cy="3810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a:t>
              </a:r>
              <a:endParaRPr sz="1800" b="1">
                <a:solidFill>
                  <a:schemeClr val="lt1"/>
                </a:solidFill>
                <a:latin typeface="Book Antiqua"/>
                <a:ea typeface="Book Antiqua"/>
                <a:cs typeface="Book Antiqua"/>
                <a:sym typeface="Book Antiqua"/>
              </a:endParaRPr>
            </a:p>
          </p:txBody>
        </p:sp>
      </p:grpSp>
      <p:grpSp>
        <p:nvGrpSpPr>
          <p:cNvPr id="1516" name="Shape 1516"/>
          <p:cNvGrpSpPr/>
          <p:nvPr/>
        </p:nvGrpSpPr>
        <p:grpSpPr>
          <a:xfrm>
            <a:off x="609600" y="1066800"/>
            <a:ext cx="2971800" cy="4876800"/>
            <a:chOff x="609600" y="1066800"/>
            <a:chExt cx="2971800" cy="4876800"/>
          </a:xfrm>
        </p:grpSpPr>
        <p:grpSp>
          <p:nvGrpSpPr>
            <p:cNvPr id="1517" name="Shape 1517"/>
            <p:cNvGrpSpPr/>
            <p:nvPr/>
          </p:nvGrpSpPr>
          <p:grpSpPr>
            <a:xfrm>
              <a:off x="1676400" y="1066800"/>
              <a:ext cx="1905000" cy="4876800"/>
              <a:chOff x="1676400" y="1066800"/>
              <a:chExt cx="1905000" cy="4876800"/>
            </a:xfrm>
          </p:grpSpPr>
          <p:sp>
            <p:nvSpPr>
              <p:cNvPr id="1518" name="Shape 1518"/>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19" name="Shape 1519"/>
              <p:cNvSpPr/>
              <p:nvPr/>
            </p:nvSpPr>
            <p:spPr>
              <a:xfrm>
                <a:off x="1676400" y="47244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20" name="Shape 1520"/>
              <p:cNvSpPr/>
              <p:nvPr/>
            </p:nvSpPr>
            <p:spPr>
              <a:xfrm>
                <a:off x="1676400" y="44196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21" name="Shape 1521"/>
              <p:cNvSpPr/>
              <p:nvPr/>
            </p:nvSpPr>
            <p:spPr>
              <a:xfrm>
                <a:off x="1676400" y="41148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22" name="Shape 1522"/>
              <p:cNvSpPr/>
              <p:nvPr/>
            </p:nvSpPr>
            <p:spPr>
              <a:xfrm>
                <a:off x="1676400" y="38100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23" name="Shape 1523"/>
              <p:cNvSpPr/>
              <p:nvPr/>
            </p:nvSpPr>
            <p:spPr>
              <a:xfrm>
                <a:off x="1676400" y="35052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24" name="Shape 1524"/>
              <p:cNvSpPr/>
              <p:nvPr/>
            </p:nvSpPr>
            <p:spPr>
              <a:xfrm>
                <a:off x="1676400" y="32004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25" name="Shape 1525"/>
              <p:cNvSpPr/>
              <p:nvPr/>
            </p:nvSpPr>
            <p:spPr>
              <a:xfrm>
                <a:off x="1676400" y="22860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26" name="Shape 1526"/>
              <p:cNvSpPr/>
              <p:nvPr/>
            </p:nvSpPr>
            <p:spPr>
              <a:xfrm>
                <a:off x="1676400" y="19812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27" name="Shape 1527"/>
              <p:cNvSpPr/>
              <p:nvPr/>
            </p:nvSpPr>
            <p:spPr>
              <a:xfrm>
                <a:off x="1676400" y="16764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28" name="Shape 1528"/>
              <p:cNvSpPr/>
              <p:nvPr/>
            </p:nvSpPr>
            <p:spPr>
              <a:xfrm>
                <a:off x="1676400" y="13716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29" name="Shape 1529"/>
              <p:cNvSpPr/>
              <p:nvPr/>
            </p:nvSpPr>
            <p:spPr>
              <a:xfrm>
                <a:off x="1676400" y="25908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30" name="Shape 1530"/>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31" name="Shape 1531"/>
              <p:cNvSpPr/>
              <p:nvPr/>
            </p:nvSpPr>
            <p:spPr>
              <a:xfrm>
                <a:off x="1676400" y="56388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32" name="Shape 1532"/>
              <p:cNvSpPr/>
              <p:nvPr/>
            </p:nvSpPr>
            <p:spPr>
              <a:xfrm>
                <a:off x="1676400" y="53340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33" name="Shape 1533"/>
              <p:cNvSpPr/>
              <p:nvPr/>
            </p:nvSpPr>
            <p:spPr>
              <a:xfrm>
                <a:off x="1676400" y="50292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grpSp>
          <p:nvGrpSpPr>
            <p:cNvPr id="1534" name="Shape 1534"/>
            <p:cNvGrpSpPr/>
            <p:nvPr/>
          </p:nvGrpSpPr>
          <p:grpSpPr>
            <a:xfrm>
              <a:off x="609600" y="1066800"/>
              <a:ext cx="914400" cy="4876800"/>
              <a:chOff x="609600" y="1066800"/>
              <a:chExt cx="914400" cy="4876800"/>
            </a:xfrm>
          </p:grpSpPr>
          <p:sp>
            <p:nvSpPr>
              <p:cNvPr id="1535" name="Shape 1535"/>
              <p:cNvSpPr/>
              <p:nvPr/>
            </p:nvSpPr>
            <p:spPr>
              <a:xfrm>
                <a:off x="609600" y="1066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a:t>
                </a:r>
                <a:endParaRPr sz="1800" b="1">
                  <a:solidFill>
                    <a:schemeClr val="lt1"/>
                  </a:solidFill>
                  <a:latin typeface="Book Antiqua"/>
                  <a:ea typeface="Book Antiqua"/>
                  <a:cs typeface="Book Antiqua"/>
                  <a:sym typeface="Book Antiqua"/>
                </a:endParaRPr>
              </a:p>
            </p:txBody>
          </p:sp>
          <p:sp>
            <p:nvSpPr>
              <p:cNvPr id="1536" name="Shape 1536"/>
              <p:cNvSpPr/>
              <p:nvPr/>
            </p:nvSpPr>
            <p:spPr>
              <a:xfrm>
                <a:off x="609600" y="4724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1100</a:t>
                </a:r>
                <a:endParaRPr sz="1800" b="1">
                  <a:solidFill>
                    <a:schemeClr val="lt1"/>
                  </a:solidFill>
                  <a:latin typeface="Book Antiqua"/>
                  <a:ea typeface="Book Antiqua"/>
                  <a:cs typeface="Book Antiqua"/>
                  <a:sym typeface="Book Antiqua"/>
                </a:endParaRPr>
              </a:p>
            </p:txBody>
          </p:sp>
          <p:sp>
            <p:nvSpPr>
              <p:cNvPr id="1537" name="Shape 1537"/>
              <p:cNvSpPr/>
              <p:nvPr/>
            </p:nvSpPr>
            <p:spPr>
              <a:xfrm>
                <a:off x="609600" y="4419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1011</a:t>
                </a:r>
                <a:endParaRPr sz="1800" b="1">
                  <a:solidFill>
                    <a:schemeClr val="lt1"/>
                  </a:solidFill>
                  <a:latin typeface="Book Antiqua"/>
                  <a:ea typeface="Book Antiqua"/>
                  <a:cs typeface="Book Antiqua"/>
                  <a:sym typeface="Book Antiqua"/>
                </a:endParaRPr>
              </a:p>
            </p:txBody>
          </p:sp>
          <p:sp>
            <p:nvSpPr>
              <p:cNvPr id="1538" name="Shape 1538"/>
              <p:cNvSpPr/>
              <p:nvPr/>
            </p:nvSpPr>
            <p:spPr>
              <a:xfrm>
                <a:off x="609600" y="4114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a:t>
                </a:r>
                <a:endParaRPr sz="1800" b="1">
                  <a:solidFill>
                    <a:schemeClr val="lt1"/>
                  </a:solidFill>
                  <a:latin typeface="Book Antiqua"/>
                  <a:ea typeface="Book Antiqua"/>
                  <a:cs typeface="Book Antiqua"/>
                  <a:sym typeface="Book Antiqua"/>
                </a:endParaRPr>
              </a:p>
            </p:txBody>
          </p:sp>
          <p:sp>
            <p:nvSpPr>
              <p:cNvPr id="1539" name="Shape 1539"/>
              <p:cNvSpPr/>
              <p:nvPr/>
            </p:nvSpPr>
            <p:spPr>
              <a:xfrm>
                <a:off x="609600" y="3810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1001</a:t>
                </a:r>
                <a:endParaRPr sz="1800" b="1">
                  <a:solidFill>
                    <a:schemeClr val="lt1"/>
                  </a:solidFill>
                  <a:latin typeface="Book Antiqua"/>
                  <a:ea typeface="Book Antiqua"/>
                  <a:cs typeface="Book Antiqua"/>
                  <a:sym typeface="Book Antiqua"/>
                </a:endParaRPr>
              </a:p>
            </p:txBody>
          </p:sp>
          <p:sp>
            <p:nvSpPr>
              <p:cNvPr id="1540" name="Shape 1540"/>
              <p:cNvSpPr/>
              <p:nvPr/>
            </p:nvSpPr>
            <p:spPr>
              <a:xfrm>
                <a:off x="609600" y="3505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1000</a:t>
                </a:r>
                <a:endParaRPr sz="1800" b="1">
                  <a:solidFill>
                    <a:schemeClr val="lt1"/>
                  </a:solidFill>
                  <a:latin typeface="Book Antiqua"/>
                  <a:ea typeface="Book Antiqua"/>
                  <a:cs typeface="Book Antiqua"/>
                  <a:sym typeface="Book Antiqua"/>
                </a:endParaRPr>
              </a:p>
            </p:txBody>
          </p:sp>
          <p:sp>
            <p:nvSpPr>
              <p:cNvPr id="1541" name="Shape 1541"/>
              <p:cNvSpPr/>
              <p:nvPr/>
            </p:nvSpPr>
            <p:spPr>
              <a:xfrm>
                <a:off x="609600" y="3200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0111</a:t>
                </a:r>
                <a:endParaRPr sz="1800" b="1">
                  <a:solidFill>
                    <a:schemeClr val="lt1"/>
                  </a:solidFill>
                  <a:latin typeface="Book Antiqua"/>
                  <a:ea typeface="Book Antiqua"/>
                  <a:cs typeface="Book Antiqua"/>
                  <a:sym typeface="Book Antiqua"/>
                </a:endParaRPr>
              </a:p>
            </p:txBody>
          </p:sp>
          <p:sp>
            <p:nvSpPr>
              <p:cNvPr id="1542" name="Shape 1542"/>
              <p:cNvSpPr/>
              <p:nvPr/>
            </p:nvSpPr>
            <p:spPr>
              <a:xfrm>
                <a:off x="609600" y="2286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0100</a:t>
                </a:r>
                <a:endParaRPr sz="1800" b="1">
                  <a:solidFill>
                    <a:schemeClr val="lt1"/>
                  </a:solidFill>
                  <a:latin typeface="Book Antiqua"/>
                  <a:ea typeface="Book Antiqua"/>
                  <a:cs typeface="Book Antiqua"/>
                  <a:sym typeface="Book Antiqua"/>
                </a:endParaRPr>
              </a:p>
            </p:txBody>
          </p:sp>
          <p:sp>
            <p:nvSpPr>
              <p:cNvPr id="1543" name="Shape 1543"/>
              <p:cNvSpPr/>
              <p:nvPr/>
            </p:nvSpPr>
            <p:spPr>
              <a:xfrm>
                <a:off x="609600" y="1981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0011</a:t>
                </a:r>
                <a:endParaRPr sz="1800" b="1">
                  <a:solidFill>
                    <a:schemeClr val="lt1"/>
                  </a:solidFill>
                  <a:latin typeface="Book Antiqua"/>
                  <a:ea typeface="Book Antiqua"/>
                  <a:cs typeface="Book Antiqua"/>
                  <a:sym typeface="Book Antiqua"/>
                </a:endParaRPr>
              </a:p>
            </p:txBody>
          </p:sp>
          <p:sp>
            <p:nvSpPr>
              <p:cNvPr id="1544" name="Shape 1544"/>
              <p:cNvSpPr/>
              <p:nvPr/>
            </p:nvSpPr>
            <p:spPr>
              <a:xfrm>
                <a:off x="609600" y="1676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0010</a:t>
                </a:r>
                <a:endParaRPr sz="1800" b="1">
                  <a:solidFill>
                    <a:schemeClr val="lt1"/>
                  </a:solidFill>
                  <a:latin typeface="Book Antiqua"/>
                  <a:ea typeface="Book Antiqua"/>
                  <a:cs typeface="Book Antiqua"/>
                  <a:sym typeface="Book Antiqua"/>
                </a:endParaRPr>
              </a:p>
            </p:txBody>
          </p:sp>
          <p:sp>
            <p:nvSpPr>
              <p:cNvPr id="1545" name="Shape 1545"/>
              <p:cNvSpPr/>
              <p:nvPr/>
            </p:nvSpPr>
            <p:spPr>
              <a:xfrm>
                <a:off x="609600" y="1371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a:t>
                </a:r>
                <a:endParaRPr sz="1800" b="1">
                  <a:solidFill>
                    <a:schemeClr val="lt1"/>
                  </a:solidFill>
                  <a:latin typeface="Book Antiqua"/>
                  <a:ea typeface="Book Antiqua"/>
                  <a:cs typeface="Book Antiqua"/>
                  <a:sym typeface="Book Antiqua"/>
                </a:endParaRPr>
              </a:p>
            </p:txBody>
          </p:sp>
          <p:sp>
            <p:nvSpPr>
              <p:cNvPr id="1546" name="Shape 1546"/>
              <p:cNvSpPr/>
              <p:nvPr/>
            </p:nvSpPr>
            <p:spPr>
              <a:xfrm>
                <a:off x="609600" y="2590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0101</a:t>
                </a:r>
                <a:endParaRPr sz="1800" b="1">
                  <a:solidFill>
                    <a:schemeClr val="lt1"/>
                  </a:solidFill>
                  <a:latin typeface="Book Antiqua"/>
                  <a:ea typeface="Book Antiqua"/>
                  <a:cs typeface="Book Antiqua"/>
                  <a:sym typeface="Book Antiqua"/>
                </a:endParaRPr>
              </a:p>
            </p:txBody>
          </p:sp>
          <p:sp>
            <p:nvSpPr>
              <p:cNvPr id="1547" name="Shape 1547"/>
              <p:cNvSpPr/>
              <p:nvPr/>
            </p:nvSpPr>
            <p:spPr>
              <a:xfrm>
                <a:off x="609600" y="2895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0110</a:t>
                </a:r>
                <a:endParaRPr sz="1800" b="1">
                  <a:solidFill>
                    <a:schemeClr val="lt1"/>
                  </a:solidFill>
                  <a:latin typeface="Book Antiqua"/>
                  <a:ea typeface="Book Antiqua"/>
                  <a:cs typeface="Book Antiqua"/>
                  <a:sym typeface="Book Antiqua"/>
                </a:endParaRPr>
              </a:p>
            </p:txBody>
          </p:sp>
          <p:sp>
            <p:nvSpPr>
              <p:cNvPr id="1548" name="Shape 1548"/>
              <p:cNvSpPr/>
              <p:nvPr/>
            </p:nvSpPr>
            <p:spPr>
              <a:xfrm>
                <a:off x="609600" y="5638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a:t>
                </a:r>
                <a:endParaRPr sz="1800" b="1">
                  <a:solidFill>
                    <a:schemeClr val="lt1"/>
                  </a:solidFill>
                  <a:latin typeface="Book Antiqua"/>
                  <a:ea typeface="Book Antiqua"/>
                  <a:cs typeface="Book Antiqua"/>
                  <a:sym typeface="Book Antiqua"/>
                </a:endParaRPr>
              </a:p>
            </p:txBody>
          </p:sp>
          <p:sp>
            <p:nvSpPr>
              <p:cNvPr id="1549" name="Shape 1549"/>
              <p:cNvSpPr/>
              <p:nvPr/>
            </p:nvSpPr>
            <p:spPr>
              <a:xfrm>
                <a:off x="609600" y="5334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1110</a:t>
                </a:r>
                <a:endParaRPr sz="1800" b="1">
                  <a:solidFill>
                    <a:schemeClr val="lt1"/>
                  </a:solidFill>
                  <a:latin typeface="Book Antiqua"/>
                  <a:ea typeface="Book Antiqua"/>
                  <a:cs typeface="Book Antiqua"/>
                  <a:sym typeface="Book Antiqua"/>
                </a:endParaRPr>
              </a:p>
            </p:txBody>
          </p:sp>
          <p:sp>
            <p:nvSpPr>
              <p:cNvPr id="1550" name="Shape 1550"/>
              <p:cNvSpPr/>
              <p:nvPr/>
            </p:nvSpPr>
            <p:spPr>
              <a:xfrm>
                <a:off x="609600" y="5029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1101</a:t>
                </a:r>
                <a:endParaRPr sz="1800" b="1">
                  <a:solidFill>
                    <a:schemeClr val="lt1"/>
                  </a:solidFill>
                  <a:latin typeface="Book Antiqua"/>
                  <a:ea typeface="Book Antiqua"/>
                  <a:cs typeface="Book Antiqua"/>
                  <a:sym typeface="Book Antiqua"/>
                </a:endParaRPr>
              </a:p>
            </p:txBody>
          </p:sp>
        </p:grpSp>
      </p:grpSp>
      <p:cxnSp>
        <p:nvCxnSpPr>
          <p:cNvPr id="1551" name="Shape 1551"/>
          <p:cNvCxnSpPr>
            <a:stCxn id="1518" idx="3"/>
            <a:endCxn id="1506" idx="1"/>
          </p:cNvCxnSpPr>
          <p:nvPr/>
        </p:nvCxnSpPr>
        <p:spPr>
          <a:xfrm>
            <a:off x="3581400" y="1219200"/>
            <a:ext cx="2286000" cy="495300"/>
          </a:xfrm>
          <a:prstGeom prst="straightConnector1">
            <a:avLst/>
          </a:prstGeom>
          <a:noFill/>
          <a:ln w="38100" cap="flat" cmpd="sng">
            <a:solidFill>
              <a:srgbClr val="FF6803"/>
            </a:solidFill>
            <a:prstDash val="solid"/>
            <a:round/>
            <a:headEnd type="stealth" w="med" len="med"/>
            <a:tailEnd type="stealth" w="med" len="med"/>
          </a:ln>
        </p:spPr>
      </p:cxnSp>
      <p:cxnSp>
        <p:nvCxnSpPr>
          <p:cNvPr id="1552" name="Shape 1552"/>
          <p:cNvCxnSpPr>
            <a:stCxn id="1525" idx="3"/>
            <a:endCxn id="1506" idx="1"/>
          </p:cNvCxnSpPr>
          <p:nvPr/>
        </p:nvCxnSpPr>
        <p:spPr>
          <a:xfrm rot="10800000" flipH="1">
            <a:off x="3581400" y="1714500"/>
            <a:ext cx="2286000" cy="723900"/>
          </a:xfrm>
          <a:prstGeom prst="straightConnector1">
            <a:avLst/>
          </a:prstGeom>
          <a:noFill/>
          <a:ln w="38100" cap="flat" cmpd="sng">
            <a:solidFill>
              <a:srgbClr val="FF6803"/>
            </a:solidFill>
            <a:prstDash val="solid"/>
            <a:round/>
            <a:headEnd type="stealth" w="med" len="med"/>
            <a:tailEnd type="stealth" w="med" len="med"/>
          </a:ln>
        </p:spPr>
      </p:cxnSp>
      <p:cxnSp>
        <p:nvCxnSpPr>
          <p:cNvPr id="1553" name="Shape 1553"/>
          <p:cNvCxnSpPr>
            <a:stCxn id="1523" idx="3"/>
            <a:endCxn id="1506" idx="1"/>
          </p:cNvCxnSpPr>
          <p:nvPr/>
        </p:nvCxnSpPr>
        <p:spPr>
          <a:xfrm rot="10800000" flipH="1">
            <a:off x="3581400" y="1714500"/>
            <a:ext cx="2286000" cy="1943100"/>
          </a:xfrm>
          <a:prstGeom prst="straightConnector1">
            <a:avLst/>
          </a:prstGeom>
          <a:noFill/>
          <a:ln w="38100" cap="flat" cmpd="sng">
            <a:solidFill>
              <a:srgbClr val="FF6803"/>
            </a:solidFill>
            <a:prstDash val="solid"/>
            <a:round/>
            <a:headEnd type="stealth" w="med" len="med"/>
            <a:tailEnd type="stealth" w="med" len="med"/>
          </a:ln>
        </p:spPr>
      </p:cxnSp>
      <p:cxnSp>
        <p:nvCxnSpPr>
          <p:cNvPr id="1554" name="Shape 1554"/>
          <p:cNvCxnSpPr>
            <a:stCxn id="1519" idx="3"/>
            <a:endCxn id="1506" idx="1"/>
          </p:cNvCxnSpPr>
          <p:nvPr/>
        </p:nvCxnSpPr>
        <p:spPr>
          <a:xfrm rot="10800000" flipH="1">
            <a:off x="3581400" y="1714500"/>
            <a:ext cx="2286000" cy="3162300"/>
          </a:xfrm>
          <a:prstGeom prst="straightConnector1">
            <a:avLst/>
          </a:prstGeom>
          <a:noFill/>
          <a:ln w="38100" cap="flat" cmpd="sng">
            <a:solidFill>
              <a:srgbClr val="FF6803"/>
            </a:solidFill>
            <a:prstDash val="solid"/>
            <a:round/>
            <a:headEnd type="stealth" w="med" len="med"/>
            <a:tailEnd type="stealth" w="med" len="med"/>
          </a:ln>
        </p:spPr>
      </p:cxnSp>
      <p:sp>
        <p:nvSpPr>
          <p:cNvPr id="1555" name="Shape 1555"/>
          <p:cNvSpPr/>
          <p:nvPr/>
        </p:nvSpPr>
        <p:spPr>
          <a:xfrm>
            <a:off x="4572000" y="4191000"/>
            <a:ext cx="18288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Tag</a:t>
            </a:r>
            <a:endParaRPr sz="2400" b="1">
              <a:solidFill>
                <a:schemeClr val="lt1"/>
              </a:solidFill>
              <a:latin typeface="Book Antiqua"/>
              <a:ea typeface="Book Antiqua"/>
              <a:cs typeface="Book Antiqua"/>
              <a:sym typeface="Book Antiqua"/>
            </a:endParaRPr>
          </a:p>
        </p:txBody>
      </p:sp>
      <p:sp>
        <p:nvSpPr>
          <p:cNvPr id="1556" name="Shape 1556"/>
          <p:cNvSpPr/>
          <p:nvPr/>
        </p:nvSpPr>
        <p:spPr>
          <a:xfrm>
            <a:off x="6400800" y="4191000"/>
            <a:ext cx="18288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Index</a:t>
            </a:r>
            <a:endParaRPr sz="2400" b="1">
              <a:solidFill>
                <a:schemeClr val="lt1"/>
              </a:solidFill>
              <a:latin typeface="Book Antiqua"/>
              <a:ea typeface="Book Antiqua"/>
              <a:cs typeface="Book Antiqua"/>
              <a:sym typeface="Book Antiqua"/>
            </a:endParaRPr>
          </a:p>
        </p:txBody>
      </p:sp>
      <p:grpSp>
        <p:nvGrpSpPr>
          <p:cNvPr id="1557" name="Shape 1557"/>
          <p:cNvGrpSpPr/>
          <p:nvPr/>
        </p:nvGrpSpPr>
        <p:grpSpPr>
          <a:xfrm>
            <a:off x="4572000" y="4876800"/>
            <a:ext cx="3657600" cy="533400"/>
            <a:chOff x="4419600" y="4953000"/>
            <a:chExt cx="3657600" cy="533400"/>
          </a:xfrm>
        </p:grpSpPr>
        <p:sp>
          <p:nvSpPr>
            <p:cNvPr id="1558" name="Shape 1558"/>
            <p:cNvSpPr/>
            <p:nvPr/>
          </p:nvSpPr>
          <p:spPr>
            <a:xfrm>
              <a:off x="4419600" y="4953000"/>
              <a:ext cx="18288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2</a:t>
              </a:r>
              <a:endParaRPr sz="2400" b="1">
                <a:solidFill>
                  <a:schemeClr val="lt1"/>
                </a:solidFill>
                <a:latin typeface="Book Antiqua"/>
                <a:ea typeface="Book Antiqua"/>
                <a:cs typeface="Book Antiqua"/>
                <a:sym typeface="Book Antiqua"/>
              </a:endParaRPr>
            </a:p>
          </p:txBody>
        </p:sp>
        <p:sp>
          <p:nvSpPr>
            <p:cNvPr id="1559" name="Shape 1559"/>
            <p:cNvSpPr/>
            <p:nvPr/>
          </p:nvSpPr>
          <p:spPr>
            <a:xfrm>
              <a:off x="6248400" y="4953000"/>
              <a:ext cx="18288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2</a:t>
              </a:r>
              <a:endParaRPr/>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0" y="0"/>
            <a:ext cx="91440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DIRECT MAPPED CACHE ( 2 bytes per block )</a:t>
            </a:r>
            <a:endParaRPr sz="2400" b="1" i="0" u="none" strike="noStrike" cap="small">
              <a:solidFill>
                <a:schemeClr val="dk2"/>
              </a:solidFill>
              <a:latin typeface="Book Antiqua"/>
              <a:ea typeface="Book Antiqua"/>
              <a:cs typeface="Book Antiqua"/>
              <a:sym typeface="Book Antiqua"/>
            </a:endParaRPr>
          </a:p>
        </p:txBody>
      </p:sp>
      <p:sp>
        <p:nvSpPr>
          <p:cNvPr id="1565" name="Shape 1565"/>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endParaRPr sz="2400" b="0" i="0" u="none" strike="noStrike" cap="none" dirty="0">
              <a:solidFill>
                <a:schemeClr val="dk1"/>
              </a:solidFill>
              <a:latin typeface="Book Antiqua"/>
              <a:ea typeface="Book Antiqua"/>
              <a:cs typeface="Book Antiqua"/>
              <a:sym typeface="Book Antiqua"/>
            </a:endParaRPr>
          </a:p>
        </p:txBody>
      </p:sp>
      <p:sp>
        <p:nvSpPr>
          <p:cNvPr id="1566" name="Shape 1566"/>
          <p:cNvSpPr/>
          <p:nvPr/>
        </p:nvSpPr>
        <p:spPr>
          <a:xfrm>
            <a:off x="5867400" y="1447800"/>
            <a:ext cx="1905000" cy="3810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67" name="Shape 1567"/>
          <p:cNvSpPr/>
          <p:nvPr/>
        </p:nvSpPr>
        <p:spPr>
          <a:xfrm>
            <a:off x="5870666" y="1828800"/>
            <a:ext cx="1905000" cy="3810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68" name="Shape 1568"/>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69" name="Shape 1569"/>
          <p:cNvSpPr/>
          <p:nvPr/>
        </p:nvSpPr>
        <p:spPr>
          <a:xfrm>
            <a:off x="1676400" y="47244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70" name="Shape 1570"/>
          <p:cNvSpPr/>
          <p:nvPr/>
        </p:nvSpPr>
        <p:spPr>
          <a:xfrm>
            <a:off x="1676400" y="44196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71" name="Shape 1571"/>
          <p:cNvSpPr/>
          <p:nvPr/>
        </p:nvSpPr>
        <p:spPr>
          <a:xfrm>
            <a:off x="1676400" y="41148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72" name="Shape 1572"/>
          <p:cNvSpPr/>
          <p:nvPr/>
        </p:nvSpPr>
        <p:spPr>
          <a:xfrm>
            <a:off x="1676400" y="38100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73" name="Shape 1573"/>
          <p:cNvSpPr/>
          <p:nvPr/>
        </p:nvSpPr>
        <p:spPr>
          <a:xfrm>
            <a:off x="1676400" y="35052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74" name="Shape 1574"/>
          <p:cNvSpPr/>
          <p:nvPr/>
        </p:nvSpPr>
        <p:spPr>
          <a:xfrm>
            <a:off x="1676400" y="32004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75" name="Shape 1575"/>
          <p:cNvSpPr/>
          <p:nvPr/>
        </p:nvSpPr>
        <p:spPr>
          <a:xfrm>
            <a:off x="1676400" y="22860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76" name="Shape 1576"/>
          <p:cNvSpPr/>
          <p:nvPr/>
        </p:nvSpPr>
        <p:spPr>
          <a:xfrm>
            <a:off x="1676400" y="19812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77" name="Shape 1577"/>
          <p:cNvSpPr/>
          <p:nvPr/>
        </p:nvSpPr>
        <p:spPr>
          <a:xfrm>
            <a:off x="1676400" y="16764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78" name="Shape 1578"/>
          <p:cNvSpPr/>
          <p:nvPr/>
        </p:nvSpPr>
        <p:spPr>
          <a:xfrm>
            <a:off x="1676400" y="13716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79" name="Shape 1579"/>
          <p:cNvSpPr/>
          <p:nvPr/>
        </p:nvSpPr>
        <p:spPr>
          <a:xfrm>
            <a:off x="1676400" y="25908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80" name="Shape 1580"/>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81" name="Shape 1581"/>
          <p:cNvSpPr/>
          <p:nvPr/>
        </p:nvSpPr>
        <p:spPr>
          <a:xfrm>
            <a:off x="1676400" y="56388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82" name="Shape 1582"/>
          <p:cNvSpPr/>
          <p:nvPr/>
        </p:nvSpPr>
        <p:spPr>
          <a:xfrm>
            <a:off x="1676400" y="53340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83" name="Shape 1583"/>
          <p:cNvSpPr/>
          <p:nvPr/>
        </p:nvSpPr>
        <p:spPr>
          <a:xfrm>
            <a:off x="1676400" y="50292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84" name="Shape 1584"/>
          <p:cNvSpPr/>
          <p:nvPr/>
        </p:nvSpPr>
        <p:spPr>
          <a:xfrm>
            <a:off x="4419600" y="762000"/>
            <a:ext cx="28956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Cache</a:t>
            </a:r>
            <a:endParaRPr sz="2400" b="1">
              <a:solidFill>
                <a:schemeClr val="lt1"/>
              </a:solidFill>
              <a:latin typeface="Book Antiqua"/>
              <a:ea typeface="Book Antiqua"/>
              <a:cs typeface="Book Antiqua"/>
              <a:sym typeface="Book Antiqua"/>
            </a:endParaRPr>
          </a:p>
        </p:txBody>
      </p:sp>
      <p:sp>
        <p:nvSpPr>
          <p:cNvPr id="1585" name="Shape 1585"/>
          <p:cNvSpPr/>
          <p:nvPr/>
        </p:nvSpPr>
        <p:spPr>
          <a:xfrm>
            <a:off x="7848600" y="1447800"/>
            <a:ext cx="1066800" cy="3810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Block 0</a:t>
            </a:r>
            <a:endParaRPr sz="1800" b="1">
              <a:solidFill>
                <a:schemeClr val="lt1"/>
              </a:solidFill>
              <a:latin typeface="Book Antiqua"/>
              <a:ea typeface="Book Antiqua"/>
              <a:cs typeface="Book Antiqua"/>
              <a:sym typeface="Book Antiqua"/>
            </a:endParaRPr>
          </a:p>
        </p:txBody>
      </p:sp>
      <p:sp>
        <p:nvSpPr>
          <p:cNvPr id="1586" name="Shape 1586"/>
          <p:cNvSpPr/>
          <p:nvPr/>
        </p:nvSpPr>
        <p:spPr>
          <a:xfrm>
            <a:off x="7848600" y="1828800"/>
            <a:ext cx="1066800" cy="3810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Block 1</a:t>
            </a:r>
            <a:endParaRPr sz="1800" b="1">
              <a:solidFill>
                <a:schemeClr val="lt1"/>
              </a:solidFill>
              <a:latin typeface="Book Antiqua"/>
              <a:ea typeface="Book Antiqua"/>
              <a:cs typeface="Book Antiqua"/>
              <a:sym typeface="Book Antiqua"/>
            </a:endParaRPr>
          </a:p>
        </p:txBody>
      </p:sp>
      <p:grpSp>
        <p:nvGrpSpPr>
          <p:cNvPr id="1587" name="Shape 1587"/>
          <p:cNvGrpSpPr/>
          <p:nvPr/>
        </p:nvGrpSpPr>
        <p:grpSpPr>
          <a:xfrm>
            <a:off x="609600" y="1066800"/>
            <a:ext cx="914400" cy="4876800"/>
            <a:chOff x="609600" y="1066800"/>
            <a:chExt cx="914400" cy="4876800"/>
          </a:xfrm>
        </p:grpSpPr>
        <p:sp>
          <p:nvSpPr>
            <p:cNvPr id="1588" name="Shape 1588"/>
            <p:cNvSpPr/>
            <p:nvPr/>
          </p:nvSpPr>
          <p:spPr>
            <a:xfrm>
              <a:off x="609600" y="1066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a:t>
              </a:r>
              <a:endParaRPr sz="1800" b="1">
                <a:solidFill>
                  <a:schemeClr val="lt1"/>
                </a:solidFill>
                <a:latin typeface="Book Antiqua"/>
                <a:ea typeface="Book Antiqua"/>
                <a:cs typeface="Book Antiqua"/>
                <a:sym typeface="Book Antiqua"/>
              </a:endParaRPr>
            </a:p>
          </p:txBody>
        </p:sp>
        <p:sp>
          <p:nvSpPr>
            <p:cNvPr id="1589" name="Shape 1589"/>
            <p:cNvSpPr/>
            <p:nvPr/>
          </p:nvSpPr>
          <p:spPr>
            <a:xfrm>
              <a:off x="609600" y="4724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1100</a:t>
              </a:r>
              <a:endParaRPr sz="1800" b="1">
                <a:solidFill>
                  <a:schemeClr val="lt1"/>
                </a:solidFill>
                <a:latin typeface="Book Antiqua"/>
                <a:ea typeface="Book Antiqua"/>
                <a:cs typeface="Book Antiqua"/>
                <a:sym typeface="Book Antiqua"/>
              </a:endParaRPr>
            </a:p>
          </p:txBody>
        </p:sp>
        <p:sp>
          <p:nvSpPr>
            <p:cNvPr id="1590" name="Shape 1590"/>
            <p:cNvSpPr/>
            <p:nvPr/>
          </p:nvSpPr>
          <p:spPr>
            <a:xfrm>
              <a:off x="609600" y="4419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1011</a:t>
              </a:r>
              <a:endParaRPr sz="1800" b="1">
                <a:solidFill>
                  <a:schemeClr val="lt1"/>
                </a:solidFill>
                <a:latin typeface="Book Antiqua"/>
                <a:ea typeface="Book Antiqua"/>
                <a:cs typeface="Book Antiqua"/>
                <a:sym typeface="Book Antiqua"/>
              </a:endParaRPr>
            </a:p>
          </p:txBody>
        </p:sp>
        <p:sp>
          <p:nvSpPr>
            <p:cNvPr id="1591" name="Shape 1591"/>
            <p:cNvSpPr/>
            <p:nvPr/>
          </p:nvSpPr>
          <p:spPr>
            <a:xfrm>
              <a:off x="609600" y="4114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a:t>
              </a:r>
              <a:endParaRPr sz="1800" b="1">
                <a:solidFill>
                  <a:schemeClr val="lt1"/>
                </a:solidFill>
                <a:latin typeface="Book Antiqua"/>
                <a:ea typeface="Book Antiqua"/>
                <a:cs typeface="Book Antiqua"/>
                <a:sym typeface="Book Antiqua"/>
              </a:endParaRPr>
            </a:p>
          </p:txBody>
        </p:sp>
        <p:sp>
          <p:nvSpPr>
            <p:cNvPr id="1592" name="Shape 1592"/>
            <p:cNvSpPr/>
            <p:nvPr/>
          </p:nvSpPr>
          <p:spPr>
            <a:xfrm>
              <a:off x="609600" y="3810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1001</a:t>
              </a:r>
              <a:endParaRPr sz="1800" b="1">
                <a:solidFill>
                  <a:schemeClr val="lt1"/>
                </a:solidFill>
                <a:latin typeface="Book Antiqua"/>
                <a:ea typeface="Book Antiqua"/>
                <a:cs typeface="Book Antiqua"/>
                <a:sym typeface="Book Antiqua"/>
              </a:endParaRPr>
            </a:p>
          </p:txBody>
        </p:sp>
        <p:sp>
          <p:nvSpPr>
            <p:cNvPr id="1593" name="Shape 1593"/>
            <p:cNvSpPr/>
            <p:nvPr/>
          </p:nvSpPr>
          <p:spPr>
            <a:xfrm>
              <a:off x="609600" y="3505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1000</a:t>
              </a:r>
              <a:endParaRPr sz="1800" b="1">
                <a:solidFill>
                  <a:schemeClr val="lt1"/>
                </a:solidFill>
                <a:latin typeface="Book Antiqua"/>
                <a:ea typeface="Book Antiqua"/>
                <a:cs typeface="Book Antiqua"/>
                <a:sym typeface="Book Antiqua"/>
              </a:endParaRPr>
            </a:p>
          </p:txBody>
        </p:sp>
        <p:sp>
          <p:nvSpPr>
            <p:cNvPr id="1594" name="Shape 1594"/>
            <p:cNvSpPr/>
            <p:nvPr/>
          </p:nvSpPr>
          <p:spPr>
            <a:xfrm>
              <a:off x="609600" y="3200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0111</a:t>
              </a:r>
              <a:endParaRPr sz="1800" b="1">
                <a:solidFill>
                  <a:schemeClr val="lt1"/>
                </a:solidFill>
                <a:latin typeface="Book Antiqua"/>
                <a:ea typeface="Book Antiqua"/>
                <a:cs typeface="Book Antiqua"/>
                <a:sym typeface="Book Antiqua"/>
              </a:endParaRPr>
            </a:p>
          </p:txBody>
        </p:sp>
        <p:sp>
          <p:nvSpPr>
            <p:cNvPr id="1595" name="Shape 1595"/>
            <p:cNvSpPr/>
            <p:nvPr/>
          </p:nvSpPr>
          <p:spPr>
            <a:xfrm>
              <a:off x="609600" y="2286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0100</a:t>
              </a:r>
              <a:endParaRPr sz="1800" b="1">
                <a:solidFill>
                  <a:schemeClr val="lt1"/>
                </a:solidFill>
                <a:latin typeface="Book Antiqua"/>
                <a:ea typeface="Book Antiqua"/>
                <a:cs typeface="Book Antiqua"/>
                <a:sym typeface="Book Antiqua"/>
              </a:endParaRPr>
            </a:p>
          </p:txBody>
        </p:sp>
        <p:sp>
          <p:nvSpPr>
            <p:cNvPr id="1596" name="Shape 1596"/>
            <p:cNvSpPr/>
            <p:nvPr/>
          </p:nvSpPr>
          <p:spPr>
            <a:xfrm>
              <a:off x="609600" y="1981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0011</a:t>
              </a:r>
              <a:endParaRPr sz="1800" b="1">
                <a:solidFill>
                  <a:schemeClr val="lt1"/>
                </a:solidFill>
                <a:latin typeface="Book Antiqua"/>
                <a:ea typeface="Book Antiqua"/>
                <a:cs typeface="Book Antiqua"/>
                <a:sym typeface="Book Antiqua"/>
              </a:endParaRPr>
            </a:p>
          </p:txBody>
        </p:sp>
        <p:sp>
          <p:nvSpPr>
            <p:cNvPr id="1597" name="Shape 1597"/>
            <p:cNvSpPr/>
            <p:nvPr/>
          </p:nvSpPr>
          <p:spPr>
            <a:xfrm>
              <a:off x="609600" y="1676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0010</a:t>
              </a:r>
              <a:endParaRPr sz="1800" b="1">
                <a:solidFill>
                  <a:schemeClr val="lt1"/>
                </a:solidFill>
                <a:latin typeface="Book Antiqua"/>
                <a:ea typeface="Book Antiqua"/>
                <a:cs typeface="Book Antiqua"/>
                <a:sym typeface="Book Antiqua"/>
              </a:endParaRPr>
            </a:p>
          </p:txBody>
        </p:sp>
        <p:sp>
          <p:nvSpPr>
            <p:cNvPr id="1598" name="Shape 1598"/>
            <p:cNvSpPr/>
            <p:nvPr/>
          </p:nvSpPr>
          <p:spPr>
            <a:xfrm>
              <a:off x="609600" y="1371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a:t>
              </a:r>
              <a:endParaRPr sz="1800" b="1">
                <a:solidFill>
                  <a:schemeClr val="lt1"/>
                </a:solidFill>
                <a:latin typeface="Book Antiqua"/>
                <a:ea typeface="Book Antiqua"/>
                <a:cs typeface="Book Antiqua"/>
                <a:sym typeface="Book Antiqua"/>
              </a:endParaRPr>
            </a:p>
          </p:txBody>
        </p:sp>
        <p:sp>
          <p:nvSpPr>
            <p:cNvPr id="1599" name="Shape 1599"/>
            <p:cNvSpPr/>
            <p:nvPr/>
          </p:nvSpPr>
          <p:spPr>
            <a:xfrm>
              <a:off x="609600" y="2590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0101</a:t>
              </a:r>
              <a:endParaRPr sz="1800" b="1">
                <a:solidFill>
                  <a:schemeClr val="lt1"/>
                </a:solidFill>
                <a:latin typeface="Book Antiqua"/>
                <a:ea typeface="Book Antiqua"/>
                <a:cs typeface="Book Antiqua"/>
                <a:sym typeface="Book Antiqua"/>
              </a:endParaRPr>
            </a:p>
          </p:txBody>
        </p:sp>
        <p:sp>
          <p:nvSpPr>
            <p:cNvPr id="1600" name="Shape 1600"/>
            <p:cNvSpPr/>
            <p:nvPr/>
          </p:nvSpPr>
          <p:spPr>
            <a:xfrm>
              <a:off x="609600" y="2895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0110</a:t>
              </a:r>
              <a:endParaRPr sz="1800" b="1">
                <a:solidFill>
                  <a:schemeClr val="lt1"/>
                </a:solidFill>
                <a:latin typeface="Book Antiqua"/>
                <a:ea typeface="Book Antiqua"/>
                <a:cs typeface="Book Antiqua"/>
                <a:sym typeface="Book Antiqua"/>
              </a:endParaRPr>
            </a:p>
          </p:txBody>
        </p:sp>
        <p:sp>
          <p:nvSpPr>
            <p:cNvPr id="1601" name="Shape 1601"/>
            <p:cNvSpPr/>
            <p:nvPr/>
          </p:nvSpPr>
          <p:spPr>
            <a:xfrm>
              <a:off x="609600" y="5638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a:t>
              </a:r>
              <a:endParaRPr sz="1800" b="1">
                <a:solidFill>
                  <a:schemeClr val="lt1"/>
                </a:solidFill>
                <a:latin typeface="Book Antiqua"/>
                <a:ea typeface="Book Antiqua"/>
                <a:cs typeface="Book Antiqua"/>
                <a:sym typeface="Book Antiqua"/>
              </a:endParaRPr>
            </a:p>
          </p:txBody>
        </p:sp>
        <p:sp>
          <p:nvSpPr>
            <p:cNvPr id="1602" name="Shape 1602"/>
            <p:cNvSpPr/>
            <p:nvPr/>
          </p:nvSpPr>
          <p:spPr>
            <a:xfrm>
              <a:off x="609600" y="5334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1110</a:t>
              </a:r>
              <a:endParaRPr sz="1800" b="1">
                <a:solidFill>
                  <a:schemeClr val="lt1"/>
                </a:solidFill>
                <a:latin typeface="Book Antiqua"/>
                <a:ea typeface="Book Antiqua"/>
                <a:cs typeface="Book Antiqua"/>
                <a:sym typeface="Book Antiqua"/>
              </a:endParaRPr>
            </a:p>
          </p:txBody>
        </p:sp>
        <p:sp>
          <p:nvSpPr>
            <p:cNvPr id="1603" name="Shape 1603"/>
            <p:cNvSpPr/>
            <p:nvPr/>
          </p:nvSpPr>
          <p:spPr>
            <a:xfrm>
              <a:off x="609600" y="5029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1101</a:t>
              </a:r>
              <a:endParaRPr sz="1800" b="1">
                <a:solidFill>
                  <a:schemeClr val="lt1"/>
                </a:solidFill>
                <a:latin typeface="Book Antiqua"/>
                <a:ea typeface="Book Antiqua"/>
                <a:cs typeface="Book Antiqua"/>
                <a:sym typeface="Book Antiqua"/>
              </a:endParaRPr>
            </a:p>
          </p:txBody>
        </p:sp>
      </p:grpSp>
      <p:sp>
        <p:nvSpPr>
          <p:cNvPr id="1604" name="Shape 1604"/>
          <p:cNvSpPr/>
          <p:nvPr/>
        </p:nvSpPr>
        <p:spPr>
          <a:xfrm>
            <a:off x="3962400" y="4191000"/>
            <a:ext cx="14478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Tag</a:t>
            </a:r>
            <a:endParaRPr sz="2400" b="1">
              <a:solidFill>
                <a:schemeClr val="lt1"/>
              </a:solidFill>
              <a:latin typeface="Book Antiqua"/>
              <a:ea typeface="Book Antiqua"/>
              <a:cs typeface="Book Antiqua"/>
              <a:sym typeface="Book Antiqua"/>
            </a:endParaRPr>
          </a:p>
        </p:txBody>
      </p:sp>
      <p:sp>
        <p:nvSpPr>
          <p:cNvPr id="1605" name="Shape 1605"/>
          <p:cNvSpPr/>
          <p:nvPr/>
        </p:nvSpPr>
        <p:spPr>
          <a:xfrm>
            <a:off x="5410200" y="4191000"/>
            <a:ext cx="13716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Index</a:t>
            </a:r>
            <a:endParaRPr sz="2400" b="1">
              <a:solidFill>
                <a:schemeClr val="lt1"/>
              </a:solidFill>
              <a:latin typeface="Book Antiqua"/>
              <a:ea typeface="Book Antiqua"/>
              <a:cs typeface="Book Antiqua"/>
              <a:sym typeface="Book Antiqua"/>
            </a:endParaRPr>
          </a:p>
        </p:txBody>
      </p:sp>
      <p:sp>
        <p:nvSpPr>
          <p:cNvPr id="1606" name="Shape 1606"/>
          <p:cNvSpPr/>
          <p:nvPr/>
        </p:nvSpPr>
        <p:spPr>
          <a:xfrm>
            <a:off x="3962400" y="5029200"/>
            <a:ext cx="15240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2</a:t>
            </a:r>
            <a:endParaRPr sz="2400" b="1">
              <a:solidFill>
                <a:schemeClr val="lt1"/>
              </a:solidFill>
              <a:latin typeface="Book Antiqua"/>
              <a:ea typeface="Book Antiqua"/>
              <a:cs typeface="Book Antiqua"/>
              <a:sym typeface="Book Antiqua"/>
            </a:endParaRPr>
          </a:p>
        </p:txBody>
      </p:sp>
      <p:sp>
        <p:nvSpPr>
          <p:cNvPr id="1607" name="Shape 1607"/>
          <p:cNvSpPr/>
          <p:nvPr/>
        </p:nvSpPr>
        <p:spPr>
          <a:xfrm>
            <a:off x="5486400" y="5029200"/>
            <a:ext cx="12954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1</a:t>
            </a:r>
            <a:endParaRPr/>
          </a:p>
        </p:txBody>
      </p:sp>
      <p:sp>
        <p:nvSpPr>
          <p:cNvPr id="1608" name="Shape 1608"/>
          <p:cNvSpPr/>
          <p:nvPr/>
        </p:nvSpPr>
        <p:spPr>
          <a:xfrm>
            <a:off x="3962400" y="1447800"/>
            <a:ext cx="1905000" cy="3810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09" name="Shape 1609"/>
          <p:cNvSpPr/>
          <p:nvPr/>
        </p:nvSpPr>
        <p:spPr>
          <a:xfrm>
            <a:off x="3959134" y="1809206"/>
            <a:ext cx="1905000" cy="3810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10" name="Shape 1610"/>
          <p:cNvSpPr/>
          <p:nvPr/>
        </p:nvSpPr>
        <p:spPr>
          <a:xfrm>
            <a:off x="609600" y="533400"/>
            <a:ext cx="29718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Main memory</a:t>
            </a:r>
            <a:endParaRPr sz="2400" b="1">
              <a:solidFill>
                <a:schemeClr val="lt1"/>
              </a:solidFill>
              <a:latin typeface="Book Antiqua"/>
              <a:ea typeface="Book Antiqua"/>
              <a:cs typeface="Book Antiqua"/>
              <a:sym typeface="Book Antiqua"/>
            </a:endParaRPr>
          </a:p>
        </p:txBody>
      </p:sp>
      <p:sp>
        <p:nvSpPr>
          <p:cNvPr id="1611" name="Shape 1611"/>
          <p:cNvSpPr/>
          <p:nvPr/>
        </p:nvSpPr>
        <p:spPr>
          <a:xfrm>
            <a:off x="6781800" y="4191000"/>
            <a:ext cx="13716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Offset</a:t>
            </a:r>
            <a:endParaRPr sz="2400" b="1">
              <a:solidFill>
                <a:schemeClr val="lt1"/>
              </a:solidFill>
              <a:latin typeface="Book Antiqua"/>
              <a:ea typeface="Book Antiqua"/>
              <a:cs typeface="Book Antiqua"/>
              <a:sym typeface="Book Antiqua"/>
            </a:endParaRPr>
          </a:p>
        </p:txBody>
      </p:sp>
      <p:sp>
        <p:nvSpPr>
          <p:cNvPr id="1612" name="Shape 1612"/>
          <p:cNvSpPr/>
          <p:nvPr/>
        </p:nvSpPr>
        <p:spPr>
          <a:xfrm>
            <a:off x="6781800" y="5029200"/>
            <a:ext cx="12954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1</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616"/>
        <p:cNvGrpSpPr/>
        <p:nvPr/>
      </p:nvGrpSpPr>
      <p:grpSpPr>
        <a:xfrm>
          <a:off x="0" y="0"/>
          <a:ext cx="0" cy="0"/>
          <a:chOff x="0" y="0"/>
          <a:chExt cx="0" cy="0"/>
        </a:xfrm>
      </p:grpSpPr>
      <p:sp>
        <p:nvSpPr>
          <p:cNvPr id="1617" name="Shape 1617"/>
          <p:cNvSpPr txBox="1">
            <a:spLocks noGrp="1"/>
          </p:cNvSpPr>
          <p:nvPr>
            <p:ph type="title"/>
          </p:nvPr>
        </p:nvSpPr>
        <p:spPr>
          <a:xfrm>
            <a:off x="0" y="0"/>
            <a:ext cx="91440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DIRECT MAPPED CACHE ( 4 bytes per block )</a:t>
            </a:r>
            <a:endParaRPr sz="2400" b="1" i="0" u="none" strike="noStrike" cap="small">
              <a:solidFill>
                <a:schemeClr val="dk2"/>
              </a:solidFill>
              <a:latin typeface="Book Antiqua"/>
              <a:ea typeface="Book Antiqua"/>
              <a:cs typeface="Book Antiqua"/>
              <a:sym typeface="Book Antiqua"/>
            </a:endParaRPr>
          </a:p>
        </p:txBody>
      </p:sp>
      <p:sp>
        <p:nvSpPr>
          <p:cNvPr id="1618" name="Shape 1618"/>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endParaRPr sz="2400" b="0" i="0" u="none" strike="noStrike" cap="none" dirty="0">
              <a:solidFill>
                <a:schemeClr val="dk1"/>
              </a:solidFill>
              <a:latin typeface="Book Antiqua"/>
              <a:ea typeface="Book Antiqua"/>
              <a:cs typeface="Book Antiqua"/>
              <a:sym typeface="Book Antiqua"/>
            </a:endParaRPr>
          </a:p>
        </p:txBody>
      </p:sp>
      <p:sp>
        <p:nvSpPr>
          <p:cNvPr id="1619" name="Shape 1619"/>
          <p:cNvSpPr/>
          <p:nvPr/>
        </p:nvSpPr>
        <p:spPr>
          <a:xfrm>
            <a:off x="6495506" y="1504406"/>
            <a:ext cx="838200" cy="3810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20" name="Shape 1620"/>
          <p:cNvSpPr/>
          <p:nvPr/>
        </p:nvSpPr>
        <p:spPr>
          <a:xfrm>
            <a:off x="4782094" y="1504406"/>
            <a:ext cx="838200" cy="3810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21" name="Shape 1621"/>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22" name="Shape 1622"/>
          <p:cNvSpPr/>
          <p:nvPr/>
        </p:nvSpPr>
        <p:spPr>
          <a:xfrm>
            <a:off x="1676400" y="47244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23" name="Shape 1623"/>
          <p:cNvSpPr/>
          <p:nvPr/>
        </p:nvSpPr>
        <p:spPr>
          <a:xfrm>
            <a:off x="1676400" y="44196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24" name="Shape 1624"/>
          <p:cNvSpPr/>
          <p:nvPr/>
        </p:nvSpPr>
        <p:spPr>
          <a:xfrm>
            <a:off x="1676400" y="41148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25" name="Shape 1625"/>
          <p:cNvSpPr/>
          <p:nvPr/>
        </p:nvSpPr>
        <p:spPr>
          <a:xfrm>
            <a:off x="1676400" y="38100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26" name="Shape 1626"/>
          <p:cNvSpPr/>
          <p:nvPr/>
        </p:nvSpPr>
        <p:spPr>
          <a:xfrm>
            <a:off x="1676400" y="35052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27" name="Shape 1627"/>
          <p:cNvSpPr/>
          <p:nvPr/>
        </p:nvSpPr>
        <p:spPr>
          <a:xfrm>
            <a:off x="1676400" y="32004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28" name="Shape 1628"/>
          <p:cNvSpPr/>
          <p:nvPr/>
        </p:nvSpPr>
        <p:spPr>
          <a:xfrm>
            <a:off x="1676400" y="22860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29" name="Shape 1629"/>
          <p:cNvSpPr/>
          <p:nvPr/>
        </p:nvSpPr>
        <p:spPr>
          <a:xfrm>
            <a:off x="1676400" y="19812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30" name="Shape 1630"/>
          <p:cNvSpPr/>
          <p:nvPr/>
        </p:nvSpPr>
        <p:spPr>
          <a:xfrm>
            <a:off x="1676400" y="16764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31" name="Shape 1631"/>
          <p:cNvSpPr/>
          <p:nvPr/>
        </p:nvSpPr>
        <p:spPr>
          <a:xfrm>
            <a:off x="1676400" y="13716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32" name="Shape 1632"/>
          <p:cNvSpPr/>
          <p:nvPr/>
        </p:nvSpPr>
        <p:spPr>
          <a:xfrm>
            <a:off x="1676400" y="25908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33" name="Shape 1633"/>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34" name="Shape 1634"/>
          <p:cNvSpPr/>
          <p:nvPr/>
        </p:nvSpPr>
        <p:spPr>
          <a:xfrm>
            <a:off x="1676400" y="56388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35" name="Shape 1635"/>
          <p:cNvSpPr/>
          <p:nvPr/>
        </p:nvSpPr>
        <p:spPr>
          <a:xfrm>
            <a:off x="1676400" y="53340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36" name="Shape 1636"/>
          <p:cNvSpPr/>
          <p:nvPr/>
        </p:nvSpPr>
        <p:spPr>
          <a:xfrm>
            <a:off x="1676400" y="50292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37" name="Shape 1637"/>
          <p:cNvSpPr/>
          <p:nvPr/>
        </p:nvSpPr>
        <p:spPr>
          <a:xfrm>
            <a:off x="4267200" y="685800"/>
            <a:ext cx="28956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Cache</a:t>
            </a:r>
            <a:endParaRPr sz="2400" b="1">
              <a:solidFill>
                <a:schemeClr val="lt1"/>
              </a:solidFill>
              <a:latin typeface="Book Antiqua"/>
              <a:ea typeface="Book Antiqua"/>
              <a:cs typeface="Book Antiqua"/>
              <a:sym typeface="Book Antiqua"/>
            </a:endParaRPr>
          </a:p>
        </p:txBody>
      </p:sp>
      <p:sp>
        <p:nvSpPr>
          <p:cNvPr id="1638" name="Shape 1638"/>
          <p:cNvSpPr/>
          <p:nvPr/>
        </p:nvSpPr>
        <p:spPr>
          <a:xfrm>
            <a:off x="7696200" y="1447800"/>
            <a:ext cx="1066800" cy="3810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Block 0</a:t>
            </a:r>
            <a:endParaRPr sz="1800" b="1">
              <a:solidFill>
                <a:schemeClr val="lt1"/>
              </a:solidFill>
              <a:latin typeface="Book Antiqua"/>
              <a:ea typeface="Book Antiqua"/>
              <a:cs typeface="Book Antiqua"/>
              <a:sym typeface="Book Antiqua"/>
            </a:endParaRPr>
          </a:p>
        </p:txBody>
      </p:sp>
      <p:grpSp>
        <p:nvGrpSpPr>
          <p:cNvPr id="1639" name="Shape 1639"/>
          <p:cNvGrpSpPr/>
          <p:nvPr/>
        </p:nvGrpSpPr>
        <p:grpSpPr>
          <a:xfrm>
            <a:off x="609600" y="1066800"/>
            <a:ext cx="914400" cy="4876800"/>
            <a:chOff x="609600" y="1066800"/>
            <a:chExt cx="914400" cy="4876800"/>
          </a:xfrm>
        </p:grpSpPr>
        <p:sp>
          <p:nvSpPr>
            <p:cNvPr id="1640" name="Shape 1640"/>
            <p:cNvSpPr/>
            <p:nvPr/>
          </p:nvSpPr>
          <p:spPr>
            <a:xfrm>
              <a:off x="609600" y="1066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a:t>
              </a:r>
              <a:endParaRPr sz="1800" b="1">
                <a:solidFill>
                  <a:schemeClr val="lt1"/>
                </a:solidFill>
                <a:latin typeface="Book Antiqua"/>
                <a:ea typeface="Book Antiqua"/>
                <a:cs typeface="Book Antiqua"/>
                <a:sym typeface="Book Antiqua"/>
              </a:endParaRPr>
            </a:p>
          </p:txBody>
        </p:sp>
        <p:sp>
          <p:nvSpPr>
            <p:cNvPr id="1641" name="Shape 1641"/>
            <p:cNvSpPr/>
            <p:nvPr/>
          </p:nvSpPr>
          <p:spPr>
            <a:xfrm>
              <a:off x="609600" y="4724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1100</a:t>
              </a:r>
              <a:endParaRPr sz="1800" b="1">
                <a:solidFill>
                  <a:schemeClr val="lt1"/>
                </a:solidFill>
                <a:latin typeface="Book Antiqua"/>
                <a:ea typeface="Book Antiqua"/>
                <a:cs typeface="Book Antiqua"/>
                <a:sym typeface="Book Antiqua"/>
              </a:endParaRPr>
            </a:p>
          </p:txBody>
        </p:sp>
        <p:sp>
          <p:nvSpPr>
            <p:cNvPr id="1642" name="Shape 1642"/>
            <p:cNvSpPr/>
            <p:nvPr/>
          </p:nvSpPr>
          <p:spPr>
            <a:xfrm>
              <a:off x="609600" y="4419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1011</a:t>
              </a:r>
              <a:endParaRPr sz="1800" b="1">
                <a:solidFill>
                  <a:schemeClr val="lt1"/>
                </a:solidFill>
                <a:latin typeface="Book Antiqua"/>
                <a:ea typeface="Book Antiqua"/>
                <a:cs typeface="Book Antiqua"/>
                <a:sym typeface="Book Antiqua"/>
              </a:endParaRPr>
            </a:p>
          </p:txBody>
        </p:sp>
        <p:sp>
          <p:nvSpPr>
            <p:cNvPr id="1643" name="Shape 1643"/>
            <p:cNvSpPr/>
            <p:nvPr/>
          </p:nvSpPr>
          <p:spPr>
            <a:xfrm>
              <a:off x="609600" y="4114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a:t>
              </a:r>
              <a:endParaRPr sz="1800" b="1">
                <a:solidFill>
                  <a:schemeClr val="lt1"/>
                </a:solidFill>
                <a:latin typeface="Book Antiqua"/>
                <a:ea typeface="Book Antiqua"/>
                <a:cs typeface="Book Antiqua"/>
                <a:sym typeface="Book Antiqua"/>
              </a:endParaRPr>
            </a:p>
          </p:txBody>
        </p:sp>
        <p:sp>
          <p:nvSpPr>
            <p:cNvPr id="1644" name="Shape 1644"/>
            <p:cNvSpPr/>
            <p:nvPr/>
          </p:nvSpPr>
          <p:spPr>
            <a:xfrm>
              <a:off x="609600" y="3810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1001</a:t>
              </a:r>
              <a:endParaRPr sz="1800" b="1">
                <a:solidFill>
                  <a:schemeClr val="lt1"/>
                </a:solidFill>
                <a:latin typeface="Book Antiqua"/>
                <a:ea typeface="Book Antiqua"/>
                <a:cs typeface="Book Antiqua"/>
                <a:sym typeface="Book Antiqua"/>
              </a:endParaRPr>
            </a:p>
          </p:txBody>
        </p:sp>
        <p:sp>
          <p:nvSpPr>
            <p:cNvPr id="1645" name="Shape 1645"/>
            <p:cNvSpPr/>
            <p:nvPr/>
          </p:nvSpPr>
          <p:spPr>
            <a:xfrm>
              <a:off x="609600" y="3505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1000</a:t>
              </a:r>
              <a:endParaRPr sz="1800" b="1">
                <a:solidFill>
                  <a:schemeClr val="lt1"/>
                </a:solidFill>
                <a:latin typeface="Book Antiqua"/>
                <a:ea typeface="Book Antiqua"/>
                <a:cs typeface="Book Antiqua"/>
                <a:sym typeface="Book Antiqua"/>
              </a:endParaRPr>
            </a:p>
          </p:txBody>
        </p:sp>
        <p:sp>
          <p:nvSpPr>
            <p:cNvPr id="1646" name="Shape 1646"/>
            <p:cNvSpPr/>
            <p:nvPr/>
          </p:nvSpPr>
          <p:spPr>
            <a:xfrm>
              <a:off x="609600" y="3200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0111</a:t>
              </a:r>
              <a:endParaRPr sz="1800" b="1">
                <a:solidFill>
                  <a:schemeClr val="lt1"/>
                </a:solidFill>
                <a:latin typeface="Book Antiqua"/>
                <a:ea typeface="Book Antiqua"/>
                <a:cs typeface="Book Antiqua"/>
                <a:sym typeface="Book Antiqua"/>
              </a:endParaRPr>
            </a:p>
          </p:txBody>
        </p:sp>
        <p:sp>
          <p:nvSpPr>
            <p:cNvPr id="1647" name="Shape 1647"/>
            <p:cNvSpPr/>
            <p:nvPr/>
          </p:nvSpPr>
          <p:spPr>
            <a:xfrm>
              <a:off x="609600" y="2286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0100</a:t>
              </a:r>
              <a:endParaRPr sz="1800" b="1">
                <a:solidFill>
                  <a:schemeClr val="lt1"/>
                </a:solidFill>
                <a:latin typeface="Book Antiqua"/>
                <a:ea typeface="Book Antiqua"/>
                <a:cs typeface="Book Antiqua"/>
                <a:sym typeface="Book Antiqua"/>
              </a:endParaRPr>
            </a:p>
          </p:txBody>
        </p:sp>
        <p:sp>
          <p:nvSpPr>
            <p:cNvPr id="1648" name="Shape 1648"/>
            <p:cNvSpPr/>
            <p:nvPr/>
          </p:nvSpPr>
          <p:spPr>
            <a:xfrm>
              <a:off x="609600" y="1981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0011</a:t>
              </a:r>
              <a:endParaRPr sz="1800" b="1">
                <a:solidFill>
                  <a:schemeClr val="lt1"/>
                </a:solidFill>
                <a:latin typeface="Book Antiqua"/>
                <a:ea typeface="Book Antiqua"/>
                <a:cs typeface="Book Antiqua"/>
                <a:sym typeface="Book Antiqua"/>
              </a:endParaRPr>
            </a:p>
          </p:txBody>
        </p:sp>
        <p:sp>
          <p:nvSpPr>
            <p:cNvPr id="1649" name="Shape 1649"/>
            <p:cNvSpPr/>
            <p:nvPr/>
          </p:nvSpPr>
          <p:spPr>
            <a:xfrm>
              <a:off x="609600" y="1676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0010</a:t>
              </a:r>
              <a:endParaRPr sz="1800" b="1">
                <a:solidFill>
                  <a:schemeClr val="lt1"/>
                </a:solidFill>
                <a:latin typeface="Book Antiqua"/>
                <a:ea typeface="Book Antiqua"/>
                <a:cs typeface="Book Antiqua"/>
                <a:sym typeface="Book Antiqua"/>
              </a:endParaRPr>
            </a:p>
          </p:txBody>
        </p:sp>
        <p:sp>
          <p:nvSpPr>
            <p:cNvPr id="1650" name="Shape 1650"/>
            <p:cNvSpPr/>
            <p:nvPr/>
          </p:nvSpPr>
          <p:spPr>
            <a:xfrm>
              <a:off x="609600" y="1371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a:t>
              </a:r>
              <a:endParaRPr sz="1800" b="1">
                <a:solidFill>
                  <a:schemeClr val="lt1"/>
                </a:solidFill>
                <a:latin typeface="Book Antiqua"/>
                <a:ea typeface="Book Antiqua"/>
                <a:cs typeface="Book Antiqua"/>
                <a:sym typeface="Book Antiqua"/>
              </a:endParaRPr>
            </a:p>
          </p:txBody>
        </p:sp>
        <p:sp>
          <p:nvSpPr>
            <p:cNvPr id="1651" name="Shape 1651"/>
            <p:cNvSpPr/>
            <p:nvPr/>
          </p:nvSpPr>
          <p:spPr>
            <a:xfrm>
              <a:off x="609600" y="2590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0101</a:t>
              </a:r>
              <a:endParaRPr sz="1800" b="1">
                <a:solidFill>
                  <a:schemeClr val="lt1"/>
                </a:solidFill>
                <a:latin typeface="Book Antiqua"/>
                <a:ea typeface="Book Antiqua"/>
                <a:cs typeface="Book Antiqua"/>
                <a:sym typeface="Book Antiqua"/>
              </a:endParaRPr>
            </a:p>
          </p:txBody>
        </p:sp>
        <p:sp>
          <p:nvSpPr>
            <p:cNvPr id="1652" name="Shape 1652"/>
            <p:cNvSpPr/>
            <p:nvPr/>
          </p:nvSpPr>
          <p:spPr>
            <a:xfrm>
              <a:off x="609600" y="2895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0110</a:t>
              </a:r>
              <a:endParaRPr sz="1800" b="1">
                <a:solidFill>
                  <a:schemeClr val="lt1"/>
                </a:solidFill>
                <a:latin typeface="Book Antiqua"/>
                <a:ea typeface="Book Antiqua"/>
                <a:cs typeface="Book Antiqua"/>
                <a:sym typeface="Book Antiqua"/>
              </a:endParaRPr>
            </a:p>
          </p:txBody>
        </p:sp>
        <p:sp>
          <p:nvSpPr>
            <p:cNvPr id="1653" name="Shape 1653"/>
            <p:cNvSpPr/>
            <p:nvPr/>
          </p:nvSpPr>
          <p:spPr>
            <a:xfrm>
              <a:off x="609600" y="5638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a:t>
              </a:r>
              <a:endParaRPr sz="1800" b="1">
                <a:solidFill>
                  <a:schemeClr val="lt1"/>
                </a:solidFill>
                <a:latin typeface="Book Antiqua"/>
                <a:ea typeface="Book Antiqua"/>
                <a:cs typeface="Book Antiqua"/>
                <a:sym typeface="Book Antiqua"/>
              </a:endParaRPr>
            </a:p>
          </p:txBody>
        </p:sp>
        <p:sp>
          <p:nvSpPr>
            <p:cNvPr id="1654" name="Shape 1654"/>
            <p:cNvSpPr/>
            <p:nvPr/>
          </p:nvSpPr>
          <p:spPr>
            <a:xfrm>
              <a:off x="609600" y="5334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1110</a:t>
              </a:r>
              <a:endParaRPr sz="1800" b="1">
                <a:solidFill>
                  <a:schemeClr val="lt1"/>
                </a:solidFill>
                <a:latin typeface="Book Antiqua"/>
                <a:ea typeface="Book Antiqua"/>
                <a:cs typeface="Book Antiqua"/>
                <a:sym typeface="Book Antiqua"/>
              </a:endParaRPr>
            </a:p>
          </p:txBody>
        </p:sp>
        <p:sp>
          <p:nvSpPr>
            <p:cNvPr id="1655" name="Shape 1655"/>
            <p:cNvSpPr/>
            <p:nvPr/>
          </p:nvSpPr>
          <p:spPr>
            <a:xfrm>
              <a:off x="609600" y="5029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1101</a:t>
              </a:r>
              <a:endParaRPr sz="1800" b="1">
                <a:solidFill>
                  <a:schemeClr val="lt1"/>
                </a:solidFill>
                <a:latin typeface="Book Antiqua"/>
                <a:ea typeface="Book Antiqua"/>
                <a:cs typeface="Book Antiqua"/>
                <a:sym typeface="Book Antiqua"/>
              </a:endParaRPr>
            </a:p>
          </p:txBody>
        </p:sp>
      </p:grpSp>
      <p:sp>
        <p:nvSpPr>
          <p:cNvPr id="1656" name="Shape 1656"/>
          <p:cNvSpPr/>
          <p:nvPr/>
        </p:nvSpPr>
        <p:spPr>
          <a:xfrm>
            <a:off x="3962400" y="4191000"/>
            <a:ext cx="14478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Tag</a:t>
            </a:r>
            <a:endParaRPr sz="2400" b="1">
              <a:solidFill>
                <a:schemeClr val="lt1"/>
              </a:solidFill>
              <a:latin typeface="Book Antiqua"/>
              <a:ea typeface="Book Antiqua"/>
              <a:cs typeface="Book Antiqua"/>
              <a:sym typeface="Book Antiqua"/>
            </a:endParaRPr>
          </a:p>
        </p:txBody>
      </p:sp>
      <p:sp>
        <p:nvSpPr>
          <p:cNvPr id="1657" name="Shape 1657"/>
          <p:cNvSpPr/>
          <p:nvPr/>
        </p:nvSpPr>
        <p:spPr>
          <a:xfrm>
            <a:off x="4038600" y="5029200"/>
            <a:ext cx="13716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2</a:t>
            </a:r>
            <a:endParaRPr sz="2400" b="1">
              <a:solidFill>
                <a:schemeClr val="lt1"/>
              </a:solidFill>
              <a:latin typeface="Book Antiqua"/>
              <a:ea typeface="Book Antiqua"/>
              <a:cs typeface="Book Antiqua"/>
              <a:sym typeface="Book Antiqua"/>
            </a:endParaRPr>
          </a:p>
        </p:txBody>
      </p:sp>
      <p:sp>
        <p:nvSpPr>
          <p:cNvPr id="1658" name="Shape 1658"/>
          <p:cNvSpPr/>
          <p:nvPr/>
        </p:nvSpPr>
        <p:spPr>
          <a:xfrm>
            <a:off x="5410200" y="5029200"/>
            <a:ext cx="12954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2</a:t>
            </a:r>
            <a:endParaRPr/>
          </a:p>
        </p:txBody>
      </p:sp>
      <p:sp>
        <p:nvSpPr>
          <p:cNvPr id="1659" name="Shape 1659"/>
          <p:cNvSpPr/>
          <p:nvPr/>
        </p:nvSpPr>
        <p:spPr>
          <a:xfrm>
            <a:off x="5638800" y="1504406"/>
            <a:ext cx="838200" cy="3810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60" name="Shape 1660"/>
          <p:cNvSpPr/>
          <p:nvPr/>
        </p:nvSpPr>
        <p:spPr>
          <a:xfrm>
            <a:off x="3925389" y="1504406"/>
            <a:ext cx="838200" cy="3810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61" name="Shape 1661"/>
          <p:cNvSpPr/>
          <p:nvPr/>
        </p:nvSpPr>
        <p:spPr>
          <a:xfrm>
            <a:off x="609600" y="533400"/>
            <a:ext cx="29718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Main memory</a:t>
            </a:r>
            <a:endParaRPr sz="2400" b="1">
              <a:solidFill>
                <a:schemeClr val="lt1"/>
              </a:solidFill>
              <a:latin typeface="Book Antiqua"/>
              <a:ea typeface="Book Antiqua"/>
              <a:cs typeface="Book Antiqua"/>
              <a:sym typeface="Book Antiqua"/>
            </a:endParaRPr>
          </a:p>
        </p:txBody>
      </p:sp>
      <p:sp>
        <p:nvSpPr>
          <p:cNvPr id="1662" name="Shape 1662"/>
          <p:cNvSpPr/>
          <p:nvPr/>
        </p:nvSpPr>
        <p:spPr>
          <a:xfrm>
            <a:off x="5410200" y="4191000"/>
            <a:ext cx="13716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Offset</a:t>
            </a:r>
            <a:endParaRPr sz="2400" b="1">
              <a:solidFill>
                <a:schemeClr val="lt1"/>
              </a:solidFill>
              <a:latin typeface="Book Antiqua"/>
              <a:ea typeface="Book Antiqua"/>
              <a:cs typeface="Book Antiqua"/>
              <a:sym typeface="Book Antiqu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Shape 1667"/>
          <p:cNvSpPr txBox="1">
            <a:spLocks noGrp="1"/>
          </p:cNvSpPr>
          <p:nvPr>
            <p:ph type="title"/>
          </p:nvPr>
        </p:nvSpPr>
        <p:spPr>
          <a:xfrm>
            <a:off x="0" y="0"/>
            <a:ext cx="91440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2 WAY SET ASSOCIATIVE CACHE</a:t>
            </a:r>
            <a:endParaRPr sz="2400" b="1" i="0" u="none" strike="noStrike" cap="small">
              <a:solidFill>
                <a:schemeClr val="dk2"/>
              </a:solidFill>
              <a:latin typeface="Book Antiqua"/>
              <a:ea typeface="Book Antiqua"/>
              <a:cs typeface="Book Antiqua"/>
              <a:sym typeface="Book Antiqua"/>
            </a:endParaRPr>
          </a:p>
        </p:txBody>
      </p:sp>
      <p:sp>
        <p:nvSpPr>
          <p:cNvPr id="1668" name="Shape 1668"/>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endParaRPr sz="2400" b="0" i="0" u="none" strike="noStrike" cap="none" dirty="0">
              <a:solidFill>
                <a:schemeClr val="dk1"/>
              </a:solidFill>
              <a:latin typeface="Book Antiqua"/>
              <a:ea typeface="Book Antiqua"/>
              <a:cs typeface="Book Antiqua"/>
              <a:sym typeface="Book Antiqua"/>
            </a:endParaRPr>
          </a:p>
        </p:txBody>
      </p:sp>
      <p:sp>
        <p:nvSpPr>
          <p:cNvPr id="1669" name="Shape 1669"/>
          <p:cNvSpPr/>
          <p:nvPr/>
        </p:nvSpPr>
        <p:spPr>
          <a:xfrm>
            <a:off x="4648200" y="1524000"/>
            <a:ext cx="1447800" cy="3810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70" name="Shape 1670"/>
          <p:cNvSpPr/>
          <p:nvPr/>
        </p:nvSpPr>
        <p:spPr>
          <a:xfrm>
            <a:off x="4648200" y="1905000"/>
            <a:ext cx="1447800" cy="3810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71" name="Shape 1671"/>
          <p:cNvSpPr/>
          <p:nvPr/>
        </p:nvSpPr>
        <p:spPr>
          <a:xfrm>
            <a:off x="4648200" y="2286000"/>
            <a:ext cx="1447800" cy="4572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72" name="Shape 1672"/>
          <p:cNvSpPr/>
          <p:nvPr/>
        </p:nvSpPr>
        <p:spPr>
          <a:xfrm>
            <a:off x="4648200" y="2743200"/>
            <a:ext cx="1447800" cy="3810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nvGrpSpPr>
          <p:cNvPr id="1673" name="Shape 1673"/>
          <p:cNvGrpSpPr/>
          <p:nvPr/>
        </p:nvGrpSpPr>
        <p:grpSpPr>
          <a:xfrm>
            <a:off x="1676400" y="1600200"/>
            <a:ext cx="1905000" cy="4876800"/>
            <a:chOff x="1676400" y="1066800"/>
            <a:chExt cx="1905000" cy="4876800"/>
          </a:xfrm>
        </p:grpSpPr>
        <p:sp>
          <p:nvSpPr>
            <p:cNvPr id="1674" name="Shape 1674"/>
            <p:cNvSpPr/>
            <p:nvPr/>
          </p:nvSpPr>
          <p:spPr>
            <a:xfrm>
              <a:off x="1676400" y="53340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nvGrpSpPr>
            <p:cNvPr id="1675" name="Shape 1675"/>
            <p:cNvGrpSpPr/>
            <p:nvPr/>
          </p:nvGrpSpPr>
          <p:grpSpPr>
            <a:xfrm>
              <a:off x="1676400" y="1066800"/>
              <a:ext cx="1905000" cy="4876800"/>
              <a:chOff x="1676400" y="1066800"/>
              <a:chExt cx="1905000" cy="4876800"/>
            </a:xfrm>
          </p:grpSpPr>
          <p:sp>
            <p:nvSpPr>
              <p:cNvPr id="1676" name="Shape 1676"/>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77" name="Shape 1677"/>
              <p:cNvSpPr/>
              <p:nvPr/>
            </p:nvSpPr>
            <p:spPr>
              <a:xfrm>
                <a:off x="1676400" y="47244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78" name="Shape 1678"/>
              <p:cNvSpPr/>
              <p:nvPr/>
            </p:nvSpPr>
            <p:spPr>
              <a:xfrm>
                <a:off x="1676400" y="44196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79" name="Shape 1679"/>
              <p:cNvSpPr/>
              <p:nvPr/>
            </p:nvSpPr>
            <p:spPr>
              <a:xfrm>
                <a:off x="1676400" y="41148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80" name="Shape 1680"/>
              <p:cNvSpPr/>
              <p:nvPr/>
            </p:nvSpPr>
            <p:spPr>
              <a:xfrm>
                <a:off x="1676400" y="38100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81" name="Shape 1681"/>
              <p:cNvSpPr/>
              <p:nvPr/>
            </p:nvSpPr>
            <p:spPr>
              <a:xfrm>
                <a:off x="1676400" y="35052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82" name="Shape 1682"/>
              <p:cNvSpPr/>
              <p:nvPr/>
            </p:nvSpPr>
            <p:spPr>
              <a:xfrm>
                <a:off x="1676400" y="32004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83" name="Shape 1683"/>
              <p:cNvSpPr/>
              <p:nvPr/>
            </p:nvSpPr>
            <p:spPr>
              <a:xfrm>
                <a:off x="1676400" y="22860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84" name="Shape 1684"/>
              <p:cNvSpPr/>
              <p:nvPr/>
            </p:nvSpPr>
            <p:spPr>
              <a:xfrm>
                <a:off x="1676400" y="19812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85" name="Shape 1685"/>
              <p:cNvSpPr/>
              <p:nvPr/>
            </p:nvSpPr>
            <p:spPr>
              <a:xfrm>
                <a:off x="1676400" y="16764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86" name="Shape 1686"/>
              <p:cNvSpPr/>
              <p:nvPr/>
            </p:nvSpPr>
            <p:spPr>
              <a:xfrm>
                <a:off x="1676400" y="13716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87" name="Shape 1687"/>
              <p:cNvSpPr/>
              <p:nvPr/>
            </p:nvSpPr>
            <p:spPr>
              <a:xfrm>
                <a:off x="1676400" y="25908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88" name="Shape 1688"/>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89" name="Shape 1689"/>
              <p:cNvSpPr/>
              <p:nvPr/>
            </p:nvSpPr>
            <p:spPr>
              <a:xfrm>
                <a:off x="1676400" y="56388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690" name="Shape 1690"/>
              <p:cNvSpPr/>
              <p:nvPr/>
            </p:nvSpPr>
            <p:spPr>
              <a:xfrm>
                <a:off x="1676400" y="50292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grpSp>
      <p:sp>
        <p:nvSpPr>
          <p:cNvPr id="1691" name="Shape 1691"/>
          <p:cNvSpPr/>
          <p:nvPr/>
        </p:nvSpPr>
        <p:spPr>
          <a:xfrm>
            <a:off x="5257800" y="762000"/>
            <a:ext cx="18288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Cache</a:t>
            </a:r>
            <a:endParaRPr sz="2400" b="1">
              <a:solidFill>
                <a:schemeClr val="lt1"/>
              </a:solidFill>
              <a:latin typeface="Book Antiqua"/>
              <a:ea typeface="Book Antiqua"/>
              <a:cs typeface="Book Antiqua"/>
              <a:sym typeface="Book Antiqua"/>
            </a:endParaRPr>
          </a:p>
        </p:txBody>
      </p:sp>
      <p:grpSp>
        <p:nvGrpSpPr>
          <p:cNvPr id="1692" name="Shape 1692"/>
          <p:cNvGrpSpPr/>
          <p:nvPr/>
        </p:nvGrpSpPr>
        <p:grpSpPr>
          <a:xfrm>
            <a:off x="685800" y="1600200"/>
            <a:ext cx="914400" cy="4876800"/>
            <a:chOff x="609600" y="1066800"/>
            <a:chExt cx="914400" cy="4876800"/>
          </a:xfrm>
        </p:grpSpPr>
        <p:sp>
          <p:nvSpPr>
            <p:cNvPr id="1693" name="Shape 1693"/>
            <p:cNvSpPr/>
            <p:nvPr/>
          </p:nvSpPr>
          <p:spPr>
            <a:xfrm>
              <a:off x="609600" y="1066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a:t>
              </a:r>
              <a:endParaRPr sz="1800" b="1">
                <a:solidFill>
                  <a:schemeClr val="lt1"/>
                </a:solidFill>
                <a:latin typeface="Book Antiqua"/>
                <a:ea typeface="Book Antiqua"/>
                <a:cs typeface="Book Antiqua"/>
                <a:sym typeface="Book Antiqua"/>
              </a:endParaRPr>
            </a:p>
          </p:txBody>
        </p:sp>
        <p:sp>
          <p:nvSpPr>
            <p:cNvPr id="1694" name="Shape 1694"/>
            <p:cNvSpPr/>
            <p:nvPr/>
          </p:nvSpPr>
          <p:spPr>
            <a:xfrm>
              <a:off x="609600" y="4724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1100</a:t>
              </a:r>
              <a:endParaRPr sz="1800" b="1">
                <a:solidFill>
                  <a:schemeClr val="lt1"/>
                </a:solidFill>
                <a:latin typeface="Book Antiqua"/>
                <a:ea typeface="Book Antiqua"/>
                <a:cs typeface="Book Antiqua"/>
                <a:sym typeface="Book Antiqua"/>
              </a:endParaRPr>
            </a:p>
          </p:txBody>
        </p:sp>
        <p:sp>
          <p:nvSpPr>
            <p:cNvPr id="1695" name="Shape 1695"/>
            <p:cNvSpPr/>
            <p:nvPr/>
          </p:nvSpPr>
          <p:spPr>
            <a:xfrm>
              <a:off x="609600" y="4419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1011</a:t>
              </a:r>
              <a:endParaRPr sz="1800" b="1">
                <a:solidFill>
                  <a:schemeClr val="lt1"/>
                </a:solidFill>
                <a:latin typeface="Book Antiqua"/>
                <a:ea typeface="Book Antiqua"/>
                <a:cs typeface="Book Antiqua"/>
                <a:sym typeface="Book Antiqua"/>
              </a:endParaRPr>
            </a:p>
          </p:txBody>
        </p:sp>
        <p:sp>
          <p:nvSpPr>
            <p:cNvPr id="1696" name="Shape 1696"/>
            <p:cNvSpPr/>
            <p:nvPr/>
          </p:nvSpPr>
          <p:spPr>
            <a:xfrm>
              <a:off x="609600" y="4114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a:t>
              </a:r>
              <a:endParaRPr sz="1800" b="1">
                <a:solidFill>
                  <a:schemeClr val="lt1"/>
                </a:solidFill>
                <a:latin typeface="Book Antiqua"/>
                <a:ea typeface="Book Antiqua"/>
                <a:cs typeface="Book Antiqua"/>
                <a:sym typeface="Book Antiqua"/>
              </a:endParaRPr>
            </a:p>
          </p:txBody>
        </p:sp>
        <p:sp>
          <p:nvSpPr>
            <p:cNvPr id="1697" name="Shape 1697"/>
            <p:cNvSpPr/>
            <p:nvPr/>
          </p:nvSpPr>
          <p:spPr>
            <a:xfrm>
              <a:off x="609600" y="3810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1001</a:t>
              </a:r>
              <a:endParaRPr sz="1800" b="1">
                <a:solidFill>
                  <a:schemeClr val="lt1"/>
                </a:solidFill>
                <a:latin typeface="Book Antiqua"/>
                <a:ea typeface="Book Antiqua"/>
                <a:cs typeface="Book Antiqua"/>
                <a:sym typeface="Book Antiqua"/>
              </a:endParaRPr>
            </a:p>
          </p:txBody>
        </p:sp>
        <p:sp>
          <p:nvSpPr>
            <p:cNvPr id="1698" name="Shape 1698"/>
            <p:cNvSpPr/>
            <p:nvPr/>
          </p:nvSpPr>
          <p:spPr>
            <a:xfrm>
              <a:off x="609600" y="3505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1000</a:t>
              </a:r>
              <a:endParaRPr sz="1800" b="1">
                <a:solidFill>
                  <a:schemeClr val="lt1"/>
                </a:solidFill>
                <a:latin typeface="Book Antiqua"/>
                <a:ea typeface="Book Antiqua"/>
                <a:cs typeface="Book Antiqua"/>
                <a:sym typeface="Book Antiqua"/>
              </a:endParaRPr>
            </a:p>
          </p:txBody>
        </p:sp>
        <p:sp>
          <p:nvSpPr>
            <p:cNvPr id="1699" name="Shape 1699"/>
            <p:cNvSpPr/>
            <p:nvPr/>
          </p:nvSpPr>
          <p:spPr>
            <a:xfrm>
              <a:off x="609600" y="3200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0111</a:t>
              </a:r>
              <a:endParaRPr sz="1800" b="1">
                <a:solidFill>
                  <a:schemeClr val="lt1"/>
                </a:solidFill>
                <a:latin typeface="Book Antiqua"/>
                <a:ea typeface="Book Antiqua"/>
                <a:cs typeface="Book Antiqua"/>
                <a:sym typeface="Book Antiqua"/>
              </a:endParaRPr>
            </a:p>
          </p:txBody>
        </p:sp>
        <p:sp>
          <p:nvSpPr>
            <p:cNvPr id="1700" name="Shape 1700"/>
            <p:cNvSpPr/>
            <p:nvPr/>
          </p:nvSpPr>
          <p:spPr>
            <a:xfrm>
              <a:off x="609600" y="2286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0100</a:t>
              </a:r>
              <a:endParaRPr sz="1800" b="1">
                <a:solidFill>
                  <a:schemeClr val="lt1"/>
                </a:solidFill>
                <a:latin typeface="Book Antiqua"/>
                <a:ea typeface="Book Antiqua"/>
                <a:cs typeface="Book Antiqua"/>
                <a:sym typeface="Book Antiqua"/>
              </a:endParaRPr>
            </a:p>
          </p:txBody>
        </p:sp>
        <p:sp>
          <p:nvSpPr>
            <p:cNvPr id="1701" name="Shape 1701"/>
            <p:cNvSpPr/>
            <p:nvPr/>
          </p:nvSpPr>
          <p:spPr>
            <a:xfrm>
              <a:off x="609600" y="1981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0011</a:t>
              </a:r>
              <a:endParaRPr sz="1800" b="1">
                <a:solidFill>
                  <a:schemeClr val="lt1"/>
                </a:solidFill>
                <a:latin typeface="Book Antiqua"/>
                <a:ea typeface="Book Antiqua"/>
                <a:cs typeface="Book Antiqua"/>
                <a:sym typeface="Book Antiqua"/>
              </a:endParaRPr>
            </a:p>
          </p:txBody>
        </p:sp>
        <p:sp>
          <p:nvSpPr>
            <p:cNvPr id="1702" name="Shape 1702"/>
            <p:cNvSpPr/>
            <p:nvPr/>
          </p:nvSpPr>
          <p:spPr>
            <a:xfrm>
              <a:off x="609600" y="1676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0010</a:t>
              </a:r>
              <a:endParaRPr sz="1800" b="1">
                <a:solidFill>
                  <a:schemeClr val="lt1"/>
                </a:solidFill>
                <a:latin typeface="Book Antiqua"/>
                <a:ea typeface="Book Antiqua"/>
                <a:cs typeface="Book Antiqua"/>
                <a:sym typeface="Book Antiqua"/>
              </a:endParaRPr>
            </a:p>
          </p:txBody>
        </p:sp>
        <p:sp>
          <p:nvSpPr>
            <p:cNvPr id="1703" name="Shape 1703"/>
            <p:cNvSpPr/>
            <p:nvPr/>
          </p:nvSpPr>
          <p:spPr>
            <a:xfrm>
              <a:off x="609600" y="1371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a:t>
              </a:r>
              <a:endParaRPr sz="1800" b="1">
                <a:solidFill>
                  <a:schemeClr val="lt1"/>
                </a:solidFill>
                <a:latin typeface="Book Antiqua"/>
                <a:ea typeface="Book Antiqua"/>
                <a:cs typeface="Book Antiqua"/>
                <a:sym typeface="Book Antiqua"/>
              </a:endParaRPr>
            </a:p>
          </p:txBody>
        </p:sp>
        <p:sp>
          <p:nvSpPr>
            <p:cNvPr id="1704" name="Shape 1704"/>
            <p:cNvSpPr/>
            <p:nvPr/>
          </p:nvSpPr>
          <p:spPr>
            <a:xfrm>
              <a:off x="609600" y="2590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0101</a:t>
              </a:r>
              <a:endParaRPr sz="1800" b="1">
                <a:solidFill>
                  <a:schemeClr val="lt1"/>
                </a:solidFill>
                <a:latin typeface="Book Antiqua"/>
                <a:ea typeface="Book Antiqua"/>
                <a:cs typeface="Book Antiqua"/>
                <a:sym typeface="Book Antiqua"/>
              </a:endParaRPr>
            </a:p>
          </p:txBody>
        </p:sp>
        <p:sp>
          <p:nvSpPr>
            <p:cNvPr id="1705" name="Shape 1705"/>
            <p:cNvSpPr/>
            <p:nvPr/>
          </p:nvSpPr>
          <p:spPr>
            <a:xfrm>
              <a:off x="609600" y="2895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0110</a:t>
              </a:r>
              <a:endParaRPr sz="1800" b="1">
                <a:solidFill>
                  <a:schemeClr val="lt1"/>
                </a:solidFill>
                <a:latin typeface="Book Antiqua"/>
                <a:ea typeface="Book Antiqua"/>
                <a:cs typeface="Book Antiqua"/>
                <a:sym typeface="Book Antiqua"/>
              </a:endParaRPr>
            </a:p>
          </p:txBody>
        </p:sp>
        <p:sp>
          <p:nvSpPr>
            <p:cNvPr id="1706" name="Shape 1706"/>
            <p:cNvSpPr/>
            <p:nvPr/>
          </p:nvSpPr>
          <p:spPr>
            <a:xfrm>
              <a:off x="609600" y="5638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a:t>
              </a:r>
              <a:endParaRPr sz="1800" b="1">
                <a:solidFill>
                  <a:schemeClr val="lt1"/>
                </a:solidFill>
                <a:latin typeface="Book Antiqua"/>
                <a:ea typeface="Book Antiqua"/>
                <a:cs typeface="Book Antiqua"/>
                <a:sym typeface="Book Antiqua"/>
              </a:endParaRPr>
            </a:p>
          </p:txBody>
        </p:sp>
        <p:sp>
          <p:nvSpPr>
            <p:cNvPr id="1707" name="Shape 1707"/>
            <p:cNvSpPr/>
            <p:nvPr/>
          </p:nvSpPr>
          <p:spPr>
            <a:xfrm>
              <a:off x="609600" y="5334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1110</a:t>
              </a:r>
              <a:endParaRPr sz="1800" b="1">
                <a:solidFill>
                  <a:schemeClr val="lt1"/>
                </a:solidFill>
                <a:latin typeface="Book Antiqua"/>
                <a:ea typeface="Book Antiqua"/>
                <a:cs typeface="Book Antiqua"/>
                <a:sym typeface="Book Antiqua"/>
              </a:endParaRPr>
            </a:p>
          </p:txBody>
        </p:sp>
        <p:sp>
          <p:nvSpPr>
            <p:cNvPr id="1708" name="Shape 1708"/>
            <p:cNvSpPr/>
            <p:nvPr/>
          </p:nvSpPr>
          <p:spPr>
            <a:xfrm>
              <a:off x="609600" y="5029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1101</a:t>
              </a:r>
              <a:endParaRPr sz="1800" b="1">
                <a:solidFill>
                  <a:schemeClr val="lt1"/>
                </a:solidFill>
                <a:latin typeface="Book Antiqua"/>
                <a:ea typeface="Book Antiqua"/>
                <a:cs typeface="Book Antiqua"/>
                <a:sym typeface="Book Antiqua"/>
              </a:endParaRPr>
            </a:p>
          </p:txBody>
        </p:sp>
      </p:grpSp>
      <p:sp>
        <p:nvSpPr>
          <p:cNvPr id="1709" name="Shape 1709"/>
          <p:cNvSpPr/>
          <p:nvPr/>
        </p:nvSpPr>
        <p:spPr>
          <a:xfrm>
            <a:off x="4572000" y="4191000"/>
            <a:ext cx="18288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Tag</a:t>
            </a:r>
            <a:endParaRPr sz="2400" b="1">
              <a:solidFill>
                <a:schemeClr val="lt1"/>
              </a:solidFill>
              <a:latin typeface="Book Antiqua"/>
              <a:ea typeface="Book Antiqua"/>
              <a:cs typeface="Book Antiqua"/>
              <a:sym typeface="Book Antiqua"/>
            </a:endParaRPr>
          </a:p>
        </p:txBody>
      </p:sp>
      <p:sp>
        <p:nvSpPr>
          <p:cNvPr id="1710" name="Shape 1710"/>
          <p:cNvSpPr/>
          <p:nvPr/>
        </p:nvSpPr>
        <p:spPr>
          <a:xfrm>
            <a:off x="6400800" y="4191000"/>
            <a:ext cx="18288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Index</a:t>
            </a:r>
            <a:endParaRPr sz="2400" b="1">
              <a:solidFill>
                <a:schemeClr val="lt1"/>
              </a:solidFill>
              <a:latin typeface="Book Antiqua"/>
              <a:ea typeface="Book Antiqua"/>
              <a:cs typeface="Book Antiqua"/>
              <a:sym typeface="Book Antiqua"/>
            </a:endParaRPr>
          </a:p>
        </p:txBody>
      </p:sp>
      <p:grpSp>
        <p:nvGrpSpPr>
          <p:cNvPr id="1711" name="Shape 1711"/>
          <p:cNvGrpSpPr/>
          <p:nvPr/>
        </p:nvGrpSpPr>
        <p:grpSpPr>
          <a:xfrm>
            <a:off x="4572000" y="4876800"/>
            <a:ext cx="3657600" cy="533400"/>
            <a:chOff x="4419600" y="4953000"/>
            <a:chExt cx="3657600" cy="533400"/>
          </a:xfrm>
        </p:grpSpPr>
        <p:sp>
          <p:nvSpPr>
            <p:cNvPr id="1712" name="Shape 1712"/>
            <p:cNvSpPr/>
            <p:nvPr/>
          </p:nvSpPr>
          <p:spPr>
            <a:xfrm>
              <a:off x="4419600" y="4953000"/>
              <a:ext cx="18288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3</a:t>
              </a:r>
              <a:endParaRPr sz="2400" b="1">
                <a:solidFill>
                  <a:schemeClr val="lt1"/>
                </a:solidFill>
                <a:latin typeface="Book Antiqua"/>
                <a:ea typeface="Book Antiqua"/>
                <a:cs typeface="Book Antiqua"/>
                <a:sym typeface="Book Antiqua"/>
              </a:endParaRPr>
            </a:p>
          </p:txBody>
        </p:sp>
        <p:sp>
          <p:nvSpPr>
            <p:cNvPr id="1713" name="Shape 1713"/>
            <p:cNvSpPr/>
            <p:nvPr/>
          </p:nvSpPr>
          <p:spPr>
            <a:xfrm>
              <a:off x="6248400" y="4953000"/>
              <a:ext cx="18288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1</a:t>
              </a:r>
              <a:endParaRPr/>
            </a:p>
          </p:txBody>
        </p:sp>
      </p:grpSp>
      <p:sp>
        <p:nvSpPr>
          <p:cNvPr id="1714" name="Shape 1714"/>
          <p:cNvSpPr/>
          <p:nvPr/>
        </p:nvSpPr>
        <p:spPr>
          <a:xfrm>
            <a:off x="685800" y="838200"/>
            <a:ext cx="28194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Main Memory</a:t>
            </a:r>
            <a:endParaRPr sz="2400" b="1">
              <a:solidFill>
                <a:schemeClr val="lt1"/>
              </a:solidFill>
              <a:latin typeface="Book Antiqua"/>
              <a:ea typeface="Book Antiqua"/>
              <a:cs typeface="Book Antiqua"/>
              <a:sym typeface="Book Antiqua"/>
            </a:endParaRPr>
          </a:p>
        </p:txBody>
      </p:sp>
      <p:grpSp>
        <p:nvGrpSpPr>
          <p:cNvPr id="1715" name="Shape 1715"/>
          <p:cNvGrpSpPr/>
          <p:nvPr/>
        </p:nvGrpSpPr>
        <p:grpSpPr>
          <a:xfrm>
            <a:off x="3962400" y="1524000"/>
            <a:ext cx="533400" cy="1600200"/>
            <a:chOff x="3962400" y="1524000"/>
            <a:chExt cx="533400" cy="1600200"/>
          </a:xfrm>
        </p:grpSpPr>
        <p:sp>
          <p:nvSpPr>
            <p:cNvPr id="1716" name="Shape 1716"/>
            <p:cNvSpPr/>
            <p:nvPr/>
          </p:nvSpPr>
          <p:spPr>
            <a:xfrm>
              <a:off x="3962400" y="1524000"/>
              <a:ext cx="5334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a:t>
              </a:r>
              <a:endParaRPr sz="1800" b="1">
                <a:solidFill>
                  <a:schemeClr val="lt1"/>
                </a:solidFill>
                <a:latin typeface="Book Antiqua"/>
                <a:ea typeface="Book Antiqua"/>
                <a:cs typeface="Book Antiqua"/>
                <a:sym typeface="Book Antiqua"/>
              </a:endParaRPr>
            </a:p>
          </p:txBody>
        </p:sp>
        <p:sp>
          <p:nvSpPr>
            <p:cNvPr id="1717" name="Shape 1717"/>
            <p:cNvSpPr/>
            <p:nvPr/>
          </p:nvSpPr>
          <p:spPr>
            <a:xfrm>
              <a:off x="3962400" y="1905000"/>
              <a:ext cx="5334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a:t>
              </a:r>
              <a:endParaRPr sz="1800" b="1">
                <a:solidFill>
                  <a:schemeClr val="lt1"/>
                </a:solidFill>
                <a:latin typeface="Book Antiqua"/>
                <a:ea typeface="Book Antiqua"/>
                <a:cs typeface="Book Antiqua"/>
                <a:sym typeface="Book Antiqua"/>
              </a:endParaRPr>
            </a:p>
          </p:txBody>
        </p:sp>
        <p:sp>
          <p:nvSpPr>
            <p:cNvPr id="1718" name="Shape 1718"/>
            <p:cNvSpPr/>
            <p:nvPr/>
          </p:nvSpPr>
          <p:spPr>
            <a:xfrm>
              <a:off x="3962400" y="2286000"/>
              <a:ext cx="533400" cy="4572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a:t>
              </a:r>
              <a:endParaRPr sz="1800" b="1">
                <a:solidFill>
                  <a:schemeClr val="lt1"/>
                </a:solidFill>
                <a:latin typeface="Book Antiqua"/>
                <a:ea typeface="Book Antiqua"/>
                <a:cs typeface="Book Antiqua"/>
                <a:sym typeface="Book Antiqua"/>
              </a:endParaRPr>
            </a:p>
          </p:txBody>
        </p:sp>
        <p:sp>
          <p:nvSpPr>
            <p:cNvPr id="1719" name="Shape 1719"/>
            <p:cNvSpPr/>
            <p:nvPr/>
          </p:nvSpPr>
          <p:spPr>
            <a:xfrm>
              <a:off x="3962400" y="2743200"/>
              <a:ext cx="5334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a:t>
              </a:r>
              <a:endParaRPr sz="1800" b="1">
                <a:solidFill>
                  <a:schemeClr val="lt1"/>
                </a:solidFill>
                <a:latin typeface="Book Antiqua"/>
                <a:ea typeface="Book Antiqua"/>
                <a:cs typeface="Book Antiqua"/>
                <a:sym typeface="Book Antiqua"/>
              </a:endParaRPr>
            </a:p>
          </p:txBody>
        </p:sp>
      </p:grpSp>
      <p:cxnSp>
        <p:nvCxnSpPr>
          <p:cNvPr id="1720" name="Shape 1720"/>
          <p:cNvCxnSpPr>
            <a:endCxn id="1669" idx="1"/>
          </p:cNvCxnSpPr>
          <p:nvPr/>
        </p:nvCxnSpPr>
        <p:spPr>
          <a:xfrm rot="10800000" flipH="1">
            <a:off x="3581400" y="1714500"/>
            <a:ext cx="1066800" cy="38100"/>
          </a:xfrm>
          <a:prstGeom prst="straightConnector1">
            <a:avLst/>
          </a:prstGeom>
          <a:noFill/>
          <a:ln w="38100" cap="flat" cmpd="sng">
            <a:solidFill>
              <a:srgbClr val="FF6803"/>
            </a:solidFill>
            <a:prstDash val="solid"/>
            <a:round/>
            <a:headEnd type="stealth" w="med" len="med"/>
            <a:tailEnd type="stealth" w="med" len="med"/>
          </a:ln>
        </p:spPr>
      </p:cxnSp>
      <p:cxnSp>
        <p:nvCxnSpPr>
          <p:cNvPr id="1721" name="Shape 1721"/>
          <p:cNvCxnSpPr/>
          <p:nvPr/>
        </p:nvCxnSpPr>
        <p:spPr>
          <a:xfrm rot="-5400000">
            <a:off x="3429000" y="1828800"/>
            <a:ext cx="1295400" cy="990600"/>
          </a:xfrm>
          <a:prstGeom prst="straightConnector1">
            <a:avLst/>
          </a:prstGeom>
          <a:noFill/>
          <a:ln w="38100" cap="flat" cmpd="sng">
            <a:solidFill>
              <a:srgbClr val="FF6803"/>
            </a:solidFill>
            <a:prstDash val="solid"/>
            <a:round/>
            <a:headEnd type="stealth" w="med" len="med"/>
            <a:tailEnd type="stealth" w="med" len="med"/>
          </a:ln>
        </p:spPr>
      </p:cxnSp>
      <p:cxnSp>
        <p:nvCxnSpPr>
          <p:cNvPr id="1722" name="Shape 1722"/>
          <p:cNvCxnSpPr/>
          <p:nvPr/>
        </p:nvCxnSpPr>
        <p:spPr>
          <a:xfrm rot="-5400000">
            <a:off x="2819400" y="2438400"/>
            <a:ext cx="2514600" cy="990600"/>
          </a:xfrm>
          <a:prstGeom prst="straightConnector1">
            <a:avLst/>
          </a:prstGeom>
          <a:noFill/>
          <a:ln w="38100" cap="flat" cmpd="sng">
            <a:solidFill>
              <a:srgbClr val="FF6803"/>
            </a:solidFill>
            <a:prstDash val="solid"/>
            <a:round/>
            <a:headEnd type="stealth" w="med" len="med"/>
            <a:tailEnd type="stealth" w="med" len="med"/>
          </a:ln>
        </p:spPr>
      </p:cxnSp>
      <p:cxnSp>
        <p:nvCxnSpPr>
          <p:cNvPr id="1723" name="Shape 1723"/>
          <p:cNvCxnSpPr>
            <a:stCxn id="1677" idx="3"/>
          </p:cNvCxnSpPr>
          <p:nvPr/>
        </p:nvCxnSpPr>
        <p:spPr>
          <a:xfrm rot="10800000" flipH="1">
            <a:off x="3581400" y="1752600"/>
            <a:ext cx="990600" cy="3657600"/>
          </a:xfrm>
          <a:prstGeom prst="straightConnector1">
            <a:avLst/>
          </a:prstGeom>
          <a:noFill/>
          <a:ln w="38100" cap="flat" cmpd="sng">
            <a:solidFill>
              <a:srgbClr val="FF6803"/>
            </a:solidFill>
            <a:prstDash val="solid"/>
            <a:round/>
            <a:headEnd type="stealth" w="med" len="med"/>
            <a:tailEnd type="stealth" w="med" len="med"/>
          </a:ln>
        </p:spPr>
      </p:cxnSp>
      <p:sp>
        <p:nvSpPr>
          <p:cNvPr id="1724" name="Shape 1724"/>
          <p:cNvSpPr/>
          <p:nvPr/>
        </p:nvSpPr>
        <p:spPr>
          <a:xfrm>
            <a:off x="6553200" y="1600200"/>
            <a:ext cx="13716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dirty="0">
                <a:solidFill>
                  <a:schemeClr val="lt1"/>
                </a:solidFill>
                <a:latin typeface="Book Antiqua"/>
                <a:ea typeface="Book Antiqua"/>
                <a:cs typeface="Book Antiqua"/>
                <a:sym typeface="Book Antiqua"/>
              </a:rPr>
              <a:t>Set 0</a:t>
            </a:r>
            <a:endParaRPr sz="2400" b="1" dirty="0">
              <a:solidFill>
                <a:schemeClr val="lt1"/>
              </a:solidFill>
              <a:latin typeface="Book Antiqua"/>
              <a:ea typeface="Book Antiqua"/>
              <a:cs typeface="Book Antiqua"/>
              <a:sym typeface="Book Antiqua"/>
            </a:endParaRPr>
          </a:p>
        </p:txBody>
      </p:sp>
      <p:sp>
        <p:nvSpPr>
          <p:cNvPr id="1725" name="Shape 1725"/>
          <p:cNvSpPr/>
          <p:nvPr/>
        </p:nvSpPr>
        <p:spPr>
          <a:xfrm>
            <a:off x="6553200" y="2438400"/>
            <a:ext cx="12954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Set 1</a:t>
            </a:r>
            <a:endParaRPr sz="2400" b="1">
              <a:solidFill>
                <a:schemeClr val="lt1"/>
              </a:solidFill>
              <a:latin typeface="Book Antiqua"/>
              <a:ea typeface="Book Antiqua"/>
              <a:cs typeface="Book Antiqua"/>
              <a:sym typeface="Book Antiqua"/>
            </a:endParaRPr>
          </a:p>
        </p:txBody>
      </p:sp>
      <p:sp>
        <p:nvSpPr>
          <p:cNvPr id="1726" name="Shape 1726"/>
          <p:cNvSpPr/>
          <p:nvPr/>
        </p:nvSpPr>
        <p:spPr>
          <a:xfrm>
            <a:off x="6096000" y="1524000"/>
            <a:ext cx="304800" cy="685800"/>
          </a:xfrm>
          <a:prstGeom prst="rightBrace">
            <a:avLst>
              <a:gd name="adj1" fmla="val 8333"/>
              <a:gd name="adj2" fmla="val 50000"/>
            </a:avLst>
          </a:prstGeom>
          <a:noFill/>
          <a:ln w="127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1727" name="Shape 1727"/>
          <p:cNvSpPr/>
          <p:nvPr/>
        </p:nvSpPr>
        <p:spPr>
          <a:xfrm>
            <a:off x="6096000" y="2286000"/>
            <a:ext cx="304800" cy="838200"/>
          </a:xfrm>
          <a:prstGeom prst="rightBrace">
            <a:avLst>
              <a:gd name="adj1" fmla="val 8333"/>
              <a:gd name="adj2" fmla="val 50000"/>
            </a:avLst>
          </a:prstGeom>
          <a:noFill/>
          <a:ln w="127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2" name="Shape 1732"/>
          <p:cNvSpPr txBox="1">
            <a:spLocks noGrp="1"/>
          </p:cNvSpPr>
          <p:nvPr>
            <p:ph type="title"/>
          </p:nvPr>
        </p:nvSpPr>
        <p:spPr>
          <a:xfrm>
            <a:off x="0" y="0"/>
            <a:ext cx="9144000" cy="6858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CACHE NUMERICALS – DIRECT MAPPED CACHE</a:t>
            </a:r>
            <a:endParaRPr sz="2400" b="1" i="0" u="none" strike="noStrike" cap="small">
              <a:solidFill>
                <a:schemeClr val="dk2"/>
              </a:solidFill>
              <a:latin typeface="Book Antiqua"/>
              <a:ea typeface="Book Antiqua"/>
              <a:cs typeface="Book Antiqua"/>
              <a:sym typeface="Book Antiqua"/>
            </a:endParaRPr>
          </a:p>
        </p:txBody>
      </p:sp>
      <p:sp>
        <p:nvSpPr>
          <p:cNvPr id="1733" name="Shape 1733"/>
          <p:cNvSpPr txBox="1">
            <a:spLocks noGrp="1"/>
          </p:cNvSpPr>
          <p:nvPr>
            <p:ph type="body" idx="1"/>
          </p:nvPr>
        </p:nvSpPr>
        <p:spPr>
          <a:xfrm>
            <a:off x="0" y="685800"/>
            <a:ext cx="9144000" cy="6172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accent1"/>
              </a:buClr>
              <a:buFont typeface="Noto Sans Symbols"/>
              <a:buNone/>
            </a:pPr>
            <a:r>
              <a:rPr lang="en-US" sz="2400" b="0" i="0" u="none" strike="noStrike" cap="none" dirty="0">
                <a:solidFill>
                  <a:schemeClr val="dk1"/>
                </a:solidFill>
                <a:latin typeface="Book Antiqua"/>
                <a:ea typeface="Book Antiqua"/>
                <a:cs typeface="Book Antiqua"/>
                <a:sym typeface="Book Antiqua"/>
              </a:rPr>
              <a:t>A cache is direct-mapped and has 64 KB data. Each block contains 32 bytes. The address is 32 bits wide. What are the sizes of the tag, index, and block offset fields?</a:t>
            </a:r>
            <a:endParaRPr dirty="0"/>
          </a:p>
          <a:p>
            <a:pPr marL="0" marR="0" lvl="0" indent="0" algn="just" rtl="0">
              <a:spcBef>
                <a:spcPts val="600"/>
              </a:spcBef>
              <a:spcAft>
                <a:spcPts val="0"/>
              </a:spcAft>
              <a:buClr>
                <a:schemeClr val="accent1"/>
              </a:buClr>
              <a:buFont typeface="Noto Sans Symbols"/>
              <a:buNone/>
            </a:pPr>
            <a:endParaRPr sz="2400" b="0" i="0" u="none" strike="noStrike" cap="none" dirty="0">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r>
              <a:rPr lang="en-US" sz="2400" b="0" i="0" u="none" strike="noStrike" cap="none" dirty="0">
                <a:solidFill>
                  <a:schemeClr val="dk1"/>
                </a:solidFill>
                <a:latin typeface="Book Antiqua"/>
                <a:ea typeface="Book Antiqua"/>
                <a:cs typeface="Book Antiqua"/>
                <a:sym typeface="Book Antiqua"/>
              </a:rPr>
              <a:t>Block Size = 32 bytes. So we need 5 bits to address bytes within the block</a:t>
            </a:r>
            <a:endParaRPr sz="2400" b="0" i="0" u="none" strike="noStrike" cap="none" dirty="0">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r>
              <a:rPr lang="en-US" sz="2400" b="0" i="0" u="none" strike="noStrike" cap="none" dirty="0">
                <a:solidFill>
                  <a:schemeClr val="dk1"/>
                </a:solidFill>
                <a:latin typeface="Book Antiqua"/>
                <a:ea typeface="Book Antiqua"/>
                <a:cs typeface="Book Antiqua"/>
                <a:sym typeface="Book Antiqua"/>
              </a:rPr>
              <a:t>Number of Blocks = Cache Size/Block Size = 64 KB/32 Bytes</a:t>
            </a:r>
            <a:endParaRPr dirty="0"/>
          </a:p>
          <a:p>
            <a:pPr marL="0" marR="0" lvl="0" indent="0" algn="just" rtl="0">
              <a:spcBef>
                <a:spcPts val="600"/>
              </a:spcBef>
              <a:spcAft>
                <a:spcPts val="0"/>
              </a:spcAft>
              <a:buClr>
                <a:schemeClr val="accent1"/>
              </a:buClr>
              <a:buFont typeface="Noto Sans Symbols"/>
              <a:buNone/>
            </a:pPr>
            <a:r>
              <a:rPr lang="en-US" sz="2400" b="0" i="0" u="none" strike="noStrike" cap="none" dirty="0">
                <a:solidFill>
                  <a:schemeClr val="dk1"/>
                </a:solidFill>
                <a:latin typeface="Book Antiqua"/>
                <a:ea typeface="Book Antiqua"/>
                <a:cs typeface="Book Antiqua"/>
                <a:sym typeface="Book Antiqua"/>
              </a:rPr>
              <a:t>                               = 2</a:t>
            </a:r>
            <a:r>
              <a:rPr lang="en-US" sz="2400" b="0" i="0" u="none" strike="noStrike" cap="none" baseline="30000" dirty="0">
                <a:solidFill>
                  <a:schemeClr val="dk1"/>
                </a:solidFill>
                <a:latin typeface="Book Antiqua"/>
                <a:ea typeface="Book Antiqua"/>
                <a:cs typeface="Book Antiqua"/>
                <a:sym typeface="Book Antiqua"/>
              </a:rPr>
              <a:t>6</a:t>
            </a:r>
            <a:r>
              <a:rPr lang="en-US" sz="2400" b="0" i="0" u="none" strike="noStrike" cap="none" dirty="0">
                <a:solidFill>
                  <a:schemeClr val="dk1"/>
                </a:solidFill>
                <a:latin typeface="Book Antiqua"/>
                <a:ea typeface="Book Antiqua"/>
                <a:cs typeface="Book Antiqua"/>
                <a:sym typeface="Book Antiqua"/>
              </a:rPr>
              <a:t> * 2</a:t>
            </a:r>
            <a:r>
              <a:rPr lang="en-US" sz="2400" b="0" i="0" u="none" strike="noStrike" cap="none" baseline="30000" dirty="0">
                <a:solidFill>
                  <a:schemeClr val="dk1"/>
                </a:solidFill>
                <a:latin typeface="Book Antiqua"/>
                <a:ea typeface="Book Antiqua"/>
                <a:cs typeface="Book Antiqua"/>
                <a:sym typeface="Book Antiqua"/>
              </a:rPr>
              <a:t>10</a:t>
            </a:r>
            <a:r>
              <a:rPr lang="en-US" sz="2400" b="0" i="0" u="none" strike="noStrike" cap="none" dirty="0">
                <a:solidFill>
                  <a:schemeClr val="dk1"/>
                </a:solidFill>
                <a:latin typeface="Book Antiqua"/>
                <a:ea typeface="Book Antiqua"/>
                <a:cs typeface="Book Antiqua"/>
                <a:sym typeface="Book Antiqua"/>
              </a:rPr>
              <a:t>/ 2</a:t>
            </a:r>
            <a:r>
              <a:rPr lang="en-US" sz="2400" b="0" i="0" u="none" strike="noStrike" cap="none" baseline="30000" dirty="0">
                <a:solidFill>
                  <a:schemeClr val="dk1"/>
                </a:solidFill>
                <a:latin typeface="Book Antiqua"/>
                <a:ea typeface="Book Antiqua"/>
                <a:cs typeface="Book Antiqua"/>
                <a:sym typeface="Book Antiqua"/>
              </a:rPr>
              <a:t>5</a:t>
            </a:r>
            <a:r>
              <a:rPr lang="en-US" sz="2400" b="0" i="0" u="none" strike="noStrike" cap="none" dirty="0">
                <a:solidFill>
                  <a:schemeClr val="dk1"/>
                </a:solidFill>
                <a:latin typeface="Book Antiqua"/>
                <a:ea typeface="Book Antiqua"/>
                <a:cs typeface="Book Antiqua"/>
                <a:sym typeface="Book Antiqua"/>
              </a:rPr>
              <a:t> = 2</a:t>
            </a:r>
            <a:r>
              <a:rPr lang="en-US" sz="2400" b="0" i="0" u="none" strike="noStrike" cap="none" baseline="30000" dirty="0">
                <a:solidFill>
                  <a:schemeClr val="dk1"/>
                </a:solidFill>
                <a:latin typeface="Book Antiqua"/>
                <a:ea typeface="Book Antiqua"/>
                <a:cs typeface="Book Antiqua"/>
                <a:sym typeface="Book Antiqua"/>
              </a:rPr>
              <a:t>11</a:t>
            </a:r>
            <a:r>
              <a:rPr lang="en-US" sz="2400" b="0" i="0" u="none" strike="noStrike" cap="none" dirty="0">
                <a:solidFill>
                  <a:schemeClr val="dk1"/>
                </a:solidFill>
                <a:latin typeface="Book Antiqua"/>
                <a:ea typeface="Book Antiqua"/>
                <a:cs typeface="Book Antiqua"/>
                <a:sym typeface="Book Antiqua"/>
              </a:rPr>
              <a:t> </a:t>
            </a:r>
            <a:endParaRPr dirty="0"/>
          </a:p>
          <a:p>
            <a:pPr marL="0" marR="0" lvl="0" indent="0" algn="just" rtl="0">
              <a:spcBef>
                <a:spcPts val="600"/>
              </a:spcBef>
              <a:spcAft>
                <a:spcPts val="0"/>
              </a:spcAft>
              <a:buClr>
                <a:schemeClr val="accent1"/>
              </a:buClr>
              <a:buFont typeface="Noto Sans Symbols"/>
              <a:buNone/>
            </a:pPr>
            <a:r>
              <a:rPr lang="en-US" sz="2400" b="0" i="0" u="none" strike="noStrike" cap="none" dirty="0">
                <a:solidFill>
                  <a:schemeClr val="dk1"/>
                </a:solidFill>
                <a:latin typeface="Book Antiqua"/>
                <a:ea typeface="Book Antiqua"/>
                <a:cs typeface="Book Antiqua"/>
                <a:sym typeface="Book Antiqua"/>
              </a:rPr>
              <a:t>We need 11 bits to address the blocks</a:t>
            </a:r>
            <a:endParaRPr sz="2400" b="0" i="0" u="none" strike="noStrike" cap="none" dirty="0">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r>
              <a:rPr lang="en-US" sz="2400" b="0" i="0" u="none" strike="noStrike" cap="none" dirty="0">
                <a:solidFill>
                  <a:schemeClr val="dk1"/>
                </a:solidFill>
                <a:latin typeface="Book Antiqua"/>
                <a:ea typeface="Book Antiqua"/>
                <a:cs typeface="Book Antiqua"/>
                <a:sym typeface="Book Antiqua"/>
              </a:rPr>
              <a:t>Number of Tag bits = 32 – 11 – 5 = 16 bits</a:t>
            </a:r>
            <a:endParaRPr sz="2400" b="0" i="0" u="none" strike="noStrike" cap="none" dirty="0">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endParaRPr sz="2400" b="0" i="0" u="none" strike="noStrike" cap="none" dirty="0">
              <a:solidFill>
                <a:schemeClr val="dk1"/>
              </a:solidFill>
              <a:latin typeface="Book Antiqua"/>
              <a:ea typeface="Book Antiqua"/>
              <a:cs typeface="Book Antiqua"/>
              <a:sym typeface="Book Antiqua"/>
            </a:endParaRPr>
          </a:p>
          <a:p>
            <a:pPr marL="0" marR="0" lvl="0" indent="0" algn="l" rtl="0">
              <a:spcBef>
                <a:spcPts val="600"/>
              </a:spcBef>
              <a:spcAft>
                <a:spcPts val="0"/>
              </a:spcAft>
              <a:buClr>
                <a:schemeClr val="accent1"/>
              </a:buClr>
              <a:buFont typeface="Noto Sans Symbols"/>
              <a:buNone/>
            </a:pPr>
            <a:endParaRPr sz="2400" b="0" i="0" u="none" strike="noStrike" cap="none" dirty="0">
              <a:solidFill>
                <a:schemeClr val="dk1"/>
              </a:solidFill>
              <a:latin typeface="Book Antiqua"/>
              <a:ea typeface="Book Antiqua"/>
              <a:cs typeface="Book Antiqua"/>
              <a:sym typeface="Book Antiqua"/>
            </a:endParaRPr>
          </a:p>
        </p:txBody>
      </p:sp>
      <p:grpSp>
        <p:nvGrpSpPr>
          <p:cNvPr id="1734" name="Shape 1734"/>
          <p:cNvGrpSpPr/>
          <p:nvPr/>
        </p:nvGrpSpPr>
        <p:grpSpPr>
          <a:xfrm>
            <a:off x="524608" y="5166946"/>
            <a:ext cx="6430108" cy="548054"/>
            <a:chOff x="533400" y="5014546"/>
            <a:chExt cx="6430108" cy="548054"/>
          </a:xfrm>
        </p:grpSpPr>
        <p:sp>
          <p:nvSpPr>
            <p:cNvPr id="1735" name="Shape 1735"/>
            <p:cNvSpPr/>
            <p:nvPr/>
          </p:nvSpPr>
          <p:spPr>
            <a:xfrm>
              <a:off x="533400" y="5029200"/>
              <a:ext cx="21336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w="12700" cap="flat" cmpd="sng">
              <a:solidFill>
                <a:srgbClr val="B90C00"/>
              </a:solidFill>
              <a:prstDash val="solid"/>
              <a:round/>
              <a:headEnd type="none" w="sm" len="sm"/>
              <a:tailEnd type="none" w="sm" len="sm"/>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TAG</a:t>
              </a:r>
              <a:endParaRPr sz="1800" b="1">
                <a:solidFill>
                  <a:schemeClr val="lt1"/>
                </a:solidFill>
                <a:latin typeface="Book Antiqua"/>
                <a:ea typeface="Book Antiqua"/>
                <a:cs typeface="Book Antiqua"/>
                <a:sym typeface="Book Antiqua"/>
              </a:endParaRPr>
            </a:p>
          </p:txBody>
        </p:sp>
        <p:sp>
          <p:nvSpPr>
            <p:cNvPr id="1736" name="Shape 1736"/>
            <p:cNvSpPr/>
            <p:nvPr/>
          </p:nvSpPr>
          <p:spPr>
            <a:xfrm>
              <a:off x="2672862" y="5014546"/>
              <a:ext cx="21336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w="12700" cap="flat" cmpd="sng">
              <a:solidFill>
                <a:srgbClr val="B90C00"/>
              </a:solidFill>
              <a:prstDash val="solid"/>
              <a:round/>
              <a:headEnd type="none" w="sm" len="sm"/>
              <a:tailEnd type="none" w="sm" len="sm"/>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INDEX</a:t>
              </a:r>
              <a:endParaRPr sz="1800" b="1">
                <a:solidFill>
                  <a:schemeClr val="lt1"/>
                </a:solidFill>
                <a:latin typeface="Book Antiqua"/>
                <a:ea typeface="Book Antiqua"/>
                <a:cs typeface="Book Antiqua"/>
                <a:sym typeface="Book Antiqua"/>
              </a:endParaRPr>
            </a:p>
          </p:txBody>
        </p:sp>
        <p:sp>
          <p:nvSpPr>
            <p:cNvPr id="1737" name="Shape 1737"/>
            <p:cNvSpPr/>
            <p:nvPr/>
          </p:nvSpPr>
          <p:spPr>
            <a:xfrm>
              <a:off x="4829908" y="5014546"/>
              <a:ext cx="21336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w="12700" cap="flat" cmpd="sng">
              <a:solidFill>
                <a:srgbClr val="B90C00"/>
              </a:solidFill>
              <a:prstDash val="solid"/>
              <a:round/>
              <a:headEnd type="none" w="sm" len="sm"/>
              <a:tailEnd type="none" w="sm" len="sm"/>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OFFSET</a:t>
              </a:r>
              <a:endParaRPr sz="1800" b="1">
                <a:solidFill>
                  <a:schemeClr val="lt1"/>
                </a:solidFill>
                <a:latin typeface="Book Antiqua"/>
                <a:ea typeface="Book Antiqua"/>
                <a:cs typeface="Book Antiqua"/>
                <a:sym typeface="Book Antiqua"/>
              </a:endParaRPr>
            </a:p>
          </p:txBody>
        </p:sp>
      </p:grpSp>
      <p:grpSp>
        <p:nvGrpSpPr>
          <p:cNvPr id="1738" name="Shape 1738"/>
          <p:cNvGrpSpPr/>
          <p:nvPr/>
        </p:nvGrpSpPr>
        <p:grpSpPr>
          <a:xfrm>
            <a:off x="524608" y="5715000"/>
            <a:ext cx="6430108" cy="548054"/>
            <a:chOff x="533400" y="5014546"/>
            <a:chExt cx="6430108" cy="548054"/>
          </a:xfrm>
        </p:grpSpPr>
        <p:sp>
          <p:nvSpPr>
            <p:cNvPr id="1739" name="Shape 1739"/>
            <p:cNvSpPr/>
            <p:nvPr/>
          </p:nvSpPr>
          <p:spPr>
            <a:xfrm>
              <a:off x="533400" y="5029200"/>
              <a:ext cx="21336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16</a:t>
              </a:r>
              <a:endParaRPr sz="3200" b="1">
                <a:solidFill>
                  <a:schemeClr val="lt1"/>
                </a:solidFill>
                <a:latin typeface="Book Antiqua"/>
                <a:ea typeface="Book Antiqua"/>
                <a:cs typeface="Book Antiqua"/>
                <a:sym typeface="Book Antiqua"/>
              </a:endParaRPr>
            </a:p>
          </p:txBody>
        </p:sp>
        <p:sp>
          <p:nvSpPr>
            <p:cNvPr id="1740" name="Shape 1740"/>
            <p:cNvSpPr/>
            <p:nvPr/>
          </p:nvSpPr>
          <p:spPr>
            <a:xfrm>
              <a:off x="2672862" y="5014546"/>
              <a:ext cx="21336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11</a:t>
              </a:r>
              <a:endParaRPr sz="3200" b="1">
                <a:solidFill>
                  <a:schemeClr val="lt1"/>
                </a:solidFill>
                <a:latin typeface="Book Antiqua"/>
                <a:ea typeface="Book Antiqua"/>
                <a:cs typeface="Book Antiqua"/>
                <a:sym typeface="Book Antiqua"/>
              </a:endParaRPr>
            </a:p>
          </p:txBody>
        </p:sp>
        <p:sp>
          <p:nvSpPr>
            <p:cNvPr id="1741" name="Shape 1741"/>
            <p:cNvSpPr/>
            <p:nvPr/>
          </p:nvSpPr>
          <p:spPr>
            <a:xfrm>
              <a:off x="4829908" y="5014546"/>
              <a:ext cx="21336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5</a:t>
              </a:r>
              <a:endParaRPr sz="3200" b="1">
                <a:solidFill>
                  <a:schemeClr val="lt1"/>
                </a:solidFill>
                <a:latin typeface="Book Antiqua"/>
                <a:ea typeface="Book Antiqua"/>
                <a:cs typeface="Book Antiqua"/>
                <a:sym typeface="Book Antiqua"/>
              </a:endParaRPr>
            </a:p>
          </p:txBody>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Shape 1746"/>
          <p:cNvSpPr txBox="1">
            <a:spLocks noGrp="1"/>
          </p:cNvSpPr>
          <p:nvPr>
            <p:ph type="title"/>
          </p:nvPr>
        </p:nvSpPr>
        <p:spPr>
          <a:xfrm>
            <a:off x="0" y="0"/>
            <a:ext cx="91440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SET ASSOCIATIVE CACHE</a:t>
            </a:r>
            <a:endParaRPr sz="2400" b="1" i="0" u="none" strike="noStrike" cap="small">
              <a:solidFill>
                <a:schemeClr val="dk2"/>
              </a:solidFill>
              <a:latin typeface="Book Antiqua"/>
              <a:ea typeface="Book Antiqua"/>
              <a:cs typeface="Book Antiqua"/>
              <a:sym typeface="Book Antiqua"/>
            </a:endParaRPr>
          </a:p>
        </p:txBody>
      </p:sp>
      <p:sp>
        <p:nvSpPr>
          <p:cNvPr id="1747" name="Shape 1747"/>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In the Direct Mapped cache each Main Memory Block can be mapped to only one location in the Cache. This means that there is no flexibility and if a Main Memory block needs to be loaded in the Cache it needs to replace an existing block. But this is against the principle of temporal locality where a block which is accessed recently is likely to be accessed again in the near future. So the Miss rate in direct mapped cache is high.</a:t>
            </a:r>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The Set Associative Cache provides greater flexibility and it allows a Main Memory Block to be loaded in any of the blocks in the Cache pertaining to the set.</a:t>
            </a:r>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2 Way Set Associativity means that there are 2 blocks per set</a:t>
            </a:r>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4 Way Set Associativity means that there are 4 blocks per set</a:t>
            </a:r>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m Way Set Associativity means that there are m blocks per set</a:t>
            </a:r>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Full Set Associativity means that there are as many sets as there are blocks. That means any block in Main memory can be mapped to any Cache block</a:t>
            </a:r>
            <a:endParaRPr sz="2400" b="0" i="0" u="none" strike="noStrike" cap="none">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Shape 1752"/>
          <p:cNvSpPr txBox="1">
            <a:spLocks noGrp="1"/>
          </p:cNvSpPr>
          <p:nvPr>
            <p:ph type="title"/>
          </p:nvPr>
        </p:nvSpPr>
        <p:spPr>
          <a:xfrm>
            <a:off x="0" y="0"/>
            <a:ext cx="91440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Direct Mapped, 4-Way Set Associative &amp; Fully ASSOCIATIVE</a:t>
            </a:r>
            <a:endParaRPr sz="2160" b="1" i="0" u="none" strike="noStrike" cap="small">
              <a:solidFill>
                <a:schemeClr val="dk2"/>
              </a:solidFill>
              <a:latin typeface="Book Antiqua"/>
              <a:ea typeface="Book Antiqua"/>
              <a:cs typeface="Book Antiqua"/>
              <a:sym typeface="Book Antiqua"/>
            </a:endParaRPr>
          </a:p>
        </p:txBody>
      </p:sp>
      <p:sp>
        <p:nvSpPr>
          <p:cNvPr id="1753" name="Shape 1753"/>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grpSp>
        <p:nvGrpSpPr>
          <p:cNvPr id="1754" name="Shape 1754"/>
          <p:cNvGrpSpPr/>
          <p:nvPr/>
        </p:nvGrpSpPr>
        <p:grpSpPr>
          <a:xfrm>
            <a:off x="152400" y="1764325"/>
            <a:ext cx="8686800" cy="4953000"/>
            <a:chOff x="152400" y="1037494"/>
            <a:chExt cx="8686800" cy="4953000"/>
          </a:xfrm>
        </p:grpSpPr>
        <p:grpSp>
          <p:nvGrpSpPr>
            <p:cNvPr id="1755" name="Shape 1755"/>
            <p:cNvGrpSpPr/>
            <p:nvPr/>
          </p:nvGrpSpPr>
          <p:grpSpPr>
            <a:xfrm>
              <a:off x="1143000" y="1037494"/>
              <a:ext cx="1905000" cy="4876800"/>
              <a:chOff x="1676400" y="1066800"/>
              <a:chExt cx="1905000" cy="4876800"/>
            </a:xfrm>
          </p:grpSpPr>
          <p:sp>
            <p:nvSpPr>
              <p:cNvPr id="1756" name="Shape 1756"/>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57" name="Shape 1757"/>
              <p:cNvSpPr/>
              <p:nvPr/>
            </p:nvSpPr>
            <p:spPr>
              <a:xfrm>
                <a:off x="1676400" y="4724400"/>
                <a:ext cx="1905000" cy="304800"/>
              </a:xfrm>
              <a:prstGeom prst="rect">
                <a:avLst/>
              </a:prstGeom>
              <a:solidFill>
                <a:srgbClr val="99FF99"/>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58" name="Shape 1758"/>
              <p:cNvSpPr/>
              <p:nvPr/>
            </p:nvSpPr>
            <p:spPr>
              <a:xfrm>
                <a:off x="1676400" y="4419600"/>
                <a:ext cx="1905000" cy="304800"/>
              </a:xfrm>
              <a:prstGeom prst="rect">
                <a:avLst/>
              </a:prstGeom>
              <a:solidFill>
                <a:srgbClr val="0000FF"/>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59" name="Shape 1759"/>
              <p:cNvSpPr/>
              <p:nvPr/>
            </p:nvSpPr>
            <p:spPr>
              <a:xfrm>
                <a:off x="1676400" y="4114800"/>
                <a:ext cx="1905000" cy="304800"/>
              </a:xfrm>
              <a:prstGeom prst="rect">
                <a:avLst/>
              </a:prstGeom>
              <a:solidFill>
                <a:srgbClr val="3667C4"/>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60" name="Shape 1760"/>
              <p:cNvSpPr/>
              <p:nvPr/>
            </p:nvSpPr>
            <p:spPr>
              <a:xfrm>
                <a:off x="1676400" y="3810000"/>
                <a:ext cx="1905000" cy="304800"/>
              </a:xfrm>
              <a:prstGeom prst="rect">
                <a:avLst/>
              </a:prstGeom>
              <a:solidFill>
                <a:srgbClr val="E65C01"/>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61" name="Shape 1761"/>
              <p:cNvSpPr/>
              <p:nvPr/>
            </p:nvSpPr>
            <p:spPr>
              <a:xfrm>
                <a:off x="1676400" y="3505200"/>
                <a:ext cx="1905000" cy="304800"/>
              </a:xfrm>
              <a:prstGeom prst="rect">
                <a:avLst/>
              </a:prstGeom>
              <a:solidFill>
                <a:srgbClr val="BA7FFB"/>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62" name="Shape 1762"/>
              <p:cNvSpPr/>
              <p:nvPr/>
            </p:nvSpPr>
            <p:spPr>
              <a:xfrm>
                <a:off x="1676400" y="3200400"/>
                <a:ext cx="1905000" cy="304800"/>
              </a:xfrm>
              <a:prstGeom prst="rect">
                <a:avLst/>
              </a:prstGeom>
              <a:solidFill>
                <a:srgbClr val="0C0C0C"/>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63" name="Shape 1763"/>
              <p:cNvSpPr/>
              <p:nvPr/>
            </p:nvSpPr>
            <p:spPr>
              <a:xfrm>
                <a:off x="1676400" y="2286000"/>
                <a:ext cx="1905000" cy="304800"/>
              </a:xfrm>
              <a:prstGeom prst="rect">
                <a:avLst/>
              </a:prstGeom>
              <a:solidFill>
                <a:srgbClr val="92D05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64" name="Shape 1764"/>
              <p:cNvSpPr/>
              <p:nvPr/>
            </p:nvSpPr>
            <p:spPr>
              <a:xfrm>
                <a:off x="1676400" y="1981200"/>
                <a:ext cx="1905000" cy="304800"/>
              </a:xfrm>
              <a:prstGeom prst="rect">
                <a:avLst/>
              </a:prstGeom>
              <a:solidFill>
                <a:srgbClr val="00B0F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65" name="Shape 1765"/>
              <p:cNvSpPr/>
              <p:nvPr/>
            </p:nvSpPr>
            <p:spPr>
              <a:xfrm>
                <a:off x="1676400" y="1676400"/>
                <a:ext cx="1905000" cy="304800"/>
              </a:xfrm>
              <a:prstGeom prst="rect">
                <a:avLst/>
              </a:prstGeom>
              <a:solidFill>
                <a:srgbClr val="FF00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66" name="Shape 1766"/>
              <p:cNvSpPr/>
              <p:nvPr/>
            </p:nvSpPr>
            <p:spPr>
              <a:xfrm>
                <a:off x="1676400" y="1371600"/>
                <a:ext cx="1905000" cy="3048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67" name="Shape 1767"/>
              <p:cNvSpPr/>
              <p:nvPr/>
            </p:nvSpPr>
            <p:spPr>
              <a:xfrm>
                <a:off x="1676400" y="2590800"/>
                <a:ext cx="1905000" cy="304800"/>
              </a:xfrm>
              <a:prstGeom prst="rect">
                <a:avLst/>
              </a:prstGeom>
              <a:solidFill>
                <a:srgbClr val="7030A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68" name="Shape 1768"/>
              <p:cNvSpPr/>
              <p:nvPr/>
            </p:nvSpPr>
            <p:spPr>
              <a:xfrm>
                <a:off x="1676400" y="2895600"/>
                <a:ext cx="1905000" cy="304800"/>
              </a:xfrm>
              <a:prstGeom prst="rect">
                <a:avLst/>
              </a:prstGeom>
              <a:solidFill>
                <a:srgbClr val="CDD4E5"/>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69" name="Shape 1769"/>
              <p:cNvSpPr/>
              <p:nvPr/>
            </p:nvSpPr>
            <p:spPr>
              <a:xfrm>
                <a:off x="1676400" y="5638800"/>
                <a:ext cx="1905000" cy="304800"/>
              </a:xfrm>
              <a:prstGeom prst="rect">
                <a:avLst/>
              </a:prstGeom>
              <a:solidFill>
                <a:srgbClr val="FF00FF"/>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70" name="Shape 1770"/>
              <p:cNvSpPr/>
              <p:nvPr/>
            </p:nvSpPr>
            <p:spPr>
              <a:xfrm>
                <a:off x="1676400" y="5334000"/>
                <a:ext cx="1905000" cy="304800"/>
              </a:xfrm>
              <a:prstGeom prst="rect">
                <a:avLst/>
              </a:prstGeom>
              <a:solidFill>
                <a:srgbClr val="00B05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71" name="Shape 1771"/>
              <p:cNvSpPr/>
              <p:nvPr/>
            </p:nvSpPr>
            <p:spPr>
              <a:xfrm>
                <a:off x="1676400" y="5029200"/>
                <a:ext cx="1905000" cy="304800"/>
              </a:xfrm>
              <a:prstGeom prst="rect">
                <a:avLst/>
              </a:prstGeom>
              <a:solidFill>
                <a:srgbClr val="FF7C8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grpSp>
          <p:nvGrpSpPr>
            <p:cNvPr id="1772" name="Shape 1772"/>
            <p:cNvGrpSpPr/>
            <p:nvPr/>
          </p:nvGrpSpPr>
          <p:grpSpPr>
            <a:xfrm>
              <a:off x="152400" y="1066800"/>
              <a:ext cx="914400" cy="4876800"/>
              <a:chOff x="609600" y="1066800"/>
              <a:chExt cx="914400" cy="4876800"/>
            </a:xfrm>
          </p:grpSpPr>
          <p:sp>
            <p:nvSpPr>
              <p:cNvPr id="1773" name="Shape 1773"/>
              <p:cNvSpPr/>
              <p:nvPr/>
            </p:nvSpPr>
            <p:spPr>
              <a:xfrm>
                <a:off x="609600" y="1066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a:t>
                </a:r>
                <a:endParaRPr sz="1800" b="1">
                  <a:solidFill>
                    <a:schemeClr val="lt1"/>
                  </a:solidFill>
                  <a:latin typeface="Book Antiqua"/>
                  <a:ea typeface="Book Antiqua"/>
                  <a:cs typeface="Book Antiqua"/>
                  <a:sym typeface="Book Antiqua"/>
                </a:endParaRPr>
              </a:p>
            </p:txBody>
          </p:sp>
          <p:sp>
            <p:nvSpPr>
              <p:cNvPr id="1774" name="Shape 1774"/>
              <p:cNvSpPr/>
              <p:nvPr/>
            </p:nvSpPr>
            <p:spPr>
              <a:xfrm>
                <a:off x="609600" y="4724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1100</a:t>
                </a:r>
                <a:endParaRPr sz="1800" b="1">
                  <a:solidFill>
                    <a:schemeClr val="lt1"/>
                  </a:solidFill>
                  <a:latin typeface="Book Antiqua"/>
                  <a:ea typeface="Book Antiqua"/>
                  <a:cs typeface="Book Antiqua"/>
                  <a:sym typeface="Book Antiqua"/>
                </a:endParaRPr>
              </a:p>
            </p:txBody>
          </p:sp>
          <p:sp>
            <p:nvSpPr>
              <p:cNvPr id="1775" name="Shape 1775"/>
              <p:cNvSpPr/>
              <p:nvPr/>
            </p:nvSpPr>
            <p:spPr>
              <a:xfrm>
                <a:off x="609600" y="4419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1011</a:t>
                </a:r>
                <a:endParaRPr sz="1800" b="1">
                  <a:solidFill>
                    <a:schemeClr val="lt1"/>
                  </a:solidFill>
                  <a:latin typeface="Book Antiqua"/>
                  <a:ea typeface="Book Antiqua"/>
                  <a:cs typeface="Book Antiqua"/>
                  <a:sym typeface="Book Antiqua"/>
                </a:endParaRPr>
              </a:p>
            </p:txBody>
          </p:sp>
          <p:sp>
            <p:nvSpPr>
              <p:cNvPr id="1776" name="Shape 1776"/>
              <p:cNvSpPr/>
              <p:nvPr/>
            </p:nvSpPr>
            <p:spPr>
              <a:xfrm>
                <a:off x="609600" y="4114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a:t>
                </a:r>
                <a:endParaRPr sz="1800" b="1">
                  <a:solidFill>
                    <a:schemeClr val="lt1"/>
                  </a:solidFill>
                  <a:latin typeface="Book Antiqua"/>
                  <a:ea typeface="Book Antiqua"/>
                  <a:cs typeface="Book Antiqua"/>
                  <a:sym typeface="Book Antiqua"/>
                </a:endParaRPr>
              </a:p>
            </p:txBody>
          </p:sp>
          <p:sp>
            <p:nvSpPr>
              <p:cNvPr id="1777" name="Shape 1777"/>
              <p:cNvSpPr/>
              <p:nvPr/>
            </p:nvSpPr>
            <p:spPr>
              <a:xfrm>
                <a:off x="609600" y="3810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1001</a:t>
                </a:r>
                <a:endParaRPr sz="1800" b="1">
                  <a:solidFill>
                    <a:schemeClr val="lt1"/>
                  </a:solidFill>
                  <a:latin typeface="Book Antiqua"/>
                  <a:ea typeface="Book Antiqua"/>
                  <a:cs typeface="Book Antiqua"/>
                  <a:sym typeface="Book Antiqua"/>
                </a:endParaRPr>
              </a:p>
            </p:txBody>
          </p:sp>
          <p:sp>
            <p:nvSpPr>
              <p:cNvPr id="1778" name="Shape 1778"/>
              <p:cNvSpPr/>
              <p:nvPr/>
            </p:nvSpPr>
            <p:spPr>
              <a:xfrm>
                <a:off x="609600" y="3505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1000</a:t>
                </a:r>
                <a:endParaRPr sz="1800" b="1">
                  <a:solidFill>
                    <a:schemeClr val="lt1"/>
                  </a:solidFill>
                  <a:latin typeface="Book Antiqua"/>
                  <a:ea typeface="Book Antiqua"/>
                  <a:cs typeface="Book Antiqua"/>
                  <a:sym typeface="Book Antiqua"/>
                </a:endParaRPr>
              </a:p>
            </p:txBody>
          </p:sp>
          <p:sp>
            <p:nvSpPr>
              <p:cNvPr id="1779" name="Shape 1779"/>
              <p:cNvSpPr/>
              <p:nvPr/>
            </p:nvSpPr>
            <p:spPr>
              <a:xfrm>
                <a:off x="609600" y="3200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0111</a:t>
                </a:r>
                <a:endParaRPr sz="1800" b="1">
                  <a:solidFill>
                    <a:schemeClr val="lt1"/>
                  </a:solidFill>
                  <a:latin typeface="Book Antiqua"/>
                  <a:ea typeface="Book Antiqua"/>
                  <a:cs typeface="Book Antiqua"/>
                  <a:sym typeface="Book Antiqua"/>
                </a:endParaRPr>
              </a:p>
            </p:txBody>
          </p:sp>
          <p:sp>
            <p:nvSpPr>
              <p:cNvPr id="1780" name="Shape 1780"/>
              <p:cNvSpPr/>
              <p:nvPr/>
            </p:nvSpPr>
            <p:spPr>
              <a:xfrm>
                <a:off x="609600" y="2286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0100</a:t>
                </a:r>
                <a:endParaRPr sz="1800" b="1">
                  <a:solidFill>
                    <a:schemeClr val="lt1"/>
                  </a:solidFill>
                  <a:latin typeface="Book Antiqua"/>
                  <a:ea typeface="Book Antiqua"/>
                  <a:cs typeface="Book Antiqua"/>
                  <a:sym typeface="Book Antiqua"/>
                </a:endParaRPr>
              </a:p>
            </p:txBody>
          </p:sp>
          <p:sp>
            <p:nvSpPr>
              <p:cNvPr id="1781" name="Shape 1781"/>
              <p:cNvSpPr/>
              <p:nvPr/>
            </p:nvSpPr>
            <p:spPr>
              <a:xfrm>
                <a:off x="609600" y="1981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0011</a:t>
                </a:r>
                <a:endParaRPr sz="1800" b="1">
                  <a:solidFill>
                    <a:schemeClr val="lt1"/>
                  </a:solidFill>
                  <a:latin typeface="Book Antiqua"/>
                  <a:ea typeface="Book Antiqua"/>
                  <a:cs typeface="Book Antiqua"/>
                  <a:sym typeface="Book Antiqua"/>
                </a:endParaRPr>
              </a:p>
            </p:txBody>
          </p:sp>
          <p:sp>
            <p:nvSpPr>
              <p:cNvPr id="1782" name="Shape 1782"/>
              <p:cNvSpPr/>
              <p:nvPr/>
            </p:nvSpPr>
            <p:spPr>
              <a:xfrm>
                <a:off x="609600" y="1676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0010</a:t>
                </a:r>
                <a:endParaRPr sz="1800" b="1">
                  <a:solidFill>
                    <a:schemeClr val="lt1"/>
                  </a:solidFill>
                  <a:latin typeface="Book Antiqua"/>
                  <a:ea typeface="Book Antiqua"/>
                  <a:cs typeface="Book Antiqua"/>
                  <a:sym typeface="Book Antiqua"/>
                </a:endParaRPr>
              </a:p>
            </p:txBody>
          </p:sp>
          <p:sp>
            <p:nvSpPr>
              <p:cNvPr id="1783" name="Shape 1783"/>
              <p:cNvSpPr/>
              <p:nvPr/>
            </p:nvSpPr>
            <p:spPr>
              <a:xfrm>
                <a:off x="609600" y="1371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a:t>
                </a:r>
                <a:endParaRPr sz="1800" b="1">
                  <a:solidFill>
                    <a:schemeClr val="lt1"/>
                  </a:solidFill>
                  <a:latin typeface="Book Antiqua"/>
                  <a:ea typeface="Book Antiqua"/>
                  <a:cs typeface="Book Antiqua"/>
                  <a:sym typeface="Book Antiqua"/>
                </a:endParaRPr>
              </a:p>
            </p:txBody>
          </p:sp>
          <p:sp>
            <p:nvSpPr>
              <p:cNvPr id="1784" name="Shape 1784"/>
              <p:cNvSpPr/>
              <p:nvPr/>
            </p:nvSpPr>
            <p:spPr>
              <a:xfrm>
                <a:off x="609600" y="2590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0101</a:t>
                </a:r>
                <a:endParaRPr sz="1800" b="1">
                  <a:solidFill>
                    <a:schemeClr val="lt1"/>
                  </a:solidFill>
                  <a:latin typeface="Book Antiqua"/>
                  <a:ea typeface="Book Antiqua"/>
                  <a:cs typeface="Book Antiqua"/>
                  <a:sym typeface="Book Antiqua"/>
                </a:endParaRPr>
              </a:p>
            </p:txBody>
          </p:sp>
          <p:sp>
            <p:nvSpPr>
              <p:cNvPr id="1785" name="Shape 1785"/>
              <p:cNvSpPr/>
              <p:nvPr/>
            </p:nvSpPr>
            <p:spPr>
              <a:xfrm>
                <a:off x="609600" y="2895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0110</a:t>
                </a:r>
                <a:endParaRPr sz="1800" b="1">
                  <a:solidFill>
                    <a:schemeClr val="lt1"/>
                  </a:solidFill>
                  <a:latin typeface="Book Antiqua"/>
                  <a:ea typeface="Book Antiqua"/>
                  <a:cs typeface="Book Antiqua"/>
                  <a:sym typeface="Book Antiqua"/>
                </a:endParaRPr>
              </a:p>
            </p:txBody>
          </p:sp>
          <p:sp>
            <p:nvSpPr>
              <p:cNvPr id="1786" name="Shape 1786"/>
              <p:cNvSpPr/>
              <p:nvPr/>
            </p:nvSpPr>
            <p:spPr>
              <a:xfrm>
                <a:off x="609600" y="5638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a:t>
                </a:r>
                <a:endParaRPr sz="1800" b="1">
                  <a:solidFill>
                    <a:schemeClr val="lt1"/>
                  </a:solidFill>
                  <a:latin typeface="Book Antiqua"/>
                  <a:ea typeface="Book Antiqua"/>
                  <a:cs typeface="Book Antiqua"/>
                  <a:sym typeface="Book Antiqua"/>
                </a:endParaRPr>
              </a:p>
            </p:txBody>
          </p:sp>
          <p:sp>
            <p:nvSpPr>
              <p:cNvPr id="1787" name="Shape 1787"/>
              <p:cNvSpPr/>
              <p:nvPr/>
            </p:nvSpPr>
            <p:spPr>
              <a:xfrm>
                <a:off x="609600" y="5334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1110</a:t>
                </a:r>
                <a:endParaRPr sz="1800" b="1">
                  <a:solidFill>
                    <a:schemeClr val="lt1"/>
                  </a:solidFill>
                  <a:latin typeface="Book Antiqua"/>
                  <a:ea typeface="Book Antiqua"/>
                  <a:cs typeface="Book Antiqua"/>
                  <a:sym typeface="Book Antiqua"/>
                </a:endParaRPr>
              </a:p>
            </p:txBody>
          </p:sp>
          <p:sp>
            <p:nvSpPr>
              <p:cNvPr id="1788" name="Shape 1788"/>
              <p:cNvSpPr/>
              <p:nvPr/>
            </p:nvSpPr>
            <p:spPr>
              <a:xfrm>
                <a:off x="609600" y="5029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1101</a:t>
                </a:r>
                <a:endParaRPr sz="1800" b="1">
                  <a:solidFill>
                    <a:schemeClr val="lt1"/>
                  </a:solidFill>
                  <a:latin typeface="Book Antiqua"/>
                  <a:ea typeface="Book Antiqua"/>
                  <a:cs typeface="Book Antiqua"/>
                  <a:sym typeface="Book Antiqua"/>
                </a:endParaRPr>
              </a:p>
            </p:txBody>
          </p:sp>
        </p:grpSp>
        <p:grpSp>
          <p:nvGrpSpPr>
            <p:cNvPr id="1789" name="Shape 1789"/>
            <p:cNvGrpSpPr/>
            <p:nvPr/>
          </p:nvGrpSpPr>
          <p:grpSpPr>
            <a:xfrm>
              <a:off x="6324600" y="1113694"/>
              <a:ext cx="2514600" cy="4876800"/>
              <a:chOff x="609600" y="1066800"/>
              <a:chExt cx="2971800" cy="4876800"/>
            </a:xfrm>
          </p:grpSpPr>
          <p:grpSp>
            <p:nvGrpSpPr>
              <p:cNvPr id="1790" name="Shape 1790"/>
              <p:cNvGrpSpPr/>
              <p:nvPr/>
            </p:nvGrpSpPr>
            <p:grpSpPr>
              <a:xfrm>
                <a:off x="1676400" y="1066800"/>
                <a:ext cx="1905000" cy="4876800"/>
                <a:chOff x="1676400" y="1066800"/>
                <a:chExt cx="1905000" cy="4876800"/>
              </a:xfrm>
            </p:grpSpPr>
            <p:sp>
              <p:nvSpPr>
                <p:cNvPr id="1791" name="Shape 1791"/>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92" name="Shape 1792"/>
                <p:cNvSpPr/>
                <p:nvPr/>
              </p:nvSpPr>
              <p:spPr>
                <a:xfrm>
                  <a:off x="1676400" y="47244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93" name="Shape 1793"/>
                <p:cNvSpPr/>
                <p:nvPr/>
              </p:nvSpPr>
              <p:spPr>
                <a:xfrm>
                  <a:off x="1676400" y="44196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94" name="Shape 1794"/>
                <p:cNvSpPr/>
                <p:nvPr/>
              </p:nvSpPr>
              <p:spPr>
                <a:xfrm>
                  <a:off x="1676400" y="4114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95" name="Shape 1795"/>
                <p:cNvSpPr/>
                <p:nvPr/>
              </p:nvSpPr>
              <p:spPr>
                <a:xfrm>
                  <a:off x="1676400" y="38100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96" name="Shape 1796"/>
                <p:cNvSpPr/>
                <p:nvPr/>
              </p:nvSpPr>
              <p:spPr>
                <a:xfrm>
                  <a:off x="1676400" y="35052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97" name="Shape 1797"/>
                <p:cNvSpPr/>
                <p:nvPr/>
              </p:nvSpPr>
              <p:spPr>
                <a:xfrm>
                  <a:off x="1676400" y="32004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98" name="Shape 1798"/>
                <p:cNvSpPr/>
                <p:nvPr/>
              </p:nvSpPr>
              <p:spPr>
                <a:xfrm>
                  <a:off x="1676400" y="22860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799" name="Shape 1799"/>
                <p:cNvSpPr/>
                <p:nvPr/>
              </p:nvSpPr>
              <p:spPr>
                <a:xfrm>
                  <a:off x="1676400" y="19812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00" name="Shape 1800"/>
                <p:cNvSpPr/>
                <p:nvPr/>
              </p:nvSpPr>
              <p:spPr>
                <a:xfrm>
                  <a:off x="1676400" y="16764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01" name="Shape 1801"/>
                <p:cNvSpPr/>
                <p:nvPr/>
              </p:nvSpPr>
              <p:spPr>
                <a:xfrm>
                  <a:off x="1676400" y="13716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02" name="Shape 1802"/>
                <p:cNvSpPr/>
                <p:nvPr/>
              </p:nvSpPr>
              <p:spPr>
                <a:xfrm>
                  <a:off x="1676400" y="2590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03" name="Shape 1803"/>
                <p:cNvSpPr/>
                <p:nvPr/>
              </p:nvSpPr>
              <p:spPr>
                <a:xfrm>
                  <a:off x="1676400" y="28956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04" name="Shape 1804"/>
                <p:cNvSpPr/>
                <p:nvPr/>
              </p:nvSpPr>
              <p:spPr>
                <a:xfrm>
                  <a:off x="1676400" y="5638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05" name="Shape 1805"/>
                <p:cNvSpPr/>
                <p:nvPr/>
              </p:nvSpPr>
              <p:spPr>
                <a:xfrm>
                  <a:off x="1676400" y="53340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06" name="Shape 1806"/>
                <p:cNvSpPr/>
                <p:nvPr/>
              </p:nvSpPr>
              <p:spPr>
                <a:xfrm>
                  <a:off x="1676400" y="50292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grpSp>
            <p:nvGrpSpPr>
              <p:cNvPr id="1807" name="Shape 1807"/>
              <p:cNvGrpSpPr/>
              <p:nvPr/>
            </p:nvGrpSpPr>
            <p:grpSpPr>
              <a:xfrm>
                <a:off x="609600" y="1066800"/>
                <a:ext cx="914400" cy="4876800"/>
                <a:chOff x="609600" y="1066800"/>
                <a:chExt cx="914400" cy="4876800"/>
              </a:xfrm>
            </p:grpSpPr>
            <p:sp>
              <p:nvSpPr>
                <p:cNvPr id="1808" name="Shape 1808"/>
                <p:cNvSpPr/>
                <p:nvPr/>
              </p:nvSpPr>
              <p:spPr>
                <a:xfrm>
                  <a:off x="609600" y="1066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a:t>
                  </a:r>
                  <a:endParaRPr sz="1800" b="1">
                    <a:solidFill>
                      <a:schemeClr val="lt1"/>
                    </a:solidFill>
                    <a:latin typeface="Book Antiqua"/>
                    <a:ea typeface="Book Antiqua"/>
                    <a:cs typeface="Book Antiqua"/>
                    <a:sym typeface="Book Antiqua"/>
                  </a:endParaRPr>
                </a:p>
              </p:txBody>
            </p:sp>
            <p:sp>
              <p:nvSpPr>
                <p:cNvPr id="1809" name="Shape 1809"/>
                <p:cNvSpPr/>
                <p:nvPr/>
              </p:nvSpPr>
              <p:spPr>
                <a:xfrm>
                  <a:off x="609600" y="4724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1100</a:t>
                  </a:r>
                  <a:endParaRPr sz="1800" b="1">
                    <a:solidFill>
                      <a:schemeClr val="lt1"/>
                    </a:solidFill>
                    <a:latin typeface="Book Antiqua"/>
                    <a:ea typeface="Book Antiqua"/>
                    <a:cs typeface="Book Antiqua"/>
                    <a:sym typeface="Book Antiqua"/>
                  </a:endParaRPr>
                </a:p>
              </p:txBody>
            </p:sp>
            <p:sp>
              <p:nvSpPr>
                <p:cNvPr id="1810" name="Shape 1810"/>
                <p:cNvSpPr/>
                <p:nvPr/>
              </p:nvSpPr>
              <p:spPr>
                <a:xfrm>
                  <a:off x="609600" y="4419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1011</a:t>
                  </a:r>
                  <a:endParaRPr sz="1800" b="1">
                    <a:solidFill>
                      <a:schemeClr val="lt1"/>
                    </a:solidFill>
                    <a:latin typeface="Book Antiqua"/>
                    <a:ea typeface="Book Antiqua"/>
                    <a:cs typeface="Book Antiqua"/>
                    <a:sym typeface="Book Antiqua"/>
                  </a:endParaRPr>
                </a:p>
              </p:txBody>
            </p:sp>
            <p:sp>
              <p:nvSpPr>
                <p:cNvPr id="1811" name="Shape 1811"/>
                <p:cNvSpPr/>
                <p:nvPr/>
              </p:nvSpPr>
              <p:spPr>
                <a:xfrm>
                  <a:off x="609600" y="4114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a:t>
                  </a:r>
                  <a:endParaRPr sz="1800" b="1">
                    <a:solidFill>
                      <a:schemeClr val="lt1"/>
                    </a:solidFill>
                    <a:latin typeface="Book Antiqua"/>
                    <a:ea typeface="Book Antiqua"/>
                    <a:cs typeface="Book Antiqua"/>
                    <a:sym typeface="Book Antiqua"/>
                  </a:endParaRPr>
                </a:p>
              </p:txBody>
            </p:sp>
            <p:sp>
              <p:nvSpPr>
                <p:cNvPr id="1812" name="Shape 1812"/>
                <p:cNvSpPr/>
                <p:nvPr/>
              </p:nvSpPr>
              <p:spPr>
                <a:xfrm>
                  <a:off x="609600" y="3810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1001</a:t>
                  </a:r>
                  <a:endParaRPr sz="1800" b="1">
                    <a:solidFill>
                      <a:schemeClr val="lt1"/>
                    </a:solidFill>
                    <a:latin typeface="Book Antiqua"/>
                    <a:ea typeface="Book Antiqua"/>
                    <a:cs typeface="Book Antiqua"/>
                    <a:sym typeface="Book Antiqua"/>
                  </a:endParaRPr>
                </a:p>
              </p:txBody>
            </p:sp>
            <p:sp>
              <p:nvSpPr>
                <p:cNvPr id="1813" name="Shape 1813"/>
                <p:cNvSpPr/>
                <p:nvPr/>
              </p:nvSpPr>
              <p:spPr>
                <a:xfrm>
                  <a:off x="609600" y="3505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1000</a:t>
                  </a:r>
                  <a:endParaRPr sz="1800" b="1">
                    <a:solidFill>
                      <a:schemeClr val="lt1"/>
                    </a:solidFill>
                    <a:latin typeface="Book Antiqua"/>
                    <a:ea typeface="Book Antiqua"/>
                    <a:cs typeface="Book Antiqua"/>
                    <a:sym typeface="Book Antiqua"/>
                  </a:endParaRPr>
                </a:p>
              </p:txBody>
            </p:sp>
            <p:sp>
              <p:nvSpPr>
                <p:cNvPr id="1814" name="Shape 1814"/>
                <p:cNvSpPr/>
                <p:nvPr/>
              </p:nvSpPr>
              <p:spPr>
                <a:xfrm>
                  <a:off x="609600" y="3200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0111</a:t>
                  </a:r>
                  <a:endParaRPr sz="1800" b="1">
                    <a:solidFill>
                      <a:schemeClr val="lt1"/>
                    </a:solidFill>
                    <a:latin typeface="Book Antiqua"/>
                    <a:ea typeface="Book Antiqua"/>
                    <a:cs typeface="Book Antiqua"/>
                    <a:sym typeface="Book Antiqua"/>
                  </a:endParaRPr>
                </a:p>
              </p:txBody>
            </p:sp>
            <p:sp>
              <p:nvSpPr>
                <p:cNvPr id="1815" name="Shape 1815"/>
                <p:cNvSpPr/>
                <p:nvPr/>
              </p:nvSpPr>
              <p:spPr>
                <a:xfrm>
                  <a:off x="609600" y="2286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0100</a:t>
                  </a:r>
                  <a:endParaRPr sz="1800" b="1">
                    <a:solidFill>
                      <a:schemeClr val="lt1"/>
                    </a:solidFill>
                    <a:latin typeface="Book Antiqua"/>
                    <a:ea typeface="Book Antiqua"/>
                    <a:cs typeface="Book Antiqua"/>
                    <a:sym typeface="Book Antiqua"/>
                  </a:endParaRPr>
                </a:p>
              </p:txBody>
            </p:sp>
            <p:sp>
              <p:nvSpPr>
                <p:cNvPr id="1816" name="Shape 1816"/>
                <p:cNvSpPr/>
                <p:nvPr/>
              </p:nvSpPr>
              <p:spPr>
                <a:xfrm>
                  <a:off x="609600" y="1981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0011</a:t>
                  </a:r>
                  <a:endParaRPr sz="1800" b="1">
                    <a:solidFill>
                      <a:schemeClr val="lt1"/>
                    </a:solidFill>
                    <a:latin typeface="Book Antiqua"/>
                    <a:ea typeface="Book Antiqua"/>
                    <a:cs typeface="Book Antiqua"/>
                    <a:sym typeface="Book Antiqua"/>
                  </a:endParaRPr>
                </a:p>
              </p:txBody>
            </p:sp>
            <p:sp>
              <p:nvSpPr>
                <p:cNvPr id="1817" name="Shape 1817"/>
                <p:cNvSpPr/>
                <p:nvPr/>
              </p:nvSpPr>
              <p:spPr>
                <a:xfrm>
                  <a:off x="609600" y="1676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0010</a:t>
                  </a:r>
                  <a:endParaRPr sz="1800" b="1">
                    <a:solidFill>
                      <a:schemeClr val="lt1"/>
                    </a:solidFill>
                    <a:latin typeface="Book Antiqua"/>
                    <a:ea typeface="Book Antiqua"/>
                    <a:cs typeface="Book Antiqua"/>
                    <a:sym typeface="Book Antiqua"/>
                  </a:endParaRPr>
                </a:p>
              </p:txBody>
            </p:sp>
            <p:sp>
              <p:nvSpPr>
                <p:cNvPr id="1818" name="Shape 1818"/>
                <p:cNvSpPr/>
                <p:nvPr/>
              </p:nvSpPr>
              <p:spPr>
                <a:xfrm>
                  <a:off x="609600" y="1371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a:t>
                  </a:r>
                  <a:endParaRPr sz="1800" b="1">
                    <a:solidFill>
                      <a:schemeClr val="lt1"/>
                    </a:solidFill>
                    <a:latin typeface="Book Antiqua"/>
                    <a:ea typeface="Book Antiqua"/>
                    <a:cs typeface="Book Antiqua"/>
                    <a:sym typeface="Book Antiqua"/>
                  </a:endParaRPr>
                </a:p>
              </p:txBody>
            </p:sp>
            <p:sp>
              <p:nvSpPr>
                <p:cNvPr id="1819" name="Shape 1819"/>
                <p:cNvSpPr/>
                <p:nvPr/>
              </p:nvSpPr>
              <p:spPr>
                <a:xfrm>
                  <a:off x="609600" y="2590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0101</a:t>
                  </a:r>
                  <a:endParaRPr sz="1800" b="1">
                    <a:solidFill>
                      <a:schemeClr val="lt1"/>
                    </a:solidFill>
                    <a:latin typeface="Book Antiqua"/>
                    <a:ea typeface="Book Antiqua"/>
                    <a:cs typeface="Book Antiqua"/>
                    <a:sym typeface="Book Antiqua"/>
                  </a:endParaRPr>
                </a:p>
              </p:txBody>
            </p:sp>
            <p:sp>
              <p:nvSpPr>
                <p:cNvPr id="1820" name="Shape 1820"/>
                <p:cNvSpPr/>
                <p:nvPr/>
              </p:nvSpPr>
              <p:spPr>
                <a:xfrm>
                  <a:off x="609600" y="2895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0110</a:t>
                  </a:r>
                  <a:endParaRPr sz="1800" b="1">
                    <a:solidFill>
                      <a:schemeClr val="lt1"/>
                    </a:solidFill>
                    <a:latin typeface="Book Antiqua"/>
                    <a:ea typeface="Book Antiqua"/>
                    <a:cs typeface="Book Antiqua"/>
                    <a:sym typeface="Book Antiqua"/>
                  </a:endParaRPr>
                </a:p>
              </p:txBody>
            </p:sp>
            <p:sp>
              <p:nvSpPr>
                <p:cNvPr id="1821" name="Shape 1821"/>
                <p:cNvSpPr/>
                <p:nvPr/>
              </p:nvSpPr>
              <p:spPr>
                <a:xfrm>
                  <a:off x="609600" y="5638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a:t>
                  </a:r>
                  <a:endParaRPr sz="1800" b="1">
                    <a:solidFill>
                      <a:schemeClr val="lt1"/>
                    </a:solidFill>
                    <a:latin typeface="Book Antiqua"/>
                    <a:ea typeface="Book Antiqua"/>
                    <a:cs typeface="Book Antiqua"/>
                    <a:sym typeface="Book Antiqua"/>
                  </a:endParaRPr>
                </a:p>
              </p:txBody>
            </p:sp>
            <p:sp>
              <p:nvSpPr>
                <p:cNvPr id="1822" name="Shape 1822"/>
                <p:cNvSpPr/>
                <p:nvPr/>
              </p:nvSpPr>
              <p:spPr>
                <a:xfrm>
                  <a:off x="609600" y="5334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1110</a:t>
                  </a:r>
                  <a:endParaRPr sz="1800" b="1">
                    <a:solidFill>
                      <a:schemeClr val="lt1"/>
                    </a:solidFill>
                    <a:latin typeface="Book Antiqua"/>
                    <a:ea typeface="Book Antiqua"/>
                    <a:cs typeface="Book Antiqua"/>
                    <a:sym typeface="Book Antiqua"/>
                  </a:endParaRPr>
                </a:p>
              </p:txBody>
            </p:sp>
            <p:sp>
              <p:nvSpPr>
                <p:cNvPr id="1823" name="Shape 1823"/>
                <p:cNvSpPr/>
                <p:nvPr/>
              </p:nvSpPr>
              <p:spPr>
                <a:xfrm>
                  <a:off x="609600" y="5029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1101</a:t>
                  </a:r>
                  <a:endParaRPr sz="1800" b="1">
                    <a:solidFill>
                      <a:schemeClr val="lt1"/>
                    </a:solidFill>
                    <a:latin typeface="Book Antiqua"/>
                    <a:ea typeface="Book Antiqua"/>
                    <a:cs typeface="Book Antiqua"/>
                    <a:sym typeface="Book Antiqua"/>
                  </a:endParaRPr>
                </a:p>
              </p:txBody>
            </p:sp>
          </p:grpSp>
        </p:grpSp>
        <p:grpSp>
          <p:nvGrpSpPr>
            <p:cNvPr id="1824" name="Shape 1824"/>
            <p:cNvGrpSpPr/>
            <p:nvPr/>
          </p:nvGrpSpPr>
          <p:grpSpPr>
            <a:xfrm>
              <a:off x="3200400" y="1090247"/>
              <a:ext cx="2971800" cy="4876800"/>
              <a:chOff x="609600" y="1066800"/>
              <a:chExt cx="2971800" cy="4876800"/>
            </a:xfrm>
          </p:grpSpPr>
          <p:grpSp>
            <p:nvGrpSpPr>
              <p:cNvPr id="1825" name="Shape 1825"/>
              <p:cNvGrpSpPr/>
              <p:nvPr/>
            </p:nvGrpSpPr>
            <p:grpSpPr>
              <a:xfrm>
                <a:off x="1676400" y="1066800"/>
                <a:ext cx="1905000" cy="4876800"/>
                <a:chOff x="1676400" y="1066800"/>
                <a:chExt cx="1905000" cy="4876800"/>
              </a:xfrm>
            </p:grpSpPr>
            <p:sp>
              <p:nvSpPr>
                <p:cNvPr id="1826" name="Shape 1826"/>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27" name="Shape 1827"/>
                <p:cNvSpPr/>
                <p:nvPr/>
              </p:nvSpPr>
              <p:spPr>
                <a:xfrm>
                  <a:off x="1676400" y="4724400"/>
                  <a:ext cx="1905000" cy="304800"/>
                </a:xfrm>
                <a:prstGeom prst="rect">
                  <a:avLst/>
                </a:prstGeom>
                <a:gradFill>
                  <a:gsLst>
                    <a:gs pos="0">
                      <a:schemeClr val="dk1"/>
                    </a:gs>
                    <a:gs pos="30000">
                      <a:schemeClr val="dk1"/>
                    </a:gs>
                    <a:gs pos="75000">
                      <a:schemeClr val="dk1"/>
                    </a:gs>
                    <a:gs pos="100000">
                      <a:schemeClr val="dk1"/>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28" name="Shape 1828"/>
                <p:cNvSpPr/>
                <p:nvPr/>
              </p:nvSpPr>
              <p:spPr>
                <a:xfrm>
                  <a:off x="1676400" y="44196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29" name="Shape 1829"/>
                <p:cNvSpPr/>
                <p:nvPr/>
              </p:nvSpPr>
              <p:spPr>
                <a:xfrm>
                  <a:off x="1676400" y="41148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30" name="Shape 1830"/>
                <p:cNvSpPr/>
                <p:nvPr/>
              </p:nvSpPr>
              <p:spPr>
                <a:xfrm>
                  <a:off x="1676400" y="38100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31" name="Shape 1831"/>
                <p:cNvSpPr/>
                <p:nvPr/>
              </p:nvSpPr>
              <p:spPr>
                <a:xfrm>
                  <a:off x="1676400" y="35052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32" name="Shape 1832"/>
                <p:cNvSpPr/>
                <p:nvPr/>
              </p:nvSpPr>
              <p:spPr>
                <a:xfrm>
                  <a:off x="1676400" y="32004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w="12700" cap="flat" cmpd="sng">
                  <a:solidFill>
                    <a:srgbClr val="B90C00"/>
                  </a:solidFill>
                  <a:prstDash val="solid"/>
                  <a:round/>
                  <a:headEnd type="none" w="sm" len="sm"/>
                  <a:tailEnd type="none" w="sm" len="sm"/>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33" name="Shape 1833"/>
                <p:cNvSpPr/>
                <p:nvPr/>
              </p:nvSpPr>
              <p:spPr>
                <a:xfrm>
                  <a:off x="1676400" y="22860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w="12700" cap="flat" cmpd="sng">
                  <a:solidFill>
                    <a:srgbClr val="B90C00"/>
                  </a:solidFill>
                  <a:prstDash val="solid"/>
                  <a:round/>
                  <a:headEnd type="none" w="sm" len="sm"/>
                  <a:tailEnd type="none" w="sm" len="sm"/>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34" name="Shape 1834"/>
                <p:cNvSpPr/>
                <p:nvPr/>
              </p:nvSpPr>
              <p:spPr>
                <a:xfrm>
                  <a:off x="1676400" y="19812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35" name="Shape 1835"/>
                <p:cNvSpPr/>
                <p:nvPr/>
              </p:nvSpPr>
              <p:spPr>
                <a:xfrm>
                  <a:off x="1676400" y="16764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36" name="Shape 1836"/>
                <p:cNvSpPr/>
                <p:nvPr/>
              </p:nvSpPr>
              <p:spPr>
                <a:xfrm>
                  <a:off x="1676400" y="13716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37" name="Shape 1837"/>
                <p:cNvSpPr/>
                <p:nvPr/>
              </p:nvSpPr>
              <p:spPr>
                <a:xfrm>
                  <a:off x="1676400" y="25908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w="12700" cap="flat" cmpd="sng">
                  <a:solidFill>
                    <a:srgbClr val="B90C00"/>
                  </a:solidFill>
                  <a:prstDash val="solid"/>
                  <a:round/>
                  <a:headEnd type="none" w="sm" len="sm"/>
                  <a:tailEnd type="none" w="sm" len="sm"/>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38" name="Shape 1838"/>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w="12700" cap="flat" cmpd="sng">
                  <a:solidFill>
                    <a:srgbClr val="B90C00"/>
                  </a:solidFill>
                  <a:prstDash val="solid"/>
                  <a:round/>
                  <a:headEnd type="none" w="sm" len="sm"/>
                  <a:tailEnd type="none" w="sm" len="sm"/>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39" name="Shape 1839"/>
                <p:cNvSpPr/>
                <p:nvPr/>
              </p:nvSpPr>
              <p:spPr>
                <a:xfrm>
                  <a:off x="1676400" y="5638800"/>
                  <a:ext cx="1905000" cy="304800"/>
                </a:xfrm>
                <a:prstGeom prst="rect">
                  <a:avLst/>
                </a:prstGeom>
                <a:gradFill>
                  <a:gsLst>
                    <a:gs pos="0">
                      <a:schemeClr val="dk1"/>
                    </a:gs>
                    <a:gs pos="30000">
                      <a:schemeClr val="dk1"/>
                    </a:gs>
                    <a:gs pos="75000">
                      <a:schemeClr val="dk1"/>
                    </a:gs>
                    <a:gs pos="100000">
                      <a:schemeClr val="dk1"/>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40" name="Shape 1840"/>
                <p:cNvSpPr/>
                <p:nvPr/>
              </p:nvSpPr>
              <p:spPr>
                <a:xfrm>
                  <a:off x="1676400" y="5334000"/>
                  <a:ext cx="1905000" cy="304800"/>
                </a:xfrm>
                <a:prstGeom prst="rect">
                  <a:avLst/>
                </a:prstGeom>
                <a:gradFill>
                  <a:gsLst>
                    <a:gs pos="0">
                      <a:schemeClr val="dk1"/>
                    </a:gs>
                    <a:gs pos="30000">
                      <a:schemeClr val="dk1"/>
                    </a:gs>
                    <a:gs pos="75000">
                      <a:schemeClr val="dk1"/>
                    </a:gs>
                    <a:gs pos="100000">
                      <a:schemeClr val="dk1"/>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41" name="Shape 1841"/>
                <p:cNvSpPr/>
                <p:nvPr/>
              </p:nvSpPr>
              <p:spPr>
                <a:xfrm>
                  <a:off x="1676400" y="5029200"/>
                  <a:ext cx="1905000" cy="304800"/>
                </a:xfrm>
                <a:prstGeom prst="rect">
                  <a:avLst/>
                </a:prstGeom>
                <a:gradFill>
                  <a:gsLst>
                    <a:gs pos="0">
                      <a:schemeClr val="dk1"/>
                    </a:gs>
                    <a:gs pos="30000">
                      <a:schemeClr val="dk1"/>
                    </a:gs>
                    <a:gs pos="75000">
                      <a:schemeClr val="dk1"/>
                    </a:gs>
                    <a:gs pos="100000">
                      <a:schemeClr val="dk1"/>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grpSp>
            <p:nvGrpSpPr>
              <p:cNvPr id="1842" name="Shape 1842"/>
              <p:cNvGrpSpPr/>
              <p:nvPr/>
            </p:nvGrpSpPr>
            <p:grpSpPr>
              <a:xfrm>
                <a:off x="609600" y="1066800"/>
                <a:ext cx="914400" cy="4876800"/>
                <a:chOff x="609600" y="1066800"/>
                <a:chExt cx="914400" cy="4876800"/>
              </a:xfrm>
            </p:grpSpPr>
            <p:sp>
              <p:nvSpPr>
                <p:cNvPr id="1843" name="Shape 1843"/>
                <p:cNvSpPr/>
                <p:nvPr/>
              </p:nvSpPr>
              <p:spPr>
                <a:xfrm>
                  <a:off x="609600" y="1066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a:t>
                  </a:r>
                  <a:endParaRPr sz="1800" b="1">
                    <a:solidFill>
                      <a:schemeClr val="lt1"/>
                    </a:solidFill>
                    <a:latin typeface="Book Antiqua"/>
                    <a:ea typeface="Book Antiqua"/>
                    <a:cs typeface="Book Antiqua"/>
                    <a:sym typeface="Book Antiqua"/>
                  </a:endParaRPr>
                </a:p>
              </p:txBody>
            </p:sp>
            <p:sp>
              <p:nvSpPr>
                <p:cNvPr id="1844" name="Shape 1844"/>
                <p:cNvSpPr/>
                <p:nvPr/>
              </p:nvSpPr>
              <p:spPr>
                <a:xfrm>
                  <a:off x="609600" y="4724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1100</a:t>
                  </a:r>
                  <a:endParaRPr sz="1800" b="1">
                    <a:solidFill>
                      <a:schemeClr val="lt1"/>
                    </a:solidFill>
                    <a:latin typeface="Book Antiqua"/>
                    <a:ea typeface="Book Antiqua"/>
                    <a:cs typeface="Book Antiqua"/>
                    <a:sym typeface="Book Antiqua"/>
                  </a:endParaRPr>
                </a:p>
              </p:txBody>
            </p:sp>
            <p:sp>
              <p:nvSpPr>
                <p:cNvPr id="1845" name="Shape 1845"/>
                <p:cNvSpPr/>
                <p:nvPr/>
              </p:nvSpPr>
              <p:spPr>
                <a:xfrm>
                  <a:off x="609600" y="4419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1011</a:t>
                  </a:r>
                  <a:endParaRPr sz="1800" b="1">
                    <a:solidFill>
                      <a:schemeClr val="lt1"/>
                    </a:solidFill>
                    <a:latin typeface="Book Antiqua"/>
                    <a:ea typeface="Book Antiqua"/>
                    <a:cs typeface="Book Antiqua"/>
                    <a:sym typeface="Book Antiqua"/>
                  </a:endParaRPr>
                </a:p>
              </p:txBody>
            </p:sp>
            <p:sp>
              <p:nvSpPr>
                <p:cNvPr id="1846" name="Shape 1846"/>
                <p:cNvSpPr/>
                <p:nvPr/>
              </p:nvSpPr>
              <p:spPr>
                <a:xfrm>
                  <a:off x="609600" y="4114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a:t>
                  </a:r>
                  <a:endParaRPr sz="1800" b="1">
                    <a:solidFill>
                      <a:schemeClr val="lt1"/>
                    </a:solidFill>
                    <a:latin typeface="Book Antiqua"/>
                    <a:ea typeface="Book Antiqua"/>
                    <a:cs typeface="Book Antiqua"/>
                    <a:sym typeface="Book Antiqua"/>
                  </a:endParaRPr>
                </a:p>
              </p:txBody>
            </p:sp>
            <p:sp>
              <p:nvSpPr>
                <p:cNvPr id="1847" name="Shape 1847"/>
                <p:cNvSpPr/>
                <p:nvPr/>
              </p:nvSpPr>
              <p:spPr>
                <a:xfrm>
                  <a:off x="609600" y="3810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1001</a:t>
                  </a:r>
                  <a:endParaRPr sz="1800" b="1">
                    <a:solidFill>
                      <a:schemeClr val="lt1"/>
                    </a:solidFill>
                    <a:latin typeface="Book Antiqua"/>
                    <a:ea typeface="Book Antiqua"/>
                    <a:cs typeface="Book Antiqua"/>
                    <a:sym typeface="Book Antiqua"/>
                  </a:endParaRPr>
                </a:p>
              </p:txBody>
            </p:sp>
            <p:sp>
              <p:nvSpPr>
                <p:cNvPr id="1848" name="Shape 1848"/>
                <p:cNvSpPr/>
                <p:nvPr/>
              </p:nvSpPr>
              <p:spPr>
                <a:xfrm>
                  <a:off x="609600" y="3505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1000</a:t>
                  </a:r>
                  <a:endParaRPr sz="1800" b="1">
                    <a:solidFill>
                      <a:schemeClr val="lt1"/>
                    </a:solidFill>
                    <a:latin typeface="Book Antiqua"/>
                    <a:ea typeface="Book Antiqua"/>
                    <a:cs typeface="Book Antiqua"/>
                    <a:sym typeface="Book Antiqua"/>
                  </a:endParaRPr>
                </a:p>
              </p:txBody>
            </p:sp>
            <p:sp>
              <p:nvSpPr>
                <p:cNvPr id="1849" name="Shape 1849"/>
                <p:cNvSpPr/>
                <p:nvPr/>
              </p:nvSpPr>
              <p:spPr>
                <a:xfrm>
                  <a:off x="609600" y="3200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0111</a:t>
                  </a:r>
                  <a:endParaRPr sz="1800" b="1">
                    <a:solidFill>
                      <a:schemeClr val="lt1"/>
                    </a:solidFill>
                    <a:latin typeface="Book Antiqua"/>
                    <a:ea typeface="Book Antiqua"/>
                    <a:cs typeface="Book Antiqua"/>
                    <a:sym typeface="Book Antiqua"/>
                  </a:endParaRPr>
                </a:p>
              </p:txBody>
            </p:sp>
            <p:sp>
              <p:nvSpPr>
                <p:cNvPr id="1850" name="Shape 1850"/>
                <p:cNvSpPr/>
                <p:nvPr/>
              </p:nvSpPr>
              <p:spPr>
                <a:xfrm>
                  <a:off x="609600" y="2286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0100</a:t>
                  </a:r>
                  <a:endParaRPr sz="1800" b="1">
                    <a:solidFill>
                      <a:schemeClr val="lt1"/>
                    </a:solidFill>
                    <a:latin typeface="Book Antiqua"/>
                    <a:ea typeface="Book Antiqua"/>
                    <a:cs typeface="Book Antiqua"/>
                    <a:sym typeface="Book Antiqua"/>
                  </a:endParaRPr>
                </a:p>
              </p:txBody>
            </p:sp>
            <p:sp>
              <p:nvSpPr>
                <p:cNvPr id="1851" name="Shape 1851"/>
                <p:cNvSpPr/>
                <p:nvPr/>
              </p:nvSpPr>
              <p:spPr>
                <a:xfrm>
                  <a:off x="609600" y="1981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0011</a:t>
                  </a:r>
                  <a:endParaRPr sz="1800" b="1">
                    <a:solidFill>
                      <a:schemeClr val="lt1"/>
                    </a:solidFill>
                    <a:latin typeface="Book Antiqua"/>
                    <a:ea typeface="Book Antiqua"/>
                    <a:cs typeface="Book Antiqua"/>
                    <a:sym typeface="Book Antiqua"/>
                  </a:endParaRPr>
                </a:p>
              </p:txBody>
            </p:sp>
            <p:sp>
              <p:nvSpPr>
                <p:cNvPr id="1852" name="Shape 1852"/>
                <p:cNvSpPr/>
                <p:nvPr/>
              </p:nvSpPr>
              <p:spPr>
                <a:xfrm>
                  <a:off x="609600" y="1676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0010</a:t>
                  </a:r>
                  <a:endParaRPr sz="1800" b="1">
                    <a:solidFill>
                      <a:schemeClr val="lt1"/>
                    </a:solidFill>
                    <a:latin typeface="Book Antiqua"/>
                    <a:ea typeface="Book Antiqua"/>
                    <a:cs typeface="Book Antiqua"/>
                    <a:sym typeface="Book Antiqua"/>
                  </a:endParaRPr>
                </a:p>
              </p:txBody>
            </p:sp>
            <p:sp>
              <p:nvSpPr>
                <p:cNvPr id="1853" name="Shape 1853"/>
                <p:cNvSpPr/>
                <p:nvPr/>
              </p:nvSpPr>
              <p:spPr>
                <a:xfrm>
                  <a:off x="609600" y="1371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a:t>
                  </a:r>
                  <a:endParaRPr sz="1800" b="1">
                    <a:solidFill>
                      <a:schemeClr val="lt1"/>
                    </a:solidFill>
                    <a:latin typeface="Book Antiqua"/>
                    <a:ea typeface="Book Antiqua"/>
                    <a:cs typeface="Book Antiqua"/>
                    <a:sym typeface="Book Antiqua"/>
                  </a:endParaRPr>
                </a:p>
              </p:txBody>
            </p:sp>
            <p:sp>
              <p:nvSpPr>
                <p:cNvPr id="1854" name="Shape 1854"/>
                <p:cNvSpPr/>
                <p:nvPr/>
              </p:nvSpPr>
              <p:spPr>
                <a:xfrm>
                  <a:off x="609600" y="2590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0101</a:t>
                  </a:r>
                  <a:endParaRPr sz="1800" b="1">
                    <a:solidFill>
                      <a:schemeClr val="lt1"/>
                    </a:solidFill>
                    <a:latin typeface="Book Antiqua"/>
                    <a:ea typeface="Book Antiqua"/>
                    <a:cs typeface="Book Antiqua"/>
                    <a:sym typeface="Book Antiqua"/>
                  </a:endParaRPr>
                </a:p>
              </p:txBody>
            </p:sp>
            <p:sp>
              <p:nvSpPr>
                <p:cNvPr id="1855" name="Shape 1855"/>
                <p:cNvSpPr/>
                <p:nvPr/>
              </p:nvSpPr>
              <p:spPr>
                <a:xfrm>
                  <a:off x="609600" y="2895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0110</a:t>
                  </a:r>
                  <a:endParaRPr sz="1800" b="1">
                    <a:solidFill>
                      <a:schemeClr val="lt1"/>
                    </a:solidFill>
                    <a:latin typeface="Book Antiqua"/>
                    <a:ea typeface="Book Antiqua"/>
                    <a:cs typeface="Book Antiqua"/>
                    <a:sym typeface="Book Antiqua"/>
                  </a:endParaRPr>
                </a:p>
              </p:txBody>
            </p:sp>
            <p:sp>
              <p:nvSpPr>
                <p:cNvPr id="1856" name="Shape 1856"/>
                <p:cNvSpPr/>
                <p:nvPr/>
              </p:nvSpPr>
              <p:spPr>
                <a:xfrm>
                  <a:off x="609600" y="5638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a:t>
                  </a:r>
                  <a:endParaRPr sz="1800" b="1">
                    <a:solidFill>
                      <a:schemeClr val="lt1"/>
                    </a:solidFill>
                    <a:latin typeface="Book Antiqua"/>
                    <a:ea typeface="Book Antiqua"/>
                    <a:cs typeface="Book Antiqua"/>
                    <a:sym typeface="Book Antiqua"/>
                  </a:endParaRPr>
                </a:p>
              </p:txBody>
            </p:sp>
            <p:sp>
              <p:nvSpPr>
                <p:cNvPr id="1857" name="Shape 1857"/>
                <p:cNvSpPr/>
                <p:nvPr/>
              </p:nvSpPr>
              <p:spPr>
                <a:xfrm>
                  <a:off x="609600" y="5334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1110</a:t>
                  </a:r>
                  <a:endParaRPr sz="1800" b="1">
                    <a:solidFill>
                      <a:schemeClr val="lt1"/>
                    </a:solidFill>
                    <a:latin typeface="Book Antiqua"/>
                    <a:ea typeface="Book Antiqua"/>
                    <a:cs typeface="Book Antiqua"/>
                    <a:sym typeface="Book Antiqua"/>
                  </a:endParaRPr>
                </a:p>
              </p:txBody>
            </p:sp>
            <p:sp>
              <p:nvSpPr>
                <p:cNvPr id="1858" name="Shape 1858"/>
                <p:cNvSpPr/>
                <p:nvPr/>
              </p:nvSpPr>
              <p:spPr>
                <a:xfrm>
                  <a:off x="609600" y="5029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1101</a:t>
                  </a:r>
                  <a:endParaRPr sz="1800" b="1">
                    <a:solidFill>
                      <a:schemeClr val="lt1"/>
                    </a:solidFill>
                    <a:latin typeface="Book Antiqua"/>
                    <a:ea typeface="Book Antiqua"/>
                    <a:cs typeface="Book Antiqua"/>
                    <a:sym typeface="Book Antiqua"/>
                  </a:endParaRPr>
                </a:p>
              </p:txBody>
            </p:sp>
          </p:grpSp>
        </p:grpSp>
      </p:grpSp>
      <p:sp>
        <p:nvSpPr>
          <p:cNvPr id="1859" name="Shape 1859"/>
          <p:cNvSpPr/>
          <p:nvPr/>
        </p:nvSpPr>
        <p:spPr>
          <a:xfrm>
            <a:off x="152400" y="304800"/>
            <a:ext cx="2743200" cy="1143000"/>
          </a:xfrm>
          <a:prstGeom prst="wedgeRoundRectCallout">
            <a:avLst>
              <a:gd name="adj1" fmla="val -10723"/>
              <a:gd name="adj2" fmla="val 79283"/>
              <a:gd name="adj3" fmla="val 16667"/>
            </a:avLst>
          </a:prstGeom>
          <a:solidFill>
            <a:srgbClr val="FFFF66"/>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br>
              <a:rPr lang="en-US" sz="1800" b="1">
                <a:solidFill>
                  <a:schemeClr val="dk1"/>
                </a:solidFill>
                <a:latin typeface="Book Antiqua"/>
                <a:ea typeface="Book Antiqua"/>
                <a:cs typeface="Book Antiqua"/>
                <a:sym typeface="Book Antiqua"/>
              </a:rPr>
            </a:br>
            <a:r>
              <a:rPr lang="en-US" sz="1800" b="1">
                <a:solidFill>
                  <a:schemeClr val="dk1"/>
                </a:solidFill>
                <a:latin typeface="Book Antiqua"/>
                <a:ea typeface="Book Antiqua"/>
                <a:cs typeface="Book Antiqua"/>
                <a:sym typeface="Book Antiqua"/>
              </a:rPr>
              <a:t>Each Main Memory Block can be mapped to only one block in the Cache</a:t>
            </a:r>
            <a:endParaRPr sz="1800" b="1">
              <a:solidFill>
                <a:schemeClr val="dk1"/>
              </a:solidFill>
              <a:latin typeface="Book Antiqua"/>
              <a:ea typeface="Book Antiqua"/>
              <a:cs typeface="Book Antiqua"/>
              <a:sym typeface="Book Antiqua"/>
            </a:endParaRPr>
          </a:p>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1860" name="Shape 1860"/>
          <p:cNvSpPr/>
          <p:nvPr/>
        </p:nvSpPr>
        <p:spPr>
          <a:xfrm>
            <a:off x="3048000" y="304800"/>
            <a:ext cx="3048000" cy="1066800"/>
          </a:xfrm>
          <a:prstGeom prst="wedgeRoundRectCallout">
            <a:avLst>
              <a:gd name="adj1" fmla="val -10723"/>
              <a:gd name="adj2" fmla="val 79283"/>
              <a:gd name="adj3" fmla="val 16667"/>
            </a:avLst>
          </a:prstGeom>
          <a:solidFill>
            <a:srgbClr val="FFFF66"/>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chemeClr val="dk1"/>
                </a:solidFill>
                <a:latin typeface="Book Antiqua"/>
                <a:ea typeface="Book Antiqua"/>
                <a:cs typeface="Book Antiqua"/>
                <a:sym typeface="Book Antiqua"/>
              </a:rPr>
              <a:t>Each Main Memory Block can be mapped to any of the 4 blocks in the set</a:t>
            </a:r>
            <a:endParaRPr sz="1800" b="1">
              <a:solidFill>
                <a:schemeClr val="dk1"/>
              </a:solidFill>
              <a:latin typeface="Book Antiqua"/>
              <a:ea typeface="Book Antiqua"/>
              <a:cs typeface="Book Antiqua"/>
              <a:sym typeface="Book Antiqua"/>
            </a:endParaRPr>
          </a:p>
        </p:txBody>
      </p:sp>
      <p:sp>
        <p:nvSpPr>
          <p:cNvPr id="1861" name="Shape 1861"/>
          <p:cNvSpPr/>
          <p:nvPr/>
        </p:nvSpPr>
        <p:spPr>
          <a:xfrm>
            <a:off x="6195646" y="381000"/>
            <a:ext cx="2667000" cy="1143000"/>
          </a:xfrm>
          <a:prstGeom prst="wedgeRoundRectCallout">
            <a:avLst>
              <a:gd name="adj1" fmla="val -10723"/>
              <a:gd name="adj2" fmla="val 79283"/>
              <a:gd name="adj3" fmla="val 16667"/>
            </a:avLst>
          </a:prstGeom>
          <a:solidFill>
            <a:srgbClr val="FFFF66"/>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chemeClr val="dk1"/>
                </a:solidFill>
                <a:latin typeface="Book Antiqua"/>
                <a:ea typeface="Book Antiqua"/>
                <a:cs typeface="Book Antiqua"/>
                <a:sym typeface="Book Antiqua"/>
              </a:rPr>
              <a:t>Each Main Memory Block can be loaded anywhere in the Cache</a:t>
            </a:r>
            <a:endParaRPr sz="1800" b="1">
              <a:solidFill>
                <a:schemeClr val="dk1"/>
              </a:solidFill>
              <a:latin typeface="Book Antiqua"/>
              <a:ea typeface="Book Antiqua"/>
              <a:cs typeface="Book Antiqua"/>
              <a:sym typeface="Book Antiqu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Shape 1866"/>
          <p:cNvSpPr txBox="1">
            <a:spLocks noGrp="1"/>
          </p:cNvSpPr>
          <p:nvPr>
            <p:ph type="title"/>
          </p:nvPr>
        </p:nvSpPr>
        <p:spPr>
          <a:xfrm>
            <a:off x="0" y="0"/>
            <a:ext cx="91440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Direct Mapped CACHE – Cache Size 16, B Main Memory Size 256 B </a:t>
            </a:r>
            <a:endParaRPr sz="2160" b="1" i="0" u="none" strike="noStrike" cap="small">
              <a:solidFill>
                <a:schemeClr val="dk2"/>
              </a:solidFill>
              <a:latin typeface="Book Antiqua"/>
              <a:ea typeface="Book Antiqua"/>
              <a:cs typeface="Book Antiqua"/>
              <a:sym typeface="Book Antiqua"/>
            </a:endParaRPr>
          </a:p>
        </p:txBody>
      </p:sp>
      <p:sp>
        <p:nvSpPr>
          <p:cNvPr id="1867" name="Shape 1867"/>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grpSp>
        <p:nvGrpSpPr>
          <p:cNvPr id="1868" name="Shape 1868"/>
          <p:cNvGrpSpPr/>
          <p:nvPr/>
        </p:nvGrpSpPr>
        <p:grpSpPr>
          <a:xfrm>
            <a:off x="1143000" y="1764325"/>
            <a:ext cx="1905000" cy="4876800"/>
            <a:chOff x="1676400" y="1066800"/>
            <a:chExt cx="1905000" cy="4876800"/>
          </a:xfrm>
        </p:grpSpPr>
        <p:sp>
          <p:nvSpPr>
            <p:cNvPr id="1869" name="Shape 1869"/>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70" name="Shape 1870"/>
            <p:cNvSpPr/>
            <p:nvPr/>
          </p:nvSpPr>
          <p:spPr>
            <a:xfrm>
              <a:off x="1676400" y="4724400"/>
              <a:ext cx="1905000" cy="304800"/>
            </a:xfrm>
            <a:prstGeom prst="rect">
              <a:avLst/>
            </a:prstGeom>
            <a:solidFill>
              <a:srgbClr val="99FF99"/>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71" name="Shape 1871"/>
            <p:cNvSpPr/>
            <p:nvPr/>
          </p:nvSpPr>
          <p:spPr>
            <a:xfrm>
              <a:off x="1676400" y="4419600"/>
              <a:ext cx="1905000" cy="304800"/>
            </a:xfrm>
            <a:prstGeom prst="rect">
              <a:avLst/>
            </a:prstGeom>
            <a:solidFill>
              <a:srgbClr val="0000FF"/>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72" name="Shape 1872"/>
            <p:cNvSpPr/>
            <p:nvPr/>
          </p:nvSpPr>
          <p:spPr>
            <a:xfrm>
              <a:off x="1676400" y="4114800"/>
              <a:ext cx="1905000" cy="304800"/>
            </a:xfrm>
            <a:prstGeom prst="rect">
              <a:avLst/>
            </a:prstGeom>
            <a:solidFill>
              <a:srgbClr val="3667C4"/>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73" name="Shape 1873"/>
            <p:cNvSpPr/>
            <p:nvPr/>
          </p:nvSpPr>
          <p:spPr>
            <a:xfrm>
              <a:off x="1676400" y="3810000"/>
              <a:ext cx="1905000" cy="304800"/>
            </a:xfrm>
            <a:prstGeom prst="rect">
              <a:avLst/>
            </a:prstGeom>
            <a:solidFill>
              <a:srgbClr val="E65C01"/>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74" name="Shape 1874"/>
            <p:cNvSpPr/>
            <p:nvPr/>
          </p:nvSpPr>
          <p:spPr>
            <a:xfrm>
              <a:off x="1676400" y="3505200"/>
              <a:ext cx="1905000" cy="304800"/>
            </a:xfrm>
            <a:prstGeom prst="rect">
              <a:avLst/>
            </a:prstGeom>
            <a:solidFill>
              <a:srgbClr val="BA7FFB"/>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75" name="Shape 1875"/>
            <p:cNvSpPr/>
            <p:nvPr/>
          </p:nvSpPr>
          <p:spPr>
            <a:xfrm>
              <a:off x="1676400" y="3200400"/>
              <a:ext cx="1905000" cy="304800"/>
            </a:xfrm>
            <a:prstGeom prst="rect">
              <a:avLst/>
            </a:prstGeom>
            <a:solidFill>
              <a:srgbClr val="0C0C0C"/>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76" name="Shape 1876"/>
            <p:cNvSpPr/>
            <p:nvPr/>
          </p:nvSpPr>
          <p:spPr>
            <a:xfrm>
              <a:off x="1676400" y="2286000"/>
              <a:ext cx="1905000" cy="304800"/>
            </a:xfrm>
            <a:prstGeom prst="rect">
              <a:avLst/>
            </a:prstGeom>
            <a:solidFill>
              <a:srgbClr val="92D05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77" name="Shape 1877"/>
            <p:cNvSpPr/>
            <p:nvPr/>
          </p:nvSpPr>
          <p:spPr>
            <a:xfrm>
              <a:off x="1676400" y="1981200"/>
              <a:ext cx="1905000" cy="304800"/>
            </a:xfrm>
            <a:prstGeom prst="rect">
              <a:avLst/>
            </a:prstGeom>
            <a:solidFill>
              <a:srgbClr val="00B0F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78" name="Shape 1878"/>
            <p:cNvSpPr/>
            <p:nvPr/>
          </p:nvSpPr>
          <p:spPr>
            <a:xfrm>
              <a:off x="1676400" y="1676400"/>
              <a:ext cx="1905000" cy="304800"/>
            </a:xfrm>
            <a:prstGeom prst="rect">
              <a:avLst/>
            </a:prstGeom>
            <a:solidFill>
              <a:srgbClr val="FF00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79" name="Shape 1879"/>
            <p:cNvSpPr/>
            <p:nvPr/>
          </p:nvSpPr>
          <p:spPr>
            <a:xfrm>
              <a:off x="1676400" y="1371600"/>
              <a:ext cx="1905000" cy="3048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80" name="Shape 1880"/>
            <p:cNvSpPr/>
            <p:nvPr/>
          </p:nvSpPr>
          <p:spPr>
            <a:xfrm>
              <a:off x="1676400" y="2590800"/>
              <a:ext cx="1905000" cy="304800"/>
            </a:xfrm>
            <a:prstGeom prst="rect">
              <a:avLst/>
            </a:prstGeom>
            <a:solidFill>
              <a:srgbClr val="7030A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81" name="Shape 1881"/>
            <p:cNvSpPr/>
            <p:nvPr/>
          </p:nvSpPr>
          <p:spPr>
            <a:xfrm>
              <a:off x="1676400" y="2895600"/>
              <a:ext cx="1905000" cy="304800"/>
            </a:xfrm>
            <a:prstGeom prst="rect">
              <a:avLst/>
            </a:prstGeom>
            <a:solidFill>
              <a:srgbClr val="CDD4E5"/>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82" name="Shape 1882"/>
            <p:cNvSpPr/>
            <p:nvPr/>
          </p:nvSpPr>
          <p:spPr>
            <a:xfrm>
              <a:off x="1676400" y="5638800"/>
              <a:ext cx="1905000" cy="304800"/>
            </a:xfrm>
            <a:prstGeom prst="rect">
              <a:avLst/>
            </a:prstGeom>
            <a:solidFill>
              <a:srgbClr val="FF00FF"/>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83" name="Shape 1883"/>
            <p:cNvSpPr/>
            <p:nvPr/>
          </p:nvSpPr>
          <p:spPr>
            <a:xfrm>
              <a:off x="1676400" y="5334000"/>
              <a:ext cx="1905000" cy="304800"/>
            </a:xfrm>
            <a:prstGeom prst="rect">
              <a:avLst/>
            </a:prstGeom>
            <a:solidFill>
              <a:srgbClr val="00B05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884" name="Shape 1884"/>
            <p:cNvSpPr/>
            <p:nvPr/>
          </p:nvSpPr>
          <p:spPr>
            <a:xfrm>
              <a:off x="1676400" y="5029200"/>
              <a:ext cx="1905000" cy="304800"/>
            </a:xfrm>
            <a:prstGeom prst="rect">
              <a:avLst/>
            </a:prstGeom>
            <a:solidFill>
              <a:srgbClr val="FF7C8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grpSp>
        <p:nvGrpSpPr>
          <p:cNvPr id="1885" name="Shape 1885"/>
          <p:cNvGrpSpPr/>
          <p:nvPr/>
        </p:nvGrpSpPr>
        <p:grpSpPr>
          <a:xfrm>
            <a:off x="152400" y="1793631"/>
            <a:ext cx="914400" cy="4876800"/>
            <a:chOff x="609600" y="1066800"/>
            <a:chExt cx="914400" cy="4876800"/>
          </a:xfrm>
        </p:grpSpPr>
        <p:sp>
          <p:nvSpPr>
            <p:cNvPr id="1886" name="Shape 1886"/>
            <p:cNvSpPr/>
            <p:nvPr/>
          </p:nvSpPr>
          <p:spPr>
            <a:xfrm>
              <a:off x="609600" y="1066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a:t>
              </a:r>
              <a:endParaRPr sz="1800" b="1">
                <a:solidFill>
                  <a:schemeClr val="lt1"/>
                </a:solidFill>
                <a:latin typeface="Book Antiqua"/>
                <a:ea typeface="Book Antiqua"/>
                <a:cs typeface="Book Antiqua"/>
                <a:sym typeface="Book Antiqua"/>
              </a:endParaRPr>
            </a:p>
          </p:txBody>
        </p:sp>
        <p:sp>
          <p:nvSpPr>
            <p:cNvPr id="1887" name="Shape 1887"/>
            <p:cNvSpPr/>
            <p:nvPr/>
          </p:nvSpPr>
          <p:spPr>
            <a:xfrm>
              <a:off x="609600" y="4724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1100</a:t>
              </a:r>
              <a:endParaRPr sz="1800" b="1">
                <a:solidFill>
                  <a:schemeClr val="lt1"/>
                </a:solidFill>
                <a:latin typeface="Book Antiqua"/>
                <a:ea typeface="Book Antiqua"/>
                <a:cs typeface="Book Antiqua"/>
                <a:sym typeface="Book Antiqua"/>
              </a:endParaRPr>
            </a:p>
          </p:txBody>
        </p:sp>
        <p:sp>
          <p:nvSpPr>
            <p:cNvPr id="1888" name="Shape 1888"/>
            <p:cNvSpPr/>
            <p:nvPr/>
          </p:nvSpPr>
          <p:spPr>
            <a:xfrm>
              <a:off x="609600" y="4419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1011</a:t>
              </a:r>
              <a:endParaRPr sz="1800" b="1">
                <a:solidFill>
                  <a:schemeClr val="lt1"/>
                </a:solidFill>
                <a:latin typeface="Book Antiqua"/>
                <a:ea typeface="Book Antiqua"/>
                <a:cs typeface="Book Antiqua"/>
                <a:sym typeface="Book Antiqua"/>
              </a:endParaRPr>
            </a:p>
          </p:txBody>
        </p:sp>
        <p:sp>
          <p:nvSpPr>
            <p:cNvPr id="1889" name="Shape 1889"/>
            <p:cNvSpPr/>
            <p:nvPr/>
          </p:nvSpPr>
          <p:spPr>
            <a:xfrm>
              <a:off x="609600" y="4114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a:t>
              </a:r>
              <a:endParaRPr sz="1800" b="1">
                <a:solidFill>
                  <a:schemeClr val="lt1"/>
                </a:solidFill>
                <a:latin typeface="Book Antiqua"/>
                <a:ea typeface="Book Antiqua"/>
                <a:cs typeface="Book Antiqua"/>
                <a:sym typeface="Book Antiqua"/>
              </a:endParaRPr>
            </a:p>
          </p:txBody>
        </p:sp>
        <p:sp>
          <p:nvSpPr>
            <p:cNvPr id="1890" name="Shape 1890"/>
            <p:cNvSpPr/>
            <p:nvPr/>
          </p:nvSpPr>
          <p:spPr>
            <a:xfrm>
              <a:off x="609600" y="3810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1001</a:t>
              </a:r>
              <a:endParaRPr sz="1800" b="1">
                <a:solidFill>
                  <a:schemeClr val="lt1"/>
                </a:solidFill>
                <a:latin typeface="Book Antiqua"/>
                <a:ea typeface="Book Antiqua"/>
                <a:cs typeface="Book Antiqua"/>
                <a:sym typeface="Book Antiqua"/>
              </a:endParaRPr>
            </a:p>
          </p:txBody>
        </p:sp>
        <p:sp>
          <p:nvSpPr>
            <p:cNvPr id="1891" name="Shape 1891"/>
            <p:cNvSpPr/>
            <p:nvPr/>
          </p:nvSpPr>
          <p:spPr>
            <a:xfrm>
              <a:off x="609600" y="3505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1000</a:t>
              </a:r>
              <a:endParaRPr sz="1800" b="1">
                <a:solidFill>
                  <a:schemeClr val="lt1"/>
                </a:solidFill>
                <a:latin typeface="Book Antiqua"/>
                <a:ea typeface="Book Antiqua"/>
                <a:cs typeface="Book Antiqua"/>
                <a:sym typeface="Book Antiqua"/>
              </a:endParaRPr>
            </a:p>
          </p:txBody>
        </p:sp>
        <p:sp>
          <p:nvSpPr>
            <p:cNvPr id="1892" name="Shape 1892"/>
            <p:cNvSpPr/>
            <p:nvPr/>
          </p:nvSpPr>
          <p:spPr>
            <a:xfrm>
              <a:off x="609600" y="3200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0111</a:t>
              </a:r>
              <a:endParaRPr sz="1800" b="1">
                <a:solidFill>
                  <a:schemeClr val="lt1"/>
                </a:solidFill>
                <a:latin typeface="Book Antiqua"/>
                <a:ea typeface="Book Antiqua"/>
                <a:cs typeface="Book Antiqua"/>
                <a:sym typeface="Book Antiqua"/>
              </a:endParaRPr>
            </a:p>
          </p:txBody>
        </p:sp>
        <p:sp>
          <p:nvSpPr>
            <p:cNvPr id="1893" name="Shape 1893"/>
            <p:cNvSpPr/>
            <p:nvPr/>
          </p:nvSpPr>
          <p:spPr>
            <a:xfrm>
              <a:off x="609600" y="2286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0100</a:t>
              </a:r>
              <a:endParaRPr sz="1800" b="1">
                <a:solidFill>
                  <a:schemeClr val="lt1"/>
                </a:solidFill>
                <a:latin typeface="Book Antiqua"/>
                <a:ea typeface="Book Antiqua"/>
                <a:cs typeface="Book Antiqua"/>
                <a:sym typeface="Book Antiqua"/>
              </a:endParaRPr>
            </a:p>
          </p:txBody>
        </p:sp>
        <p:sp>
          <p:nvSpPr>
            <p:cNvPr id="1894" name="Shape 1894"/>
            <p:cNvSpPr/>
            <p:nvPr/>
          </p:nvSpPr>
          <p:spPr>
            <a:xfrm>
              <a:off x="609600" y="1981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0011</a:t>
              </a:r>
              <a:endParaRPr sz="1800" b="1">
                <a:solidFill>
                  <a:schemeClr val="lt1"/>
                </a:solidFill>
                <a:latin typeface="Book Antiqua"/>
                <a:ea typeface="Book Antiqua"/>
                <a:cs typeface="Book Antiqua"/>
                <a:sym typeface="Book Antiqua"/>
              </a:endParaRPr>
            </a:p>
          </p:txBody>
        </p:sp>
        <p:sp>
          <p:nvSpPr>
            <p:cNvPr id="1895" name="Shape 1895"/>
            <p:cNvSpPr/>
            <p:nvPr/>
          </p:nvSpPr>
          <p:spPr>
            <a:xfrm>
              <a:off x="609600" y="1676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0010</a:t>
              </a:r>
              <a:endParaRPr sz="1800" b="1">
                <a:solidFill>
                  <a:schemeClr val="lt1"/>
                </a:solidFill>
                <a:latin typeface="Book Antiqua"/>
                <a:ea typeface="Book Antiqua"/>
                <a:cs typeface="Book Antiqua"/>
                <a:sym typeface="Book Antiqua"/>
              </a:endParaRPr>
            </a:p>
          </p:txBody>
        </p:sp>
        <p:sp>
          <p:nvSpPr>
            <p:cNvPr id="1896" name="Shape 1896"/>
            <p:cNvSpPr/>
            <p:nvPr/>
          </p:nvSpPr>
          <p:spPr>
            <a:xfrm>
              <a:off x="609600" y="1371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a:t>
              </a:r>
              <a:endParaRPr sz="1800" b="1">
                <a:solidFill>
                  <a:schemeClr val="lt1"/>
                </a:solidFill>
                <a:latin typeface="Book Antiqua"/>
                <a:ea typeface="Book Antiqua"/>
                <a:cs typeface="Book Antiqua"/>
                <a:sym typeface="Book Antiqua"/>
              </a:endParaRPr>
            </a:p>
          </p:txBody>
        </p:sp>
        <p:sp>
          <p:nvSpPr>
            <p:cNvPr id="1897" name="Shape 1897"/>
            <p:cNvSpPr/>
            <p:nvPr/>
          </p:nvSpPr>
          <p:spPr>
            <a:xfrm>
              <a:off x="609600" y="2590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0101</a:t>
              </a:r>
              <a:endParaRPr sz="1800" b="1">
                <a:solidFill>
                  <a:schemeClr val="lt1"/>
                </a:solidFill>
                <a:latin typeface="Book Antiqua"/>
                <a:ea typeface="Book Antiqua"/>
                <a:cs typeface="Book Antiqua"/>
                <a:sym typeface="Book Antiqua"/>
              </a:endParaRPr>
            </a:p>
          </p:txBody>
        </p:sp>
        <p:sp>
          <p:nvSpPr>
            <p:cNvPr id="1898" name="Shape 1898"/>
            <p:cNvSpPr/>
            <p:nvPr/>
          </p:nvSpPr>
          <p:spPr>
            <a:xfrm>
              <a:off x="609600" y="2895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0110</a:t>
              </a:r>
              <a:endParaRPr sz="1800" b="1">
                <a:solidFill>
                  <a:schemeClr val="lt1"/>
                </a:solidFill>
                <a:latin typeface="Book Antiqua"/>
                <a:ea typeface="Book Antiqua"/>
                <a:cs typeface="Book Antiqua"/>
                <a:sym typeface="Book Antiqua"/>
              </a:endParaRPr>
            </a:p>
          </p:txBody>
        </p:sp>
        <p:sp>
          <p:nvSpPr>
            <p:cNvPr id="1899" name="Shape 1899"/>
            <p:cNvSpPr/>
            <p:nvPr/>
          </p:nvSpPr>
          <p:spPr>
            <a:xfrm>
              <a:off x="609600" y="5638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a:t>
              </a:r>
              <a:endParaRPr sz="1800" b="1">
                <a:solidFill>
                  <a:schemeClr val="lt1"/>
                </a:solidFill>
                <a:latin typeface="Book Antiqua"/>
                <a:ea typeface="Book Antiqua"/>
                <a:cs typeface="Book Antiqua"/>
                <a:sym typeface="Book Antiqua"/>
              </a:endParaRPr>
            </a:p>
          </p:txBody>
        </p:sp>
        <p:sp>
          <p:nvSpPr>
            <p:cNvPr id="1900" name="Shape 1900"/>
            <p:cNvSpPr/>
            <p:nvPr/>
          </p:nvSpPr>
          <p:spPr>
            <a:xfrm>
              <a:off x="609600" y="5334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1110</a:t>
              </a:r>
              <a:endParaRPr sz="1800" b="1">
                <a:solidFill>
                  <a:schemeClr val="lt1"/>
                </a:solidFill>
                <a:latin typeface="Book Antiqua"/>
                <a:ea typeface="Book Antiqua"/>
                <a:cs typeface="Book Antiqua"/>
                <a:sym typeface="Book Antiqua"/>
              </a:endParaRPr>
            </a:p>
          </p:txBody>
        </p:sp>
        <p:sp>
          <p:nvSpPr>
            <p:cNvPr id="1901" name="Shape 1901"/>
            <p:cNvSpPr/>
            <p:nvPr/>
          </p:nvSpPr>
          <p:spPr>
            <a:xfrm>
              <a:off x="609600" y="5029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1101</a:t>
              </a:r>
              <a:endParaRPr sz="1800" b="1">
                <a:solidFill>
                  <a:schemeClr val="lt1"/>
                </a:solidFill>
                <a:latin typeface="Book Antiqua"/>
                <a:ea typeface="Book Antiqua"/>
                <a:cs typeface="Book Antiqua"/>
                <a:sym typeface="Book Antiqua"/>
              </a:endParaRPr>
            </a:p>
          </p:txBody>
        </p:sp>
      </p:grpSp>
      <p:sp>
        <p:nvSpPr>
          <p:cNvPr id="1902" name="Shape 1902"/>
          <p:cNvSpPr/>
          <p:nvPr/>
        </p:nvSpPr>
        <p:spPr>
          <a:xfrm>
            <a:off x="152400" y="304800"/>
            <a:ext cx="2743200" cy="1143000"/>
          </a:xfrm>
          <a:prstGeom prst="wedgeRoundRectCallout">
            <a:avLst>
              <a:gd name="adj1" fmla="val -10723"/>
              <a:gd name="adj2" fmla="val 79283"/>
              <a:gd name="adj3" fmla="val 16667"/>
            </a:avLst>
          </a:prstGeom>
          <a:solidFill>
            <a:srgbClr val="FFFF66"/>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br>
              <a:rPr lang="en-US" sz="1800" b="1">
                <a:solidFill>
                  <a:schemeClr val="dk1"/>
                </a:solidFill>
                <a:latin typeface="Book Antiqua"/>
                <a:ea typeface="Book Antiqua"/>
                <a:cs typeface="Book Antiqua"/>
                <a:sym typeface="Book Antiqua"/>
              </a:rPr>
            </a:br>
            <a:r>
              <a:rPr lang="en-US" sz="1800" b="1">
                <a:solidFill>
                  <a:schemeClr val="dk1"/>
                </a:solidFill>
                <a:latin typeface="Book Antiqua"/>
                <a:ea typeface="Book Antiqua"/>
                <a:cs typeface="Book Antiqua"/>
                <a:sym typeface="Book Antiqua"/>
              </a:rPr>
              <a:t>Each Main Memory Block can be mapped to only one block in the Cache</a:t>
            </a:r>
            <a:endParaRPr sz="1800" b="1">
              <a:solidFill>
                <a:schemeClr val="dk1"/>
              </a:solidFill>
              <a:latin typeface="Book Antiqua"/>
              <a:ea typeface="Book Antiqua"/>
              <a:cs typeface="Book Antiqua"/>
              <a:sym typeface="Book Antiqua"/>
            </a:endParaRPr>
          </a:p>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grpSp>
        <p:nvGrpSpPr>
          <p:cNvPr id="1903" name="Shape 1903"/>
          <p:cNvGrpSpPr/>
          <p:nvPr/>
        </p:nvGrpSpPr>
        <p:grpSpPr>
          <a:xfrm>
            <a:off x="4267200" y="545125"/>
            <a:ext cx="3429000" cy="6172212"/>
            <a:chOff x="4267200" y="545125"/>
            <a:chExt cx="3429000" cy="6172212"/>
          </a:xfrm>
        </p:grpSpPr>
        <p:grpSp>
          <p:nvGrpSpPr>
            <p:cNvPr id="1904" name="Shape 1904"/>
            <p:cNvGrpSpPr/>
            <p:nvPr/>
          </p:nvGrpSpPr>
          <p:grpSpPr>
            <a:xfrm>
              <a:off x="5791200" y="545125"/>
              <a:ext cx="1905000" cy="6148772"/>
              <a:chOff x="5257800" y="545125"/>
              <a:chExt cx="1905000" cy="6148772"/>
            </a:xfrm>
          </p:grpSpPr>
          <p:sp>
            <p:nvSpPr>
              <p:cNvPr id="1905" name="Shape 1905"/>
              <p:cNvSpPr/>
              <p:nvPr/>
            </p:nvSpPr>
            <p:spPr>
              <a:xfrm>
                <a:off x="5257800" y="5451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06" name="Shape 1906"/>
              <p:cNvSpPr/>
              <p:nvPr/>
            </p:nvSpPr>
            <p:spPr>
              <a:xfrm>
                <a:off x="5257800" y="42027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07" name="Shape 1907"/>
              <p:cNvSpPr/>
              <p:nvPr/>
            </p:nvSpPr>
            <p:spPr>
              <a:xfrm>
                <a:off x="5257800" y="38979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08" name="Shape 1908"/>
              <p:cNvSpPr/>
              <p:nvPr/>
            </p:nvSpPr>
            <p:spPr>
              <a:xfrm>
                <a:off x="5257800" y="35931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09" name="Shape 1909"/>
              <p:cNvSpPr/>
              <p:nvPr/>
            </p:nvSpPr>
            <p:spPr>
              <a:xfrm>
                <a:off x="5257800" y="32883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10" name="Shape 1910"/>
              <p:cNvSpPr/>
              <p:nvPr/>
            </p:nvSpPr>
            <p:spPr>
              <a:xfrm>
                <a:off x="5257800" y="29835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11" name="Shape 1911"/>
              <p:cNvSpPr/>
              <p:nvPr/>
            </p:nvSpPr>
            <p:spPr>
              <a:xfrm>
                <a:off x="5257800" y="26787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12" name="Shape 1912"/>
              <p:cNvSpPr/>
              <p:nvPr/>
            </p:nvSpPr>
            <p:spPr>
              <a:xfrm>
                <a:off x="5257800" y="17643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13" name="Shape 1913"/>
              <p:cNvSpPr/>
              <p:nvPr/>
            </p:nvSpPr>
            <p:spPr>
              <a:xfrm>
                <a:off x="5257800" y="14595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14" name="Shape 1914"/>
              <p:cNvSpPr/>
              <p:nvPr/>
            </p:nvSpPr>
            <p:spPr>
              <a:xfrm>
                <a:off x="5257800" y="11547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15" name="Shape 1915"/>
              <p:cNvSpPr/>
              <p:nvPr/>
            </p:nvSpPr>
            <p:spPr>
              <a:xfrm>
                <a:off x="5257800" y="8499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16" name="Shape 1916"/>
              <p:cNvSpPr/>
              <p:nvPr/>
            </p:nvSpPr>
            <p:spPr>
              <a:xfrm>
                <a:off x="5257800" y="20691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17" name="Shape 1917"/>
              <p:cNvSpPr/>
              <p:nvPr/>
            </p:nvSpPr>
            <p:spPr>
              <a:xfrm>
                <a:off x="5257800" y="23739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18" name="Shape 1918"/>
              <p:cNvSpPr/>
              <p:nvPr/>
            </p:nvSpPr>
            <p:spPr>
              <a:xfrm>
                <a:off x="5257800" y="51171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19" name="Shape 1919"/>
              <p:cNvSpPr/>
              <p:nvPr/>
            </p:nvSpPr>
            <p:spPr>
              <a:xfrm>
                <a:off x="5257800" y="48123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20" name="Shape 1920"/>
              <p:cNvSpPr/>
              <p:nvPr/>
            </p:nvSpPr>
            <p:spPr>
              <a:xfrm>
                <a:off x="5257800" y="45075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21" name="Shape 1921"/>
              <p:cNvSpPr/>
              <p:nvPr/>
            </p:nvSpPr>
            <p:spPr>
              <a:xfrm>
                <a:off x="5257800" y="5462964"/>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22" name="Shape 1922"/>
              <p:cNvSpPr/>
              <p:nvPr/>
            </p:nvSpPr>
            <p:spPr>
              <a:xfrm>
                <a:off x="5257800" y="5779497"/>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23" name="Shape 1923"/>
              <p:cNvSpPr/>
              <p:nvPr/>
            </p:nvSpPr>
            <p:spPr>
              <a:xfrm>
                <a:off x="5257800" y="6084297"/>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24" name="Shape 1924"/>
              <p:cNvSpPr/>
              <p:nvPr/>
            </p:nvSpPr>
            <p:spPr>
              <a:xfrm>
                <a:off x="5257800" y="6389097"/>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grpSp>
          <p:nvGrpSpPr>
            <p:cNvPr id="1925" name="Shape 1925"/>
            <p:cNvGrpSpPr/>
            <p:nvPr/>
          </p:nvGrpSpPr>
          <p:grpSpPr>
            <a:xfrm>
              <a:off x="4267200" y="586164"/>
              <a:ext cx="1301262" cy="6131173"/>
              <a:chOff x="4642338" y="586164"/>
              <a:chExt cx="926124" cy="6131173"/>
            </a:xfrm>
          </p:grpSpPr>
          <p:sp>
            <p:nvSpPr>
              <p:cNvPr id="1926" name="Shape 1926"/>
              <p:cNvSpPr/>
              <p:nvPr/>
            </p:nvSpPr>
            <p:spPr>
              <a:xfrm>
                <a:off x="4648200" y="5861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00000000</a:t>
                </a:r>
                <a:endParaRPr sz="1800" b="1">
                  <a:solidFill>
                    <a:schemeClr val="lt1"/>
                  </a:solidFill>
                  <a:latin typeface="Book Antiqua"/>
                  <a:ea typeface="Book Antiqua"/>
                  <a:cs typeface="Book Antiqua"/>
                  <a:sym typeface="Book Antiqua"/>
                </a:endParaRPr>
              </a:p>
            </p:txBody>
          </p:sp>
          <p:sp>
            <p:nvSpPr>
              <p:cNvPr id="1927" name="Shape 1927"/>
              <p:cNvSpPr/>
              <p:nvPr/>
            </p:nvSpPr>
            <p:spPr>
              <a:xfrm>
                <a:off x="4648200" y="42437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00001100</a:t>
                </a:r>
                <a:endParaRPr sz="1800" b="1">
                  <a:solidFill>
                    <a:schemeClr val="lt1"/>
                  </a:solidFill>
                  <a:latin typeface="Book Antiqua"/>
                  <a:ea typeface="Book Antiqua"/>
                  <a:cs typeface="Book Antiqua"/>
                  <a:sym typeface="Book Antiqua"/>
                </a:endParaRPr>
              </a:p>
            </p:txBody>
          </p:sp>
          <p:sp>
            <p:nvSpPr>
              <p:cNvPr id="1928" name="Shape 1928"/>
              <p:cNvSpPr/>
              <p:nvPr/>
            </p:nvSpPr>
            <p:spPr>
              <a:xfrm>
                <a:off x="4648200" y="39389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00001011</a:t>
                </a:r>
                <a:endParaRPr sz="1800" b="1">
                  <a:solidFill>
                    <a:schemeClr val="lt1"/>
                  </a:solidFill>
                  <a:latin typeface="Book Antiqua"/>
                  <a:ea typeface="Book Antiqua"/>
                  <a:cs typeface="Book Antiqua"/>
                  <a:sym typeface="Book Antiqua"/>
                </a:endParaRPr>
              </a:p>
            </p:txBody>
          </p:sp>
          <p:sp>
            <p:nvSpPr>
              <p:cNvPr id="1929" name="Shape 1929"/>
              <p:cNvSpPr/>
              <p:nvPr/>
            </p:nvSpPr>
            <p:spPr>
              <a:xfrm>
                <a:off x="4648200" y="36341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00001010</a:t>
                </a:r>
                <a:endParaRPr sz="1800" b="1">
                  <a:solidFill>
                    <a:schemeClr val="lt1"/>
                  </a:solidFill>
                  <a:latin typeface="Book Antiqua"/>
                  <a:ea typeface="Book Antiqua"/>
                  <a:cs typeface="Book Antiqua"/>
                  <a:sym typeface="Book Antiqua"/>
                </a:endParaRPr>
              </a:p>
            </p:txBody>
          </p:sp>
          <p:sp>
            <p:nvSpPr>
              <p:cNvPr id="1930" name="Shape 1930"/>
              <p:cNvSpPr/>
              <p:nvPr/>
            </p:nvSpPr>
            <p:spPr>
              <a:xfrm>
                <a:off x="4648200" y="33293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00001001</a:t>
                </a:r>
                <a:endParaRPr sz="1800" b="1">
                  <a:solidFill>
                    <a:schemeClr val="lt1"/>
                  </a:solidFill>
                  <a:latin typeface="Book Antiqua"/>
                  <a:ea typeface="Book Antiqua"/>
                  <a:cs typeface="Book Antiqua"/>
                  <a:sym typeface="Book Antiqua"/>
                </a:endParaRPr>
              </a:p>
            </p:txBody>
          </p:sp>
          <p:sp>
            <p:nvSpPr>
              <p:cNvPr id="1931" name="Shape 1931"/>
              <p:cNvSpPr/>
              <p:nvPr/>
            </p:nvSpPr>
            <p:spPr>
              <a:xfrm>
                <a:off x="4648200" y="30245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00001000</a:t>
                </a:r>
                <a:endParaRPr sz="1800" b="1">
                  <a:solidFill>
                    <a:schemeClr val="lt1"/>
                  </a:solidFill>
                  <a:latin typeface="Book Antiqua"/>
                  <a:ea typeface="Book Antiqua"/>
                  <a:cs typeface="Book Antiqua"/>
                  <a:sym typeface="Book Antiqua"/>
                </a:endParaRPr>
              </a:p>
            </p:txBody>
          </p:sp>
          <p:sp>
            <p:nvSpPr>
              <p:cNvPr id="1932" name="Shape 1932"/>
              <p:cNvSpPr/>
              <p:nvPr/>
            </p:nvSpPr>
            <p:spPr>
              <a:xfrm>
                <a:off x="4648200" y="27197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00000111</a:t>
                </a:r>
                <a:endParaRPr sz="1800" b="1">
                  <a:solidFill>
                    <a:schemeClr val="lt1"/>
                  </a:solidFill>
                  <a:latin typeface="Book Antiqua"/>
                  <a:ea typeface="Book Antiqua"/>
                  <a:cs typeface="Book Antiqua"/>
                  <a:sym typeface="Book Antiqua"/>
                </a:endParaRPr>
              </a:p>
            </p:txBody>
          </p:sp>
          <p:sp>
            <p:nvSpPr>
              <p:cNvPr id="1933" name="Shape 1933"/>
              <p:cNvSpPr/>
              <p:nvPr/>
            </p:nvSpPr>
            <p:spPr>
              <a:xfrm>
                <a:off x="4648200" y="18053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00000100</a:t>
                </a:r>
                <a:endParaRPr sz="1800" b="1">
                  <a:solidFill>
                    <a:schemeClr val="lt1"/>
                  </a:solidFill>
                  <a:latin typeface="Book Antiqua"/>
                  <a:ea typeface="Book Antiqua"/>
                  <a:cs typeface="Book Antiqua"/>
                  <a:sym typeface="Book Antiqua"/>
                </a:endParaRPr>
              </a:p>
            </p:txBody>
          </p:sp>
          <p:sp>
            <p:nvSpPr>
              <p:cNvPr id="1934" name="Shape 1934"/>
              <p:cNvSpPr/>
              <p:nvPr/>
            </p:nvSpPr>
            <p:spPr>
              <a:xfrm>
                <a:off x="4648200" y="15005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00000011</a:t>
                </a:r>
                <a:endParaRPr sz="1800" b="1">
                  <a:solidFill>
                    <a:schemeClr val="lt1"/>
                  </a:solidFill>
                  <a:latin typeface="Book Antiqua"/>
                  <a:ea typeface="Book Antiqua"/>
                  <a:cs typeface="Book Antiqua"/>
                  <a:sym typeface="Book Antiqua"/>
                </a:endParaRPr>
              </a:p>
            </p:txBody>
          </p:sp>
          <p:sp>
            <p:nvSpPr>
              <p:cNvPr id="1935" name="Shape 1935"/>
              <p:cNvSpPr/>
              <p:nvPr/>
            </p:nvSpPr>
            <p:spPr>
              <a:xfrm>
                <a:off x="4648200" y="11957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00000010</a:t>
                </a:r>
                <a:endParaRPr sz="1800" b="1">
                  <a:solidFill>
                    <a:schemeClr val="lt1"/>
                  </a:solidFill>
                  <a:latin typeface="Book Antiqua"/>
                  <a:ea typeface="Book Antiqua"/>
                  <a:cs typeface="Book Antiqua"/>
                  <a:sym typeface="Book Antiqua"/>
                </a:endParaRPr>
              </a:p>
            </p:txBody>
          </p:sp>
          <p:sp>
            <p:nvSpPr>
              <p:cNvPr id="1936" name="Shape 1936"/>
              <p:cNvSpPr/>
              <p:nvPr/>
            </p:nvSpPr>
            <p:spPr>
              <a:xfrm>
                <a:off x="4648200" y="8909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00000001</a:t>
                </a:r>
                <a:endParaRPr sz="1800" b="1">
                  <a:solidFill>
                    <a:schemeClr val="lt1"/>
                  </a:solidFill>
                  <a:latin typeface="Book Antiqua"/>
                  <a:ea typeface="Book Antiqua"/>
                  <a:cs typeface="Book Antiqua"/>
                  <a:sym typeface="Book Antiqua"/>
                </a:endParaRPr>
              </a:p>
            </p:txBody>
          </p:sp>
          <p:sp>
            <p:nvSpPr>
              <p:cNvPr id="1937" name="Shape 1937"/>
              <p:cNvSpPr/>
              <p:nvPr/>
            </p:nvSpPr>
            <p:spPr>
              <a:xfrm>
                <a:off x="4648200" y="21101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00000101</a:t>
                </a:r>
                <a:endParaRPr sz="1800" b="1">
                  <a:solidFill>
                    <a:schemeClr val="lt1"/>
                  </a:solidFill>
                  <a:latin typeface="Book Antiqua"/>
                  <a:ea typeface="Book Antiqua"/>
                  <a:cs typeface="Book Antiqua"/>
                  <a:sym typeface="Book Antiqua"/>
                </a:endParaRPr>
              </a:p>
            </p:txBody>
          </p:sp>
          <p:sp>
            <p:nvSpPr>
              <p:cNvPr id="1938" name="Shape 1938"/>
              <p:cNvSpPr/>
              <p:nvPr/>
            </p:nvSpPr>
            <p:spPr>
              <a:xfrm>
                <a:off x="4648200" y="24149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00000110</a:t>
                </a:r>
                <a:endParaRPr sz="1800" b="1">
                  <a:solidFill>
                    <a:schemeClr val="lt1"/>
                  </a:solidFill>
                  <a:latin typeface="Book Antiqua"/>
                  <a:ea typeface="Book Antiqua"/>
                  <a:cs typeface="Book Antiqua"/>
                  <a:sym typeface="Book Antiqua"/>
                </a:endParaRPr>
              </a:p>
            </p:txBody>
          </p:sp>
          <p:sp>
            <p:nvSpPr>
              <p:cNvPr id="1939" name="Shape 1939"/>
              <p:cNvSpPr/>
              <p:nvPr/>
            </p:nvSpPr>
            <p:spPr>
              <a:xfrm>
                <a:off x="4648200" y="51581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00001111</a:t>
                </a:r>
                <a:endParaRPr sz="1800" b="1">
                  <a:solidFill>
                    <a:schemeClr val="lt1"/>
                  </a:solidFill>
                  <a:latin typeface="Book Antiqua"/>
                  <a:ea typeface="Book Antiqua"/>
                  <a:cs typeface="Book Antiqua"/>
                  <a:sym typeface="Book Antiqua"/>
                </a:endParaRPr>
              </a:p>
            </p:txBody>
          </p:sp>
          <p:sp>
            <p:nvSpPr>
              <p:cNvPr id="1940" name="Shape 1940"/>
              <p:cNvSpPr/>
              <p:nvPr/>
            </p:nvSpPr>
            <p:spPr>
              <a:xfrm>
                <a:off x="4648200" y="48533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00001110</a:t>
                </a:r>
                <a:endParaRPr sz="1800" b="1">
                  <a:solidFill>
                    <a:schemeClr val="lt1"/>
                  </a:solidFill>
                  <a:latin typeface="Book Antiqua"/>
                  <a:ea typeface="Book Antiqua"/>
                  <a:cs typeface="Book Antiqua"/>
                  <a:sym typeface="Book Antiqua"/>
                </a:endParaRPr>
              </a:p>
            </p:txBody>
          </p:sp>
          <p:sp>
            <p:nvSpPr>
              <p:cNvPr id="1941" name="Shape 1941"/>
              <p:cNvSpPr/>
              <p:nvPr/>
            </p:nvSpPr>
            <p:spPr>
              <a:xfrm>
                <a:off x="4648200" y="45485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00001101</a:t>
                </a:r>
                <a:endParaRPr sz="1800" b="1">
                  <a:solidFill>
                    <a:schemeClr val="lt1"/>
                  </a:solidFill>
                  <a:latin typeface="Book Antiqua"/>
                  <a:ea typeface="Book Antiqua"/>
                  <a:cs typeface="Book Antiqua"/>
                  <a:sym typeface="Book Antiqua"/>
                </a:endParaRPr>
              </a:p>
            </p:txBody>
          </p:sp>
          <p:sp>
            <p:nvSpPr>
              <p:cNvPr id="1942" name="Shape 1942"/>
              <p:cNvSpPr/>
              <p:nvPr/>
            </p:nvSpPr>
            <p:spPr>
              <a:xfrm>
                <a:off x="4648200" y="5480551"/>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00010000</a:t>
                </a:r>
                <a:endParaRPr sz="1800" b="1">
                  <a:solidFill>
                    <a:schemeClr val="lt1"/>
                  </a:solidFill>
                  <a:latin typeface="Book Antiqua"/>
                  <a:ea typeface="Book Antiqua"/>
                  <a:cs typeface="Book Antiqua"/>
                  <a:sym typeface="Book Antiqua"/>
                </a:endParaRPr>
              </a:p>
            </p:txBody>
          </p:sp>
          <p:sp>
            <p:nvSpPr>
              <p:cNvPr id="1943" name="Shape 1943"/>
              <p:cNvSpPr/>
              <p:nvPr/>
            </p:nvSpPr>
            <p:spPr>
              <a:xfrm>
                <a:off x="4648200" y="579707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10100011</a:t>
                </a:r>
                <a:endParaRPr sz="1800" b="1">
                  <a:solidFill>
                    <a:schemeClr val="lt1"/>
                  </a:solidFill>
                  <a:latin typeface="Book Antiqua"/>
                  <a:ea typeface="Book Antiqua"/>
                  <a:cs typeface="Book Antiqua"/>
                  <a:sym typeface="Book Antiqua"/>
                </a:endParaRPr>
              </a:p>
            </p:txBody>
          </p:sp>
          <p:sp>
            <p:nvSpPr>
              <p:cNvPr id="1944" name="Shape 1944"/>
              <p:cNvSpPr/>
              <p:nvPr/>
            </p:nvSpPr>
            <p:spPr>
              <a:xfrm>
                <a:off x="4654062" y="610187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a:t>
                </a:r>
                <a:endParaRPr sz="1800" b="1">
                  <a:solidFill>
                    <a:schemeClr val="lt1"/>
                  </a:solidFill>
                  <a:latin typeface="Book Antiqua"/>
                  <a:ea typeface="Book Antiqua"/>
                  <a:cs typeface="Book Antiqua"/>
                  <a:sym typeface="Book Antiqua"/>
                </a:endParaRPr>
              </a:p>
            </p:txBody>
          </p:sp>
          <p:sp>
            <p:nvSpPr>
              <p:cNvPr id="1945" name="Shape 1945"/>
              <p:cNvSpPr/>
              <p:nvPr/>
            </p:nvSpPr>
            <p:spPr>
              <a:xfrm>
                <a:off x="4642338" y="6412537"/>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11111111</a:t>
                </a:r>
                <a:endParaRPr sz="1800" b="1">
                  <a:solidFill>
                    <a:schemeClr val="lt1"/>
                  </a:solidFill>
                  <a:latin typeface="Book Antiqua"/>
                  <a:ea typeface="Book Antiqua"/>
                  <a:cs typeface="Book Antiqua"/>
                  <a:sym typeface="Book Antiqua"/>
                </a:endParaRPr>
              </a:p>
            </p:txBody>
          </p:sp>
        </p:grpSp>
      </p:grpSp>
      <p:cxnSp>
        <p:nvCxnSpPr>
          <p:cNvPr id="1946" name="Shape 1946"/>
          <p:cNvCxnSpPr>
            <a:stCxn id="1926" idx="1"/>
          </p:cNvCxnSpPr>
          <p:nvPr/>
        </p:nvCxnSpPr>
        <p:spPr>
          <a:xfrm flipH="1">
            <a:off x="3048137" y="738564"/>
            <a:ext cx="1227300" cy="1178100"/>
          </a:xfrm>
          <a:prstGeom prst="straightConnector1">
            <a:avLst/>
          </a:prstGeom>
          <a:noFill/>
          <a:ln w="76200" cap="flat" cmpd="sng">
            <a:solidFill>
              <a:srgbClr val="FF6803"/>
            </a:solidFill>
            <a:prstDash val="solid"/>
            <a:round/>
            <a:headEnd type="none" w="sm" len="sm"/>
            <a:tailEnd type="stealth" w="med" len="med"/>
          </a:ln>
        </p:spPr>
      </p:cxnSp>
      <p:cxnSp>
        <p:nvCxnSpPr>
          <p:cNvPr id="1947" name="Shape 1947"/>
          <p:cNvCxnSpPr>
            <a:stCxn id="1939" idx="1"/>
          </p:cNvCxnSpPr>
          <p:nvPr/>
        </p:nvCxnSpPr>
        <p:spPr>
          <a:xfrm flipH="1">
            <a:off x="3039737" y="5310564"/>
            <a:ext cx="1235700" cy="1283700"/>
          </a:xfrm>
          <a:prstGeom prst="straightConnector1">
            <a:avLst/>
          </a:prstGeom>
          <a:noFill/>
          <a:ln w="76200" cap="flat" cmpd="sng">
            <a:solidFill>
              <a:srgbClr val="FF6803"/>
            </a:solidFill>
            <a:prstDash val="solid"/>
            <a:round/>
            <a:headEnd type="none" w="sm" len="sm"/>
            <a:tailEnd type="stealth" w="med" len="med"/>
          </a:ln>
        </p:spPr>
      </p:cxnSp>
      <p:cxnSp>
        <p:nvCxnSpPr>
          <p:cNvPr id="1948" name="Shape 1948"/>
          <p:cNvCxnSpPr>
            <a:stCxn id="1942" idx="1"/>
          </p:cNvCxnSpPr>
          <p:nvPr/>
        </p:nvCxnSpPr>
        <p:spPr>
          <a:xfrm rot="10800000">
            <a:off x="3048137" y="1957651"/>
            <a:ext cx="1227300" cy="3675300"/>
          </a:xfrm>
          <a:prstGeom prst="straightConnector1">
            <a:avLst/>
          </a:prstGeom>
          <a:noFill/>
          <a:ln w="76200" cap="flat" cmpd="sng">
            <a:solidFill>
              <a:srgbClr val="FF6803"/>
            </a:solidFill>
            <a:prstDash val="solid"/>
            <a:round/>
            <a:headEnd type="none" w="sm" len="sm"/>
            <a:tailEnd type="stealth" w="med" len="med"/>
          </a:ln>
        </p:spPr>
      </p:cxnSp>
      <p:cxnSp>
        <p:nvCxnSpPr>
          <p:cNvPr id="1949" name="Shape 1949"/>
          <p:cNvCxnSpPr>
            <a:stCxn id="1945" idx="1"/>
          </p:cNvCxnSpPr>
          <p:nvPr/>
        </p:nvCxnSpPr>
        <p:spPr>
          <a:xfrm flipH="1">
            <a:off x="3048000" y="6564937"/>
            <a:ext cx="1219200" cy="29400"/>
          </a:xfrm>
          <a:prstGeom prst="straightConnector1">
            <a:avLst/>
          </a:prstGeom>
          <a:noFill/>
          <a:ln w="76200" cap="flat" cmpd="sng">
            <a:solidFill>
              <a:srgbClr val="FF6803"/>
            </a:solidFill>
            <a:prstDash val="solid"/>
            <a:round/>
            <a:headEnd type="none" w="sm" len="sm"/>
            <a:tailEnd type="stealth" w="med" len="med"/>
          </a:ln>
        </p:spPr>
      </p:cxn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953"/>
        <p:cNvGrpSpPr/>
        <p:nvPr/>
      </p:nvGrpSpPr>
      <p:grpSpPr>
        <a:xfrm>
          <a:off x="0" y="0"/>
          <a:ext cx="0" cy="0"/>
          <a:chOff x="0" y="0"/>
          <a:chExt cx="0" cy="0"/>
        </a:xfrm>
      </p:grpSpPr>
      <p:sp>
        <p:nvSpPr>
          <p:cNvPr id="1954" name="Shape 1954"/>
          <p:cNvSpPr txBox="1">
            <a:spLocks noGrp="1"/>
          </p:cNvSpPr>
          <p:nvPr>
            <p:ph type="title"/>
          </p:nvPr>
        </p:nvSpPr>
        <p:spPr>
          <a:xfrm>
            <a:off x="0" y="0"/>
            <a:ext cx="91440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4-Way Set Associative</a:t>
            </a:r>
            <a:endParaRPr sz="2160" b="1" i="0" u="none" strike="noStrike" cap="small">
              <a:solidFill>
                <a:schemeClr val="dk2"/>
              </a:solidFill>
              <a:latin typeface="Book Antiqua"/>
              <a:ea typeface="Book Antiqua"/>
              <a:cs typeface="Book Antiqua"/>
              <a:sym typeface="Book Antiqua"/>
            </a:endParaRPr>
          </a:p>
        </p:txBody>
      </p:sp>
      <p:sp>
        <p:nvSpPr>
          <p:cNvPr id="1955" name="Shape 1955"/>
          <p:cNvSpPr txBox="1">
            <a:spLocks noGrp="1"/>
          </p:cNvSpPr>
          <p:nvPr>
            <p:ph type="body" idx="1"/>
          </p:nvPr>
        </p:nvSpPr>
        <p:spPr>
          <a:xfrm>
            <a:off x="0" y="457200"/>
            <a:ext cx="9144000" cy="6400800"/>
          </a:xfrm>
          <a:prstGeom prst="rect">
            <a:avLst/>
          </a:prstGeom>
          <a:noFill/>
          <a:ln w="762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80010" algn="ctr" rtl="0">
              <a:spcBef>
                <a:spcPts val="0"/>
              </a:spcBef>
              <a:spcAft>
                <a:spcPts val="0"/>
              </a:spcAft>
              <a:buClr>
                <a:schemeClr val="accent1"/>
              </a:buClr>
              <a:buSzPts val="1260"/>
              <a:buFont typeface="Noto Sans Symbols"/>
              <a:buNone/>
            </a:pPr>
            <a:endParaRPr sz="1800" b="0" i="0" u="none" strike="noStrike" cap="none">
              <a:solidFill>
                <a:schemeClr val="dk1"/>
              </a:solidFill>
              <a:latin typeface="Century Schoolbook"/>
              <a:ea typeface="Century Schoolbook"/>
              <a:cs typeface="Century Schoolbook"/>
              <a:sym typeface="Century Schoolbook"/>
            </a:endParaRPr>
          </a:p>
          <a:p>
            <a:pPr marL="0" marR="0" lvl="0" indent="80010" algn="ctr" rtl="0">
              <a:spcBef>
                <a:spcPts val="600"/>
              </a:spcBef>
              <a:spcAft>
                <a:spcPts val="0"/>
              </a:spcAft>
              <a:buClr>
                <a:schemeClr val="accent1"/>
              </a:buClr>
              <a:buSzPts val="1260"/>
              <a:buFont typeface="Noto Sans Symbols"/>
              <a:buNone/>
            </a:pPr>
            <a:endParaRPr sz="1800" b="0" i="0" u="none" strike="noStrike" cap="none">
              <a:solidFill>
                <a:schemeClr val="dk1"/>
              </a:solidFill>
              <a:latin typeface="Century Schoolbook"/>
              <a:ea typeface="Century Schoolbook"/>
              <a:cs typeface="Century Schoolbook"/>
              <a:sym typeface="Century Schoolbook"/>
            </a:endParaRPr>
          </a:p>
          <a:p>
            <a:pPr marL="0" marR="0" lvl="0" indent="80010" algn="ctr" rtl="0">
              <a:spcBef>
                <a:spcPts val="600"/>
              </a:spcBef>
              <a:spcAft>
                <a:spcPts val="0"/>
              </a:spcAft>
              <a:buClr>
                <a:schemeClr val="accent1"/>
              </a:buClr>
              <a:buSzPts val="1260"/>
              <a:buFont typeface="Noto Sans Symbols"/>
              <a:buNone/>
            </a:pPr>
            <a:endParaRPr sz="1800" b="0" i="0" u="none" strike="noStrike" cap="none">
              <a:solidFill>
                <a:schemeClr val="dk1"/>
              </a:solidFill>
              <a:latin typeface="Century Schoolbook"/>
              <a:ea typeface="Century Schoolbook"/>
              <a:cs typeface="Century Schoolbook"/>
              <a:sym typeface="Century Schoolbook"/>
            </a:endParaRPr>
          </a:p>
        </p:txBody>
      </p:sp>
      <p:grpSp>
        <p:nvGrpSpPr>
          <p:cNvPr id="1956" name="Shape 1956"/>
          <p:cNvGrpSpPr/>
          <p:nvPr/>
        </p:nvGrpSpPr>
        <p:grpSpPr>
          <a:xfrm>
            <a:off x="228600" y="1828802"/>
            <a:ext cx="2971800" cy="4876800"/>
            <a:chOff x="609600" y="1066800"/>
            <a:chExt cx="2971800" cy="4876800"/>
          </a:xfrm>
        </p:grpSpPr>
        <p:grpSp>
          <p:nvGrpSpPr>
            <p:cNvPr id="1957" name="Shape 1957"/>
            <p:cNvGrpSpPr/>
            <p:nvPr/>
          </p:nvGrpSpPr>
          <p:grpSpPr>
            <a:xfrm>
              <a:off x="1676400" y="1066800"/>
              <a:ext cx="1905000" cy="4876800"/>
              <a:chOff x="1676400" y="1066800"/>
              <a:chExt cx="1905000" cy="4876800"/>
            </a:xfrm>
          </p:grpSpPr>
          <p:sp>
            <p:nvSpPr>
              <p:cNvPr id="1958" name="Shape 1958"/>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59" name="Shape 1959"/>
              <p:cNvSpPr/>
              <p:nvPr/>
            </p:nvSpPr>
            <p:spPr>
              <a:xfrm>
                <a:off x="1676400" y="4724400"/>
                <a:ext cx="1905000" cy="304800"/>
              </a:xfrm>
              <a:prstGeom prst="rect">
                <a:avLst/>
              </a:prstGeom>
              <a:gradFill>
                <a:gsLst>
                  <a:gs pos="0">
                    <a:schemeClr val="dk1"/>
                  </a:gs>
                  <a:gs pos="30000">
                    <a:schemeClr val="dk1"/>
                  </a:gs>
                  <a:gs pos="75000">
                    <a:schemeClr val="dk1"/>
                  </a:gs>
                  <a:gs pos="100000">
                    <a:schemeClr val="dk1"/>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60" name="Shape 1960"/>
              <p:cNvSpPr/>
              <p:nvPr/>
            </p:nvSpPr>
            <p:spPr>
              <a:xfrm>
                <a:off x="1676400" y="44196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61" name="Shape 1961"/>
              <p:cNvSpPr/>
              <p:nvPr/>
            </p:nvSpPr>
            <p:spPr>
              <a:xfrm>
                <a:off x="1676400" y="41148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62" name="Shape 1962"/>
              <p:cNvSpPr/>
              <p:nvPr/>
            </p:nvSpPr>
            <p:spPr>
              <a:xfrm>
                <a:off x="1676400" y="38100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63" name="Shape 1963"/>
              <p:cNvSpPr/>
              <p:nvPr/>
            </p:nvSpPr>
            <p:spPr>
              <a:xfrm>
                <a:off x="1676400" y="35052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64" name="Shape 1964"/>
              <p:cNvSpPr/>
              <p:nvPr/>
            </p:nvSpPr>
            <p:spPr>
              <a:xfrm>
                <a:off x="1676400" y="32004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w="12700" cap="flat" cmpd="sng">
                <a:solidFill>
                  <a:srgbClr val="B90C00"/>
                </a:solidFill>
                <a:prstDash val="solid"/>
                <a:round/>
                <a:headEnd type="none" w="sm" len="sm"/>
                <a:tailEnd type="none" w="sm" len="sm"/>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65" name="Shape 1965"/>
              <p:cNvSpPr/>
              <p:nvPr/>
            </p:nvSpPr>
            <p:spPr>
              <a:xfrm>
                <a:off x="1676400" y="22860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w="12700" cap="flat" cmpd="sng">
                <a:solidFill>
                  <a:srgbClr val="B90C00"/>
                </a:solidFill>
                <a:prstDash val="solid"/>
                <a:round/>
                <a:headEnd type="none" w="sm" len="sm"/>
                <a:tailEnd type="none" w="sm" len="sm"/>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66" name="Shape 1966"/>
              <p:cNvSpPr/>
              <p:nvPr/>
            </p:nvSpPr>
            <p:spPr>
              <a:xfrm>
                <a:off x="1676400" y="19812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67" name="Shape 1967"/>
              <p:cNvSpPr/>
              <p:nvPr/>
            </p:nvSpPr>
            <p:spPr>
              <a:xfrm>
                <a:off x="1676400" y="16764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68" name="Shape 1968"/>
              <p:cNvSpPr/>
              <p:nvPr/>
            </p:nvSpPr>
            <p:spPr>
              <a:xfrm>
                <a:off x="1676400" y="13716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69" name="Shape 1969"/>
              <p:cNvSpPr/>
              <p:nvPr/>
            </p:nvSpPr>
            <p:spPr>
              <a:xfrm>
                <a:off x="1676400" y="25908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w="12700" cap="flat" cmpd="sng">
                <a:solidFill>
                  <a:srgbClr val="B90C00"/>
                </a:solidFill>
                <a:prstDash val="solid"/>
                <a:round/>
                <a:headEnd type="none" w="sm" len="sm"/>
                <a:tailEnd type="none" w="sm" len="sm"/>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70" name="Shape 1970"/>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w="12700" cap="flat" cmpd="sng">
                <a:solidFill>
                  <a:srgbClr val="B90C00"/>
                </a:solidFill>
                <a:prstDash val="solid"/>
                <a:round/>
                <a:headEnd type="none" w="sm" len="sm"/>
                <a:tailEnd type="none" w="sm" len="sm"/>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71" name="Shape 1971"/>
              <p:cNvSpPr/>
              <p:nvPr/>
            </p:nvSpPr>
            <p:spPr>
              <a:xfrm>
                <a:off x="1676400" y="5638800"/>
                <a:ext cx="1905000" cy="304800"/>
              </a:xfrm>
              <a:prstGeom prst="rect">
                <a:avLst/>
              </a:prstGeom>
              <a:gradFill>
                <a:gsLst>
                  <a:gs pos="0">
                    <a:schemeClr val="dk1"/>
                  </a:gs>
                  <a:gs pos="30000">
                    <a:schemeClr val="dk1"/>
                  </a:gs>
                  <a:gs pos="75000">
                    <a:schemeClr val="dk1"/>
                  </a:gs>
                  <a:gs pos="100000">
                    <a:schemeClr val="dk1"/>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72" name="Shape 1972"/>
              <p:cNvSpPr/>
              <p:nvPr/>
            </p:nvSpPr>
            <p:spPr>
              <a:xfrm>
                <a:off x="1676400" y="5334000"/>
                <a:ext cx="1905000" cy="304800"/>
              </a:xfrm>
              <a:prstGeom prst="rect">
                <a:avLst/>
              </a:prstGeom>
              <a:gradFill>
                <a:gsLst>
                  <a:gs pos="0">
                    <a:schemeClr val="dk1"/>
                  </a:gs>
                  <a:gs pos="30000">
                    <a:schemeClr val="dk1"/>
                  </a:gs>
                  <a:gs pos="75000">
                    <a:schemeClr val="dk1"/>
                  </a:gs>
                  <a:gs pos="100000">
                    <a:schemeClr val="dk1"/>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73" name="Shape 1973"/>
              <p:cNvSpPr/>
              <p:nvPr/>
            </p:nvSpPr>
            <p:spPr>
              <a:xfrm>
                <a:off x="1676400" y="5029200"/>
                <a:ext cx="1905000" cy="304800"/>
              </a:xfrm>
              <a:prstGeom prst="rect">
                <a:avLst/>
              </a:prstGeom>
              <a:gradFill>
                <a:gsLst>
                  <a:gs pos="0">
                    <a:schemeClr val="dk1"/>
                  </a:gs>
                  <a:gs pos="30000">
                    <a:schemeClr val="dk1"/>
                  </a:gs>
                  <a:gs pos="75000">
                    <a:schemeClr val="dk1"/>
                  </a:gs>
                  <a:gs pos="100000">
                    <a:schemeClr val="dk1"/>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grpSp>
          <p:nvGrpSpPr>
            <p:cNvPr id="1974" name="Shape 1974"/>
            <p:cNvGrpSpPr/>
            <p:nvPr/>
          </p:nvGrpSpPr>
          <p:grpSpPr>
            <a:xfrm>
              <a:off x="609600" y="1066800"/>
              <a:ext cx="914400" cy="4876800"/>
              <a:chOff x="609600" y="1066800"/>
              <a:chExt cx="914400" cy="4876800"/>
            </a:xfrm>
          </p:grpSpPr>
          <p:sp>
            <p:nvSpPr>
              <p:cNvPr id="1975" name="Shape 1975"/>
              <p:cNvSpPr/>
              <p:nvPr/>
            </p:nvSpPr>
            <p:spPr>
              <a:xfrm>
                <a:off x="609600" y="1066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a:t>
                </a:r>
                <a:endParaRPr sz="1800" b="1">
                  <a:solidFill>
                    <a:schemeClr val="lt1"/>
                  </a:solidFill>
                  <a:latin typeface="Book Antiqua"/>
                  <a:ea typeface="Book Antiqua"/>
                  <a:cs typeface="Book Antiqua"/>
                  <a:sym typeface="Book Antiqua"/>
                </a:endParaRPr>
              </a:p>
            </p:txBody>
          </p:sp>
          <p:sp>
            <p:nvSpPr>
              <p:cNvPr id="1976" name="Shape 1976"/>
              <p:cNvSpPr/>
              <p:nvPr/>
            </p:nvSpPr>
            <p:spPr>
              <a:xfrm>
                <a:off x="609600" y="4724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1100</a:t>
                </a:r>
                <a:endParaRPr sz="1800" b="1">
                  <a:solidFill>
                    <a:schemeClr val="lt1"/>
                  </a:solidFill>
                  <a:latin typeface="Book Antiqua"/>
                  <a:ea typeface="Book Antiqua"/>
                  <a:cs typeface="Book Antiqua"/>
                  <a:sym typeface="Book Antiqua"/>
                </a:endParaRPr>
              </a:p>
            </p:txBody>
          </p:sp>
          <p:sp>
            <p:nvSpPr>
              <p:cNvPr id="1977" name="Shape 1977"/>
              <p:cNvSpPr/>
              <p:nvPr/>
            </p:nvSpPr>
            <p:spPr>
              <a:xfrm>
                <a:off x="609600" y="4419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1011</a:t>
                </a:r>
                <a:endParaRPr sz="1800" b="1">
                  <a:solidFill>
                    <a:schemeClr val="lt1"/>
                  </a:solidFill>
                  <a:latin typeface="Book Antiqua"/>
                  <a:ea typeface="Book Antiqua"/>
                  <a:cs typeface="Book Antiqua"/>
                  <a:sym typeface="Book Antiqua"/>
                </a:endParaRPr>
              </a:p>
            </p:txBody>
          </p:sp>
          <p:sp>
            <p:nvSpPr>
              <p:cNvPr id="1978" name="Shape 1978"/>
              <p:cNvSpPr/>
              <p:nvPr/>
            </p:nvSpPr>
            <p:spPr>
              <a:xfrm>
                <a:off x="609600" y="4114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a:t>
                </a:r>
                <a:endParaRPr sz="1800" b="1">
                  <a:solidFill>
                    <a:schemeClr val="lt1"/>
                  </a:solidFill>
                  <a:latin typeface="Book Antiqua"/>
                  <a:ea typeface="Book Antiqua"/>
                  <a:cs typeface="Book Antiqua"/>
                  <a:sym typeface="Book Antiqua"/>
                </a:endParaRPr>
              </a:p>
            </p:txBody>
          </p:sp>
          <p:sp>
            <p:nvSpPr>
              <p:cNvPr id="1979" name="Shape 1979"/>
              <p:cNvSpPr/>
              <p:nvPr/>
            </p:nvSpPr>
            <p:spPr>
              <a:xfrm>
                <a:off x="609600" y="3810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1001</a:t>
                </a:r>
                <a:endParaRPr sz="1800" b="1">
                  <a:solidFill>
                    <a:schemeClr val="lt1"/>
                  </a:solidFill>
                  <a:latin typeface="Book Antiqua"/>
                  <a:ea typeface="Book Antiqua"/>
                  <a:cs typeface="Book Antiqua"/>
                  <a:sym typeface="Book Antiqua"/>
                </a:endParaRPr>
              </a:p>
            </p:txBody>
          </p:sp>
          <p:sp>
            <p:nvSpPr>
              <p:cNvPr id="1980" name="Shape 1980"/>
              <p:cNvSpPr/>
              <p:nvPr/>
            </p:nvSpPr>
            <p:spPr>
              <a:xfrm>
                <a:off x="609600" y="3505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1000</a:t>
                </a:r>
                <a:endParaRPr sz="1800" b="1">
                  <a:solidFill>
                    <a:schemeClr val="lt1"/>
                  </a:solidFill>
                  <a:latin typeface="Book Antiqua"/>
                  <a:ea typeface="Book Antiqua"/>
                  <a:cs typeface="Book Antiqua"/>
                  <a:sym typeface="Book Antiqua"/>
                </a:endParaRPr>
              </a:p>
            </p:txBody>
          </p:sp>
          <p:sp>
            <p:nvSpPr>
              <p:cNvPr id="1981" name="Shape 1981"/>
              <p:cNvSpPr/>
              <p:nvPr/>
            </p:nvSpPr>
            <p:spPr>
              <a:xfrm>
                <a:off x="609600" y="3200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0111</a:t>
                </a:r>
                <a:endParaRPr sz="1800" b="1">
                  <a:solidFill>
                    <a:schemeClr val="lt1"/>
                  </a:solidFill>
                  <a:latin typeface="Book Antiqua"/>
                  <a:ea typeface="Book Antiqua"/>
                  <a:cs typeface="Book Antiqua"/>
                  <a:sym typeface="Book Antiqua"/>
                </a:endParaRPr>
              </a:p>
            </p:txBody>
          </p:sp>
          <p:sp>
            <p:nvSpPr>
              <p:cNvPr id="1982" name="Shape 1982"/>
              <p:cNvSpPr/>
              <p:nvPr/>
            </p:nvSpPr>
            <p:spPr>
              <a:xfrm>
                <a:off x="609600" y="2286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0100</a:t>
                </a:r>
                <a:endParaRPr sz="1800" b="1">
                  <a:solidFill>
                    <a:schemeClr val="lt1"/>
                  </a:solidFill>
                  <a:latin typeface="Book Antiqua"/>
                  <a:ea typeface="Book Antiqua"/>
                  <a:cs typeface="Book Antiqua"/>
                  <a:sym typeface="Book Antiqua"/>
                </a:endParaRPr>
              </a:p>
            </p:txBody>
          </p:sp>
          <p:sp>
            <p:nvSpPr>
              <p:cNvPr id="1983" name="Shape 1983"/>
              <p:cNvSpPr/>
              <p:nvPr/>
            </p:nvSpPr>
            <p:spPr>
              <a:xfrm>
                <a:off x="609600" y="1981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0011</a:t>
                </a:r>
                <a:endParaRPr sz="1800" b="1">
                  <a:solidFill>
                    <a:schemeClr val="lt1"/>
                  </a:solidFill>
                  <a:latin typeface="Book Antiqua"/>
                  <a:ea typeface="Book Antiqua"/>
                  <a:cs typeface="Book Antiqua"/>
                  <a:sym typeface="Book Antiqua"/>
                </a:endParaRPr>
              </a:p>
            </p:txBody>
          </p:sp>
          <p:sp>
            <p:nvSpPr>
              <p:cNvPr id="1984" name="Shape 1984"/>
              <p:cNvSpPr/>
              <p:nvPr/>
            </p:nvSpPr>
            <p:spPr>
              <a:xfrm>
                <a:off x="609600" y="1676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0010</a:t>
                </a:r>
                <a:endParaRPr sz="1800" b="1">
                  <a:solidFill>
                    <a:schemeClr val="lt1"/>
                  </a:solidFill>
                  <a:latin typeface="Book Antiqua"/>
                  <a:ea typeface="Book Antiqua"/>
                  <a:cs typeface="Book Antiqua"/>
                  <a:sym typeface="Book Antiqua"/>
                </a:endParaRPr>
              </a:p>
            </p:txBody>
          </p:sp>
          <p:sp>
            <p:nvSpPr>
              <p:cNvPr id="1985" name="Shape 1985"/>
              <p:cNvSpPr/>
              <p:nvPr/>
            </p:nvSpPr>
            <p:spPr>
              <a:xfrm>
                <a:off x="609600" y="1371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a:t>
                </a:r>
                <a:endParaRPr sz="1800" b="1">
                  <a:solidFill>
                    <a:schemeClr val="lt1"/>
                  </a:solidFill>
                  <a:latin typeface="Book Antiqua"/>
                  <a:ea typeface="Book Antiqua"/>
                  <a:cs typeface="Book Antiqua"/>
                  <a:sym typeface="Book Antiqua"/>
                </a:endParaRPr>
              </a:p>
            </p:txBody>
          </p:sp>
          <p:sp>
            <p:nvSpPr>
              <p:cNvPr id="1986" name="Shape 1986"/>
              <p:cNvSpPr/>
              <p:nvPr/>
            </p:nvSpPr>
            <p:spPr>
              <a:xfrm>
                <a:off x="609600" y="2590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0101</a:t>
                </a:r>
                <a:endParaRPr sz="1800" b="1">
                  <a:solidFill>
                    <a:schemeClr val="lt1"/>
                  </a:solidFill>
                  <a:latin typeface="Book Antiqua"/>
                  <a:ea typeface="Book Antiqua"/>
                  <a:cs typeface="Book Antiqua"/>
                  <a:sym typeface="Book Antiqua"/>
                </a:endParaRPr>
              </a:p>
            </p:txBody>
          </p:sp>
          <p:sp>
            <p:nvSpPr>
              <p:cNvPr id="1987" name="Shape 1987"/>
              <p:cNvSpPr/>
              <p:nvPr/>
            </p:nvSpPr>
            <p:spPr>
              <a:xfrm>
                <a:off x="609600" y="2895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0110</a:t>
                </a:r>
                <a:endParaRPr sz="1800" b="1">
                  <a:solidFill>
                    <a:schemeClr val="lt1"/>
                  </a:solidFill>
                  <a:latin typeface="Book Antiqua"/>
                  <a:ea typeface="Book Antiqua"/>
                  <a:cs typeface="Book Antiqua"/>
                  <a:sym typeface="Book Antiqua"/>
                </a:endParaRPr>
              </a:p>
            </p:txBody>
          </p:sp>
          <p:sp>
            <p:nvSpPr>
              <p:cNvPr id="1988" name="Shape 1988"/>
              <p:cNvSpPr/>
              <p:nvPr/>
            </p:nvSpPr>
            <p:spPr>
              <a:xfrm>
                <a:off x="609600" y="5638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a:t>
                </a:r>
                <a:endParaRPr sz="1800" b="1">
                  <a:solidFill>
                    <a:schemeClr val="lt1"/>
                  </a:solidFill>
                  <a:latin typeface="Book Antiqua"/>
                  <a:ea typeface="Book Antiqua"/>
                  <a:cs typeface="Book Antiqua"/>
                  <a:sym typeface="Book Antiqua"/>
                </a:endParaRPr>
              </a:p>
            </p:txBody>
          </p:sp>
          <p:sp>
            <p:nvSpPr>
              <p:cNvPr id="1989" name="Shape 1989"/>
              <p:cNvSpPr/>
              <p:nvPr/>
            </p:nvSpPr>
            <p:spPr>
              <a:xfrm>
                <a:off x="609600" y="5334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1110</a:t>
                </a:r>
                <a:endParaRPr sz="1800" b="1">
                  <a:solidFill>
                    <a:schemeClr val="lt1"/>
                  </a:solidFill>
                  <a:latin typeface="Book Antiqua"/>
                  <a:ea typeface="Book Antiqua"/>
                  <a:cs typeface="Book Antiqua"/>
                  <a:sym typeface="Book Antiqua"/>
                </a:endParaRPr>
              </a:p>
            </p:txBody>
          </p:sp>
          <p:sp>
            <p:nvSpPr>
              <p:cNvPr id="1990" name="Shape 1990"/>
              <p:cNvSpPr/>
              <p:nvPr/>
            </p:nvSpPr>
            <p:spPr>
              <a:xfrm>
                <a:off x="609600" y="5029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1101</a:t>
                </a:r>
                <a:endParaRPr sz="1800" b="1">
                  <a:solidFill>
                    <a:schemeClr val="lt1"/>
                  </a:solidFill>
                  <a:latin typeface="Book Antiqua"/>
                  <a:ea typeface="Book Antiqua"/>
                  <a:cs typeface="Book Antiqua"/>
                  <a:sym typeface="Book Antiqua"/>
                </a:endParaRPr>
              </a:p>
            </p:txBody>
          </p:sp>
        </p:grpSp>
      </p:grpSp>
      <p:sp>
        <p:nvSpPr>
          <p:cNvPr id="1991" name="Shape 1991"/>
          <p:cNvSpPr/>
          <p:nvPr/>
        </p:nvSpPr>
        <p:spPr>
          <a:xfrm>
            <a:off x="228600" y="381000"/>
            <a:ext cx="3048000" cy="1066800"/>
          </a:xfrm>
          <a:prstGeom prst="wedgeRoundRectCallout">
            <a:avLst>
              <a:gd name="adj1" fmla="val -10723"/>
              <a:gd name="adj2" fmla="val 79283"/>
              <a:gd name="adj3" fmla="val 16667"/>
            </a:avLst>
          </a:prstGeom>
          <a:solidFill>
            <a:srgbClr val="FFFF66"/>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chemeClr val="dk1"/>
                </a:solidFill>
                <a:latin typeface="Book Antiqua"/>
                <a:ea typeface="Book Antiqua"/>
                <a:cs typeface="Book Antiqua"/>
                <a:sym typeface="Book Antiqua"/>
              </a:rPr>
              <a:t>Each Main Memory Block can be mapped to any of the 4 blocks in the set</a:t>
            </a:r>
            <a:endParaRPr sz="1800" b="1">
              <a:solidFill>
                <a:schemeClr val="dk1"/>
              </a:solidFill>
              <a:latin typeface="Book Antiqua"/>
              <a:ea typeface="Book Antiqua"/>
              <a:cs typeface="Book Antiqua"/>
              <a:sym typeface="Book Antiqua"/>
            </a:endParaRPr>
          </a:p>
        </p:txBody>
      </p:sp>
      <p:grpSp>
        <p:nvGrpSpPr>
          <p:cNvPr id="1992" name="Shape 1992"/>
          <p:cNvGrpSpPr/>
          <p:nvPr/>
        </p:nvGrpSpPr>
        <p:grpSpPr>
          <a:xfrm>
            <a:off x="4926067" y="521685"/>
            <a:ext cx="3429000" cy="6172212"/>
            <a:chOff x="4267200" y="545125"/>
            <a:chExt cx="3429000" cy="6172212"/>
          </a:xfrm>
        </p:grpSpPr>
        <p:grpSp>
          <p:nvGrpSpPr>
            <p:cNvPr id="1993" name="Shape 1993"/>
            <p:cNvGrpSpPr/>
            <p:nvPr/>
          </p:nvGrpSpPr>
          <p:grpSpPr>
            <a:xfrm>
              <a:off x="5791200" y="545125"/>
              <a:ext cx="1905000" cy="6148772"/>
              <a:chOff x="5257800" y="545125"/>
              <a:chExt cx="1905000" cy="6148772"/>
            </a:xfrm>
          </p:grpSpPr>
          <p:sp>
            <p:nvSpPr>
              <p:cNvPr id="1994" name="Shape 1994"/>
              <p:cNvSpPr/>
              <p:nvPr/>
            </p:nvSpPr>
            <p:spPr>
              <a:xfrm>
                <a:off x="5257800" y="5451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95" name="Shape 1995"/>
              <p:cNvSpPr/>
              <p:nvPr/>
            </p:nvSpPr>
            <p:spPr>
              <a:xfrm>
                <a:off x="5257800" y="42027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96" name="Shape 1996"/>
              <p:cNvSpPr/>
              <p:nvPr/>
            </p:nvSpPr>
            <p:spPr>
              <a:xfrm>
                <a:off x="5257800" y="38979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97" name="Shape 1997"/>
              <p:cNvSpPr/>
              <p:nvPr/>
            </p:nvSpPr>
            <p:spPr>
              <a:xfrm>
                <a:off x="5257800" y="35931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98" name="Shape 1998"/>
              <p:cNvSpPr/>
              <p:nvPr/>
            </p:nvSpPr>
            <p:spPr>
              <a:xfrm>
                <a:off x="5257800" y="32883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999" name="Shape 1999"/>
              <p:cNvSpPr/>
              <p:nvPr/>
            </p:nvSpPr>
            <p:spPr>
              <a:xfrm>
                <a:off x="5257800" y="29835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00" name="Shape 2000"/>
              <p:cNvSpPr/>
              <p:nvPr/>
            </p:nvSpPr>
            <p:spPr>
              <a:xfrm>
                <a:off x="5257800" y="26787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01" name="Shape 2001"/>
              <p:cNvSpPr/>
              <p:nvPr/>
            </p:nvSpPr>
            <p:spPr>
              <a:xfrm>
                <a:off x="5257800" y="17643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02" name="Shape 2002"/>
              <p:cNvSpPr/>
              <p:nvPr/>
            </p:nvSpPr>
            <p:spPr>
              <a:xfrm>
                <a:off x="5257800" y="14595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03" name="Shape 2003"/>
              <p:cNvSpPr/>
              <p:nvPr/>
            </p:nvSpPr>
            <p:spPr>
              <a:xfrm>
                <a:off x="5257800" y="11547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04" name="Shape 2004"/>
              <p:cNvSpPr/>
              <p:nvPr/>
            </p:nvSpPr>
            <p:spPr>
              <a:xfrm>
                <a:off x="5257800" y="8499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05" name="Shape 2005"/>
              <p:cNvSpPr/>
              <p:nvPr/>
            </p:nvSpPr>
            <p:spPr>
              <a:xfrm>
                <a:off x="5257800" y="20691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06" name="Shape 2006"/>
              <p:cNvSpPr/>
              <p:nvPr/>
            </p:nvSpPr>
            <p:spPr>
              <a:xfrm>
                <a:off x="5257800" y="23739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07" name="Shape 2007"/>
              <p:cNvSpPr/>
              <p:nvPr/>
            </p:nvSpPr>
            <p:spPr>
              <a:xfrm>
                <a:off x="5257800" y="51171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08" name="Shape 2008"/>
              <p:cNvSpPr/>
              <p:nvPr/>
            </p:nvSpPr>
            <p:spPr>
              <a:xfrm>
                <a:off x="5257800" y="48123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09" name="Shape 2009"/>
              <p:cNvSpPr/>
              <p:nvPr/>
            </p:nvSpPr>
            <p:spPr>
              <a:xfrm>
                <a:off x="5257800" y="45075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10" name="Shape 2010"/>
              <p:cNvSpPr/>
              <p:nvPr/>
            </p:nvSpPr>
            <p:spPr>
              <a:xfrm>
                <a:off x="5257800" y="5462964"/>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11" name="Shape 2011"/>
              <p:cNvSpPr/>
              <p:nvPr/>
            </p:nvSpPr>
            <p:spPr>
              <a:xfrm>
                <a:off x="5257800" y="5779497"/>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12" name="Shape 2012"/>
              <p:cNvSpPr/>
              <p:nvPr/>
            </p:nvSpPr>
            <p:spPr>
              <a:xfrm>
                <a:off x="5257800" y="6084297"/>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13" name="Shape 2013"/>
              <p:cNvSpPr/>
              <p:nvPr/>
            </p:nvSpPr>
            <p:spPr>
              <a:xfrm>
                <a:off x="5257800" y="6389097"/>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grpSp>
          <p:nvGrpSpPr>
            <p:cNvPr id="2014" name="Shape 2014"/>
            <p:cNvGrpSpPr/>
            <p:nvPr/>
          </p:nvGrpSpPr>
          <p:grpSpPr>
            <a:xfrm>
              <a:off x="4267200" y="586164"/>
              <a:ext cx="1301262" cy="6131173"/>
              <a:chOff x="4642338" y="586164"/>
              <a:chExt cx="926124" cy="6131173"/>
            </a:xfrm>
          </p:grpSpPr>
          <p:sp>
            <p:nvSpPr>
              <p:cNvPr id="2015" name="Shape 2015"/>
              <p:cNvSpPr/>
              <p:nvPr/>
            </p:nvSpPr>
            <p:spPr>
              <a:xfrm>
                <a:off x="4648200" y="5861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00000000</a:t>
                </a:r>
                <a:endParaRPr sz="1800" b="1">
                  <a:solidFill>
                    <a:schemeClr val="lt1"/>
                  </a:solidFill>
                  <a:latin typeface="Book Antiqua"/>
                  <a:ea typeface="Book Antiqua"/>
                  <a:cs typeface="Book Antiqua"/>
                  <a:sym typeface="Book Antiqua"/>
                </a:endParaRPr>
              </a:p>
            </p:txBody>
          </p:sp>
          <p:sp>
            <p:nvSpPr>
              <p:cNvPr id="2016" name="Shape 2016"/>
              <p:cNvSpPr/>
              <p:nvPr/>
            </p:nvSpPr>
            <p:spPr>
              <a:xfrm>
                <a:off x="4648200" y="42437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00001100</a:t>
                </a:r>
                <a:endParaRPr sz="1800" b="1">
                  <a:solidFill>
                    <a:schemeClr val="lt1"/>
                  </a:solidFill>
                  <a:latin typeface="Book Antiqua"/>
                  <a:ea typeface="Book Antiqua"/>
                  <a:cs typeface="Book Antiqua"/>
                  <a:sym typeface="Book Antiqua"/>
                </a:endParaRPr>
              </a:p>
            </p:txBody>
          </p:sp>
          <p:sp>
            <p:nvSpPr>
              <p:cNvPr id="2017" name="Shape 2017"/>
              <p:cNvSpPr/>
              <p:nvPr/>
            </p:nvSpPr>
            <p:spPr>
              <a:xfrm>
                <a:off x="4648200" y="39389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00001011</a:t>
                </a:r>
                <a:endParaRPr sz="1800" b="1">
                  <a:solidFill>
                    <a:schemeClr val="lt1"/>
                  </a:solidFill>
                  <a:latin typeface="Book Antiqua"/>
                  <a:ea typeface="Book Antiqua"/>
                  <a:cs typeface="Book Antiqua"/>
                  <a:sym typeface="Book Antiqua"/>
                </a:endParaRPr>
              </a:p>
            </p:txBody>
          </p:sp>
          <p:sp>
            <p:nvSpPr>
              <p:cNvPr id="2018" name="Shape 2018"/>
              <p:cNvSpPr/>
              <p:nvPr/>
            </p:nvSpPr>
            <p:spPr>
              <a:xfrm>
                <a:off x="4648200" y="36341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00001010</a:t>
                </a:r>
                <a:endParaRPr sz="1800" b="1">
                  <a:solidFill>
                    <a:schemeClr val="lt1"/>
                  </a:solidFill>
                  <a:latin typeface="Book Antiqua"/>
                  <a:ea typeface="Book Antiqua"/>
                  <a:cs typeface="Book Antiqua"/>
                  <a:sym typeface="Book Antiqua"/>
                </a:endParaRPr>
              </a:p>
            </p:txBody>
          </p:sp>
          <p:sp>
            <p:nvSpPr>
              <p:cNvPr id="2019" name="Shape 2019"/>
              <p:cNvSpPr/>
              <p:nvPr/>
            </p:nvSpPr>
            <p:spPr>
              <a:xfrm>
                <a:off x="4648200" y="33293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00001001</a:t>
                </a:r>
                <a:endParaRPr sz="1800" b="1">
                  <a:solidFill>
                    <a:schemeClr val="lt1"/>
                  </a:solidFill>
                  <a:latin typeface="Book Antiqua"/>
                  <a:ea typeface="Book Antiqua"/>
                  <a:cs typeface="Book Antiqua"/>
                  <a:sym typeface="Book Antiqua"/>
                </a:endParaRPr>
              </a:p>
            </p:txBody>
          </p:sp>
          <p:sp>
            <p:nvSpPr>
              <p:cNvPr id="2020" name="Shape 2020"/>
              <p:cNvSpPr/>
              <p:nvPr/>
            </p:nvSpPr>
            <p:spPr>
              <a:xfrm>
                <a:off x="4648200" y="30245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00001000</a:t>
                </a:r>
                <a:endParaRPr sz="1800" b="1">
                  <a:solidFill>
                    <a:schemeClr val="lt1"/>
                  </a:solidFill>
                  <a:latin typeface="Book Antiqua"/>
                  <a:ea typeface="Book Antiqua"/>
                  <a:cs typeface="Book Antiqua"/>
                  <a:sym typeface="Book Antiqua"/>
                </a:endParaRPr>
              </a:p>
            </p:txBody>
          </p:sp>
          <p:sp>
            <p:nvSpPr>
              <p:cNvPr id="2021" name="Shape 2021"/>
              <p:cNvSpPr/>
              <p:nvPr/>
            </p:nvSpPr>
            <p:spPr>
              <a:xfrm>
                <a:off x="4648200" y="27197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00000111</a:t>
                </a:r>
                <a:endParaRPr sz="1800" b="1">
                  <a:solidFill>
                    <a:schemeClr val="lt1"/>
                  </a:solidFill>
                  <a:latin typeface="Book Antiqua"/>
                  <a:ea typeface="Book Antiqua"/>
                  <a:cs typeface="Book Antiqua"/>
                  <a:sym typeface="Book Antiqua"/>
                </a:endParaRPr>
              </a:p>
            </p:txBody>
          </p:sp>
          <p:sp>
            <p:nvSpPr>
              <p:cNvPr id="2022" name="Shape 2022"/>
              <p:cNvSpPr/>
              <p:nvPr/>
            </p:nvSpPr>
            <p:spPr>
              <a:xfrm>
                <a:off x="4648200" y="18053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00000100</a:t>
                </a:r>
                <a:endParaRPr sz="1800" b="1">
                  <a:solidFill>
                    <a:schemeClr val="lt1"/>
                  </a:solidFill>
                  <a:latin typeface="Book Antiqua"/>
                  <a:ea typeface="Book Antiqua"/>
                  <a:cs typeface="Book Antiqua"/>
                  <a:sym typeface="Book Antiqua"/>
                </a:endParaRPr>
              </a:p>
            </p:txBody>
          </p:sp>
          <p:sp>
            <p:nvSpPr>
              <p:cNvPr id="2023" name="Shape 2023"/>
              <p:cNvSpPr/>
              <p:nvPr/>
            </p:nvSpPr>
            <p:spPr>
              <a:xfrm>
                <a:off x="4648200" y="15005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00000011</a:t>
                </a:r>
                <a:endParaRPr sz="1800" b="1">
                  <a:solidFill>
                    <a:schemeClr val="lt1"/>
                  </a:solidFill>
                  <a:latin typeface="Book Antiqua"/>
                  <a:ea typeface="Book Antiqua"/>
                  <a:cs typeface="Book Antiqua"/>
                  <a:sym typeface="Book Antiqua"/>
                </a:endParaRPr>
              </a:p>
            </p:txBody>
          </p:sp>
          <p:sp>
            <p:nvSpPr>
              <p:cNvPr id="2024" name="Shape 2024"/>
              <p:cNvSpPr/>
              <p:nvPr/>
            </p:nvSpPr>
            <p:spPr>
              <a:xfrm>
                <a:off x="4648200" y="11957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00000010</a:t>
                </a:r>
                <a:endParaRPr sz="1800" b="1">
                  <a:solidFill>
                    <a:schemeClr val="lt1"/>
                  </a:solidFill>
                  <a:latin typeface="Book Antiqua"/>
                  <a:ea typeface="Book Antiqua"/>
                  <a:cs typeface="Book Antiqua"/>
                  <a:sym typeface="Book Antiqua"/>
                </a:endParaRPr>
              </a:p>
            </p:txBody>
          </p:sp>
          <p:sp>
            <p:nvSpPr>
              <p:cNvPr id="2025" name="Shape 2025"/>
              <p:cNvSpPr/>
              <p:nvPr/>
            </p:nvSpPr>
            <p:spPr>
              <a:xfrm>
                <a:off x="4648200" y="8909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00000001</a:t>
                </a:r>
                <a:endParaRPr sz="1800" b="1">
                  <a:solidFill>
                    <a:schemeClr val="lt1"/>
                  </a:solidFill>
                  <a:latin typeface="Book Antiqua"/>
                  <a:ea typeface="Book Antiqua"/>
                  <a:cs typeface="Book Antiqua"/>
                  <a:sym typeface="Book Antiqua"/>
                </a:endParaRPr>
              </a:p>
            </p:txBody>
          </p:sp>
          <p:sp>
            <p:nvSpPr>
              <p:cNvPr id="2026" name="Shape 2026"/>
              <p:cNvSpPr/>
              <p:nvPr/>
            </p:nvSpPr>
            <p:spPr>
              <a:xfrm>
                <a:off x="4648200" y="21101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00000101</a:t>
                </a:r>
                <a:endParaRPr sz="1800" b="1">
                  <a:solidFill>
                    <a:schemeClr val="lt1"/>
                  </a:solidFill>
                  <a:latin typeface="Book Antiqua"/>
                  <a:ea typeface="Book Antiqua"/>
                  <a:cs typeface="Book Antiqua"/>
                  <a:sym typeface="Book Antiqua"/>
                </a:endParaRPr>
              </a:p>
            </p:txBody>
          </p:sp>
          <p:sp>
            <p:nvSpPr>
              <p:cNvPr id="2027" name="Shape 2027"/>
              <p:cNvSpPr/>
              <p:nvPr/>
            </p:nvSpPr>
            <p:spPr>
              <a:xfrm>
                <a:off x="4648200" y="24149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00000110</a:t>
                </a:r>
                <a:endParaRPr sz="1800" b="1">
                  <a:solidFill>
                    <a:schemeClr val="lt1"/>
                  </a:solidFill>
                  <a:latin typeface="Book Antiqua"/>
                  <a:ea typeface="Book Antiqua"/>
                  <a:cs typeface="Book Antiqua"/>
                  <a:sym typeface="Book Antiqua"/>
                </a:endParaRPr>
              </a:p>
            </p:txBody>
          </p:sp>
          <p:sp>
            <p:nvSpPr>
              <p:cNvPr id="2028" name="Shape 2028"/>
              <p:cNvSpPr/>
              <p:nvPr/>
            </p:nvSpPr>
            <p:spPr>
              <a:xfrm>
                <a:off x="4648200" y="51581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00001111</a:t>
                </a:r>
                <a:endParaRPr sz="1800" b="1">
                  <a:solidFill>
                    <a:schemeClr val="lt1"/>
                  </a:solidFill>
                  <a:latin typeface="Book Antiqua"/>
                  <a:ea typeface="Book Antiqua"/>
                  <a:cs typeface="Book Antiqua"/>
                  <a:sym typeface="Book Antiqua"/>
                </a:endParaRPr>
              </a:p>
            </p:txBody>
          </p:sp>
          <p:sp>
            <p:nvSpPr>
              <p:cNvPr id="2029" name="Shape 2029"/>
              <p:cNvSpPr/>
              <p:nvPr/>
            </p:nvSpPr>
            <p:spPr>
              <a:xfrm>
                <a:off x="4648200" y="48533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00001110</a:t>
                </a:r>
                <a:endParaRPr sz="1800" b="1">
                  <a:solidFill>
                    <a:schemeClr val="lt1"/>
                  </a:solidFill>
                  <a:latin typeface="Book Antiqua"/>
                  <a:ea typeface="Book Antiqua"/>
                  <a:cs typeface="Book Antiqua"/>
                  <a:sym typeface="Book Antiqua"/>
                </a:endParaRPr>
              </a:p>
            </p:txBody>
          </p:sp>
          <p:sp>
            <p:nvSpPr>
              <p:cNvPr id="2030" name="Shape 2030"/>
              <p:cNvSpPr/>
              <p:nvPr/>
            </p:nvSpPr>
            <p:spPr>
              <a:xfrm>
                <a:off x="4648200" y="45485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00001101</a:t>
                </a:r>
                <a:endParaRPr sz="1800" b="1">
                  <a:solidFill>
                    <a:schemeClr val="lt1"/>
                  </a:solidFill>
                  <a:latin typeface="Book Antiqua"/>
                  <a:ea typeface="Book Antiqua"/>
                  <a:cs typeface="Book Antiqua"/>
                  <a:sym typeface="Book Antiqua"/>
                </a:endParaRPr>
              </a:p>
            </p:txBody>
          </p:sp>
          <p:sp>
            <p:nvSpPr>
              <p:cNvPr id="2031" name="Shape 2031"/>
              <p:cNvSpPr/>
              <p:nvPr/>
            </p:nvSpPr>
            <p:spPr>
              <a:xfrm>
                <a:off x="4648200" y="5480551"/>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00010000</a:t>
                </a:r>
                <a:endParaRPr sz="1800" b="1">
                  <a:solidFill>
                    <a:schemeClr val="lt1"/>
                  </a:solidFill>
                  <a:latin typeface="Book Antiqua"/>
                  <a:ea typeface="Book Antiqua"/>
                  <a:cs typeface="Book Antiqua"/>
                  <a:sym typeface="Book Antiqua"/>
                </a:endParaRPr>
              </a:p>
            </p:txBody>
          </p:sp>
          <p:sp>
            <p:nvSpPr>
              <p:cNvPr id="2032" name="Shape 2032"/>
              <p:cNvSpPr/>
              <p:nvPr/>
            </p:nvSpPr>
            <p:spPr>
              <a:xfrm>
                <a:off x="4648200" y="579707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10100011</a:t>
                </a:r>
                <a:endParaRPr sz="1800" b="1">
                  <a:solidFill>
                    <a:schemeClr val="lt1"/>
                  </a:solidFill>
                  <a:latin typeface="Book Antiqua"/>
                  <a:ea typeface="Book Antiqua"/>
                  <a:cs typeface="Book Antiqua"/>
                  <a:sym typeface="Book Antiqua"/>
                </a:endParaRPr>
              </a:p>
            </p:txBody>
          </p:sp>
          <p:sp>
            <p:nvSpPr>
              <p:cNvPr id="2033" name="Shape 2033"/>
              <p:cNvSpPr/>
              <p:nvPr/>
            </p:nvSpPr>
            <p:spPr>
              <a:xfrm>
                <a:off x="4654062" y="610187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a:t>
                </a:r>
                <a:endParaRPr sz="1800" b="1">
                  <a:solidFill>
                    <a:schemeClr val="lt1"/>
                  </a:solidFill>
                  <a:latin typeface="Book Antiqua"/>
                  <a:ea typeface="Book Antiqua"/>
                  <a:cs typeface="Book Antiqua"/>
                  <a:sym typeface="Book Antiqua"/>
                </a:endParaRPr>
              </a:p>
            </p:txBody>
          </p:sp>
          <p:sp>
            <p:nvSpPr>
              <p:cNvPr id="2034" name="Shape 2034"/>
              <p:cNvSpPr/>
              <p:nvPr/>
            </p:nvSpPr>
            <p:spPr>
              <a:xfrm>
                <a:off x="4642338" y="6412537"/>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11111111</a:t>
                </a:r>
                <a:endParaRPr sz="1800" b="1">
                  <a:solidFill>
                    <a:schemeClr val="lt1"/>
                  </a:solidFill>
                  <a:latin typeface="Book Antiqua"/>
                  <a:ea typeface="Book Antiqua"/>
                  <a:cs typeface="Book Antiqua"/>
                  <a:sym typeface="Book Antiqua"/>
                </a:endParaRPr>
              </a:p>
            </p:txBody>
          </p:sp>
        </p:grpSp>
      </p:grpSp>
      <p:sp>
        <p:nvSpPr>
          <p:cNvPr id="2035" name="Shape 2035"/>
          <p:cNvSpPr/>
          <p:nvPr/>
        </p:nvSpPr>
        <p:spPr>
          <a:xfrm>
            <a:off x="3276600" y="1828802"/>
            <a:ext cx="304800" cy="1172322"/>
          </a:xfrm>
          <a:prstGeom prst="rightBrace">
            <a:avLst>
              <a:gd name="adj1" fmla="val 8333"/>
              <a:gd name="adj2" fmla="val 50000"/>
            </a:avLst>
          </a:prstGeom>
          <a:noFill/>
          <a:ln w="762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036" name="Shape 2036"/>
          <p:cNvSpPr/>
          <p:nvPr/>
        </p:nvSpPr>
        <p:spPr>
          <a:xfrm>
            <a:off x="3276600" y="3083166"/>
            <a:ext cx="304800" cy="1172322"/>
          </a:xfrm>
          <a:prstGeom prst="rightBrace">
            <a:avLst>
              <a:gd name="adj1" fmla="val 8333"/>
              <a:gd name="adj2" fmla="val 50000"/>
            </a:avLst>
          </a:prstGeom>
          <a:noFill/>
          <a:ln w="762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037" name="Shape 2037"/>
          <p:cNvSpPr/>
          <p:nvPr/>
        </p:nvSpPr>
        <p:spPr>
          <a:xfrm>
            <a:off x="3276600" y="4267202"/>
            <a:ext cx="304800" cy="1172322"/>
          </a:xfrm>
          <a:prstGeom prst="rightBrace">
            <a:avLst>
              <a:gd name="adj1" fmla="val 8333"/>
              <a:gd name="adj2" fmla="val 50000"/>
            </a:avLst>
          </a:prstGeom>
          <a:noFill/>
          <a:ln w="762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038" name="Shape 2038"/>
          <p:cNvSpPr/>
          <p:nvPr/>
        </p:nvSpPr>
        <p:spPr>
          <a:xfrm>
            <a:off x="3276600" y="5474695"/>
            <a:ext cx="304800" cy="1172322"/>
          </a:xfrm>
          <a:prstGeom prst="rightBrace">
            <a:avLst>
              <a:gd name="adj1" fmla="val 8333"/>
              <a:gd name="adj2" fmla="val 50000"/>
            </a:avLst>
          </a:prstGeom>
          <a:noFill/>
          <a:ln w="762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039" name="Shape 2039"/>
          <p:cNvSpPr/>
          <p:nvPr/>
        </p:nvSpPr>
        <p:spPr>
          <a:xfrm>
            <a:off x="3810000" y="2133602"/>
            <a:ext cx="914400" cy="6096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Set 0</a:t>
            </a:r>
            <a:endParaRPr sz="1800" b="1">
              <a:solidFill>
                <a:schemeClr val="lt1"/>
              </a:solidFill>
              <a:latin typeface="Book Antiqua"/>
              <a:ea typeface="Book Antiqua"/>
              <a:cs typeface="Book Antiqua"/>
              <a:sym typeface="Book Antiqua"/>
            </a:endParaRPr>
          </a:p>
        </p:txBody>
      </p:sp>
      <p:sp>
        <p:nvSpPr>
          <p:cNvPr id="2040" name="Shape 2040"/>
          <p:cNvSpPr/>
          <p:nvPr/>
        </p:nvSpPr>
        <p:spPr>
          <a:xfrm>
            <a:off x="3810000" y="3153524"/>
            <a:ext cx="914400" cy="6096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Set 1</a:t>
            </a:r>
            <a:endParaRPr sz="1800" b="1">
              <a:solidFill>
                <a:schemeClr val="lt1"/>
              </a:solidFill>
              <a:latin typeface="Book Antiqua"/>
              <a:ea typeface="Book Antiqua"/>
              <a:cs typeface="Book Antiqua"/>
              <a:sym typeface="Book Antiqua"/>
            </a:endParaRPr>
          </a:p>
        </p:txBody>
      </p:sp>
      <p:sp>
        <p:nvSpPr>
          <p:cNvPr id="2041" name="Shape 2041"/>
          <p:cNvSpPr/>
          <p:nvPr/>
        </p:nvSpPr>
        <p:spPr>
          <a:xfrm>
            <a:off x="3810000" y="4572002"/>
            <a:ext cx="914400" cy="6096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Set 2</a:t>
            </a:r>
            <a:endParaRPr sz="1800" b="1">
              <a:solidFill>
                <a:schemeClr val="lt1"/>
              </a:solidFill>
              <a:latin typeface="Book Antiqua"/>
              <a:ea typeface="Book Antiqua"/>
              <a:cs typeface="Book Antiqua"/>
              <a:sym typeface="Book Antiqua"/>
            </a:endParaRPr>
          </a:p>
        </p:txBody>
      </p:sp>
      <p:sp>
        <p:nvSpPr>
          <p:cNvPr id="2042" name="Shape 2042"/>
          <p:cNvSpPr/>
          <p:nvPr/>
        </p:nvSpPr>
        <p:spPr>
          <a:xfrm>
            <a:off x="3810000" y="5744324"/>
            <a:ext cx="914400" cy="6096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Set 3</a:t>
            </a:r>
            <a:endParaRPr sz="1800" b="1">
              <a:solidFill>
                <a:schemeClr val="lt1"/>
              </a:solidFill>
              <a:latin typeface="Book Antiqua"/>
              <a:ea typeface="Book Antiqua"/>
              <a:cs typeface="Book Antiqua"/>
              <a:sym typeface="Book Antiqua"/>
            </a:endParaRPr>
          </a:p>
        </p:txBody>
      </p:sp>
      <p:cxnSp>
        <p:nvCxnSpPr>
          <p:cNvPr id="2043" name="Shape 2043"/>
          <p:cNvCxnSpPr/>
          <p:nvPr/>
        </p:nvCxnSpPr>
        <p:spPr>
          <a:xfrm flipH="1">
            <a:off x="3511061" y="715124"/>
            <a:ext cx="1352903" cy="1482961"/>
          </a:xfrm>
          <a:prstGeom prst="straightConnector1">
            <a:avLst/>
          </a:prstGeom>
          <a:noFill/>
          <a:ln w="76200" cap="flat" cmpd="sng">
            <a:solidFill>
              <a:srgbClr val="FF6803"/>
            </a:solidFill>
            <a:prstDash val="solid"/>
            <a:round/>
            <a:headEnd type="none" w="sm" len="sm"/>
            <a:tailEnd type="stealth" w="med" len="med"/>
          </a:ln>
        </p:spPr>
      </p:cxnSp>
      <p:cxnSp>
        <p:nvCxnSpPr>
          <p:cNvPr id="2044" name="Shape 2044"/>
          <p:cNvCxnSpPr/>
          <p:nvPr/>
        </p:nvCxnSpPr>
        <p:spPr>
          <a:xfrm rot="10800000">
            <a:off x="3475892" y="6447709"/>
            <a:ext cx="1344667" cy="140695"/>
          </a:xfrm>
          <a:prstGeom prst="straightConnector1">
            <a:avLst/>
          </a:prstGeom>
          <a:noFill/>
          <a:ln w="76200" cap="flat" cmpd="sng">
            <a:solidFill>
              <a:srgbClr val="FF6803"/>
            </a:solidFill>
            <a:prstDash val="solid"/>
            <a:round/>
            <a:headEnd type="none" w="sm" len="sm"/>
            <a:tailEnd type="stealth" w="med" len="med"/>
          </a:ln>
        </p:spPr>
      </p:cxnSp>
      <p:cxnSp>
        <p:nvCxnSpPr>
          <p:cNvPr id="2045" name="Shape 2045"/>
          <p:cNvCxnSpPr>
            <a:stCxn id="2018" idx="1"/>
          </p:cNvCxnSpPr>
          <p:nvPr/>
        </p:nvCxnSpPr>
        <p:spPr>
          <a:xfrm flipH="1">
            <a:off x="3581304" y="3763124"/>
            <a:ext cx="1353000" cy="152400"/>
          </a:xfrm>
          <a:prstGeom prst="straightConnector1">
            <a:avLst/>
          </a:prstGeom>
          <a:noFill/>
          <a:ln w="76200" cap="flat" cmpd="sng">
            <a:solidFill>
              <a:srgbClr val="FF6803"/>
            </a:solidFill>
            <a:prstDash val="solid"/>
            <a:round/>
            <a:headEnd type="none" w="sm" len="sm"/>
            <a:tailEnd type="stealth"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152400" y="76200"/>
            <a:ext cx="85344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Usage of wait macros</a:t>
            </a:r>
            <a:endParaRPr/>
          </a:p>
        </p:txBody>
      </p:sp>
      <p:sp>
        <p:nvSpPr>
          <p:cNvPr id="216" name="Shape 216"/>
          <p:cNvSpPr txBox="1">
            <a:spLocks noGrp="1"/>
          </p:cNvSpPr>
          <p:nvPr>
            <p:ph type="body" idx="1"/>
          </p:nvPr>
        </p:nvSpPr>
        <p:spPr>
          <a:xfrm>
            <a:off x="228600" y="457200"/>
            <a:ext cx="8763000" cy="63246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#include &lt;stdio.h&gt; #include &lt;stdlib.h&gt;#include &lt;unistd.h&gt;#include &lt;sys/wait.h&gt;</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int main(){</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int pid, epid, status;</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pid = fork();</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if ( pid == 0 ){</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printf("\nI am the child and My parent is %d\n", getppid());</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exit(0);</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else {</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printf("\nI am the parent of child with pid %d\n", pid);</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epid = wait(&amp;status);</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if (WIFEXITED(status)){</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printf("\nChid exited normally\n");</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printf("Child with pid %d exited\n", epid);</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printf("EXIT status of child process = %d\n", WEXITSTATUS(status));</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printf("I am the process with pid %d executing this statement\n", getpid());</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    return 0;</a:t>
            </a:r>
            <a:endParaRPr/>
          </a:p>
          <a:p>
            <a:pPr marL="274320" marR="0" lvl="0" indent="-274320" algn="l" rtl="0">
              <a:lnSpc>
                <a:spcPct val="80000"/>
              </a:lnSpc>
              <a:spcBef>
                <a:spcPts val="600"/>
              </a:spcBef>
              <a:spcAft>
                <a:spcPts val="0"/>
              </a:spcAft>
              <a:buClr>
                <a:schemeClr val="accent1"/>
              </a:buClr>
              <a:buFont typeface="Noto Sans Symbols"/>
              <a:buNone/>
            </a:pPr>
            <a:r>
              <a:rPr lang="en-US" sz="1785"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endParaRPr sz="246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21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204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Shape 2050"/>
          <p:cNvSpPr txBox="1">
            <a:spLocks noGrp="1"/>
          </p:cNvSpPr>
          <p:nvPr>
            <p:ph type="title"/>
          </p:nvPr>
        </p:nvSpPr>
        <p:spPr>
          <a:xfrm>
            <a:off x="0" y="0"/>
            <a:ext cx="91440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Fully ASSOCIATIVE</a:t>
            </a:r>
            <a:endParaRPr sz="2160" b="1" i="0" u="none" strike="noStrike" cap="small">
              <a:solidFill>
                <a:schemeClr val="dk2"/>
              </a:solidFill>
              <a:latin typeface="Book Antiqua"/>
              <a:ea typeface="Book Antiqua"/>
              <a:cs typeface="Book Antiqua"/>
              <a:sym typeface="Book Antiqua"/>
            </a:endParaRPr>
          </a:p>
        </p:txBody>
      </p:sp>
      <p:sp>
        <p:nvSpPr>
          <p:cNvPr id="2051" name="Shape 2051"/>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grpSp>
        <p:nvGrpSpPr>
          <p:cNvPr id="2052" name="Shape 2052"/>
          <p:cNvGrpSpPr/>
          <p:nvPr/>
        </p:nvGrpSpPr>
        <p:grpSpPr>
          <a:xfrm>
            <a:off x="1295400" y="1781909"/>
            <a:ext cx="1905000" cy="4876800"/>
            <a:chOff x="1676400" y="1066800"/>
            <a:chExt cx="1905000" cy="4876800"/>
          </a:xfrm>
        </p:grpSpPr>
        <p:sp>
          <p:nvSpPr>
            <p:cNvPr id="2053" name="Shape 2053"/>
            <p:cNvSpPr/>
            <p:nvPr/>
          </p:nvSpPr>
          <p:spPr>
            <a:xfrm>
              <a:off x="1676400" y="10668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54" name="Shape 2054"/>
            <p:cNvSpPr/>
            <p:nvPr/>
          </p:nvSpPr>
          <p:spPr>
            <a:xfrm>
              <a:off x="1676400" y="47244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55" name="Shape 2055"/>
            <p:cNvSpPr/>
            <p:nvPr/>
          </p:nvSpPr>
          <p:spPr>
            <a:xfrm>
              <a:off x="1676400" y="44196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56" name="Shape 2056"/>
            <p:cNvSpPr/>
            <p:nvPr/>
          </p:nvSpPr>
          <p:spPr>
            <a:xfrm>
              <a:off x="1676400" y="41148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57" name="Shape 2057"/>
            <p:cNvSpPr/>
            <p:nvPr/>
          </p:nvSpPr>
          <p:spPr>
            <a:xfrm>
              <a:off x="1676400" y="38100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58" name="Shape 2058"/>
            <p:cNvSpPr/>
            <p:nvPr/>
          </p:nvSpPr>
          <p:spPr>
            <a:xfrm>
              <a:off x="1676400" y="35052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59" name="Shape 2059"/>
            <p:cNvSpPr/>
            <p:nvPr/>
          </p:nvSpPr>
          <p:spPr>
            <a:xfrm>
              <a:off x="1676400" y="32004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60" name="Shape 2060"/>
            <p:cNvSpPr/>
            <p:nvPr/>
          </p:nvSpPr>
          <p:spPr>
            <a:xfrm>
              <a:off x="1676400" y="22860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61" name="Shape 2061"/>
            <p:cNvSpPr/>
            <p:nvPr/>
          </p:nvSpPr>
          <p:spPr>
            <a:xfrm>
              <a:off x="1676400" y="19812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62" name="Shape 2062"/>
            <p:cNvSpPr/>
            <p:nvPr/>
          </p:nvSpPr>
          <p:spPr>
            <a:xfrm>
              <a:off x="1676400" y="16764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63" name="Shape 2063"/>
            <p:cNvSpPr/>
            <p:nvPr/>
          </p:nvSpPr>
          <p:spPr>
            <a:xfrm>
              <a:off x="1676400" y="13716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64" name="Shape 2064"/>
            <p:cNvSpPr/>
            <p:nvPr/>
          </p:nvSpPr>
          <p:spPr>
            <a:xfrm>
              <a:off x="1676400" y="25908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65" name="Shape 2065"/>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66" name="Shape 2066"/>
            <p:cNvSpPr/>
            <p:nvPr/>
          </p:nvSpPr>
          <p:spPr>
            <a:xfrm>
              <a:off x="1676400" y="56388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67" name="Shape 2067"/>
            <p:cNvSpPr/>
            <p:nvPr/>
          </p:nvSpPr>
          <p:spPr>
            <a:xfrm>
              <a:off x="1676400" y="53340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68" name="Shape 2068"/>
            <p:cNvSpPr/>
            <p:nvPr/>
          </p:nvSpPr>
          <p:spPr>
            <a:xfrm>
              <a:off x="1676400" y="50292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grpSp>
        <p:nvGrpSpPr>
          <p:cNvPr id="2069" name="Shape 2069"/>
          <p:cNvGrpSpPr/>
          <p:nvPr/>
        </p:nvGrpSpPr>
        <p:grpSpPr>
          <a:xfrm>
            <a:off x="228600" y="1781909"/>
            <a:ext cx="914400" cy="4876800"/>
            <a:chOff x="609600" y="1066800"/>
            <a:chExt cx="914400" cy="4876800"/>
          </a:xfrm>
        </p:grpSpPr>
        <p:sp>
          <p:nvSpPr>
            <p:cNvPr id="2070" name="Shape 2070"/>
            <p:cNvSpPr/>
            <p:nvPr/>
          </p:nvSpPr>
          <p:spPr>
            <a:xfrm>
              <a:off x="609600" y="1066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a:t>
              </a:r>
              <a:endParaRPr sz="1800" b="1">
                <a:solidFill>
                  <a:schemeClr val="lt1"/>
                </a:solidFill>
                <a:latin typeface="Book Antiqua"/>
                <a:ea typeface="Book Antiqua"/>
                <a:cs typeface="Book Antiqua"/>
                <a:sym typeface="Book Antiqua"/>
              </a:endParaRPr>
            </a:p>
          </p:txBody>
        </p:sp>
        <p:sp>
          <p:nvSpPr>
            <p:cNvPr id="2071" name="Shape 2071"/>
            <p:cNvSpPr/>
            <p:nvPr/>
          </p:nvSpPr>
          <p:spPr>
            <a:xfrm>
              <a:off x="609600" y="4724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1100</a:t>
              </a:r>
              <a:endParaRPr sz="1800" b="1">
                <a:solidFill>
                  <a:schemeClr val="lt1"/>
                </a:solidFill>
                <a:latin typeface="Book Antiqua"/>
                <a:ea typeface="Book Antiqua"/>
                <a:cs typeface="Book Antiqua"/>
                <a:sym typeface="Book Antiqua"/>
              </a:endParaRPr>
            </a:p>
          </p:txBody>
        </p:sp>
        <p:sp>
          <p:nvSpPr>
            <p:cNvPr id="2072" name="Shape 2072"/>
            <p:cNvSpPr/>
            <p:nvPr/>
          </p:nvSpPr>
          <p:spPr>
            <a:xfrm>
              <a:off x="609600" y="4419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1011</a:t>
              </a:r>
              <a:endParaRPr sz="1800" b="1">
                <a:solidFill>
                  <a:schemeClr val="lt1"/>
                </a:solidFill>
                <a:latin typeface="Book Antiqua"/>
                <a:ea typeface="Book Antiqua"/>
                <a:cs typeface="Book Antiqua"/>
                <a:sym typeface="Book Antiqua"/>
              </a:endParaRPr>
            </a:p>
          </p:txBody>
        </p:sp>
        <p:sp>
          <p:nvSpPr>
            <p:cNvPr id="2073" name="Shape 2073"/>
            <p:cNvSpPr/>
            <p:nvPr/>
          </p:nvSpPr>
          <p:spPr>
            <a:xfrm>
              <a:off x="609600" y="4114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a:t>
              </a:r>
              <a:endParaRPr sz="1800" b="1">
                <a:solidFill>
                  <a:schemeClr val="lt1"/>
                </a:solidFill>
                <a:latin typeface="Book Antiqua"/>
                <a:ea typeface="Book Antiqua"/>
                <a:cs typeface="Book Antiqua"/>
                <a:sym typeface="Book Antiqua"/>
              </a:endParaRPr>
            </a:p>
          </p:txBody>
        </p:sp>
        <p:sp>
          <p:nvSpPr>
            <p:cNvPr id="2074" name="Shape 2074"/>
            <p:cNvSpPr/>
            <p:nvPr/>
          </p:nvSpPr>
          <p:spPr>
            <a:xfrm>
              <a:off x="609600" y="3810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1001</a:t>
              </a:r>
              <a:endParaRPr sz="1800" b="1">
                <a:solidFill>
                  <a:schemeClr val="lt1"/>
                </a:solidFill>
                <a:latin typeface="Book Antiqua"/>
                <a:ea typeface="Book Antiqua"/>
                <a:cs typeface="Book Antiqua"/>
                <a:sym typeface="Book Antiqua"/>
              </a:endParaRPr>
            </a:p>
          </p:txBody>
        </p:sp>
        <p:sp>
          <p:nvSpPr>
            <p:cNvPr id="2075" name="Shape 2075"/>
            <p:cNvSpPr/>
            <p:nvPr/>
          </p:nvSpPr>
          <p:spPr>
            <a:xfrm>
              <a:off x="609600" y="3505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1000</a:t>
              </a:r>
              <a:endParaRPr sz="1800" b="1">
                <a:solidFill>
                  <a:schemeClr val="lt1"/>
                </a:solidFill>
                <a:latin typeface="Book Antiqua"/>
                <a:ea typeface="Book Antiqua"/>
                <a:cs typeface="Book Antiqua"/>
                <a:sym typeface="Book Antiqua"/>
              </a:endParaRPr>
            </a:p>
          </p:txBody>
        </p:sp>
        <p:sp>
          <p:nvSpPr>
            <p:cNvPr id="2076" name="Shape 2076"/>
            <p:cNvSpPr/>
            <p:nvPr/>
          </p:nvSpPr>
          <p:spPr>
            <a:xfrm>
              <a:off x="609600" y="3200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0111</a:t>
              </a:r>
              <a:endParaRPr sz="1800" b="1">
                <a:solidFill>
                  <a:schemeClr val="lt1"/>
                </a:solidFill>
                <a:latin typeface="Book Antiqua"/>
                <a:ea typeface="Book Antiqua"/>
                <a:cs typeface="Book Antiqua"/>
                <a:sym typeface="Book Antiqua"/>
              </a:endParaRPr>
            </a:p>
          </p:txBody>
        </p:sp>
        <p:sp>
          <p:nvSpPr>
            <p:cNvPr id="2077" name="Shape 2077"/>
            <p:cNvSpPr/>
            <p:nvPr/>
          </p:nvSpPr>
          <p:spPr>
            <a:xfrm>
              <a:off x="609600" y="2286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0100</a:t>
              </a:r>
              <a:endParaRPr sz="1800" b="1">
                <a:solidFill>
                  <a:schemeClr val="lt1"/>
                </a:solidFill>
                <a:latin typeface="Book Antiqua"/>
                <a:ea typeface="Book Antiqua"/>
                <a:cs typeface="Book Antiqua"/>
                <a:sym typeface="Book Antiqua"/>
              </a:endParaRPr>
            </a:p>
          </p:txBody>
        </p:sp>
        <p:sp>
          <p:nvSpPr>
            <p:cNvPr id="2078" name="Shape 2078"/>
            <p:cNvSpPr/>
            <p:nvPr/>
          </p:nvSpPr>
          <p:spPr>
            <a:xfrm>
              <a:off x="609600" y="1981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0011</a:t>
              </a:r>
              <a:endParaRPr sz="1800" b="1">
                <a:solidFill>
                  <a:schemeClr val="lt1"/>
                </a:solidFill>
                <a:latin typeface="Book Antiqua"/>
                <a:ea typeface="Book Antiqua"/>
                <a:cs typeface="Book Antiqua"/>
                <a:sym typeface="Book Antiqua"/>
              </a:endParaRPr>
            </a:p>
          </p:txBody>
        </p:sp>
        <p:sp>
          <p:nvSpPr>
            <p:cNvPr id="2079" name="Shape 2079"/>
            <p:cNvSpPr/>
            <p:nvPr/>
          </p:nvSpPr>
          <p:spPr>
            <a:xfrm>
              <a:off x="609600" y="16764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0010</a:t>
              </a:r>
              <a:endParaRPr sz="1800" b="1">
                <a:solidFill>
                  <a:schemeClr val="lt1"/>
                </a:solidFill>
                <a:latin typeface="Book Antiqua"/>
                <a:ea typeface="Book Antiqua"/>
                <a:cs typeface="Book Antiqua"/>
                <a:sym typeface="Book Antiqua"/>
              </a:endParaRPr>
            </a:p>
          </p:txBody>
        </p:sp>
        <p:sp>
          <p:nvSpPr>
            <p:cNvPr id="2080" name="Shape 2080"/>
            <p:cNvSpPr/>
            <p:nvPr/>
          </p:nvSpPr>
          <p:spPr>
            <a:xfrm>
              <a:off x="609600" y="1371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a:t>
              </a:r>
              <a:endParaRPr sz="1800" b="1">
                <a:solidFill>
                  <a:schemeClr val="lt1"/>
                </a:solidFill>
                <a:latin typeface="Book Antiqua"/>
                <a:ea typeface="Book Antiqua"/>
                <a:cs typeface="Book Antiqua"/>
                <a:sym typeface="Book Antiqua"/>
              </a:endParaRPr>
            </a:p>
          </p:txBody>
        </p:sp>
        <p:sp>
          <p:nvSpPr>
            <p:cNvPr id="2081" name="Shape 2081"/>
            <p:cNvSpPr/>
            <p:nvPr/>
          </p:nvSpPr>
          <p:spPr>
            <a:xfrm>
              <a:off x="609600" y="2590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0101</a:t>
              </a:r>
              <a:endParaRPr sz="1800" b="1">
                <a:solidFill>
                  <a:schemeClr val="lt1"/>
                </a:solidFill>
                <a:latin typeface="Book Antiqua"/>
                <a:ea typeface="Book Antiqua"/>
                <a:cs typeface="Book Antiqua"/>
                <a:sym typeface="Book Antiqua"/>
              </a:endParaRPr>
            </a:p>
          </p:txBody>
        </p:sp>
        <p:sp>
          <p:nvSpPr>
            <p:cNvPr id="2082" name="Shape 2082"/>
            <p:cNvSpPr/>
            <p:nvPr/>
          </p:nvSpPr>
          <p:spPr>
            <a:xfrm>
              <a:off x="609600" y="28956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0110</a:t>
              </a:r>
              <a:endParaRPr sz="1800" b="1">
                <a:solidFill>
                  <a:schemeClr val="lt1"/>
                </a:solidFill>
                <a:latin typeface="Book Antiqua"/>
                <a:ea typeface="Book Antiqua"/>
                <a:cs typeface="Book Antiqua"/>
                <a:sym typeface="Book Antiqua"/>
              </a:endParaRPr>
            </a:p>
          </p:txBody>
        </p:sp>
        <p:sp>
          <p:nvSpPr>
            <p:cNvPr id="2083" name="Shape 2083"/>
            <p:cNvSpPr/>
            <p:nvPr/>
          </p:nvSpPr>
          <p:spPr>
            <a:xfrm>
              <a:off x="609600" y="56388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a:t>
              </a:r>
              <a:endParaRPr sz="1800" b="1">
                <a:solidFill>
                  <a:schemeClr val="lt1"/>
                </a:solidFill>
                <a:latin typeface="Book Antiqua"/>
                <a:ea typeface="Book Antiqua"/>
                <a:cs typeface="Book Antiqua"/>
                <a:sym typeface="Book Antiqua"/>
              </a:endParaRPr>
            </a:p>
          </p:txBody>
        </p:sp>
        <p:sp>
          <p:nvSpPr>
            <p:cNvPr id="2084" name="Shape 2084"/>
            <p:cNvSpPr/>
            <p:nvPr/>
          </p:nvSpPr>
          <p:spPr>
            <a:xfrm>
              <a:off x="609600" y="53340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1110</a:t>
              </a:r>
              <a:endParaRPr sz="1800" b="1">
                <a:solidFill>
                  <a:schemeClr val="lt1"/>
                </a:solidFill>
                <a:latin typeface="Book Antiqua"/>
                <a:ea typeface="Book Antiqua"/>
                <a:cs typeface="Book Antiqua"/>
                <a:sym typeface="Book Antiqua"/>
              </a:endParaRPr>
            </a:p>
          </p:txBody>
        </p:sp>
        <p:sp>
          <p:nvSpPr>
            <p:cNvPr id="2085" name="Shape 2085"/>
            <p:cNvSpPr/>
            <p:nvPr/>
          </p:nvSpPr>
          <p:spPr>
            <a:xfrm>
              <a:off x="609600" y="5029200"/>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1101</a:t>
              </a:r>
              <a:endParaRPr sz="1800" b="1">
                <a:solidFill>
                  <a:schemeClr val="lt1"/>
                </a:solidFill>
                <a:latin typeface="Book Antiqua"/>
                <a:ea typeface="Book Antiqua"/>
                <a:cs typeface="Book Antiqua"/>
                <a:sym typeface="Book Antiqua"/>
              </a:endParaRPr>
            </a:p>
          </p:txBody>
        </p:sp>
      </p:grpSp>
      <p:sp>
        <p:nvSpPr>
          <p:cNvPr id="2086" name="Shape 2086"/>
          <p:cNvSpPr/>
          <p:nvPr/>
        </p:nvSpPr>
        <p:spPr>
          <a:xfrm>
            <a:off x="1447800" y="334140"/>
            <a:ext cx="2667000" cy="1143000"/>
          </a:xfrm>
          <a:prstGeom prst="wedgeRoundRectCallout">
            <a:avLst>
              <a:gd name="adj1" fmla="val 74551"/>
              <a:gd name="adj2" fmla="val -24307"/>
              <a:gd name="adj3" fmla="val 16667"/>
            </a:avLst>
          </a:prstGeom>
          <a:solidFill>
            <a:srgbClr val="FFFF66"/>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chemeClr val="dk1"/>
                </a:solidFill>
                <a:latin typeface="Book Antiqua"/>
                <a:ea typeface="Book Antiqua"/>
                <a:cs typeface="Book Antiqua"/>
                <a:sym typeface="Book Antiqua"/>
              </a:rPr>
              <a:t>Each Main Memory Block can be loaded anywhere in the Cache</a:t>
            </a:r>
            <a:endParaRPr sz="1800" b="1">
              <a:solidFill>
                <a:schemeClr val="dk1"/>
              </a:solidFill>
              <a:latin typeface="Book Antiqua"/>
              <a:ea typeface="Book Antiqua"/>
              <a:cs typeface="Book Antiqua"/>
              <a:sym typeface="Book Antiqua"/>
            </a:endParaRPr>
          </a:p>
        </p:txBody>
      </p:sp>
      <p:grpSp>
        <p:nvGrpSpPr>
          <p:cNvPr id="2087" name="Shape 2087"/>
          <p:cNvGrpSpPr/>
          <p:nvPr/>
        </p:nvGrpSpPr>
        <p:grpSpPr>
          <a:xfrm>
            <a:off x="4926067" y="521685"/>
            <a:ext cx="3429000" cy="6172212"/>
            <a:chOff x="4267200" y="545125"/>
            <a:chExt cx="3429000" cy="6172212"/>
          </a:xfrm>
        </p:grpSpPr>
        <p:grpSp>
          <p:nvGrpSpPr>
            <p:cNvPr id="2088" name="Shape 2088"/>
            <p:cNvGrpSpPr/>
            <p:nvPr/>
          </p:nvGrpSpPr>
          <p:grpSpPr>
            <a:xfrm>
              <a:off x="5791200" y="545125"/>
              <a:ext cx="1905000" cy="6148772"/>
              <a:chOff x="5257800" y="545125"/>
              <a:chExt cx="1905000" cy="6148772"/>
            </a:xfrm>
          </p:grpSpPr>
          <p:sp>
            <p:nvSpPr>
              <p:cNvPr id="2089" name="Shape 2089"/>
              <p:cNvSpPr/>
              <p:nvPr/>
            </p:nvSpPr>
            <p:spPr>
              <a:xfrm>
                <a:off x="5257800" y="5451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90" name="Shape 2090"/>
              <p:cNvSpPr/>
              <p:nvPr/>
            </p:nvSpPr>
            <p:spPr>
              <a:xfrm>
                <a:off x="5257800" y="42027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91" name="Shape 2091"/>
              <p:cNvSpPr/>
              <p:nvPr/>
            </p:nvSpPr>
            <p:spPr>
              <a:xfrm>
                <a:off x="5257800" y="38979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92" name="Shape 2092"/>
              <p:cNvSpPr/>
              <p:nvPr/>
            </p:nvSpPr>
            <p:spPr>
              <a:xfrm>
                <a:off x="5257800" y="35931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93" name="Shape 2093"/>
              <p:cNvSpPr/>
              <p:nvPr/>
            </p:nvSpPr>
            <p:spPr>
              <a:xfrm>
                <a:off x="5257800" y="32883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94" name="Shape 2094"/>
              <p:cNvSpPr/>
              <p:nvPr/>
            </p:nvSpPr>
            <p:spPr>
              <a:xfrm>
                <a:off x="5257800" y="29835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95" name="Shape 2095"/>
              <p:cNvSpPr/>
              <p:nvPr/>
            </p:nvSpPr>
            <p:spPr>
              <a:xfrm>
                <a:off x="5257800" y="26787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96" name="Shape 2096"/>
              <p:cNvSpPr/>
              <p:nvPr/>
            </p:nvSpPr>
            <p:spPr>
              <a:xfrm>
                <a:off x="5257800" y="17643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97" name="Shape 2097"/>
              <p:cNvSpPr/>
              <p:nvPr/>
            </p:nvSpPr>
            <p:spPr>
              <a:xfrm>
                <a:off x="5257800" y="14595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98" name="Shape 2098"/>
              <p:cNvSpPr/>
              <p:nvPr/>
            </p:nvSpPr>
            <p:spPr>
              <a:xfrm>
                <a:off x="5257800" y="11547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099" name="Shape 2099"/>
              <p:cNvSpPr/>
              <p:nvPr/>
            </p:nvSpPr>
            <p:spPr>
              <a:xfrm>
                <a:off x="5257800" y="8499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00" name="Shape 2100"/>
              <p:cNvSpPr/>
              <p:nvPr/>
            </p:nvSpPr>
            <p:spPr>
              <a:xfrm>
                <a:off x="5257800" y="20691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01" name="Shape 2101"/>
              <p:cNvSpPr/>
              <p:nvPr/>
            </p:nvSpPr>
            <p:spPr>
              <a:xfrm>
                <a:off x="5257800" y="23739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02" name="Shape 2102"/>
              <p:cNvSpPr/>
              <p:nvPr/>
            </p:nvSpPr>
            <p:spPr>
              <a:xfrm>
                <a:off x="5257800" y="51171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03" name="Shape 2103"/>
              <p:cNvSpPr/>
              <p:nvPr/>
            </p:nvSpPr>
            <p:spPr>
              <a:xfrm>
                <a:off x="5257800" y="48123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04" name="Shape 2104"/>
              <p:cNvSpPr/>
              <p:nvPr/>
            </p:nvSpPr>
            <p:spPr>
              <a:xfrm>
                <a:off x="5257800" y="4507525"/>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05" name="Shape 2105"/>
              <p:cNvSpPr/>
              <p:nvPr/>
            </p:nvSpPr>
            <p:spPr>
              <a:xfrm>
                <a:off x="5257800" y="5462964"/>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06" name="Shape 2106"/>
              <p:cNvSpPr/>
              <p:nvPr/>
            </p:nvSpPr>
            <p:spPr>
              <a:xfrm>
                <a:off x="5257800" y="5779497"/>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07" name="Shape 2107"/>
              <p:cNvSpPr/>
              <p:nvPr/>
            </p:nvSpPr>
            <p:spPr>
              <a:xfrm>
                <a:off x="5257800" y="6084297"/>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08" name="Shape 2108"/>
              <p:cNvSpPr/>
              <p:nvPr/>
            </p:nvSpPr>
            <p:spPr>
              <a:xfrm>
                <a:off x="5257800" y="6389097"/>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grpSp>
          <p:nvGrpSpPr>
            <p:cNvPr id="2109" name="Shape 2109"/>
            <p:cNvGrpSpPr/>
            <p:nvPr/>
          </p:nvGrpSpPr>
          <p:grpSpPr>
            <a:xfrm>
              <a:off x="4267200" y="586164"/>
              <a:ext cx="1301262" cy="6131173"/>
              <a:chOff x="4642338" y="586164"/>
              <a:chExt cx="926124" cy="6131173"/>
            </a:xfrm>
          </p:grpSpPr>
          <p:sp>
            <p:nvSpPr>
              <p:cNvPr id="2110" name="Shape 2110"/>
              <p:cNvSpPr/>
              <p:nvPr/>
            </p:nvSpPr>
            <p:spPr>
              <a:xfrm>
                <a:off x="4648200" y="5861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00000000</a:t>
                </a:r>
                <a:endParaRPr sz="1800" b="1">
                  <a:solidFill>
                    <a:schemeClr val="lt1"/>
                  </a:solidFill>
                  <a:latin typeface="Book Antiqua"/>
                  <a:ea typeface="Book Antiqua"/>
                  <a:cs typeface="Book Antiqua"/>
                  <a:sym typeface="Book Antiqua"/>
                </a:endParaRPr>
              </a:p>
            </p:txBody>
          </p:sp>
          <p:sp>
            <p:nvSpPr>
              <p:cNvPr id="2111" name="Shape 2111"/>
              <p:cNvSpPr/>
              <p:nvPr/>
            </p:nvSpPr>
            <p:spPr>
              <a:xfrm>
                <a:off x="4648200" y="42437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00001100</a:t>
                </a:r>
                <a:endParaRPr sz="1800" b="1">
                  <a:solidFill>
                    <a:schemeClr val="lt1"/>
                  </a:solidFill>
                  <a:latin typeface="Book Antiqua"/>
                  <a:ea typeface="Book Antiqua"/>
                  <a:cs typeface="Book Antiqua"/>
                  <a:sym typeface="Book Antiqua"/>
                </a:endParaRPr>
              </a:p>
            </p:txBody>
          </p:sp>
          <p:sp>
            <p:nvSpPr>
              <p:cNvPr id="2112" name="Shape 2112"/>
              <p:cNvSpPr/>
              <p:nvPr/>
            </p:nvSpPr>
            <p:spPr>
              <a:xfrm>
                <a:off x="4648200" y="39389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00001011</a:t>
                </a:r>
                <a:endParaRPr sz="1800" b="1">
                  <a:solidFill>
                    <a:schemeClr val="lt1"/>
                  </a:solidFill>
                  <a:latin typeface="Book Antiqua"/>
                  <a:ea typeface="Book Antiqua"/>
                  <a:cs typeface="Book Antiqua"/>
                  <a:sym typeface="Book Antiqua"/>
                </a:endParaRPr>
              </a:p>
            </p:txBody>
          </p:sp>
          <p:sp>
            <p:nvSpPr>
              <p:cNvPr id="2113" name="Shape 2113"/>
              <p:cNvSpPr/>
              <p:nvPr/>
            </p:nvSpPr>
            <p:spPr>
              <a:xfrm>
                <a:off x="4648200" y="36341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00001010</a:t>
                </a:r>
                <a:endParaRPr sz="1800" b="1">
                  <a:solidFill>
                    <a:schemeClr val="lt1"/>
                  </a:solidFill>
                  <a:latin typeface="Book Antiqua"/>
                  <a:ea typeface="Book Antiqua"/>
                  <a:cs typeface="Book Antiqua"/>
                  <a:sym typeface="Book Antiqua"/>
                </a:endParaRPr>
              </a:p>
            </p:txBody>
          </p:sp>
          <p:sp>
            <p:nvSpPr>
              <p:cNvPr id="2114" name="Shape 2114"/>
              <p:cNvSpPr/>
              <p:nvPr/>
            </p:nvSpPr>
            <p:spPr>
              <a:xfrm>
                <a:off x="4648200" y="33293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00001001</a:t>
                </a:r>
                <a:endParaRPr sz="1800" b="1">
                  <a:solidFill>
                    <a:schemeClr val="lt1"/>
                  </a:solidFill>
                  <a:latin typeface="Book Antiqua"/>
                  <a:ea typeface="Book Antiqua"/>
                  <a:cs typeface="Book Antiqua"/>
                  <a:sym typeface="Book Antiqua"/>
                </a:endParaRPr>
              </a:p>
            </p:txBody>
          </p:sp>
          <p:sp>
            <p:nvSpPr>
              <p:cNvPr id="2115" name="Shape 2115"/>
              <p:cNvSpPr/>
              <p:nvPr/>
            </p:nvSpPr>
            <p:spPr>
              <a:xfrm>
                <a:off x="4648200" y="30245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00001000</a:t>
                </a:r>
                <a:endParaRPr sz="1800" b="1">
                  <a:solidFill>
                    <a:schemeClr val="lt1"/>
                  </a:solidFill>
                  <a:latin typeface="Book Antiqua"/>
                  <a:ea typeface="Book Antiqua"/>
                  <a:cs typeface="Book Antiqua"/>
                  <a:sym typeface="Book Antiqua"/>
                </a:endParaRPr>
              </a:p>
            </p:txBody>
          </p:sp>
          <p:sp>
            <p:nvSpPr>
              <p:cNvPr id="2116" name="Shape 2116"/>
              <p:cNvSpPr/>
              <p:nvPr/>
            </p:nvSpPr>
            <p:spPr>
              <a:xfrm>
                <a:off x="4648200" y="27197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00000111</a:t>
                </a:r>
                <a:endParaRPr sz="1800" b="1">
                  <a:solidFill>
                    <a:schemeClr val="lt1"/>
                  </a:solidFill>
                  <a:latin typeface="Book Antiqua"/>
                  <a:ea typeface="Book Antiqua"/>
                  <a:cs typeface="Book Antiqua"/>
                  <a:sym typeface="Book Antiqua"/>
                </a:endParaRPr>
              </a:p>
            </p:txBody>
          </p:sp>
          <p:sp>
            <p:nvSpPr>
              <p:cNvPr id="2117" name="Shape 2117"/>
              <p:cNvSpPr/>
              <p:nvPr/>
            </p:nvSpPr>
            <p:spPr>
              <a:xfrm>
                <a:off x="4648200" y="18053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00000100</a:t>
                </a:r>
                <a:endParaRPr sz="1800" b="1">
                  <a:solidFill>
                    <a:schemeClr val="lt1"/>
                  </a:solidFill>
                  <a:latin typeface="Book Antiqua"/>
                  <a:ea typeface="Book Antiqua"/>
                  <a:cs typeface="Book Antiqua"/>
                  <a:sym typeface="Book Antiqua"/>
                </a:endParaRPr>
              </a:p>
            </p:txBody>
          </p:sp>
          <p:sp>
            <p:nvSpPr>
              <p:cNvPr id="2118" name="Shape 2118"/>
              <p:cNvSpPr/>
              <p:nvPr/>
            </p:nvSpPr>
            <p:spPr>
              <a:xfrm>
                <a:off x="4648200" y="15005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00000011</a:t>
                </a:r>
                <a:endParaRPr sz="1800" b="1">
                  <a:solidFill>
                    <a:schemeClr val="lt1"/>
                  </a:solidFill>
                  <a:latin typeface="Book Antiqua"/>
                  <a:ea typeface="Book Antiqua"/>
                  <a:cs typeface="Book Antiqua"/>
                  <a:sym typeface="Book Antiqua"/>
                </a:endParaRPr>
              </a:p>
            </p:txBody>
          </p:sp>
          <p:sp>
            <p:nvSpPr>
              <p:cNvPr id="2119" name="Shape 2119"/>
              <p:cNvSpPr/>
              <p:nvPr/>
            </p:nvSpPr>
            <p:spPr>
              <a:xfrm>
                <a:off x="4648200" y="11957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00000010</a:t>
                </a:r>
                <a:endParaRPr sz="1800" b="1">
                  <a:solidFill>
                    <a:schemeClr val="lt1"/>
                  </a:solidFill>
                  <a:latin typeface="Book Antiqua"/>
                  <a:ea typeface="Book Antiqua"/>
                  <a:cs typeface="Book Antiqua"/>
                  <a:sym typeface="Book Antiqua"/>
                </a:endParaRPr>
              </a:p>
            </p:txBody>
          </p:sp>
          <p:sp>
            <p:nvSpPr>
              <p:cNvPr id="2120" name="Shape 2120"/>
              <p:cNvSpPr/>
              <p:nvPr/>
            </p:nvSpPr>
            <p:spPr>
              <a:xfrm>
                <a:off x="4648200" y="8909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00000001</a:t>
                </a:r>
                <a:endParaRPr sz="1800" b="1">
                  <a:solidFill>
                    <a:schemeClr val="lt1"/>
                  </a:solidFill>
                  <a:latin typeface="Book Antiqua"/>
                  <a:ea typeface="Book Antiqua"/>
                  <a:cs typeface="Book Antiqua"/>
                  <a:sym typeface="Book Antiqua"/>
                </a:endParaRPr>
              </a:p>
            </p:txBody>
          </p:sp>
          <p:sp>
            <p:nvSpPr>
              <p:cNvPr id="2121" name="Shape 2121"/>
              <p:cNvSpPr/>
              <p:nvPr/>
            </p:nvSpPr>
            <p:spPr>
              <a:xfrm>
                <a:off x="4648200" y="21101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00000101</a:t>
                </a:r>
                <a:endParaRPr sz="1800" b="1">
                  <a:solidFill>
                    <a:schemeClr val="lt1"/>
                  </a:solidFill>
                  <a:latin typeface="Book Antiqua"/>
                  <a:ea typeface="Book Antiqua"/>
                  <a:cs typeface="Book Antiqua"/>
                  <a:sym typeface="Book Antiqua"/>
                </a:endParaRPr>
              </a:p>
            </p:txBody>
          </p:sp>
          <p:sp>
            <p:nvSpPr>
              <p:cNvPr id="2122" name="Shape 2122"/>
              <p:cNvSpPr/>
              <p:nvPr/>
            </p:nvSpPr>
            <p:spPr>
              <a:xfrm>
                <a:off x="4648200" y="24149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00000110</a:t>
                </a:r>
                <a:endParaRPr sz="1800" b="1">
                  <a:solidFill>
                    <a:schemeClr val="lt1"/>
                  </a:solidFill>
                  <a:latin typeface="Book Antiqua"/>
                  <a:ea typeface="Book Antiqua"/>
                  <a:cs typeface="Book Antiqua"/>
                  <a:sym typeface="Book Antiqua"/>
                </a:endParaRPr>
              </a:p>
            </p:txBody>
          </p:sp>
          <p:sp>
            <p:nvSpPr>
              <p:cNvPr id="2123" name="Shape 2123"/>
              <p:cNvSpPr/>
              <p:nvPr/>
            </p:nvSpPr>
            <p:spPr>
              <a:xfrm>
                <a:off x="4648200" y="51581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00001111</a:t>
                </a:r>
                <a:endParaRPr sz="1800" b="1">
                  <a:solidFill>
                    <a:schemeClr val="lt1"/>
                  </a:solidFill>
                  <a:latin typeface="Book Antiqua"/>
                  <a:ea typeface="Book Antiqua"/>
                  <a:cs typeface="Book Antiqua"/>
                  <a:sym typeface="Book Antiqua"/>
                </a:endParaRPr>
              </a:p>
            </p:txBody>
          </p:sp>
          <p:sp>
            <p:nvSpPr>
              <p:cNvPr id="2124" name="Shape 2124"/>
              <p:cNvSpPr/>
              <p:nvPr/>
            </p:nvSpPr>
            <p:spPr>
              <a:xfrm>
                <a:off x="4648200" y="48533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00001110</a:t>
                </a:r>
                <a:endParaRPr sz="1800" b="1">
                  <a:solidFill>
                    <a:schemeClr val="lt1"/>
                  </a:solidFill>
                  <a:latin typeface="Book Antiqua"/>
                  <a:ea typeface="Book Antiqua"/>
                  <a:cs typeface="Book Antiqua"/>
                  <a:sym typeface="Book Antiqua"/>
                </a:endParaRPr>
              </a:p>
            </p:txBody>
          </p:sp>
          <p:sp>
            <p:nvSpPr>
              <p:cNvPr id="2125" name="Shape 2125"/>
              <p:cNvSpPr/>
              <p:nvPr/>
            </p:nvSpPr>
            <p:spPr>
              <a:xfrm>
                <a:off x="4648200" y="454856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00001101</a:t>
                </a:r>
                <a:endParaRPr sz="1800" b="1">
                  <a:solidFill>
                    <a:schemeClr val="lt1"/>
                  </a:solidFill>
                  <a:latin typeface="Book Antiqua"/>
                  <a:ea typeface="Book Antiqua"/>
                  <a:cs typeface="Book Antiqua"/>
                  <a:sym typeface="Book Antiqua"/>
                </a:endParaRPr>
              </a:p>
            </p:txBody>
          </p:sp>
          <p:sp>
            <p:nvSpPr>
              <p:cNvPr id="2126" name="Shape 2126"/>
              <p:cNvSpPr/>
              <p:nvPr/>
            </p:nvSpPr>
            <p:spPr>
              <a:xfrm>
                <a:off x="4648200" y="5480551"/>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00010000</a:t>
                </a:r>
                <a:endParaRPr sz="1800" b="1">
                  <a:solidFill>
                    <a:schemeClr val="lt1"/>
                  </a:solidFill>
                  <a:latin typeface="Book Antiqua"/>
                  <a:ea typeface="Book Antiqua"/>
                  <a:cs typeface="Book Antiqua"/>
                  <a:sym typeface="Book Antiqua"/>
                </a:endParaRPr>
              </a:p>
            </p:txBody>
          </p:sp>
          <p:sp>
            <p:nvSpPr>
              <p:cNvPr id="2127" name="Shape 2127"/>
              <p:cNvSpPr/>
              <p:nvPr/>
            </p:nvSpPr>
            <p:spPr>
              <a:xfrm>
                <a:off x="4648200" y="579707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10100011</a:t>
                </a:r>
                <a:endParaRPr sz="1800" b="1">
                  <a:solidFill>
                    <a:schemeClr val="lt1"/>
                  </a:solidFill>
                  <a:latin typeface="Book Antiqua"/>
                  <a:ea typeface="Book Antiqua"/>
                  <a:cs typeface="Book Antiqua"/>
                  <a:sym typeface="Book Antiqua"/>
                </a:endParaRPr>
              </a:p>
            </p:txBody>
          </p:sp>
          <p:sp>
            <p:nvSpPr>
              <p:cNvPr id="2128" name="Shape 2128"/>
              <p:cNvSpPr/>
              <p:nvPr/>
            </p:nvSpPr>
            <p:spPr>
              <a:xfrm>
                <a:off x="4654062" y="6101874"/>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a:t>
                </a:r>
                <a:endParaRPr sz="1800" b="1">
                  <a:solidFill>
                    <a:schemeClr val="lt1"/>
                  </a:solidFill>
                  <a:latin typeface="Book Antiqua"/>
                  <a:ea typeface="Book Antiqua"/>
                  <a:cs typeface="Book Antiqua"/>
                  <a:sym typeface="Book Antiqua"/>
                </a:endParaRPr>
              </a:p>
            </p:txBody>
          </p:sp>
          <p:sp>
            <p:nvSpPr>
              <p:cNvPr id="2129" name="Shape 2129"/>
              <p:cNvSpPr/>
              <p:nvPr/>
            </p:nvSpPr>
            <p:spPr>
              <a:xfrm>
                <a:off x="4642338" y="6412537"/>
                <a:ext cx="914400" cy="304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11111111</a:t>
                </a:r>
                <a:endParaRPr sz="1800" b="1">
                  <a:solidFill>
                    <a:schemeClr val="lt1"/>
                  </a:solidFill>
                  <a:latin typeface="Book Antiqua"/>
                  <a:ea typeface="Book Antiqua"/>
                  <a:cs typeface="Book Antiqua"/>
                  <a:sym typeface="Book Antiqua"/>
                </a:endParaRPr>
              </a:p>
            </p:txBody>
          </p:sp>
        </p:grpSp>
      </p:grpSp>
      <p:sp>
        <p:nvSpPr>
          <p:cNvPr id="2130" name="Shape 2130"/>
          <p:cNvSpPr/>
          <p:nvPr/>
        </p:nvSpPr>
        <p:spPr>
          <a:xfrm>
            <a:off x="3352800" y="1781924"/>
            <a:ext cx="533400" cy="4911973"/>
          </a:xfrm>
          <a:prstGeom prst="rightBrace">
            <a:avLst>
              <a:gd name="adj1" fmla="val 8333"/>
              <a:gd name="adj2" fmla="val 50000"/>
            </a:avLst>
          </a:prstGeom>
          <a:noFill/>
          <a:ln w="762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cxnSp>
        <p:nvCxnSpPr>
          <p:cNvPr id="2131" name="Shape 2131"/>
          <p:cNvCxnSpPr>
            <a:stCxn id="2110" idx="1"/>
          </p:cNvCxnSpPr>
          <p:nvPr/>
        </p:nvCxnSpPr>
        <p:spPr>
          <a:xfrm flipH="1">
            <a:off x="3809904" y="715124"/>
            <a:ext cx="1124400" cy="3464100"/>
          </a:xfrm>
          <a:prstGeom prst="straightConnector1">
            <a:avLst/>
          </a:prstGeom>
          <a:noFill/>
          <a:ln w="76200" cap="flat" cmpd="sng">
            <a:solidFill>
              <a:srgbClr val="FF6803"/>
            </a:solidFill>
            <a:prstDash val="solid"/>
            <a:round/>
            <a:headEnd type="none" w="sm" len="sm"/>
            <a:tailEnd type="stealth" w="med" len="med"/>
          </a:ln>
        </p:spPr>
      </p:cxnSp>
      <p:cxnSp>
        <p:nvCxnSpPr>
          <p:cNvPr id="2132" name="Shape 2132"/>
          <p:cNvCxnSpPr>
            <a:stCxn id="2122" idx="1"/>
            <a:endCxn id="2130" idx="1"/>
          </p:cNvCxnSpPr>
          <p:nvPr/>
        </p:nvCxnSpPr>
        <p:spPr>
          <a:xfrm flipH="1">
            <a:off x="3886104" y="2543924"/>
            <a:ext cx="1048200" cy="1694100"/>
          </a:xfrm>
          <a:prstGeom prst="straightConnector1">
            <a:avLst/>
          </a:prstGeom>
          <a:noFill/>
          <a:ln w="76200" cap="flat" cmpd="sng">
            <a:solidFill>
              <a:srgbClr val="FF6803"/>
            </a:solidFill>
            <a:prstDash val="solid"/>
            <a:round/>
            <a:headEnd type="none" w="sm" len="sm"/>
            <a:tailEnd type="stealth" w="med" len="med"/>
          </a:ln>
        </p:spPr>
      </p:cxnSp>
      <p:cxnSp>
        <p:nvCxnSpPr>
          <p:cNvPr id="2133" name="Shape 2133"/>
          <p:cNvCxnSpPr>
            <a:stCxn id="2129" idx="1"/>
          </p:cNvCxnSpPr>
          <p:nvPr/>
        </p:nvCxnSpPr>
        <p:spPr>
          <a:xfrm rot="10800000">
            <a:off x="3886267" y="4331697"/>
            <a:ext cx="1039800" cy="2209800"/>
          </a:xfrm>
          <a:prstGeom prst="straightConnector1">
            <a:avLst/>
          </a:prstGeom>
          <a:noFill/>
          <a:ln w="76200" cap="flat" cmpd="sng">
            <a:solidFill>
              <a:srgbClr val="FF6803"/>
            </a:solidFill>
            <a:prstDash val="solid"/>
            <a:round/>
            <a:headEnd type="none" w="sm" len="sm"/>
            <a:tailEnd type="stealth" w="med" len="med"/>
          </a:ln>
        </p:spPr>
      </p:cxnSp>
      <p:cxnSp>
        <p:nvCxnSpPr>
          <p:cNvPr id="2134" name="Shape 2134"/>
          <p:cNvCxnSpPr>
            <a:stCxn id="2124" idx="1"/>
            <a:endCxn id="2130" idx="1"/>
          </p:cNvCxnSpPr>
          <p:nvPr/>
        </p:nvCxnSpPr>
        <p:spPr>
          <a:xfrm rot="10800000">
            <a:off x="3886104" y="4238024"/>
            <a:ext cx="1048200" cy="744300"/>
          </a:xfrm>
          <a:prstGeom prst="straightConnector1">
            <a:avLst/>
          </a:prstGeom>
          <a:noFill/>
          <a:ln w="76200" cap="flat" cmpd="sng">
            <a:solidFill>
              <a:srgbClr val="FF6803"/>
            </a:solidFill>
            <a:prstDash val="solid"/>
            <a:round/>
            <a:headEnd type="none" w="sm" len="sm"/>
            <a:tailEnd type="stealth" w="med" len="med"/>
          </a:ln>
        </p:spPr>
      </p:cxn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2138"/>
        <p:cNvGrpSpPr/>
        <p:nvPr/>
      </p:nvGrpSpPr>
      <p:grpSpPr>
        <a:xfrm>
          <a:off x="0" y="0"/>
          <a:ext cx="0" cy="0"/>
          <a:chOff x="0" y="0"/>
          <a:chExt cx="0" cy="0"/>
        </a:xfrm>
      </p:grpSpPr>
      <p:sp>
        <p:nvSpPr>
          <p:cNvPr id="2139" name="Shape 2139"/>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MAPPING</a:t>
            </a:r>
            <a:endParaRPr sz="2400" b="1" i="0" u="none" strike="noStrike" cap="small">
              <a:solidFill>
                <a:schemeClr val="dk2"/>
              </a:solidFill>
              <a:latin typeface="Book Antiqua"/>
              <a:ea typeface="Book Antiqua"/>
              <a:cs typeface="Book Antiqua"/>
              <a:sym typeface="Book Antiqua"/>
            </a:endParaRPr>
          </a:p>
        </p:txBody>
      </p:sp>
      <p:sp>
        <p:nvSpPr>
          <p:cNvPr id="2140" name="Shape 2140"/>
          <p:cNvSpPr txBox="1">
            <a:spLocks noGrp="1"/>
          </p:cNvSpPr>
          <p:nvPr>
            <p:ph type="body" idx="1"/>
          </p:nvPr>
        </p:nvSpPr>
        <p:spPr>
          <a:xfrm>
            <a:off x="0" y="457200"/>
            <a:ext cx="9144000" cy="640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Font typeface="Noto Sans Symbols"/>
              <a:buNone/>
            </a:pPr>
            <a:r>
              <a:rPr lang="en-US" sz="2400" b="1" i="0" u="none" strike="noStrike" cap="none">
                <a:solidFill>
                  <a:schemeClr val="dk1"/>
                </a:solidFill>
                <a:latin typeface="Book Antiqua"/>
                <a:ea typeface="Book Antiqua"/>
                <a:cs typeface="Book Antiqua"/>
                <a:sym typeface="Book Antiqua"/>
              </a:rPr>
              <a:t>Direct Mapped Cache</a:t>
            </a:r>
            <a:endParaRPr/>
          </a:p>
          <a:p>
            <a:pPr marL="0" marR="0" lvl="0" indent="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Block Address in Main memory Modulo Number of Blocks in the Cache</a:t>
            </a:r>
            <a:endParaRPr sz="2400" b="0" i="0" u="none" strike="noStrike" cap="none">
              <a:solidFill>
                <a:schemeClr val="dk1"/>
              </a:solidFill>
              <a:latin typeface="Book Antiqua"/>
              <a:ea typeface="Book Antiqua"/>
              <a:cs typeface="Book Antiqua"/>
              <a:sym typeface="Book Antiqua"/>
            </a:endParaRPr>
          </a:p>
          <a:p>
            <a:pPr marL="0" marR="0" lvl="0" indent="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l" rtl="0">
              <a:spcBef>
                <a:spcPts val="600"/>
              </a:spcBef>
              <a:spcAft>
                <a:spcPts val="0"/>
              </a:spcAft>
              <a:buClr>
                <a:schemeClr val="accent1"/>
              </a:buClr>
              <a:buFont typeface="Noto Sans Symbols"/>
              <a:buNone/>
            </a:pPr>
            <a:r>
              <a:rPr lang="en-US" sz="2400" b="1" i="0" u="none" strike="noStrike" cap="none">
                <a:solidFill>
                  <a:schemeClr val="dk1"/>
                </a:solidFill>
                <a:latin typeface="Book Antiqua"/>
                <a:ea typeface="Book Antiqua"/>
                <a:cs typeface="Book Antiqua"/>
                <a:sym typeface="Book Antiqua"/>
              </a:rPr>
              <a:t>Set Associative Cache</a:t>
            </a:r>
            <a:endParaRPr sz="2400" b="1" i="0" u="none" strike="noStrike" cap="none">
              <a:solidFill>
                <a:schemeClr val="dk1"/>
              </a:solidFill>
              <a:latin typeface="Book Antiqua"/>
              <a:ea typeface="Book Antiqua"/>
              <a:cs typeface="Book Antiqua"/>
              <a:sym typeface="Book Antiqua"/>
            </a:endParaRPr>
          </a:p>
          <a:p>
            <a:pPr marL="0" marR="0" lvl="0" indent="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Block Address in Main memory Modulo Number of Sets in the Cache</a:t>
            </a:r>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l" rtl="0">
              <a:spcBef>
                <a:spcPts val="600"/>
              </a:spcBef>
              <a:spcAft>
                <a:spcPts val="0"/>
              </a:spcAft>
              <a:buClr>
                <a:schemeClr val="accent1"/>
              </a:buClr>
              <a:buFont typeface="Noto Sans Symbols"/>
              <a:buNone/>
            </a:pPr>
            <a:r>
              <a:rPr lang="en-US" sz="2400" b="1" i="0" u="none" strike="noStrike" cap="none">
                <a:solidFill>
                  <a:schemeClr val="dk1"/>
                </a:solidFill>
                <a:latin typeface="Book Antiqua"/>
                <a:ea typeface="Book Antiqua"/>
                <a:cs typeface="Book Antiqua"/>
                <a:sym typeface="Book Antiqua"/>
              </a:rPr>
              <a:t>Fully Associative Cache</a:t>
            </a:r>
            <a:endParaRPr/>
          </a:p>
          <a:p>
            <a:pPr marL="0" marR="0" lvl="0" indent="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It can be mapped to any block</a:t>
            </a: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Shape 2145"/>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CACHE NUMERICALS – SET ASSOCIATIVE CACHE</a:t>
            </a:r>
            <a:endParaRPr sz="2400" b="1" i="0" u="none" strike="noStrike" cap="small">
              <a:solidFill>
                <a:schemeClr val="dk2"/>
              </a:solidFill>
              <a:latin typeface="Book Antiqua"/>
              <a:ea typeface="Book Antiqua"/>
              <a:cs typeface="Book Antiqua"/>
              <a:sym typeface="Book Antiqua"/>
            </a:endParaRPr>
          </a:p>
        </p:txBody>
      </p:sp>
      <p:sp>
        <p:nvSpPr>
          <p:cNvPr id="2146" name="Shape 2146"/>
          <p:cNvSpPr txBox="1">
            <a:spLocks noGrp="1"/>
          </p:cNvSpPr>
          <p:nvPr>
            <p:ph type="body" idx="1"/>
          </p:nvPr>
        </p:nvSpPr>
        <p:spPr>
          <a:xfrm>
            <a:off x="0" y="457200"/>
            <a:ext cx="9144000" cy="6400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A cache is 4-way set-associative and has 64 KB data. Each block contains 32 bytes. The address is 32 bits wide. What are the sizes of the tag, index, and block offset fields?</a:t>
            </a:r>
            <a:endParaRPr sz="2400" b="0" i="0" u="none" strike="noStrike" cap="none">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Block Size = 32 bytes. So we need 5 bits to address bytes within the block. Since it is 4 way set-associative it means that there are 4 blocks per set.</a:t>
            </a:r>
            <a:endParaRPr sz="2400" b="0" i="0" u="none" strike="noStrike" cap="none">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Number of Blocks = Cache Size/Block Size </a:t>
            </a:r>
            <a:endParaRPr sz="2400" b="0" i="0" u="none" strike="noStrike" cap="none">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64 KB/32 Bytes</a:t>
            </a:r>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(2</a:t>
            </a:r>
            <a:r>
              <a:rPr lang="en-US" sz="2400" b="0" i="0" u="none" strike="noStrike" cap="none" baseline="30000">
                <a:solidFill>
                  <a:schemeClr val="dk1"/>
                </a:solidFill>
                <a:latin typeface="Book Antiqua"/>
                <a:ea typeface="Book Antiqua"/>
                <a:cs typeface="Book Antiqua"/>
                <a:sym typeface="Book Antiqua"/>
              </a:rPr>
              <a:t>6</a:t>
            </a:r>
            <a:r>
              <a:rPr lang="en-US" sz="2400" b="0" i="0" u="none" strike="noStrike" cap="none">
                <a:solidFill>
                  <a:schemeClr val="dk1"/>
                </a:solidFill>
                <a:latin typeface="Book Antiqua"/>
                <a:ea typeface="Book Antiqua"/>
                <a:cs typeface="Book Antiqua"/>
                <a:sym typeface="Book Antiqua"/>
              </a:rPr>
              <a:t> * 2</a:t>
            </a:r>
            <a:r>
              <a:rPr lang="en-US" sz="2400" b="0" i="0" u="none" strike="noStrike" cap="none" baseline="30000">
                <a:solidFill>
                  <a:schemeClr val="dk1"/>
                </a:solidFill>
                <a:latin typeface="Book Antiqua"/>
                <a:ea typeface="Book Antiqua"/>
                <a:cs typeface="Book Antiqua"/>
                <a:sym typeface="Book Antiqua"/>
              </a:rPr>
              <a:t>10</a:t>
            </a:r>
            <a:r>
              <a:rPr lang="en-US" sz="2400" b="0" i="0" u="none" strike="noStrike" cap="none">
                <a:solidFill>
                  <a:schemeClr val="dk1"/>
                </a:solidFill>
                <a:latin typeface="Book Antiqua"/>
                <a:ea typeface="Book Antiqua"/>
                <a:cs typeface="Book Antiqua"/>
                <a:sym typeface="Book Antiqua"/>
              </a:rPr>
              <a:t>)/ 2</a:t>
            </a:r>
            <a:r>
              <a:rPr lang="en-US" sz="2400" b="0" i="0" u="none" strike="noStrike" cap="none" baseline="30000">
                <a:solidFill>
                  <a:schemeClr val="dk1"/>
                </a:solidFill>
                <a:latin typeface="Book Antiqua"/>
                <a:ea typeface="Book Antiqua"/>
                <a:cs typeface="Book Antiqua"/>
                <a:sym typeface="Book Antiqua"/>
              </a:rPr>
              <a:t>5</a:t>
            </a:r>
            <a:endParaRPr/>
          </a:p>
          <a:p>
            <a:pPr marL="0" marR="0" lvl="0" indent="0" algn="just" rtl="0">
              <a:spcBef>
                <a:spcPts val="6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r>
              <a:rPr lang="en-US" sz="2400" b="0" i="0" u="none" strike="noStrike" cap="none">
                <a:solidFill>
                  <a:schemeClr val="dk1"/>
                </a:solidFill>
                <a:latin typeface="Book Antiqua"/>
                <a:ea typeface="Book Antiqua"/>
                <a:cs typeface="Book Antiqua"/>
                <a:sym typeface="Book Antiqua"/>
              </a:rPr>
              <a:t> = 2</a:t>
            </a:r>
            <a:r>
              <a:rPr lang="en-US" sz="2400" b="0" i="0" u="none" strike="noStrike" cap="none" baseline="30000">
                <a:solidFill>
                  <a:schemeClr val="dk1"/>
                </a:solidFill>
                <a:latin typeface="Book Antiqua"/>
                <a:ea typeface="Book Antiqua"/>
                <a:cs typeface="Book Antiqua"/>
                <a:sym typeface="Book Antiqua"/>
              </a:rPr>
              <a:t>11</a:t>
            </a:r>
            <a:r>
              <a:rPr lang="en-US" sz="2400" b="0" i="0" u="none" strike="noStrike" cap="none">
                <a:solidFill>
                  <a:schemeClr val="dk1"/>
                </a:solidFill>
                <a:latin typeface="Book Antiqua"/>
                <a:ea typeface="Book Antiqua"/>
                <a:cs typeface="Book Antiqua"/>
                <a:sym typeface="Book Antiqua"/>
              </a:rPr>
              <a:t> </a:t>
            </a:r>
            <a:endParaRPr sz="2400" b="0" i="0" u="none" strike="noStrike" cap="none">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Number of Sets = 2</a:t>
            </a:r>
            <a:r>
              <a:rPr lang="en-US" sz="2400" b="0" i="0" u="none" strike="noStrike" cap="none" baseline="30000">
                <a:solidFill>
                  <a:schemeClr val="dk1"/>
                </a:solidFill>
                <a:latin typeface="Book Antiqua"/>
                <a:ea typeface="Book Antiqua"/>
                <a:cs typeface="Book Antiqua"/>
                <a:sym typeface="Book Antiqua"/>
              </a:rPr>
              <a:t>11</a:t>
            </a:r>
            <a:r>
              <a:rPr lang="en-US" sz="2400" b="0" i="0" u="none" strike="noStrike" cap="none">
                <a:solidFill>
                  <a:schemeClr val="dk1"/>
                </a:solidFill>
                <a:latin typeface="Book Antiqua"/>
                <a:ea typeface="Book Antiqua"/>
                <a:cs typeface="Book Antiqua"/>
                <a:sym typeface="Book Antiqua"/>
              </a:rPr>
              <a:t>/4 = 2</a:t>
            </a:r>
            <a:r>
              <a:rPr lang="en-US" sz="2400" b="0" i="0" u="none" strike="noStrike" cap="none" baseline="30000">
                <a:solidFill>
                  <a:schemeClr val="dk1"/>
                </a:solidFill>
                <a:latin typeface="Book Antiqua"/>
                <a:ea typeface="Book Antiqua"/>
                <a:cs typeface="Book Antiqua"/>
                <a:sym typeface="Book Antiqua"/>
              </a:rPr>
              <a:t>9</a:t>
            </a:r>
            <a:endParaRPr sz="2400" b="0" i="0" u="none" strike="noStrike" cap="none" baseline="30000">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r>
              <a:rPr lang="en-US" sz="2800" b="0" i="0" u="none" strike="noStrike" cap="none">
                <a:solidFill>
                  <a:schemeClr val="dk1"/>
                </a:solidFill>
                <a:latin typeface="Book Antiqua"/>
                <a:ea typeface="Book Antiqua"/>
                <a:cs typeface="Book Antiqua"/>
                <a:sym typeface="Book Antiqua"/>
              </a:rPr>
              <a:t> </a:t>
            </a:r>
            <a:r>
              <a:rPr lang="en-US" sz="2400" b="0" i="0" u="none" strike="noStrike" cap="none">
                <a:solidFill>
                  <a:schemeClr val="dk1"/>
                </a:solidFill>
                <a:latin typeface="Book Antiqua"/>
                <a:ea typeface="Book Antiqua"/>
                <a:cs typeface="Book Antiqua"/>
                <a:sym typeface="Book Antiqua"/>
              </a:rPr>
              <a:t>Number of Tag bits = 32 – 9 - 5 = 18</a:t>
            </a:r>
            <a:endParaRPr sz="2400" b="0" i="0" u="none" strike="noStrike" cap="none" baseline="30000">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grpSp>
        <p:nvGrpSpPr>
          <p:cNvPr id="2147" name="Shape 2147"/>
          <p:cNvGrpSpPr/>
          <p:nvPr/>
        </p:nvGrpSpPr>
        <p:grpSpPr>
          <a:xfrm>
            <a:off x="753208" y="5671038"/>
            <a:ext cx="6430108" cy="548054"/>
            <a:chOff x="533400" y="5014546"/>
            <a:chExt cx="6430108" cy="548054"/>
          </a:xfrm>
        </p:grpSpPr>
        <p:sp>
          <p:nvSpPr>
            <p:cNvPr id="2148" name="Shape 2148"/>
            <p:cNvSpPr/>
            <p:nvPr/>
          </p:nvSpPr>
          <p:spPr>
            <a:xfrm>
              <a:off x="533400" y="5029200"/>
              <a:ext cx="21336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w="12700" cap="flat" cmpd="sng">
              <a:solidFill>
                <a:srgbClr val="B90C00"/>
              </a:solidFill>
              <a:prstDash val="solid"/>
              <a:round/>
              <a:headEnd type="none" w="sm" len="sm"/>
              <a:tailEnd type="none" w="sm" len="sm"/>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TAG</a:t>
              </a:r>
              <a:endParaRPr sz="1800" b="1">
                <a:solidFill>
                  <a:schemeClr val="lt1"/>
                </a:solidFill>
                <a:latin typeface="Book Antiqua"/>
                <a:ea typeface="Book Antiqua"/>
                <a:cs typeface="Book Antiqua"/>
                <a:sym typeface="Book Antiqua"/>
              </a:endParaRPr>
            </a:p>
          </p:txBody>
        </p:sp>
        <p:sp>
          <p:nvSpPr>
            <p:cNvPr id="2149" name="Shape 2149"/>
            <p:cNvSpPr/>
            <p:nvPr/>
          </p:nvSpPr>
          <p:spPr>
            <a:xfrm>
              <a:off x="2672862" y="5014546"/>
              <a:ext cx="21336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w="12700" cap="flat" cmpd="sng">
              <a:solidFill>
                <a:srgbClr val="B90C00"/>
              </a:solidFill>
              <a:prstDash val="solid"/>
              <a:round/>
              <a:headEnd type="none" w="sm" len="sm"/>
              <a:tailEnd type="none" w="sm" len="sm"/>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INDEX</a:t>
              </a:r>
              <a:endParaRPr sz="1800" b="1">
                <a:solidFill>
                  <a:schemeClr val="lt1"/>
                </a:solidFill>
                <a:latin typeface="Book Antiqua"/>
                <a:ea typeface="Book Antiqua"/>
                <a:cs typeface="Book Antiqua"/>
                <a:sym typeface="Book Antiqua"/>
              </a:endParaRPr>
            </a:p>
          </p:txBody>
        </p:sp>
        <p:sp>
          <p:nvSpPr>
            <p:cNvPr id="2150" name="Shape 2150"/>
            <p:cNvSpPr/>
            <p:nvPr/>
          </p:nvSpPr>
          <p:spPr>
            <a:xfrm>
              <a:off x="4829908" y="5014546"/>
              <a:ext cx="21336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w="12700" cap="flat" cmpd="sng">
              <a:solidFill>
                <a:srgbClr val="B90C00"/>
              </a:solidFill>
              <a:prstDash val="solid"/>
              <a:round/>
              <a:headEnd type="none" w="sm" len="sm"/>
              <a:tailEnd type="none" w="sm" len="sm"/>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OFFSET</a:t>
              </a:r>
              <a:endParaRPr sz="1800" b="1">
                <a:solidFill>
                  <a:schemeClr val="lt1"/>
                </a:solidFill>
                <a:latin typeface="Book Antiqua"/>
                <a:ea typeface="Book Antiqua"/>
                <a:cs typeface="Book Antiqua"/>
                <a:sym typeface="Book Antiqua"/>
              </a:endParaRPr>
            </a:p>
          </p:txBody>
        </p:sp>
      </p:grpSp>
      <p:grpSp>
        <p:nvGrpSpPr>
          <p:cNvPr id="2151" name="Shape 2151"/>
          <p:cNvGrpSpPr/>
          <p:nvPr/>
        </p:nvGrpSpPr>
        <p:grpSpPr>
          <a:xfrm>
            <a:off x="762000" y="6242538"/>
            <a:ext cx="6430108" cy="548054"/>
            <a:chOff x="533400" y="5014546"/>
            <a:chExt cx="6430108" cy="548054"/>
          </a:xfrm>
        </p:grpSpPr>
        <p:sp>
          <p:nvSpPr>
            <p:cNvPr id="2152" name="Shape 2152"/>
            <p:cNvSpPr/>
            <p:nvPr/>
          </p:nvSpPr>
          <p:spPr>
            <a:xfrm>
              <a:off x="533400" y="5029200"/>
              <a:ext cx="21336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18</a:t>
              </a:r>
              <a:endParaRPr sz="3200" b="1">
                <a:solidFill>
                  <a:schemeClr val="lt1"/>
                </a:solidFill>
                <a:latin typeface="Book Antiqua"/>
                <a:ea typeface="Book Antiqua"/>
                <a:cs typeface="Book Antiqua"/>
                <a:sym typeface="Book Antiqua"/>
              </a:endParaRPr>
            </a:p>
          </p:txBody>
        </p:sp>
        <p:sp>
          <p:nvSpPr>
            <p:cNvPr id="2153" name="Shape 2153"/>
            <p:cNvSpPr/>
            <p:nvPr/>
          </p:nvSpPr>
          <p:spPr>
            <a:xfrm>
              <a:off x="2672862" y="5014546"/>
              <a:ext cx="21336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9</a:t>
              </a:r>
              <a:endParaRPr sz="3200" b="1">
                <a:solidFill>
                  <a:schemeClr val="lt1"/>
                </a:solidFill>
                <a:latin typeface="Book Antiqua"/>
                <a:ea typeface="Book Antiqua"/>
                <a:cs typeface="Book Antiqua"/>
                <a:sym typeface="Book Antiqua"/>
              </a:endParaRPr>
            </a:p>
          </p:txBody>
        </p:sp>
        <p:sp>
          <p:nvSpPr>
            <p:cNvPr id="2154" name="Shape 2154"/>
            <p:cNvSpPr/>
            <p:nvPr/>
          </p:nvSpPr>
          <p:spPr>
            <a:xfrm>
              <a:off x="4829908" y="5014546"/>
              <a:ext cx="21336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5</a:t>
              </a:r>
              <a:endParaRPr sz="3200" b="1">
                <a:solidFill>
                  <a:schemeClr val="lt1"/>
                </a:solidFill>
                <a:latin typeface="Book Antiqua"/>
                <a:ea typeface="Book Antiqua"/>
                <a:cs typeface="Book Antiqua"/>
                <a:sym typeface="Book Antiqua"/>
              </a:endParaRPr>
            </a:p>
          </p:txBody>
        </p:sp>
      </p:gr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2158"/>
        <p:cNvGrpSpPr/>
        <p:nvPr/>
      </p:nvGrpSpPr>
      <p:grpSpPr>
        <a:xfrm>
          <a:off x="0" y="0"/>
          <a:ext cx="0" cy="0"/>
          <a:chOff x="0" y="0"/>
          <a:chExt cx="0" cy="0"/>
        </a:xfrm>
      </p:grpSpPr>
      <p:sp>
        <p:nvSpPr>
          <p:cNvPr id="2159" name="Shape 2159"/>
          <p:cNvSpPr txBox="1">
            <a:spLocks noGrp="1"/>
          </p:cNvSpPr>
          <p:nvPr>
            <p:ph type="title"/>
          </p:nvPr>
        </p:nvSpPr>
        <p:spPr>
          <a:xfrm>
            <a:off x="0" y="0"/>
            <a:ext cx="9144000" cy="6858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CACHE NUMERICALS – FULLY ASSOCIATIVE CACHE</a:t>
            </a:r>
            <a:endParaRPr sz="2400" b="1" i="0" u="none" strike="noStrike" cap="small">
              <a:solidFill>
                <a:schemeClr val="dk2"/>
              </a:solidFill>
              <a:latin typeface="Book Antiqua"/>
              <a:ea typeface="Book Antiqua"/>
              <a:cs typeface="Book Antiqua"/>
              <a:sym typeface="Book Antiqua"/>
            </a:endParaRPr>
          </a:p>
        </p:txBody>
      </p:sp>
      <p:sp>
        <p:nvSpPr>
          <p:cNvPr id="2160" name="Shape 2160"/>
          <p:cNvSpPr txBox="1">
            <a:spLocks noGrp="1"/>
          </p:cNvSpPr>
          <p:nvPr>
            <p:ph type="body" idx="1"/>
          </p:nvPr>
        </p:nvSpPr>
        <p:spPr>
          <a:xfrm>
            <a:off x="0" y="685800"/>
            <a:ext cx="9144000" cy="6172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A cache is fully associative and has 64 KB data. Each block contains 32 bytes. The address is 32 bits wide. What are the sizes of the tag, index, and block offset fields?</a:t>
            </a:r>
            <a:endParaRPr sz="2400" b="0" i="0" u="none" strike="noStrike" cap="none">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Block Size = 32 bytes. So we need 5 bits to address bytes within the block. Since any Main Memory block can be mapped to any block in the Cache as it is fully associative there is no need for index bits. Hence</a:t>
            </a:r>
            <a:endParaRPr/>
          </a:p>
          <a:p>
            <a:pPr marL="0" marR="0" lvl="0" indent="0" algn="just" rtl="0">
              <a:spcBef>
                <a:spcPts val="6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r>
              <a:rPr lang="en-US" sz="2400" b="0" i="0" u="none" strike="noStrike" cap="none">
                <a:solidFill>
                  <a:schemeClr val="dk1"/>
                </a:solidFill>
                <a:latin typeface="Book Antiqua"/>
                <a:ea typeface="Book Antiqua"/>
                <a:cs typeface="Book Antiqua"/>
                <a:sym typeface="Book Antiqua"/>
              </a:rPr>
              <a:t> </a:t>
            </a:r>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Number of Tag bits = 32 - 5 = 27</a:t>
            </a:r>
            <a:endParaRPr sz="2400" b="0" i="0" u="none" strike="noStrike" cap="none" baseline="30000">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grpSp>
        <p:nvGrpSpPr>
          <p:cNvPr id="2161" name="Shape 2161"/>
          <p:cNvGrpSpPr/>
          <p:nvPr/>
        </p:nvGrpSpPr>
        <p:grpSpPr>
          <a:xfrm>
            <a:off x="2209800" y="5093676"/>
            <a:ext cx="4267200" cy="1148862"/>
            <a:chOff x="2286000" y="5627076"/>
            <a:chExt cx="4267200" cy="1148862"/>
          </a:xfrm>
        </p:grpSpPr>
        <p:sp>
          <p:nvSpPr>
            <p:cNvPr id="2162" name="Shape 2162"/>
            <p:cNvSpPr/>
            <p:nvPr/>
          </p:nvSpPr>
          <p:spPr>
            <a:xfrm>
              <a:off x="2286000" y="5638799"/>
              <a:ext cx="21336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w="12700" cap="flat" cmpd="sng">
              <a:solidFill>
                <a:srgbClr val="B90C00"/>
              </a:solidFill>
              <a:prstDash val="solid"/>
              <a:round/>
              <a:headEnd type="none" w="sm" len="sm"/>
              <a:tailEnd type="none" w="sm" len="sm"/>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TAG</a:t>
              </a:r>
              <a:endParaRPr sz="1800" b="1">
                <a:solidFill>
                  <a:schemeClr val="lt1"/>
                </a:solidFill>
                <a:latin typeface="Book Antiqua"/>
                <a:ea typeface="Book Antiqua"/>
                <a:cs typeface="Book Antiqua"/>
                <a:sym typeface="Book Antiqua"/>
              </a:endParaRPr>
            </a:p>
          </p:txBody>
        </p:sp>
        <p:sp>
          <p:nvSpPr>
            <p:cNvPr id="2163" name="Shape 2163"/>
            <p:cNvSpPr/>
            <p:nvPr/>
          </p:nvSpPr>
          <p:spPr>
            <a:xfrm>
              <a:off x="4419600" y="5627076"/>
              <a:ext cx="2133600" cy="5334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w="12700" cap="flat" cmpd="sng">
              <a:solidFill>
                <a:srgbClr val="B90C00"/>
              </a:solidFill>
              <a:prstDash val="solid"/>
              <a:round/>
              <a:headEnd type="none" w="sm" len="sm"/>
              <a:tailEnd type="none" w="sm" len="sm"/>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OFFSET</a:t>
              </a:r>
              <a:endParaRPr sz="1800" b="1">
                <a:solidFill>
                  <a:schemeClr val="lt1"/>
                </a:solidFill>
                <a:latin typeface="Book Antiqua"/>
                <a:ea typeface="Book Antiqua"/>
                <a:cs typeface="Book Antiqua"/>
                <a:sym typeface="Book Antiqua"/>
              </a:endParaRPr>
            </a:p>
          </p:txBody>
        </p:sp>
        <p:sp>
          <p:nvSpPr>
            <p:cNvPr id="2164" name="Shape 2164"/>
            <p:cNvSpPr/>
            <p:nvPr/>
          </p:nvSpPr>
          <p:spPr>
            <a:xfrm>
              <a:off x="2286000" y="6227884"/>
              <a:ext cx="21336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27</a:t>
              </a:r>
              <a:endParaRPr sz="3200" b="1">
                <a:solidFill>
                  <a:schemeClr val="lt1"/>
                </a:solidFill>
                <a:latin typeface="Book Antiqua"/>
                <a:ea typeface="Book Antiqua"/>
                <a:cs typeface="Book Antiqua"/>
                <a:sym typeface="Book Antiqua"/>
              </a:endParaRPr>
            </a:p>
          </p:txBody>
        </p:sp>
        <p:sp>
          <p:nvSpPr>
            <p:cNvPr id="2165" name="Shape 2165"/>
            <p:cNvSpPr/>
            <p:nvPr/>
          </p:nvSpPr>
          <p:spPr>
            <a:xfrm>
              <a:off x="4419600" y="6242538"/>
              <a:ext cx="2133600" cy="5334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5</a:t>
              </a:r>
              <a:endParaRPr sz="3200" b="1">
                <a:solidFill>
                  <a:schemeClr val="lt1"/>
                </a:solidFill>
                <a:latin typeface="Book Antiqua"/>
                <a:ea typeface="Book Antiqua"/>
                <a:cs typeface="Book Antiqua"/>
                <a:sym typeface="Book Antiqua"/>
              </a:endParaRPr>
            </a:p>
          </p:txBody>
        </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33400"/>
          </a:xfrm>
          <a:solidFill>
            <a:schemeClr val="accent6">
              <a:lumMod val="75000"/>
            </a:schemeClr>
          </a:solidFill>
        </p:spPr>
        <p:txBody>
          <a:bodyPr>
            <a:normAutofit fontScale="90000"/>
          </a:bodyPr>
          <a:lstStyle/>
          <a:p>
            <a:r>
              <a:rPr lang="en-US" b="1" dirty="0">
                <a:solidFill>
                  <a:schemeClr val="bg1"/>
                </a:solidFill>
                <a:latin typeface="Book Antiqua" panose="02040602050305030304" pitchFamily="18" charset="0"/>
              </a:rPr>
              <a:t>Operating Systems</a:t>
            </a:r>
          </a:p>
        </p:txBody>
      </p:sp>
      <p:sp>
        <p:nvSpPr>
          <p:cNvPr id="3" name="Content Placeholder 2"/>
          <p:cNvSpPr>
            <a:spLocks noGrp="1"/>
          </p:cNvSpPr>
          <p:nvPr>
            <p:ph idx="1"/>
          </p:nvPr>
        </p:nvSpPr>
        <p:spPr>
          <a:xfrm>
            <a:off x="152400" y="762000"/>
            <a:ext cx="8915400" cy="5943600"/>
          </a:xfrm>
        </p:spPr>
        <p:txBody>
          <a:bodyPr>
            <a:normAutofit/>
          </a:bodyPr>
          <a:lstStyle/>
          <a:p>
            <a:pPr marL="0" indent="0" fontAlgn="base">
              <a:buNone/>
            </a:pPr>
            <a:r>
              <a:rPr lang="en-US" sz="2800" dirty="0">
                <a:latin typeface="Book Antiqua" panose="02040602050305030304" pitchFamily="18" charset="0"/>
              </a:rPr>
              <a:t>Consider a computer with a 4-ways set-associative mapped cache of the following character­istics: a total of 1 MB of main memory, a word size of 1 byte, a block size of 128 words and a cache size of 8 KB. While accessing the memory location 0C795H by the CPU, the contents of the TAG field of the corresponding cache line is :</a:t>
            </a:r>
            <a:r>
              <a:rPr lang="en-US" sz="2800" dirty="0"/>
              <a:t> </a:t>
            </a:r>
          </a:p>
          <a:p>
            <a:pPr fontAlgn="base">
              <a:buFont typeface="Wingdings" panose="05000000000000000000" pitchFamily="2" charset="2"/>
              <a:buChar char="q"/>
            </a:pPr>
            <a:r>
              <a:rPr lang="en-US" sz="2800" dirty="0">
                <a:latin typeface="Book Antiqua" panose="02040602050305030304" pitchFamily="18" charset="0"/>
              </a:rPr>
              <a:t>000011000</a:t>
            </a:r>
          </a:p>
          <a:p>
            <a:pPr fontAlgn="base">
              <a:buFont typeface="Wingdings" panose="05000000000000000000" pitchFamily="2" charset="2"/>
              <a:buChar char="q"/>
            </a:pPr>
            <a:r>
              <a:rPr lang="en-US" sz="2800" dirty="0">
                <a:latin typeface="Book Antiqua" panose="02040602050305030304" pitchFamily="18" charset="0"/>
              </a:rPr>
              <a:t>000011111</a:t>
            </a:r>
          </a:p>
          <a:p>
            <a:pPr fontAlgn="base">
              <a:buFont typeface="Wingdings" panose="05000000000000000000" pitchFamily="2" charset="2"/>
              <a:buChar char="q"/>
            </a:pPr>
            <a:r>
              <a:rPr lang="en-US" sz="2800" dirty="0">
                <a:latin typeface="Book Antiqua" panose="02040602050305030304" pitchFamily="18" charset="0"/>
              </a:rPr>
              <a:t>110001111</a:t>
            </a:r>
          </a:p>
          <a:p>
            <a:pPr fontAlgn="base">
              <a:buFont typeface="Wingdings" panose="05000000000000000000" pitchFamily="2" charset="2"/>
              <a:buChar char="q"/>
            </a:pPr>
            <a:r>
              <a:rPr lang="en-US" sz="2800" dirty="0">
                <a:latin typeface="Book Antiqua" panose="02040602050305030304" pitchFamily="18" charset="0"/>
              </a:rPr>
              <a:t>110010101</a:t>
            </a:r>
          </a:p>
          <a:p>
            <a:pPr fontAlgn="base">
              <a:buFont typeface="Wingdings" panose="05000000000000000000" pitchFamily="2" charset="2"/>
              <a:buChar char="q"/>
            </a:pPr>
            <a:r>
              <a:rPr lang="en-US" sz="2800" dirty="0">
                <a:latin typeface="Book Antiqua" panose="02040602050305030304" pitchFamily="18" charset="0"/>
              </a:rPr>
              <a:t>None of the above</a:t>
            </a: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p:txBody>
      </p:sp>
    </p:spTree>
    <p:extLst>
      <p:ext uri="{BB962C8B-B14F-4D97-AF65-F5344CB8AC3E}">
        <p14:creationId xmlns:p14="http://schemas.microsoft.com/office/powerpoint/2010/main" val="4098148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33400"/>
          </a:xfrm>
          <a:solidFill>
            <a:schemeClr val="accent6">
              <a:lumMod val="75000"/>
            </a:schemeClr>
          </a:solidFill>
        </p:spPr>
        <p:txBody>
          <a:bodyPr>
            <a:normAutofit fontScale="90000"/>
          </a:bodyPr>
          <a:lstStyle/>
          <a:p>
            <a:r>
              <a:rPr lang="en-US" b="1" dirty="0">
                <a:solidFill>
                  <a:schemeClr val="bg1"/>
                </a:solidFill>
                <a:latin typeface="Book Antiqua" panose="02040602050305030304" pitchFamily="18" charset="0"/>
              </a:rPr>
              <a:t>Operating Systems</a:t>
            </a:r>
          </a:p>
        </p:txBody>
      </p:sp>
      <p:sp>
        <p:nvSpPr>
          <p:cNvPr id="3" name="Content Placeholder 2"/>
          <p:cNvSpPr>
            <a:spLocks noGrp="1"/>
          </p:cNvSpPr>
          <p:nvPr>
            <p:ph idx="1"/>
          </p:nvPr>
        </p:nvSpPr>
        <p:spPr>
          <a:xfrm>
            <a:off x="152400" y="762000"/>
            <a:ext cx="8915400" cy="5943600"/>
          </a:xfrm>
        </p:spPr>
        <p:txBody>
          <a:bodyPr>
            <a:normAutofit/>
          </a:bodyPr>
          <a:lstStyle/>
          <a:p>
            <a:pPr marL="0" indent="0" algn="just">
              <a:buNone/>
            </a:pPr>
            <a:r>
              <a:rPr lang="en-US" sz="2800" dirty="0">
                <a:latin typeface="Book Antiqua" panose="02040602050305030304" pitchFamily="18" charset="0"/>
              </a:rPr>
              <a:t>Main Memory Size = 1 MB = 1 * 2</a:t>
            </a:r>
            <a:r>
              <a:rPr lang="en-US" sz="2800" baseline="30000" dirty="0">
                <a:latin typeface="Book Antiqua" panose="02040602050305030304" pitchFamily="18" charset="0"/>
              </a:rPr>
              <a:t>20</a:t>
            </a:r>
            <a:endParaRPr lang="en-US" sz="2800" dirty="0">
              <a:latin typeface="Book Antiqua" panose="02040602050305030304" pitchFamily="18" charset="0"/>
            </a:endParaRPr>
          </a:p>
          <a:p>
            <a:pPr marL="0" indent="0" algn="just">
              <a:buNone/>
            </a:pPr>
            <a:r>
              <a:rPr lang="en-US" sz="2800" dirty="0">
                <a:latin typeface="Book Antiqua" panose="02040602050305030304" pitchFamily="18" charset="0"/>
              </a:rPr>
              <a:t>Block Size = 128 Words</a:t>
            </a:r>
          </a:p>
          <a:p>
            <a:pPr marL="0" indent="0" algn="just">
              <a:buNone/>
            </a:pPr>
            <a:r>
              <a:rPr lang="en-US" sz="2800" dirty="0">
                <a:latin typeface="Book Antiqua" panose="02040602050305030304" pitchFamily="18" charset="0"/>
              </a:rPr>
              <a:t>Cache Type =&gt; 4 way Set Associative</a:t>
            </a:r>
          </a:p>
          <a:p>
            <a:pPr marL="0" indent="0" algn="just">
              <a:buNone/>
            </a:pPr>
            <a:r>
              <a:rPr lang="en-US" sz="2800" dirty="0">
                <a:latin typeface="Book Antiqua" panose="02040602050305030304" pitchFamily="18" charset="0"/>
              </a:rPr>
              <a:t>Word Size = 1 Byte =&gt; </a:t>
            </a:r>
          </a:p>
          <a:p>
            <a:pPr marL="0" indent="0" algn="just">
              <a:buNone/>
            </a:pPr>
            <a:r>
              <a:rPr lang="en-US" sz="2800" dirty="0">
                <a:latin typeface="Book Antiqua" panose="02040602050305030304" pitchFamily="18" charset="0"/>
              </a:rPr>
              <a:t>Block Size = 128 Bytes = 2</a:t>
            </a:r>
            <a:r>
              <a:rPr lang="en-US" sz="2800" baseline="30000" dirty="0">
                <a:latin typeface="Book Antiqua" panose="02040602050305030304" pitchFamily="18" charset="0"/>
              </a:rPr>
              <a:t>7</a:t>
            </a:r>
            <a:r>
              <a:rPr lang="en-US" sz="2800" dirty="0">
                <a:latin typeface="Book Antiqua" panose="02040602050305030304" pitchFamily="18" charset="0"/>
              </a:rPr>
              <a:t>  Bytes</a:t>
            </a:r>
          </a:p>
          <a:p>
            <a:pPr marL="0" indent="0" algn="just">
              <a:buNone/>
            </a:pPr>
            <a:r>
              <a:rPr lang="en-US" sz="2800" dirty="0">
                <a:latin typeface="Book Antiqua" panose="02040602050305030304" pitchFamily="18" charset="0"/>
              </a:rPr>
              <a:t>Cache Size = 8 KB = 8 * 2</a:t>
            </a:r>
            <a:r>
              <a:rPr lang="en-US" sz="2800" baseline="30000" dirty="0">
                <a:latin typeface="Book Antiqua" panose="02040602050305030304" pitchFamily="18" charset="0"/>
              </a:rPr>
              <a:t>10</a:t>
            </a:r>
            <a:r>
              <a:rPr lang="en-US" sz="2800" dirty="0">
                <a:latin typeface="Book Antiqua" panose="02040602050305030304" pitchFamily="18" charset="0"/>
              </a:rPr>
              <a:t> Bytes = 2</a:t>
            </a:r>
            <a:r>
              <a:rPr lang="en-US" sz="2800" baseline="30000" dirty="0">
                <a:latin typeface="Book Antiqua" panose="02040602050305030304" pitchFamily="18" charset="0"/>
              </a:rPr>
              <a:t>13</a:t>
            </a:r>
            <a:r>
              <a:rPr lang="en-US" sz="2800" dirty="0">
                <a:latin typeface="Book Antiqua" panose="02040602050305030304" pitchFamily="18" charset="0"/>
              </a:rPr>
              <a:t> Bytes</a:t>
            </a:r>
          </a:p>
          <a:p>
            <a:pPr marL="0" indent="0" algn="just">
              <a:buNone/>
            </a:pPr>
            <a:r>
              <a:rPr lang="en-US" sz="2800" dirty="0">
                <a:latin typeface="Book Antiqua" panose="02040602050305030304" pitchFamily="18" charset="0"/>
              </a:rPr>
              <a:t># of Blocks = Cache Size/Block Size</a:t>
            </a:r>
          </a:p>
          <a:p>
            <a:pPr marL="0" indent="0" algn="just">
              <a:buNone/>
            </a:pPr>
            <a:r>
              <a:rPr lang="en-US" sz="2800" dirty="0">
                <a:latin typeface="Book Antiqua" panose="02040602050305030304" pitchFamily="18" charset="0"/>
              </a:rPr>
              <a:t>                    = 2</a:t>
            </a:r>
            <a:r>
              <a:rPr lang="en-US" sz="2800" baseline="30000" dirty="0">
                <a:latin typeface="Book Antiqua" panose="02040602050305030304" pitchFamily="18" charset="0"/>
              </a:rPr>
              <a:t>13</a:t>
            </a:r>
            <a:r>
              <a:rPr lang="en-US" sz="2800" dirty="0">
                <a:latin typeface="Book Antiqua" panose="02040602050305030304" pitchFamily="18" charset="0"/>
              </a:rPr>
              <a:t> / 2</a:t>
            </a:r>
            <a:r>
              <a:rPr lang="en-US" sz="2800" baseline="30000" dirty="0">
                <a:latin typeface="Book Antiqua" panose="02040602050305030304" pitchFamily="18" charset="0"/>
              </a:rPr>
              <a:t>7</a:t>
            </a:r>
            <a:r>
              <a:rPr lang="en-US" sz="2800" dirty="0">
                <a:latin typeface="Book Antiqua" panose="02040602050305030304" pitchFamily="18" charset="0"/>
              </a:rPr>
              <a:t>  = 2</a:t>
            </a:r>
            <a:r>
              <a:rPr lang="en-US" sz="2800" baseline="30000" dirty="0">
                <a:latin typeface="Book Antiqua" panose="02040602050305030304" pitchFamily="18" charset="0"/>
              </a:rPr>
              <a:t>6</a:t>
            </a:r>
            <a:r>
              <a:rPr lang="en-US" sz="2800" dirty="0">
                <a:latin typeface="Book Antiqua" panose="02040602050305030304" pitchFamily="18" charset="0"/>
              </a:rPr>
              <a:t> = 64 Blocks</a:t>
            </a:r>
          </a:p>
          <a:p>
            <a:pPr marL="0" indent="0" algn="just">
              <a:buNone/>
            </a:pPr>
            <a:r>
              <a:rPr lang="en-US" sz="2800" dirty="0">
                <a:latin typeface="Book Antiqua" panose="02040602050305030304" pitchFamily="18" charset="0"/>
              </a:rPr>
              <a:t>Number of Sets = # of Blocks/Associativity</a:t>
            </a:r>
          </a:p>
          <a:p>
            <a:pPr marL="0" indent="0" algn="just">
              <a:buNone/>
            </a:pPr>
            <a:r>
              <a:rPr lang="en-US" sz="2800" dirty="0">
                <a:latin typeface="Book Antiqua" panose="02040602050305030304" pitchFamily="18" charset="0"/>
              </a:rPr>
              <a:t>                            = 2</a:t>
            </a:r>
            <a:r>
              <a:rPr lang="en-US" sz="2800" baseline="30000" dirty="0">
                <a:latin typeface="Book Antiqua" panose="02040602050305030304" pitchFamily="18" charset="0"/>
              </a:rPr>
              <a:t>6</a:t>
            </a:r>
            <a:r>
              <a:rPr lang="en-US" sz="2800" dirty="0">
                <a:latin typeface="Book Antiqua" panose="02040602050305030304" pitchFamily="18" charset="0"/>
              </a:rPr>
              <a:t> / 4</a:t>
            </a:r>
          </a:p>
          <a:p>
            <a:pPr marL="0" indent="0" algn="just">
              <a:buNone/>
            </a:pPr>
            <a:r>
              <a:rPr lang="en-US" sz="2800" dirty="0">
                <a:latin typeface="Book Antiqua" panose="02040602050305030304" pitchFamily="18" charset="0"/>
              </a:rPr>
              <a:t>                            = 2</a:t>
            </a:r>
            <a:r>
              <a:rPr lang="en-US" sz="2800" baseline="30000" dirty="0">
                <a:latin typeface="Book Antiqua" panose="02040602050305030304" pitchFamily="18" charset="0"/>
              </a:rPr>
              <a:t>4</a:t>
            </a: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p:txBody>
      </p:sp>
    </p:spTree>
    <p:extLst>
      <p:ext uri="{BB962C8B-B14F-4D97-AF65-F5344CB8AC3E}">
        <p14:creationId xmlns:p14="http://schemas.microsoft.com/office/powerpoint/2010/main" val="27788431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33400"/>
          </a:xfrm>
          <a:solidFill>
            <a:schemeClr val="accent6">
              <a:lumMod val="75000"/>
            </a:schemeClr>
          </a:solidFill>
        </p:spPr>
        <p:txBody>
          <a:bodyPr>
            <a:normAutofit fontScale="90000"/>
          </a:bodyPr>
          <a:lstStyle/>
          <a:p>
            <a:r>
              <a:rPr lang="en-US" b="1" dirty="0">
                <a:solidFill>
                  <a:schemeClr val="bg1"/>
                </a:solidFill>
                <a:latin typeface="Book Antiqua" panose="02040602050305030304" pitchFamily="18" charset="0"/>
              </a:rPr>
              <a:t>Operating Systems</a:t>
            </a:r>
          </a:p>
        </p:txBody>
      </p:sp>
      <p:sp>
        <p:nvSpPr>
          <p:cNvPr id="3" name="Content Placeholder 2"/>
          <p:cNvSpPr>
            <a:spLocks noGrp="1"/>
          </p:cNvSpPr>
          <p:nvPr>
            <p:ph idx="1"/>
          </p:nvPr>
        </p:nvSpPr>
        <p:spPr>
          <a:xfrm>
            <a:off x="152400" y="762000"/>
            <a:ext cx="8915400" cy="5943600"/>
          </a:xfrm>
        </p:spPr>
        <p:txBody>
          <a:bodyPr>
            <a:normAutofit/>
          </a:bodyPr>
          <a:lstStyle/>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r>
              <a:rPr lang="en-US" sz="2800" dirty="0">
                <a:latin typeface="Book Antiqua" panose="02040602050305030304" pitchFamily="18" charset="0"/>
              </a:rPr>
              <a:t># of Bits in Physical Address =</a:t>
            </a:r>
          </a:p>
          <a:p>
            <a:pPr marL="0" indent="0" algn="just">
              <a:buNone/>
            </a:pPr>
            <a:r>
              <a:rPr lang="en-US" sz="2800" dirty="0">
                <a:latin typeface="Book Antiqua" panose="02040602050305030304" pitchFamily="18" charset="0"/>
              </a:rPr>
              <a:t># of Tag Bits + # of Index Bits  + # of Offset Bits </a:t>
            </a:r>
          </a:p>
        </p:txBody>
      </p:sp>
      <p:sp>
        <p:nvSpPr>
          <p:cNvPr id="4" name="Rectangle 3"/>
          <p:cNvSpPr/>
          <p:nvPr/>
        </p:nvSpPr>
        <p:spPr>
          <a:xfrm>
            <a:off x="914400" y="1524000"/>
            <a:ext cx="2133600" cy="8382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Tag</a:t>
            </a:r>
          </a:p>
        </p:txBody>
      </p:sp>
      <p:sp>
        <p:nvSpPr>
          <p:cNvPr id="5" name="Rectangle 4"/>
          <p:cNvSpPr/>
          <p:nvPr/>
        </p:nvSpPr>
        <p:spPr>
          <a:xfrm>
            <a:off x="3048000" y="1529862"/>
            <a:ext cx="2133600" cy="8382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Set Index</a:t>
            </a:r>
          </a:p>
        </p:txBody>
      </p:sp>
      <p:sp>
        <p:nvSpPr>
          <p:cNvPr id="6" name="Rectangle 5"/>
          <p:cNvSpPr/>
          <p:nvPr/>
        </p:nvSpPr>
        <p:spPr>
          <a:xfrm>
            <a:off x="5181600" y="1529862"/>
            <a:ext cx="2133600" cy="8382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Block Offset</a:t>
            </a:r>
          </a:p>
        </p:txBody>
      </p:sp>
      <p:cxnSp>
        <p:nvCxnSpPr>
          <p:cNvPr id="12" name="Straight Arrow Connector 11"/>
          <p:cNvCxnSpPr/>
          <p:nvPr/>
        </p:nvCxnSpPr>
        <p:spPr>
          <a:xfrm flipH="1" flipV="1">
            <a:off x="6096000" y="2133600"/>
            <a:ext cx="762000" cy="8763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447800" y="2294793"/>
            <a:ext cx="228600" cy="113420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126523" y="2201008"/>
            <a:ext cx="228600" cy="8763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Flowchart: Process 18"/>
          <p:cNvSpPr/>
          <p:nvPr/>
        </p:nvSpPr>
        <p:spPr>
          <a:xfrm>
            <a:off x="6453554" y="3286858"/>
            <a:ext cx="2121877" cy="89681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ok Antiqua" panose="02040602050305030304" pitchFamily="18" charset="0"/>
              </a:rPr>
              <a:t>Identifies the byte within the block</a:t>
            </a:r>
          </a:p>
        </p:txBody>
      </p:sp>
      <p:sp>
        <p:nvSpPr>
          <p:cNvPr id="20" name="Flowchart: Process 19"/>
          <p:cNvSpPr/>
          <p:nvPr/>
        </p:nvSpPr>
        <p:spPr>
          <a:xfrm>
            <a:off x="3223846" y="3188676"/>
            <a:ext cx="2895600" cy="145952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ok Antiqua" panose="02040602050305030304" pitchFamily="18" charset="0"/>
              </a:rPr>
              <a:t>Identifies the block in the case of Direct Mapped Cache and the set in the  case of Set Associative Cache</a:t>
            </a:r>
          </a:p>
        </p:txBody>
      </p:sp>
      <p:sp>
        <p:nvSpPr>
          <p:cNvPr id="21" name="Flowchart: Process 20"/>
          <p:cNvSpPr/>
          <p:nvPr/>
        </p:nvSpPr>
        <p:spPr>
          <a:xfrm>
            <a:off x="102577" y="3505200"/>
            <a:ext cx="2895600" cy="135694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ok Antiqua" panose="02040602050305030304" pitchFamily="18" charset="0"/>
              </a:rPr>
              <a:t>This is usually obtained by subtracting the number of bits required for Set Index and Block Offset  from the Physical Address</a:t>
            </a:r>
          </a:p>
        </p:txBody>
      </p:sp>
    </p:spTree>
    <p:extLst>
      <p:ext uri="{BB962C8B-B14F-4D97-AF65-F5344CB8AC3E}">
        <p14:creationId xmlns:p14="http://schemas.microsoft.com/office/powerpoint/2010/main" val="30075123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33400"/>
          </a:xfrm>
          <a:solidFill>
            <a:schemeClr val="accent6">
              <a:lumMod val="75000"/>
            </a:schemeClr>
          </a:solidFill>
        </p:spPr>
        <p:txBody>
          <a:bodyPr>
            <a:normAutofit fontScale="90000"/>
          </a:bodyPr>
          <a:lstStyle/>
          <a:p>
            <a:r>
              <a:rPr lang="en-US" b="1" dirty="0">
                <a:solidFill>
                  <a:schemeClr val="bg1"/>
                </a:solidFill>
                <a:latin typeface="Book Antiqua" panose="02040602050305030304" pitchFamily="18" charset="0"/>
              </a:rPr>
              <a:t>Operating Systems</a:t>
            </a:r>
          </a:p>
        </p:txBody>
      </p:sp>
      <p:sp>
        <p:nvSpPr>
          <p:cNvPr id="3" name="Content Placeholder 2"/>
          <p:cNvSpPr>
            <a:spLocks noGrp="1"/>
          </p:cNvSpPr>
          <p:nvPr>
            <p:ph idx="1"/>
          </p:nvPr>
        </p:nvSpPr>
        <p:spPr>
          <a:xfrm>
            <a:off x="152400" y="762000"/>
            <a:ext cx="8915400" cy="6019800"/>
          </a:xfrm>
        </p:spPr>
        <p:txBody>
          <a:bodyPr>
            <a:normAutofit/>
          </a:bodyPr>
          <a:lstStyle/>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r>
              <a:rPr lang="en-US" sz="2800" dirty="0">
                <a:latin typeface="Book Antiqua" panose="02040602050305030304" pitchFamily="18" charset="0"/>
              </a:rPr>
              <a:t># of Bits in Physical Address =</a:t>
            </a:r>
          </a:p>
          <a:p>
            <a:pPr marL="0" indent="0" algn="just">
              <a:buNone/>
            </a:pPr>
            <a:r>
              <a:rPr lang="en-US" sz="2800" dirty="0">
                <a:latin typeface="Book Antiqua" panose="02040602050305030304" pitchFamily="18" charset="0"/>
              </a:rPr>
              <a:t># of Tag Bits + # of Index Bits  + # of Offset Bits </a:t>
            </a:r>
          </a:p>
          <a:p>
            <a:pPr marL="0" indent="0" algn="just">
              <a:buNone/>
            </a:pPr>
            <a:r>
              <a:rPr lang="en-US" sz="2800" dirty="0">
                <a:latin typeface="Book Antiqua" panose="02040602050305030304" pitchFamily="18" charset="0"/>
              </a:rPr>
              <a:t>In this example </a:t>
            </a:r>
          </a:p>
          <a:p>
            <a:pPr marL="0" indent="0" algn="just">
              <a:buNone/>
            </a:pPr>
            <a:r>
              <a:rPr lang="en-US" sz="2800" dirty="0">
                <a:latin typeface="Book Antiqua" panose="02040602050305030304" pitchFamily="18" charset="0"/>
              </a:rPr>
              <a:t># of Bits in Physical Address = 20 ( 1 MB of Main memory )</a:t>
            </a:r>
          </a:p>
          <a:p>
            <a:pPr marL="0" indent="0" algn="just">
              <a:buNone/>
            </a:pPr>
            <a:r>
              <a:rPr lang="en-US" sz="2800" dirty="0">
                <a:latin typeface="Book Antiqua" panose="02040602050305030304" pitchFamily="18" charset="0"/>
              </a:rPr>
              <a:t># of Tag Bits = ?</a:t>
            </a:r>
          </a:p>
          <a:p>
            <a:pPr marL="0" indent="0" algn="just">
              <a:buNone/>
            </a:pPr>
            <a:r>
              <a:rPr lang="en-US" sz="2800" dirty="0">
                <a:latin typeface="Book Antiqua" panose="02040602050305030304" pitchFamily="18" charset="0"/>
              </a:rPr>
              <a:t># of Index Bits = 4</a:t>
            </a:r>
          </a:p>
          <a:p>
            <a:pPr marL="0" indent="0" algn="just">
              <a:buNone/>
            </a:pPr>
            <a:r>
              <a:rPr lang="en-US" sz="2800" dirty="0">
                <a:latin typeface="Book Antiqua" panose="02040602050305030304" pitchFamily="18" charset="0"/>
              </a:rPr>
              <a:t># of Offset Bits = 7</a:t>
            </a:r>
          </a:p>
          <a:p>
            <a:pPr marL="0" indent="0" algn="just">
              <a:buNone/>
            </a:pPr>
            <a:r>
              <a:rPr lang="en-US" sz="2800" dirty="0">
                <a:latin typeface="Book Antiqua" panose="02040602050305030304" pitchFamily="18" charset="0"/>
              </a:rPr>
              <a:t>Tag Bits = 20 – 4 – 7 = 9</a:t>
            </a:r>
          </a:p>
          <a:p>
            <a:pPr marL="0" indent="0" algn="just">
              <a:buNone/>
            </a:pPr>
            <a:endParaRPr lang="en-US" sz="2800" dirty="0">
              <a:latin typeface="Book Antiqua" panose="02040602050305030304" pitchFamily="18" charset="0"/>
            </a:endParaRPr>
          </a:p>
        </p:txBody>
      </p:sp>
      <p:grpSp>
        <p:nvGrpSpPr>
          <p:cNvPr id="7" name="Group 6"/>
          <p:cNvGrpSpPr/>
          <p:nvPr/>
        </p:nvGrpSpPr>
        <p:grpSpPr>
          <a:xfrm>
            <a:off x="902677" y="838200"/>
            <a:ext cx="6400800" cy="605366"/>
            <a:chOff x="914400" y="1524000"/>
            <a:chExt cx="6400800" cy="844062"/>
          </a:xfrm>
        </p:grpSpPr>
        <p:sp>
          <p:nvSpPr>
            <p:cNvPr id="4" name="Rectangle 3"/>
            <p:cNvSpPr/>
            <p:nvPr/>
          </p:nvSpPr>
          <p:spPr>
            <a:xfrm>
              <a:off x="914400" y="1524000"/>
              <a:ext cx="2133600" cy="8382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Tag</a:t>
              </a:r>
            </a:p>
          </p:txBody>
        </p:sp>
        <p:sp>
          <p:nvSpPr>
            <p:cNvPr id="5" name="Rectangle 4"/>
            <p:cNvSpPr/>
            <p:nvPr/>
          </p:nvSpPr>
          <p:spPr>
            <a:xfrm>
              <a:off x="3048000" y="1529862"/>
              <a:ext cx="2133600" cy="8382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4</a:t>
              </a:r>
            </a:p>
          </p:txBody>
        </p:sp>
        <p:sp>
          <p:nvSpPr>
            <p:cNvPr id="6" name="Rectangle 5"/>
            <p:cNvSpPr/>
            <p:nvPr/>
          </p:nvSpPr>
          <p:spPr>
            <a:xfrm>
              <a:off x="5181600" y="1529862"/>
              <a:ext cx="2133600" cy="8382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ook Antiqua" panose="02040602050305030304" pitchFamily="18" charset="0"/>
                </a:rPr>
                <a:t>7</a:t>
              </a:r>
            </a:p>
          </p:txBody>
        </p:sp>
      </p:grpSp>
    </p:spTree>
    <p:extLst>
      <p:ext uri="{BB962C8B-B14F-4D97-AF65-F5344CB8AC3E}">
        <p14:creationId xmlns:p14="http://schemas.microsoft.com/office/powerpoint/2010/main" val="408989197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33400"/>
          </a:xfrm>
          <a:solidFill>
            <a:schemeClr val="accent6">
              <a:lumMod val="75000"/>
            </a:schemeClr>
          </a:solidFill>
        </p:spPr>
        <p:txBody>
          <a:bodyPr>
            <a:normAutofit fontScale="90000"/>
          </a:bodyPr>
          <a:lstStyle/>
          <a:p>
            <a:r>
              <a:rPr lang="en-US" b="1" dirty="0">
                <a:solidFill>
                  <a:schemeClr val="bg1"/>
                </a:solidFill>
                <a:latin typeface="Book Antiqua" panose="02040602050305030304" pitchFamily="18" charset="0"/>
              </a:rPr>
              <a:t>Operating Systems</a:t>
            </a:r>
          </a:p>
        </p:txBody>
      </p:sp>
      <p:sp>
        <p:nvSpPr>
          <p:cNvPr id="3" name="Content Placeholder 2"/>
          <p:cNvSpPr>
            <a:spLocks noGrp="1"/>
          </p:cNvSpPr>
          <p:nvPr>
            <p:ph idx="1"/>
          </p:nvPr>
        </p:nvSpPr>
        <p:spPr>
          <a:xfrm>
            <a:off x="152400" y="762000"/>
            <a:ext cx="8915400" cy="6019800"/>
          </a:xfrm>
        </p:spPr>
        <p:txBody>
          <a:bodyPr>
            <a:normAutofit/>
          </a:bodyPr>
          <a:lstStyle/>
          <a:p>
            <a:pPr marL="0" indent="0" algn="just">
              <a:buNone/>
            </a:pPr>
            <a:r>
              <a:rPr lang="en-US" sz="2800" dirty="0">
                <a:latin typeface="Book Antiqua" panose="02040602050305030304" pitchFamily="18" charset="0"/>
              </a:rPr>
              <a:t>If you expand the address 0C795H we get</a:t>
            </a:r>
          </a:p>
          <a:p>
            <a:pPr marL="0" indent="0" algn="just">
              <a:buNone/>
            </a:pPr>
            <a:r>
              <a:rPr lang="en-US" sz="2800" dirty="0">
                <a:latin typeface="Book Antiqua" panose="02040602050305030304" pitchFamily="18" charset="0"/>
              </a:rPr>
              <a:t>0000 1100 0111 1001 0101 ( 20 bits )</a:t>
            </a: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r>
              <a:rPr lang="en-US" sz="2800" dirty="0">
                <a:latin typeface="Book Antiqua" panose="02040602050305030304" pitchFamily="18" charset="0"/>
              </a:rPr>
              <a:t>The tag bits match the first option hence option 1 is the correct answer </a:t>
            </a:r>
          </a:p>
        </p:txBody>
      </p:sp>
      <p:sp>
        <p:nvSpPr>
          <p:cNvPr id="9" name="Left Brace 8"/>
          <p:cNvSpPr/>
          <p:nvPr/>
        </p:nvSpPr>
        <p:spPr>
          <a:xfrm rot="16200000">
            <a:off x="876300" y="1058008"/>
            <a:ext cx="457200" cy="1752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rot="16200000">
            <a:off x="3238500" y="1298331"/>
            <a:ext cx="457200" cy="1295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16200000">
            <a:off x="2180494" y="1603131"/>
            <a:ext cx="457200" cy="6857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ular Callout 11"/>
          <p:cNvSpPr/>
          <p:nvPr/>
        </p:nvSpPr>
        <p:spPr>
          <a:xfrm>
            <a:off x="228600" y="2872154"/>
            <a:ext cx="1371600" cy="457200"/>
          </a:xfrm>
          <a:prstGeom prst="wedgeRectCallout">
            <a:avLst>
              <a:gd name="adj1" fmla="val 15064"/>
              <a:gd name="adj2" fmla="val -1726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Book Antiqua" panose="02040602050305030304" pitchFamily="18" charset="0"/>
              </a:rPr>
              <a:t>Tag</a:t>
            </a:r>
          </a:p>
        </p:txBody>
      </p:sp>
      <p:sp>
        <p:nvSpPr>
          <p:cNvPr id="13" name="Rectangular Callout 12"/>
          <p:cNvSpPr/>
          <p:nvPr/>
        </p:nvSpPr>
        <p:spPr>
          <a:xfrm>
            <a:off x="1981201" y="2872154"/>
            <a:ext cx="1371600" cy="457200"/>
          </a:xfrm>
          <a:prstGeom prst="wedgeRectCallout">
            <a:avLst>
              <a:gd name="adj1" fmla="val -15705"/>
              <a:gd name="adj2" fmla="val -1624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Book Antiqua" panose="02040602050305030304" pitchFamily="18" charset="0"/>
              </a:rPr>
              <a:t>Index</a:t>
            </a:r>
          </a:p>
        </p:txBody>
      </p:sp>
      <p:sp>
        <p:nvSpPr>
          <p:cNvPr id="14" name="Rectangular Callout 13"/>
          <p:cNvSpPr/>
          <p:nvPr/>
        </p:nvSpPr>
        <p:spPr>
          <a:xfrm>
            <a:off x="3944815" y="2872154"/>
            <a:ext cx="1371600" cy="457200"/>
          </a:xfrm>
          <a:prstGeom prst="wedgeRectCallout">
            <a:avLst>
              <a:gd name="adj1" fmla="val -82372"/>
              <a:gd name="adj2" fmla="val -177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Book Antiqua" panose="02040602050305030304" pitchFamily="18" charset="0"/>
              </a:rPr>
              <a:t>Offset</a:t>
            </a:r>
          </a:p>
        </p:txBody>
      </p:sp>
    </p:spTree>
    <p:extLst>
      <p:ext uri="{BB962C8B-B14F-4D97-AF65-F5344CB8AC3E}">
        <p14:creationId xmlns:p14="http://schemas.microsoft.com/office/powerpoint/2010/main" val="38372378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6">
              <a:lumMod val="75000"/>
            </a:schemeClr>
          </a:solidFill>
        </p:spPr>
        <p:txBody>
          <a:bodyPr>
            <a:normAutofit/>
          </a:bodyPr>
          <a:lstStyle/>
          <a:p>
            <a:r>
              <a:rPr lang="en-US" sz="6600" b="1" dirty="0">
                <a:solidFill>
                  <a:schemeClr val="bg1"/>
                </a:solidFill>
                <a:latin typeface="Book Antiqua" panose="02040602050305030304" pitchFamily="18" charset="0"/>
              </a:rPr>
              <a:t>000011000</a:t>
            </a:r>
          </a:p>
        </p:txBody>
      </p:sp>
    </p:spTree>
    <p:extLst>
      <p:ext uri="{BB962C8B-B14F-4D97-AF65-F5344CB8AC3E}">
        <p14:creationId xmlns:p14="http://schemas.microsoft.com/office/powerpoint/2010/main" val="301581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52400" y="762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SIGNALS – what happens when the parent receives SIGCHLD</a:t>
            </a:r>
            <a:endParaRPr/>
          </a:p>
        </p:txBody>
      </p:sp>
      <p:sp>
        <p:nvSpPr>
          <p:cNvPr id="222" name="Shape 222"/>
          <p:cNvSpPr txBox="1">
            <a:spLocks noGrp="1"/>
          </p:cNvSpPr>
          <p:nvPr>
            <p:ph type="body" idx="1"/>
          </p:nvPr>
        </p:nvSpPr>
        <p:spPr>
          <a:xfrm>
            <a:off x="228600" y="457200"/>
            <a:ext cx="8763000" cy="63246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#include &lt;stdio.h&gt;#include &lt;stdlib.h&gt;#include &lt;unistd.h&gt;#include &lt;signal.h&gt;#include &lt;sys/wait.h&gt;</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void exithandler();</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int main()</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int pid, epid, status;</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signal (SIGCHLD, exithandler);</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pid = fork();</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if ( pid == 0 ) {</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printf("\nI am the child\n");</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printf("\nMy parent is %d\n", getppid());</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exit(1);</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else {</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printf("\nI am the parent of child with pid %d\n", pid);</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wait(&amp;status);        </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a:t>
            </a:r>
            <a:endParaRPr sz="5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7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2169"/>
        <p:cNvGrpSpPr/>
        <p:nvPr/>
      </p:nvGrpSpPr>
      <p:grpSpPr>
        <a:xfrm>
          <a:off x="0" y="0"/>
          <a:ext cx="0" cy="0"/>
          <a:chOff x="0" y="0"/>
          <a:chExt cx="0" cy="0"/>
        </a:xfrm>
      </p:grpSpPr>
      <p:sp>
        <p:nvSpPr>
          <p:cNvPr id="2170" name="Shape 2170"/>
          <p:cNvSpPr txBox="1">
            <a:spLocks noGrp="1"/>
          </p:cNvSpPr>
          <p:nvPr>
            <p:ph type="title"/>
          </p:nvPr>
        </p:nvSpPr>
        <p:spPr>
          <a:xfrm>
            <a:off x="0" y="0"/>
            <a:ext cx="9144000" cy="6858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EFFECTIVE MEMORY ACCESS TIME</a:t>
            </a:r>
            <a:endParaRPr sz="2400" b="1" i="0" u="none" strike="noStrike" cap="small">
              <a:solidFill>
                <a:schemeClr val="dk2"/>
              </a:solidFill>
              <a:latin typeface="Book Antiqua"/>
              <a:ea typeface="Book Antiqua"/>
              <a:cs typeface="Book Antiqua"/>
              <a:sym typeface="Book Antiqua"/>
            </a:endParaRPr>
          </a:p>
        </p:txBody>
      </p:sp>
      <p:sp>
        <p:nvSpPr>
          <p:cNvPr id="2171" name="Shape 2171"/>
          <p:cNvSpPr txBox="1">
            <a:spLocks noGrp="1"/>
          </p:cNvSpPr>
          <p:nvPr>
            <p:ph type="body" idx="1"/>
          </p:nvPr>
        </p:nvSpPr>
        <p:spPr>
          <a:xfrm>
            <a:off x="0" y="685800"/>
            <a:ext cx="9144000" cy="6172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Effective Memory Access Time = Hit Time + </a:t>
            </a:r>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Miss Rate * Miss Penalty</a:t>
            </a:r>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Hit Time = 10 ns</a:t>
            </a:r>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Miss Rate = 10%</a:t>
            </a:r>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Miss Penalty = 1000 ns</a:t>
            </a:r>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Effective Memory Access Time = 10 ns + 0.1 * 1000ns</a:t>
            </a:r>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110 ns</a:t>
            </a:r>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                                                    </a:t>
            </a:r>
            <a:endParaRPr/>
          </a:p>
          <a:p>
            <a:pPr marL="0" marR="0" lvl="0" indent="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2175"/>
        <p:cNvGrpSpPr/>
        <p:nvPr/>
      </p:nvGrpSpPr>
      <p:grpSpPr>
        <a:xfrm>
          <a:off x="0" y="0"/>
          <a:ext cx="0" cy="0"/>
          <a:chOff x="0" y="0"/>
          <a:chExt cx="0" cy="0"/>
        </a:xfrm>
      </p:grpSpPr>
      <p:sp>
        <p:nvSpPr>
          <p:cNvPr id="2176" name="Shape 2176"/>
          <p:cNvSpPr txBox="1">
            <a:spLocks noGrp="1"/>
          </p:cNvSpPr>
          <p:nvPr>
            <p:ph type="title"/>
          </p:nvPr>
        </p:nvSpPr>
        <p:spPr>
          <a:xfrm>
            <a:off x="0" y="0"/>
            <a:ext cx="9144000" cy="6858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WRITE THROUGH VS WRITE BACK CACHE</a:t>
            </a:r>
            <a:endParaRPr sz="2400" b="1" i="0" u="none" strike="noStrike" cap="small">
              <a:solidFill>
                <a:schemeClr val="dk2"/>
              </a:solidFill>
              <a:latin typeface="Book Antiqua"/>
              <a:ea typeface="Book Antiqua"/>
              <a:cs typeface="Book Antiqua"/>
              <a:sym typeface="Book Antiqua"/>
            </a:endParaRPr>
          </a:p>
        </p:txBody>
      </p:sp>
      <p:sp>
        <p:nvSpPr>
          <p:cNvPr id="2177" name="Shape 2177"/>
          <p:cNvSpPr txBox="1">
            <a:spLocks noGrp="1"/>
          </p:cNvSpPr>
          <p:nvPr>
            <p:ph type="body" idx="1"/>
          </p:nvPr>
        </p:nvSpPr>
        <p:spPr>
          <a:xfrm>
            <a:off x="0" y="685800"/>
            <a:ext cx="9144000" cy="6172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In the event of a Write we can write the same to the Main Memory also in addition to the Cache. A Write Through cache does exactly that.</a:t>
            </a:r>
            <a:endParaRPr/>
          </a:p>
          <a:p>
            <a:pPr marL="274320" marR="0" lvl="0" indent="-274320" algn="just"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Cache &amp; Main Memory copy consistent</a:t>
            </a:r>
            <a:endParaRPr/>
          </a:p>
          <a:p>
            <a:pPr marL="274320" marR="0" lvl="0" indent="-274320" algn="just"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Takes more time as every write will also be done to the Main memory in addition to cache</a:t>
            </a:r>
            <a:endParaRPr sz="2400" b="0" i="0" u="none" strike="noStrike" cap="none">
              <a:solidFill>
                <a:schemeClr val="dk1"/>
              </a:solidFill>
              <a:latin typeface="Book Antiqua"/>
              <a:ea typeface="Book Antiqua"/>
              <a:cs typeface="Book Antiqua"/>
              <a:sym typeface="Book Antiqua"/>
            </a:endParaRPr>
          </a:p>
          <a:p>
            <a:pPr marL="274320" marR="0" lvl="0" indent="-274320" algn="just"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More data traffic on the internal bus from Cache to Main Memory</a:t>
            </a:r>
            <a:endParaRPr/>
          </a:p>
          <a:p>
            <a:pPr marL="274320" marR="0" lvl="0" indent="-274320" algn="just"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Cache Block replacement is faster</a:t>
            </a:r>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2181"/>
        <p:cNvGrpSpPr/>
        <p:nvPr/>
      </p:nvGrpSpPr>
      <p:grpSpPr>
        <a:xfrm>
          <a:off x="0" y="0"/>
          <a:ext cx="0" cy="0"/>
          <a:chOff x="0" y="0"/>
          <a:chExt cx="0" cy="0"/>
        </a:xfrm>
      </p:grpSpPr>
      <p:sp>
        <p:nvSpPr>
          <p:cNvPr id="2182" name="Shape 2182"/>
          <p:cNvSpPr txBox="1">
            <a:spLocks noGrp="1"/>
          </p:cNvSpPr>
          <p:nvPr>
            <p:ph type="title"/>
          </p:nvPr>
        </p:nvSpPr>
        <p:spPr>
          <a:xfrm>
            <a:off x="0" y="0"/>
            <a:ext cx="91440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WRITE THROUGH CACHE</a:t>
            </a:r>
            <a:endParaRPr sz="2400" b="1" i="0" u="none" strike="noStrike" cap="small">
              <a:solidFill>
                <a:schemeClr val="dk2"/>
              </a:solidFill>
              <a:latin typeface="Book Antiqua"/>
              <a:ea typeface="Book Antiqua"/>
              <a:cs typeface="Book Antiqua"/>
              <a:sym typeface="Book Antiqua"/>
            </a:endParaRPr>
          </a:p>
        </p:txBody>
      </p:sp>
      <p:grpSp>
        <p:nvGrpSpPr>
          <p:cNvPr id="2183" name="Shape 2183"/>
          <p:cNvGrpSpPr/>
          <p:nvPr/>
        </p:nvGrpSpPr>
        <p:grpSpPr>
          <a:xfrm>
            <a:off x="3352800" y="1295400"/>
            <a:ext cx="1905000" cy="1600200"/>
            <a:chOff x="5867400" y="1524000"/>
            <a:chExt cx="1905000" cy="1600200"/>
          </a:xfrm>
        </p:grpSpPr>
        <p:sp>
          <p:nvSpPr>
            <p:cNvPr id="2184" name="Shape 2184"/>
            <p:cNvSpPr/>
            <p:nvPr/>
          </p:nvSpPr>
          <p:spPr>
            <a:xfrm>
              <a:off x="5867400" y="1524000"/>
              <a:ext cx="1905000" cy="3810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85" name="Shape 2185"/>
            <p:cNvSpPr/>
            <p:nvPr/>
          </p:nvSpPr>
          <p:spPr>
            <a:xfrm>
              <a:off x="5867400" y="1905000"/>
              <a:ext cx="1905000" cy="3810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86" name="Shape 2186"/>
            <p:cNvSpPr/>
            <p:nvPr/>
          </p:nvSpPr>
          <p:spPr>
            <a:xfrm>
              <a:off x="5867400" y="2286000"/>
              <a:ext cx="1905000" cy="4572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87" name="Shape 2187"/>
            <p:cNvSpPr/>
            <p:nvPr/>
          </p:nvSpPr>
          <p:spPr>
            <a:xfrm>
              <a:off x="5867400" y="2743200"/>
              <a:ext cx="1905000" cy="3810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grpSp>
        <p:nvGrpSpPr>
          <p:cNvPr id="2188" name="Shape 2188"/>
          <p:cNvGrpSpPr/>
          <p:nvPr/>
        </p:nvGrpSpPr>
        <p:grpSpPr>
          <a:xfrm>
            <a:off x="6705600" y="1295400"/>
            <a:ext cx="1905000" cy="4876800"/>
            <a:chOff x="1676400" y="1066800"/>
            <a:chExt cx="1905000" cy="4876800"/>
          </a:xfrm>
        </p:grpSpPr>
        <p:sp>
          <p:nvSpPr>
            <p:cNvPr id="2189" name="Shape 2189"/>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90" name="Shape 2190"/>
            <p:cNvSpPr/>
            <p:nvPr/>
          </p:nvSpPr>
          <p:spPr>
            <a:xfrm>
              <a:off x="1676400" y="47244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91" name="Shape 2191"/>
            <p:cNvSpPr/>
            <p:nvPr/>
          </p:nvSpPr>
          <p:spPr>
            <a:xfrm>
              <a:off x="1676400" y="44196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92" name="Shape 2192"/>
            <p:cNvSpPr/>
            <p:nvPr/>
          </p:nvSpPr>
          <p:spPr>
            <a:xfrm>
              <a:off x="1676400" y="41148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93" name="Shape 2193"/>
            <p:cNvSpPr/>
            <p:nvPr/>
          </p:nvSpPr>
          <p:spPr>
            <a:xfrm>
              <a:off x="1676400" y="38100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94" name="Shape 2194"/>
            <p:cNvSpPr/>
            <p:nvPr/>
          </p:nvSpPr>
          <p:spPr>
            <a:xfrm>
              <a:off x="1676400" y="35052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95" name="Shape 2195"/>
            <p:cNvSpPr/>
            <p:nvPr/>
          </p:nvSpPr>
          <p:spPr>
            <a:xfrm>
              <a:off x="1676400" y="32004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96" name="Shape 2196"/>
            <p:cNvSpPr/>
            <p:nvPr/>
          </p:nvSpPr>
          <p:spPr>
            <a:xfrm>
              <a:off x="1676400" y="22860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97" name="Shape 2197"/>
            <p:cNvSpPr/>
            <p:nvPr/>
          </p:nvSpPr>
          <p:spPr>
            <a:xfrm>
              <a:off x="1676400" y="19812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98" name="Shape 2198"/>
            <p:cNvSpPr/>
            <p:nvPr/>
          </p:nvSpPr>
          <p:spPr>
            <a:xfrm>
              <a:off x="1676400" y="16764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199" name="Shape 2199"/>
            <p:cNvSpPr/>
            <p:nvPr/>
          </p:nvSpPr>
          <p:spPr>
            <a:xfrm>
              <a:off x="1676400" y="13716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00" name="Shape 2200"/>
            <p:cNvSpPr/>
            <p:nvPr/>
          </p:nvSpPr>
          <p:spPr>
            <a:xfrm>
              <a:off x="1676400" y="25908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01" name="Shape 2201"/>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02" name="Shape 2202"/>
            <p:cNvSpPr/>
            <p:nvPr/>
          </p:nvSpPr>
          <p:spPr>
            <a:xfrm>
              <a:off x="1676400" y="56388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03" name="Shape 2203"/>
            <p:cNvSpPr/>
            <p:nvPr/>
          </p:nvSpPr>
          <p:spPr>
            <a:xfrm>
              <a:off x="1676400" y="53340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04" name="Shape 2204"/>
            <p:cNvSpPr/>
            <p:nvPr/>
          </p:nvSpPr>
          <p:spPr>
            <a:xfrm>
              <a:off x="1676400" y="50292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sp>
        <p:nvSpPr>
          <p:cNvPr id="2205" name="Shape 2205"/>
          <p:cNvSpPr/>
          <p:nvPr/>
        </p:nvSpPr>
        <p:spPr>
          <a:xfrm>
            <a:off x="3505200" y="609600"/>
            <a:ext cx="16002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Cache</a:t>
            </a:r>
            <a:endParaRPr sz="2400" b="1">
              <a:solidFill>
                <a:schemeClr val="lt1"/>
              </a:solidFill>
              <a:latin typeface="Book Antiqua"/>
              <a:ea typeface="Book Antiqua"/>
              <a:cs typeface="Book Antiqua"/>
              <a:sym typeface="Book Antiqua"/>
            </a:endParaRPr>
          </a:p>
        </p:txBody>
      </p:sp>
      <p:grpSp>
        <p:nvGrpSpPr>
          <p:cNvPr id="2206" name="Shape 2206"/>
          <p:cNvGrpSpPr/>
          <p:nvPr/>
        </p:nvGrpSpPr>
        <p:grpSpPr>
          <a:xfrm>
            <a:off x="2514600" y="1295400"/>
            <a:ext cx="762000" cy="1600200"/>
            <a:chOff x="4953000" y="1524000"/>
            <a:chExt cx="762000" cy="1600200"/>
          </a:xfrm>
        </p:grpSpPr>
        <p:sp>
          <p:nvSpPr>
            <p:cNvPr id="2207" name="Shape 2207"/>
            <p:cNvSpPr/>
            <p:nvPr/>
          </p:nvSpPr>
          <p:spPr>
            <a:xfrm>
              <a:off x="4953000" y="1524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a:t>
              </a:r>
              <a:endParaRPr sz="1800" b="1">
                <a:solidFill>
                  <a:schemeClr val="lt1"/>
                </a:solidFill>
                <a:latin typeface="Book Antiqua"/>
                <a:ea typeface="Book Antiqua"/>
                <a:cs typeface="Book Antiqua"/>
                <a:sym typeface="Book Antiqua"/>
              </a:endParaRPr>
            </a:p>
          </p:txBody>
        </p:sp>
        <p:sp>
          <p:nvSpPr>
            <p:cNvPr id="2208" name="Shape 2208"/>
            <p:cNvSpPr/>
            <p:nvPr/>
          </p:nvSpPr>
          <p:spPr>
            <a:xfrm>
              <a:off x="4953000" y="1905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a:t>
              </a:r>
              <a:endParaRPr sz="1800" b="1">
                <a:solidFill>
                  <a:schemeClr val="lt1"/>
                </a:solidFill>
                <a:latin typeface="Book Antiqua"/>
                <a:ea typeface="Book Antiqua"/>
                <a:cs typeface="Book Antiqua"/>
                <a:sym typeface="Book Antiqua"/>
              </a:endParaRPr>
            </a:p>
          </p:txBody>
        </p:sp>
        <p:sp>
          <p:nvSpPr>
            <p:cNvPr id="2209" name="Shape 2209"/>
            <p:cNvSpPr/>
            <p:nvPr/>
          </p:nvSpPr>
          <p:spPr>
            <a:xfrm>
              <a:off x="4953000" y="2286000"/>
              <a:ext cx="762000" cy="4572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a:t>
              </a:r>
              <a:endParaRPr sz="1800" b="1">
                <a:solidFill>
                  <a:schemeClr val="lt1"/>
                </a:solidFill>
                <a:latin typeface="Book Antiqua"/>
                <a:ea typeface="Book Antiqua"/>
                <a:cs typeface="Book Antiqua"/>
                <a:sym typeface="Book Antiqua"/>
              </a:endParaRPr>
            </a:p>
          </p:txBody>
        </p:sp>
        <p:sp>
          <p:nvSpPr>
            <p:cNvPr id="2210" name="Shape 2210"/>
            <p:cNvSpPr/>
            <p:nvPr/>
          </p:nvSpPr>
          <p:spPr>
            <a:xfrm>
              <a:off x="4953000" y="27432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a:t>
              </a:r>
              <a:endParaRPr sz="1800" b="1">
                <a:solidFill>
                  <a:schemeClr val="lt1"/>
                </a:solidFill>
                <a:latin typeface="Book Antiqua"/>
                <a:ea typeface="Book Antiqua"/>
                <a:cs typeface="Book Antiqua"/>
                <a:sym typeface="Book Antiqua"/>
              </a:endParaRPr>
            </a:p>
          </p:txBody>
        </p:sp>
      </p:grpSp>
      <p:grpSp>
        <p:nvGrpSpPr>
          <p:cNvPr id="2211" name="Shape 2211"/>
          <p:cNvGrpSpPr/>
          <p:nvPr/>
        </p:nvGrpSpPr>
        <p:grpSpPr>
          <a:xfrm>
            <a:off x="5715000" y="1295400"/>
            <a:ext cx="914400" cy="4876800"/>
            <a:chOff x="609600" y="1066800"/>
            <a:chExt cx="914400" cy="4876800"/>
          </a:xfrm>
        </p:grpSpPr>
        <p:sp>
          <p:nvSpPr>
            <p:cNvPr id="2212" name="Shape 2212"/>
            <p:cNvSpPr/>
            <p:nvPr/>
          </p:nvSpPr>
          <p:spPr>
            <a:xfrm>
              <a:off x="609600" y="1066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a:t>
              </a:r>
              <a:endParaRPr sz="1800" b="1">
                <a:solidFill>
                  <a:schemeClr val="lt1"/>
                </a:solidFill>
                <a:latin typeface="Book Antiqua"/>
                <a:ea typeface="Book Antiqua"/>
                <a:cs typeface="Book Antiqua"/>
                <a:sym typeface="Book Antiqua"/>
              </a:endParaRPr>
            </a:p>
          </p:txBody>
        </p:sp>
        <p:sp>
          <p:nvSpPr>
            <p:cNvPr id="2213" name="Shape 2213"/>
            <p:cNvSpPr/>
            <p:nvPr/>
          </p:nvSpPr>
          <p:spPr>
            <a:xfrm>
              <a:off x="609600" y="4724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1100</a:t>
              </a:r>
              <a:endParaRPr sz="1800" b="1">
                <a:solidFill>
                  <a:schemeClr val="lt1"/>
                </a:solidFill>
                <a:latin typeface="Book Antiqua"/>
                <a:ea typeface="Book Antiqua"/>
                <a:cs typeface="Book Antiqua"/>
                <a:sym typeface="Book Antiqua"/>
              </a:endParaRPr>
            </a:p>
          </p:txBody>
        </p:sp>
        <p:sp>
          <p:nvSpPr>
            <p:cNvPr id="2214" name="Shape 2214"/>
            <p:cNvSpPr/>
            <p:nvPr/>
          </p:nvSpPr>
          <p:spPr>
            <a:xfrm>
              <a:off x="609600" y="4419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1011</a:t>
              </a:r>
              <a:endParaRPr sz="1800" b="1">
                <a:solidFill>
                  <a:schemeClr val="lt1"/>
                </a:solidFill>
                <a:latin typeface="Book Antiqua"/>
                <a:ea typeface="Book Antiqua"/>
                <a:cs typeface="Book Antiqua"/>
                <a:sym typeface="Book Antiqua"/>
              </a:endParaRPr>
            </a:p>
          </p:txBody>
        </p:sp>
        <p:sp>
          <p:nvSpPr>
            <p:cNvPr id="2215" name="Shape 2215"/>
            <p:cNvSpPr/>
            <p:nvPr/>
          </p:nvSpPr>
          <p:spPr>
            <a:xfrm>
              <a:off x="609600" y="4114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a:t>
              </a:r>
              <a:endParaRPr sz="1800" b="1">
                <a:solidFill>
                  <a:schemeClr val="lt1"/>
                </a:solidFill>
                <a:latin typeface="Book Antiqua"/>
                <a:ea typeface="Book Antiqua"/>
                <a:cs typeface="Book Antiqua"/>
                <a:sym typeface="Book Antiqua"/>
              </a:endParaRPr>
            </a:p>
          </p:txBody>
        </p:sp>
        <p:sp>
          <p:nvSpPr>
            <p:cNvPr id="2216" name="Shape 2216"/>
            <p:cNvSpPr/>
            <p:nvPr/>
          </p:nvSpPr>
          <p:spPr>
            <a:xfrm>
              <a:off x="609600" y="3810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1001</a:t>
              </a:r>
              <a:endParaRPr sz="1800" b="1">
                <a:solidFill>
                  <a:schemeClr val="lt1"/>
                </a:solidFill>
                <a:latin typeface="Book Antiqua"/>
                <a:ea typeface="Book Antiqua"/>
                <a:cs typeface="Book Antiqua"/>
                <a:sym typeface="Book Antiqua"/>
              </a:endParaRPr>
            </a:p>
          </p:txBody>
        </p:sp>
        <p:sp>
          <p:nvSpPr>
            <p:cNvPr id="2217" name="Shape 2217"/>
            <p:cNvSpPr/>
            <p:nvPr/>
          </p:nvSpPr>
          <p:spPr>
            <a:xfrm>
              <a:off x="609600" y="3505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1000</a:t>
              </a:r>
              <a:endParaRPr sz="1800" b="1">
                <a:solidFill>
                  <a:schemeClr val="lt1"/>
                </a:solidFill>
                <a:latin typeface="Book Antiqua"/>
                <a:ea typeface="Book Antiqua"/>
                <a:cs typeface="Book Antiqua"/>
                <a:sym typeface="Book Antiqua"/>
              </a:endParaRPr>
            </a:p>
          </p:txBody>
        </p:sp>
        <p:sp>
          <p:nvSpPr>
            <p:cNvPr id="2218" name="Shape 2218"/>
            <p:cNvSpPr/>
            <p:nvPr/>
          </p:nvSpPr>
          <p:spPr>
            <a:xfrm>
              <a:off x="609600" y="3200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0111</a:t>
              </a:r>
              <a:endParaRPr sz="1800" b="1">
                <a:solidFill>
                  <a:schemeClr val="lt1"/>
                </a:solidFill>
                <a:latin typeface="Book Antiqua"/>
                <a:ea typeface="Book Antiqua"/>
                <a:cs typeface="Book Antiqua"/>
                <a:sym typeface="Book Antiqua"/>
              </a:endParaRPr>
            </a:p>
          </p:txBody>
        </p:sp>
        <p:sp>
          <p:nvSpPr>
            <p:cNvPr id="2219" name="Shape 2219"/>
            <p:cNvSpPr/>
            <p:nvPr/>
          </p:nvSpPr>
          <p:spPr>
            <a:xfrm>
              <a:off x="609600" y="2286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0100</a:t>
              </a:r>
              <a:endParaRPr sz="1800" b="1">
                <a:solidFill>
                  <a:schemeClr val="lt1"/>
                </a:solidFill>
                <a:latin typeface="Book Antiqua"/>
                <a:ea typeface="Book Antiqua"/>
                <a:cs typeface="Book Antiqua"/>
                <a:sym typeface="Book Antiqua"/>
              </a:endParaRPr>
            </a:p>
          </p:txBody>
        </p:sp>
        <p:sp>
          <p:nvSpPr>
            <p:cNvPr id="2220" name="Shape 2220"/>
            <p:cNvSpPr/>
            <p:nvPr/>
          </p:nvSpPr>
          <p:spPr>
            <a:xfrm>
              <a:off x="609600" y="1981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0011</a:t>
              </a:r>
              <a:endParaRPr sz="1800" b="1">
                <a:solidFill>
                  <a:schemeClr val="lt1"/>
                </a:solidFill>
                <a:latin typeface="Book Antiqua"/>
                <a:ea typeface="Book Antiqua"/>
                <a:cs typeface="Book Antiqua"/>
                <a:sym typeface="Book Antiqua"/>
              </a:endParaRPr>
            </a:p>
          </p:txBody>
        </p:sp>
        <p:sp>
          <p:nvSpPr>
            <p:cNvPr id="2221" name="Shape 2221"/>
            <p:cNvSpPr/>
            <p:nvPr/>
          </p:nvSpPr>
          <p:spPr>
            <a:xfrm>
              <a:off x="609600" y="1676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0010</a:t>
              </a:r>
              <a:endParaRPr sz="1800" b="1">
                <a:solidFill>
                  <a:schemeClr val="lt1"/>
                </a:solidFill>
                <a:latin typeface="Book Antiqua"/>
                <a:ea typeface="Book Antiqua"/>
                <a:cs typeface="Book Antiqua"/>
                <a:sym typeface="Book Antiqua"/>
              </a:endParaRPr>
            </a:p>
          </p:txBody>
        </p:sp>
        <p:sp>
          <p:nvSpPr>
            <p:cNvPr id="2222" name="Shape 2222"/>
            <p:cNvSpPr/>
            <p:nvPr/>
          </p:nvSpPr>
          <p:spPr>
            <a:xfrm>
              <a:off x="609600" y="1371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a:t>
              </a:r>
              <a:endParaRPr sz="1800" b="1">
                <a:solidFill>
                  <a:schemeClr val="lt1"/>
                </a:solidFill>
                <a:latin typeface="Book Antiqua"/>
                <a:ea typeface="Book Antiqua"/>
                <a:cs typeface="Book Antiqua"/>
                <a:sym typeface="Book Antiqua"/>
              </a:endParaRPr>
            </a:p>
          </p:txBody>
        </p:sp>
        <p:sp>
          <p:nvSpPr>
            <p:cNvPr id="2223" name="Shape 2223"/>
            <p:cNvSpPr/>
            <p:nvPr/>
          </p:nvSpPr>
          <p:spPr>
            <a:xfrm>
              <a:off x="609600" y="2590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0101</a:t>
              </a:r>
              <a:endParaRPr sz="1800" b="1">
                <a:solidFill>
                  <a:schemeClr val="lt1"/>
                </a:solidFill>
                <a:latin typeface="Book Antiqua"/>
                <a:ea typeface="Book Antiqua"/>
                <a:cs typeface="Book Antiqua"/>
                <a:sym typeface="Book Antiqua"/>
              </a:endParaRPr>
            </a:p>
          </p:txBody>
        </p:sp>
        <p:sp>
          <p:nvSpPr>
            <p:cNvPr id="2224" name="Shape 2224"/>
            <p:cNvSpPr/>
            <p:nvPr/>
          </p:nvSpPr>
          <p:spPr>
            <a:xfrm>
              <a:off x="609600" y="2895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0110</a:t>
              </a:r>
              <a:endParaRPr sz="1800" b="1">
                <a:solidFill>
                  <a:schemeClr val="lt1"/>
                </a:solidFill>
                <a:latin typeface="Book Antiqua"/>
                <a:ea typeface="Book Antiqua"/>
                <a:cs typeface="Book Antiqua"/>
                <a:sym typeface="Book Antiqua"/>
              </a:endParaRPr>
            </a:p>
          </p:txBody>
        </p:sp>
        <p:sp>
          <p:nvSpPr>
            <p:cNvPr id="2225" name="Shape 2225"/>
            <p:cNvSpPr/>
            <p:nvPr/>
          </p:nvSpPr>
          <p:spPr>
            <a:xfrm>
              <a:off x="609600" y="5638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a:t>
              </a:r>
              <a:endParaRPr sz="1800" b="1">
                <a:solidFill>
                  <a:schemeClr val="lt1"/>
                </a:solidFill>
                <a:latin typeface="Book Antiqua"/>
                <a:ea typeface="Book Antiqua"/>
                <a:cs typeface="Book Antiqua"/>
                <a:sym typeface="Book Antiqua"/>
              </a:endParaRPr>
            </a:p>
          </p:txBody>
        </p:sp>
        <p:sp>
          <p:nvSpPr>
            <p:cNvPr id="2226" name="Shape 2226"/>
            <p:cNvSpPr/>
            <p:nvPr/>
          </p:nvSpPr>
          <p:spPr>
            <a:xfrm>
              <a:off x="609600" y="5334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1110</a:t>
              </a:r>
              <a:endParaRPr sz="1800" b="1">
                <a:solidFill>
                  <a:schemeClr val="lt1"/>
                </a:solidFill>
                <a:latin typeface="Book Antiqua"/>
                <a:ea typeface="Book Antiqua"/>
                <a:cs typeface="Book Antiqua"/>
                <a:sym typeface="Book Antiqua"/>
              </a:endParaRPr>
            </a:p>
          </p:txBody>
        </p:sp>
        <p:sp>
          <p:nvSpPr>
            <p:cNvPr id="2227" name="Shape 2227"/>
            <p:cNvSpPr/>
            <p:nvPr/>
          </p:nvSpPr>
          <p:spPr>
            <a:xfrm>
              <a:off x="609600" y="5029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1101</a:t>
              </a:r>
              <a:endParaRPr sz="1800" b="1">
                <a:solidFill>
                  <a:schemeClr val="lt1"/>
                </a:solidFill>
                <a:latin typeface="Book Antiqua"/>
                <a:ea typeface="Book Antiqua"/>
                <a:cs typeface="Book Antiqua"/>
                <a:sym typeface="Book Antiqua"/>
              </a:endParaRPr>
            </a:p>
          </p:txBody>
        </p:sp>
      </p:grpSp>
      <p:sp>
        <p:nvSpPr>
          <p:cNvPr id="2228" name="Shape 2228"/>
          <p:cNvSpPr/>
          <p:nvPr/>
        </p:nvSpPr>
        <p:spPr>
          <a:xfrm>
            <a:off x="5867400" y="685800"/>
            <a:ext cx="25908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Main Memory</a:t>
            </a:r>
            <a:endParaRPr sz="2400" b="1">
              <a:solidFill>
                <a:schemeClr val="lt1"/>
              </a:solidFill>
              <a:latin typeface="Book Antiqua"/>
              <a:ea typeface="Book Antiqua"/>
              <a:cs typeface="Book Antiqua"/>
              <a:sym typeface="Book Antiqua"/>
            </a:endParaRPr>
          </a:p>
        </p:txBody>
      </p:sp>
      <p:sp>
        <p:nvSpPr>
          <p:cNvPr id="2229" name="Shape 2229"/>
          <p:cNvSpPr/>
          <p:nvPr/>
        </p:nvSpPr>
        <p:spPr>
          <a:xfrm>
            <a:off x="228600" y="2895600"/>
            <a:ext cx="1524000" cy="12192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Book Antiqua"/>
                <a:ea typeface="Book Antiqua"/>
                <a:cs typeface="Book Antiqua"/>
                <a:sym typeface="Book Antiqua"/>
              </a:rPr>
              <a:t>CPU</a:t>
            </a:r>
            <a:endParaRPr sz="4000">
              <a:solidFill>
                <a:schemeClr val="lt1"/>
              </a:solidFill>
              <a:latin typeface="Book Antiqua"/>
              <a:ea typeface="Book Antiqua"/>
              <a:cs typeface="Book Antiqua"/>
              <a:sym typeface="Book Antiqua"/>
            </a:endParaRPr>
          </a:p>
        </p:txBody>
      </p:sp>
      <p:cxnSp>
        <p:nvCxnSpPr>
          <p:cNvPr id="2230" name="Shape 2230"/>
          <p:cNvCxnSpPr>
            <a:stCxn id="2229" idx="3"/>
          </p:cNvCxnSpPr>
          <p:nvPr/>
        </p:nvCxnSpPr>
        <p:spPr>
          <a:xfrm>
            <a:off x="1752600" y="3505200"/>
            <a:ext cx="2438400" cy="1500"/>
          </a:xfrm>
          <a:prstGeom prst="straightConnector1">
            <a:avLst/>
          </a:prstGeom>
          <a:noFill/>
          <a:ln w="76200" cap="flat" cmpd="sng">
            <a:solidFill>
              <a:srgbClr val="FF6803"/>
            </a:solidFill>
            <a:prstDash val="solid"/>
            <a:round/>
            <a:headEnd type="none" w="sm" len="sm"/>
            <a:tailEnd type="none" w="sm" len="sm"/>
          </a:ln>
        </p:spPr>
      </p:cxnSp>
      <p:cxnSp>
        <p:nvCxnSpPr>
          <p:cNvPr id="2231" name="Shape 2231"/>
          <p:cNvCxnSpPr/>
          <p:nvPr/>
        </p:nvCxnSpPr>
        <p:spPr>
          <a:xfrm rot="-5400000">
            <a:off x="3581400" y="2895600"/>
            <a:ext cx="1219200" cy="1588"/>
          </a:xfrm>
          <a:prstGeom prst="straightConnector1">
            <a:avLst/>
          </a:prstGeom>
          <a:noFill/>
          <a:ln w="76200" cap="flat" cmpd="sng">
            <a:solidFill>
              <a:srgbClr val="FF6803"/>
            </a:solidFill>
            <a:prstDash val="solid"/>
            <a:round/>
            <a:headEnd type="none" w="sm" len="sm"/>
            <a:tailEnd type="triangle" w="med" len="med"/>
          </a:ln>
        </p:spPr>
      </p:cxnSp>
      <p:cxnSp>
        <p:nvCxnSpPr>
          <p:cNvPr id="2232" name="Shape 2232"/>
          <p:cNvCxnSpPr/>
          <p:nvPr/>
        </p:nvCxnSpPr>
        <p:spPr>
          <a:xfrm>
            <a:off x="4191000" y="3505200"/>
            <a:ext cx="2895600" cy="990600"/>
          </a:xfrm>
          <a:prstGeom prst="straightConnector1">
            <a:avLst/>
          </a:prstGeom>
          <a:noFill/>
          <a:ln w="76200" cap="flat" cmpd="sng">
            <a:solidFill>
              <a:srgbClr val="FF6803"/>
            </a:solidFill>
            <a:prstDash val="solid"/>
            <a:round/>
            <a:headEnd type="none" w="sm" len="sm"/>
            <a:tailEnd type="triangle" w="med" len="med"/>
          </a:ln>
        </p:spPr>
      </p:cxnSp>
      <p:sp>
        <p:nvSpPr>
          <p:cNvPr id="2233" name="Shape 2233"/>
          <p:cNvSpPr/>
          <p:nvPr/>
        </p:nvSpPr>
        <p:spPr>
          <a:xfrm>
            <a:off x="2209800" y="3048000"/>
            <a:ext cx="1752600" cy="4572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Book Antiqua"/>
                <a:ea typeface="Book Antiqua"/>
                <a:cs typeface="Book Antiqua"/>
                <a:sym typeface="Book Antiqua"/>
              </a:rPr>
              <a:t>Write 1010</a:t>
            </a:r>
            <a:endParaRPr sz="2400" b="1">
              <a:solidFill>
                <a:schemeClr val="dk1"/>
              </a:solidFill>
              <a:latin typeface="Book Antiqua"/>
              <a:ea typeface="Book Antiqua"/>
              <a:cs typeface="Book Antiqua"/>
              <a:sym typeface="Book Antiqua"/>
            </a:endParaRPr>
          </a:p>
        </p:txBody>
      </p:sp>
      <p:sp>
        <p:nvSpPr>
          <p:cNvPr id="2234" name="Shape 2234"/>
          <p:cNvSpPr/>
          <p:nvPr/>
        </p:nvSpPr>
        <p:spPr>
          <a:xfrm>
            <a:off x="1049215" y="4648200"/>
            <a:ext cx="3962400" cy="1752600"/>
          </a:xfrm>
          <a:prstGeom prst="wedgeRoundRectCallout">
            <a:avLst>
              <a:gd name="adj1" fmla="val 20094"/>
              <a:gd name="adj2" fmla="val -108626"/>
              <a:gd name="adj3"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chemeClr val="lt1"/>
                </a:solidFill>
                <a:latin typeface="Book Antiqua"/>
                <a:ea typeface="Book Antiqua"/>
                <a:cs typeface="Book Antiqua"/>
                <a:sym typeface="Book Antiqua"/>
              </a:rPr>
              <a:t>Write through cache writes blocks to the Cache as well as Main Memory. So there is no concept of Dirty Blocks here ( Cache &amp; Main Memory are always consistent )</a:t>
            </a:r>
            <a:endParaRPr sz="1800" b="1">
              <a:solidFill>
                <a:schemeClr val="lt1"/>
              </a:solidFill>
              <a:latin typeface="Book Antiqua"/>
              <a:ea typeface="Book Antiqua"/>
              <a:cs typeface="Book Antiqua"/>
              <a:sym typeface="Book Antiqua"/>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2238"/>
        <p:cNvGrpSpPr/>
        <p:nvPr/>
      </p:nvGrpSpPr>
      <p:grpSpPr>
        <a:xfrm>
          <a:off x="0" y="0"/>
          <a:ext cx="0" cy="0"/>
          <a:chOff x="0" y="0"/>
          <a:chExt cx="0" cy="0"/>
        </a:xfrm>
      </p:grpSpPr>
      <p:sp>
        <p:nvSpPr>
          <p:cNvPr id="2239" name="Shape 2239"/>
          <p:cNvSpPr txBox="1">
            <a:spLocks noGrp="1"/>
          </p:cNvSpPr>
          <p:nvPr>
            <p:ph type="title"/>
          </p:nvPr>
        </p:nvSpPr>
        <p:spPr>
          <a:xfrm>
            <a:off x="0" y="0"/>
            <a:ext cx="91440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WRITE BACK CACHE</a:t>
            </a:r>
            <a:endParaRPr sz="2400" b="1" i="0" u="none" strike="noStrike" cap="small">
              <a:solidFill>
                <a:schemeClr val="dk2"/>
              </a:solidFill>
              <a:latin typeface="Book Antiqua"/>
              <a:ea typeface="Book Antiqua"/>
              <a:cs typeface="Book Antiqua"/>
              <a:sym typeface="Book Antiqua"/>
            </a:endParaRPr>
          </a:p>
        </p:txBody>
      </p:sp>
      <p:grpSp>
        <p:nvGrpSpPr>
          <p:cNvPr id="2240" name="Shape 2240"/>
          <p:cNvGrpSpPr/>
          <p:nvPr/>
        </p:nvGrpSpPr>
        <p:grpSpPr>
          <a:xfrm>
            <a:off x="3124200" y="1295400"/>
            <a:ext cx="1905000" cy="1600200"/>
            <a:chOff x="5867400" y="1524000"/>
            <a:chExt cx="1905000" cy="1600200"/>
          </a:xfrm>
        </p:grpSpPr>
        <p:sp>
          <p:nvSpPr>
            <p:cNvPr id="2241" name="Shape 2241"/>
            <p:cNvSpPr/>
            <p:nvPr/>
          </p:nvSpPr>
          <p:spPr>
            <a:xfrm>
              <a:off x="5867400" y="1524000"/>
              <a:ext cx="1905000" cy="3810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42" name="Shape 2242"/>
            <p:cNvSpPr/>
            <p:nvPr/>
          </p:nvSpPr>
          <p:spPr>
            <a:xfrm>
              <a:off x="5867400" y="1905000"/>
              <a:ext cx="1905000" cy="3810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43" name="Shape 2243"/>
            <p:cNvSpPr/>
            <p:nvPr/>
          </p:nvSpPr>
          <p:spPr>
            <a:xfrm>
              <a:off x="5867400" y="2286000"/>
              <a:ext cx="1905000" cy="4572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44" name="Shape 2244"/>
            <p:cNvSpPr/>
            <p:nvPr/>
          </p:nvSpPr>
          <p:spPr>
            <a:xfrm>
              <a:off x="5867400" y="2743200"/>
              <a:ext cx="1905000" cy="3810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grpSp>
        <p:nvGrpSpPr>
          <p:cNvPr id="2245" name="Shape 2245"/>
          <p:cNvGrpSpPr/>
          <p:nvPr/>
        </p:nvGrpSpPr>
        <p:grpSpPr>
          <a:xfrm>
            <a:off x="6705600" y="1295400"/>
            <a:ext cx="1905000" cy="4876800"/>
            <a:chOff x="1676400" y="1066800"/>
            <a:chExt cx="1905000" cy="4876800"/>
          </a:xfrm>
        </p:grpSpPr>
        <p:sp>
          <p:nvSpPr>
            <p:cNvPr id="2246" name="Shape 2246"/>
            <p:cNvSpPr/>
            <p:nvPr/>
          </p:nvSpPr>
          <p:spPr>
            <a:xfrm>
              <a:off x="1676400" y="1066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47" name="Shape 2247"/>
            <p:cNvSpPr/>
            <p:nvPr/>
          </p:nvSpPr>
          <p:spPr>
            <a:xfrm>
              <a:off x="1676400" y="47244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48" name="Shape 2248"/>
            <p:cNvSpPr/>
            <p:nvPr/>
          </p:nvSpPr>
          <p:spPr>
            <a:xfrm>
              <a:off x="1676400" y="44196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49" name="Shape 2249"/>
            <p:cNvSpPr/>
            <p:nvPr/>
          </p:nvSpPr>
          <p:spPr>
            <a:xfrm>
              <a:off x="1676400" y="41148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50" name="Shape 2250"/>
            <p:cNvSpPr/>
            <p:nvPr/>
          </p:nvSpPr>
          <p:spPr>
            <a:xfrm>
              <a:off x="1676400" y="38100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51" name="Shape 2251"/>
            <p:cNvSpPr/>
            <p:nvPr/>
          </p:nvSpPr>
          <p:spPr>
            <a:xfrm>
              <a:off x="1676400" y="35052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52" name="Shape 2252"/>
            <p:cNvSpPr/>
            <p:nvPr/>
          </p:nvSpPr>
          <p:spPr>
            <a:xfrm>
              <a:off x="1676400" y="32004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53" name="Shape 2253"/>
            <p:cNvSpPr/>
            <p:nvPr/>
          </p:nvSpPr>
          <p:spPr>
            <a:xfrm>
              <a:off x="1676400" y="22860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54" name="Shape 2254"/>
            <p:cNvSpPr/>
            <p:nvPr/>
          </p:nvSpPr>
          <p:spPr>
            <a:xfrm>
              <a:off x="1676400" y="19812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55" name="Shape 2255"/>
            <p:cNvSpPr/>
            <p:nvPr/>
          </p:nvSpPr>
          <p:spPr>
            <a:xfrm>
              <a:off x="1676400" y="16764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56" name="Shape 2256"/>
            <p:cNvSpPr/>
            <p:nvPr/>
          </p:nvSpPr>
          <p:spPr>
            <a:xfrm>
              <a:off x="1676400" y="13716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57" name="Shape 2257"/>
            <p:cNvSpPr/>
            <p:nvPr/>
          </p:nvSpPr>
          <p:spPr>
            <a:xfrm>
              <a:off x="1676400" y="25908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58" name="Shape 2258"/>
            <p:cNvSpPr/>
            <p:nvPr/>
          </p:nvSpPr>
          <p:spPr>
            <a:xfrm>
              <a:off x="1676400" y="28956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59" name="Shape 2259"/>
            <p:cNvSpPr/>
            <p:nvPr/>
          </p:nvSpPr>
          <p:spPr>
            <a:xfrm>
              <a:off x="1676400" y="56388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60" name="Shape 2260"/>
            <p:cNvSpPr/>
            <p:nvPr/>
          </p:nvSpPr>
          <p:spPr>
            <a:xfrm>
              <a:off x="1676400" y="53340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261" name="Shape 2261"/>
            <p:cNvSpPr/>
            <p:nvPr/>
          </p:nvSpPr>
          <p:spPr>
            <a:xfrm>
              <a:off x="1676400" y="5029200"/>
              <a:ext cx="1905000" cy="304800"/>
            </a:xfrm>
            <a:prstGeom prst="rect">
              <a:avLst/>
            </a:prstGeom>
            <a:gradFill>
              <a:gsLst>
                <a:gs pos="0">
                  <a:srgbClr val="4373C9"/>
                </a:gs>
                <a:gs pos="30000">
                  <a:srgbClr val="416EC2"/>
                </a:gs>
                <a:gs pos="75000">
                  <a:srgbClr val="2D5092"/>
                </a:gs>
                <a:gs pos="100000">
                  <a:srgbClr val="213B6A"/>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sp>
        <p:nvSpPr>
          <p:cNvPr id="2262" name="Shape 2262"/>
          <p:cNvSpPr/>
          <p:nvPr/>
        </p:nvSpPr>
        <p:spPr>
          <a:xfrm>
            <a:off x="3505200" y="609600"/>
            <a:ext cx="16002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Cache</a:t>
            </a:r>
            <a:endParaRPr sz="2400" b="1">
              <a:solidFill>
                <a:schemeClr val="lt1"/>
              </a:solidFill>
              <a:latin typeface="Book Antiqua"/>
              <a:ea typeface="Book Antiqua"/>
              <a:cs typeface="Book Antiqua"/>
              <a:sym typeface="Book Antiqua"/>
            </a:endParaRPr>
          </a:p>
        </p:txBody>
      </p:sp>
      <p:grpSp>
        <p:nvGrpSpPr>
          <p:cNvPr id="2263" name="Shape 2263"/>
          <p:cNvGrpSpPr/>
          <p:nvPr/>
        </p:nvGrpSpPr>
        <p:grpSpPr>
          <a:xfrm>
            <a:off x="2286000" y="1295400"/>
            <a:ext cx="762000" cy="1600200"/>
            <a:chOff x="4953000" y="1524000"/>
            <a:chExt cx="762000" cy="1600200"/>
          </a:xfrm>
        </p:grpSpPr>
        <p:sp>
          <p:nvSpPr>
            <p:cNvPr id="2264" name="Shape 2264"/>
            <p:cNvSpPr/>
            <p:nvPr/>
          </p:nvSpPr>
          <p:spPr>
            <a:xfrm>
              <a:off x="4953000" y="1524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a:t>
              </a:r>
              <a:endParaRPr sz="1800" b="1">
                <a:solidFill>
                  <a:schemeClr val="lt1"/>
                </a:solidFill>
                <a:latin typeface="Book Antiqua"/>
                <a:ea typeface="Book Antiqua"/>
                <a:cs typeface="Book Antiqua"/>
                <a:sym typeface="Book Antiqua"/>
              </a:endParaRPr>
            </a:p>
          </p:txBody>
        </p:sp>
        <p:sp>
          <p:nvSpPr>
            <p:cNvPr id="2265" name="Shape 2265"/>
            <p:cNvSpPr/>
            <p:nvPr/>
          </p:nvSpPr>
          <p:spPr>
            <a:xfrm>
              <a:off x="4953000" y="1905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a:t>
              </a:r>
              <a:endParaRPr sz="1800" b="1">
                <a:solidFill>
                  <a:schemeClr val="lt1"/>
                </a:solidFill>
                <a:latin typeface="Book Antiqua"/>
                <a:ea typeface="Book Antiqua"/>
                <a:cs typeface="Book Antiqua"/>
                <a:sym typeface="Book Antiqua"/>
              </a:endParaRPr>
            </a:p>
          </p:txBody>
        </p:sp>
        <p:sp>
          <p:nvSpPr>
            <p:cNvPr id="2266" name="Shape 2266"/>
            <p:cNvSpPr/>
            <p:nvPr/>
          </p:nvSpPr>
          <p:spPr>
            <a:xfrm>
              <a:off x="4953000" y="2286000"/>
              <a:ext cx="762000" cy="4572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a:t>
              </a:r>
              <a:endParaRPr sz="1800" b="1">
                <a:solidFill>
                  <a:schemeClr val="lt1"/>
                </a:solidFill>
                <a:latin typeface="Book Antiqua"/>
                <a:ea typeface="Book Antiqua"/>
                <a:cs typeface="Book Antiqua"/>
                <a:sym typeface="Book Antiqua"/>
              </a:endParaRPr>
            </a:p>
          </p:txBody>
        </p:sp>
        <p:sp>
          <p:nvSpPr>
            <p:cNvPr id="2267" name="Shape 2267"/>
            <p:cNvSpPr/>
            <p:nvPr/>
          </p:nvSpPr>
          <p:spPr>
            <a:xfrm>
              <a:off x="4953000" y="27432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a:t>
              </a:r>
              <a:endParaRPr sz="1800" b="1">
                <a:solidFill>
                  <a:schemeClr val="lt1"/>
                </a:solidFill>
                <a:latin typeface="Book Antiqua"/>
                <a:ea typeface="Book Antiqua"/>
                <a:cs typeface="Book Antiqua"/>
                <a:sym typeface="Book Antiqua"/>
              </a:endParaRPr>
            </a:p>
          </p:txBody>
        </p:sp>
      </p:grpSp>
      <p:grpSp>
        <p:nvGrpSpPr>
          <p:cNvPr id="2268" name="Shape 2268"/>
          <p:cNvGrpSpPr/>
          <p:nvPr/>
        </p:nvGrpSpPr>
        <p:grpSpPr>
          <a:xfrm>
            <a:off x="5715000" y="1295400"/>
            <a:ext cx="914400" cy="4876800"/>
            <a:chOff x="609600" y="1066800"/>
            <a:chExt cx="914400" cy="4876800"/>
          </a:xfrm>
        </p:grpSpPr>
        <p:sp>
          <p:nvSpPr>
            <p:cNvPr id="2269" name="Shape 2269"/>
            <p:cNvSpPr/>
            <p:nvPr/>
          </p:nvSpPr>
          <p:spPr>
            <a:xfrm>
              <a:off x="609600" y="1066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a:t>
              </a:r>
              <a:endParaRPr sz="1800" b="1">
                <a:solidFill>
                  <a:schemeClr val="lt1"/>
                </a:solidFill>
                <a:latin typeface="Book Antiqua"/>
                <a:ea typeface="Book Antiqua"/>
                <a:cs typeface="Book Antiqua"/>
                <a:sym typeface="Book Antiqua"/>
              </a:endParaRPr>
            </a:p>
          </p:txBody>
        </p:sp>
        <p:sp>
          <p:nvSpPr>
            <p:cNvPr id="2270" name="Shape 2270"/>
            <p:cNvSpPr/>
            <p:nvPr/>
          </p:nvSpPr>
          <p:spPr>
            <a:xfrm>
              <a:off x="609600" y="4724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1100</a:t>
              </a:r>
              <a:endParaRPr sz="1800" b="1">
                <a:solidFill>
                  <a:schemeClr val="lt1"/>
                </a:solidFill>
                <a:latin typeface="Book Antiqua"/>
                <a:ea typeface="Book Antiqua"/>
                <a:cs typeface="Book Antiqua"/>
                <a:sym typeface="Book Antiqua"/>
              </a:endParaRPr>
            </a:p>
          </p:txBody>
        </p:sp>
        <p:sp>
          <p:nvSpPr>
            <p:cNvPr id="2271" name="Shape 2271"/>
            <p:cNvSpPr/>
            <p:nvPr/>
          </p:nvSpPr>
          <p:spPr>
            <a:xfrm>
              <a:off x="609600" y="4419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1011</a:t>
              </a:r>
              <a:endParaRPr sz="1800" b="1">
                <a:solidFill>
                  <a:schemeClr val="lt1"/>
                </a:solidFill>
                <a:latin typeface="Book Antiqua"/>
                <a:ea typeface="Book Antiqua"/>
                <a:cs typeface="Book Antiqua"/>
                <a:sym typeface="Book Antiqua"/>
              </a:endParaRPr>
            </a:p>
          </p:txBody>
        </p:sp>
        <p:sp>
          <p:nvSpPr>
            <p:cNvPr id="2272" name="Shape 2272"/>
            <p:cNvSpPr/>
            <p:nvPr/>
          </p:nvSpPr>
          <p:spPr>
            <a:xfrm>
              <a:off x="609600" y="4114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a:t>
              </a:r>
              <a:endParaRPr sz="1800" b="1">
                <a:solidFill>
                  <a:schemeClr val="lt1"/>
                </a:solidFill>
                <a:latin typeface="Book Antiqua"/>
                <a:ea typeface="Book Antiqua"/>
                <a:cs typeface="Book Antiqua"/>
                <a:sym typeface="Book Antiqua"/>
              </a:endParaRPr>
            </a:p>
          </p:txBody>
        </p:sp>
        <p:sp>
          <p:nvSpPr>
            <p:cNvPr id="2273" name="Shape 2273"/>
            <p:cNvSpPr/>
            <p:nvPr/>
          </p:nvSpPr>
          <p:spPr>
            <a:xfrm>
              <a:off x="609600" y="3810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1001</a:t>
              </a:r>
              <a:endParaRPr sz="1800" b="1">
                <a:solidFill>
                  <a:schemeClr val="lt1"/>
                </a:solidFill>
                <a:latin typeface="Book Antiqua"/>
                <a:ea typeface="Book Antiqua"/>
                <a:cs typeface="Book Antiqua"/>
                <a:sym typeface="Book Antiqua"/>
              </a:endParaRPr>
            </a:p>
          </p:txBody>
        </p:sp>
        <p:sp>
          <p:nvSpPr>
            <p:cNvPr id="2274" name="Shape 2274"/>
            <p:cNvSpPr/>
            <p:nvPr/>
          </p:nvSpPr>
          <p:spPr>
            <a:xfrm>
              <a:off x="609600" y="3505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1000</a:t>
              </a:r>
              <a:endParaRPr sz="1800" b="1">
                <a:solidFill>
                  <a:schemeClr val="lt1"/>
                </a:solidFill>
                <a:latin typeface="Book Antiqua"/>
                <a:ea typeface="Book Antiqua"/>
                <a:cs typeface="Book Antiqua"/>
                <a:sym typeface="Book Antiqua"/>
              </a:endParaRPr>
            </a:p>
          </p:txBody>
        </p:sp>
        <p:sp>
          <p:nvSpPr>
            <p:cNvPr id="2275" name="Shape 2275"/>
            <p:cNvSpPr/>
            <p:nvPr/>
          </p:nvSpPr>
          <p:spPr>
            <a:xfrm>
              <a:off x="609600" y="3200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0111</a:t>
              </a:r>
              <a:endParaRPr sz="1800" b="1">
                <a:solidFill>
                  <a:schemeClr val="lt1"/>
                </a:solidFill>
                <a:latin typeface="Book Antiqua"/>
                <a:ea typeface="Book Antiqua"/>
                <a:cs typeface="Book Antiqua"/>
                <a:sym typeface="Book Antiqua"/>
              </a:endParaRPr>
            </a:p>
          </p:txBody>
        </p:sp>
        <p:sp>
          <p:nvSpPr>
            <p:cNvPr id="2276" name="Shape 2276"/>
            <p:cNvSpPr/>
            <p:nvPr/>
          </p:nvSpPr>
          <p:spPr>
            <a:xfrm>
              <a:off x="609600" y="2286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0100</a:t>
              </a:r>
              <a:endParaRPr sz="1800" b="1">
                <a:solidFill>
                  <a:schemeClr val="lt1"/>
                </a:solidFill>
                <a:latin typeface="Book Antiqua"/>
                <a:ea typeface="Book Antiqua"/>
                <a:cs typeface="Book Antiqua"/>
                <a:sym typeface="Book Antiqua"/>
              </a:endParaRPr>
            </a:p>
          </p:txBody>
        </p:sp>
        <p:sp>
          <p:nvSpPr>
            <p:cNvPr id="2277" name="Shape 2277"/>
            <p:cNvSpPr/>
            <p:nvPr/>
          </p:nvSpPr>
          <p:spPr>
            <a:xfrm>
              <a:off x="609600" y="1981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0011</a:t>
              </a:r>
              <a:endParaRPr sz="1800" b="1">
                <a:solidFill>
                  <a:schemeClr val="lt1"/>
                </a:solidFill>
                <a:latin typeface="Book Antiqua"/>
                <a:ea typeface="Book Antiqua"/>
                <a:cs typeface="Book Antiqua"/>
                <a:sym typeface="Book Antiqua"/>
              </a:endParaRPr>
            </a:p>
          </p:txBody>
        </p:sp>
        <p:sp>
          <p:nvSpPr>
            <p:cNvPr id="2278" name="Shape 2278"/>
            <p:cNvSpPr/>
            <p:nvPr/>
          </p:nvSpPr>
          <p:spPr>
            <a:xfrm>
              <a:off x="609600" y="1676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0010</a:t>
              </a:r>
              <a:endParaRPr sz="1800" b="1">
                <a:solidFill>
                  <a:schemeClr val="lt1"/>
                </a:solidFill>
                <a:latin typeface="Book Antiqua"/>
                <a:ea typeface="Book Antiqua"/>
                <a:cs typeface="Book Antiqua"/>
                <a:sym typeface="Book Antiqua"/>
              </a:endParaRPr>
            </a:p>
          </p:txBody>
        </p:sp>
        <p:sp>
          <p:nvSpPr>
            <p:cNvPr id="2279" name="Shape 2279"/>
            <p:cNvSpPr/>
            <p:nvPr/>
          </p:nvSpPr>
          <p:spPr>
            <a:xfrm>
              <a:off x="609600" y="1371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a:t>
              </a:r>
              <a:endParaRPr sz="1800" b="1">
                <a:solidFill>
                  <a:schemeClr val="lt1"/>
                </a:solidFill>
                <a:latin typeface="Book Antiqua"/>
                <a:ea typeface="Book Antiqua"/>
                <a:cs typeface="Book Antiqua"/>
                <a:sym typeface="Book Antiqua"/>
              </a:endParaRPr>
            </a:p>
          </p:txBody>
        </p:sp>
        <p:sp>
          <p:nvSpPr>
            <p:cNvPr id="2280" name="Shape 2280"/>
            <p:cNvSpPr/>
            <p:nvPr/>
          </p:nvSpPr>
          <p:spPr>
            <a:xfrm>
              <a:off x="609600" y="2590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0101</a:t>
              </a:r>
              <a:endParaRPr sz="1800" b="1">
                <a:solidFill>
                  <a:schemeClr val="lt1"/>
                </a:solidFill>
                <a:latin typeface="Book Antiqua"/>
                <a:ea typeface="Book Antiqua"/>
                <a:cs typeface="Book Antiqua"/>
                <a:sym typeface="Book Antiqua"/>
              </a:endParaRPr>
            </a:p>
          </p:txBody>
        </p:sp>
        <p:sp>
          <p:nvSpPr>
            <p:cNvPr id="2281" name="Shape 2281"/>
            <p:cNvSpPr/>
            <p:nvPr/>
          </p:nvSpPr>
          <p:spPr>
            <a:xfrm>
              <a:off x="609600" y="2895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0110</a:t>
              </a:r>
              <a:endParaRPr sz="1800" b="1">
                <a:solidFill>
                  <a:schemeClr val="lt1"/>
                </a:solidFill>
                <a:latin typeface="Book Antiqua"/>
                <a:ea typeface="Book Antiqua"/>
                <a:cs typeface="Book Antiqua"/>
                <a:sym typeface="Book Antiqua"/>
              </a:endParaRPr>
            </a:p>
          </p:txBody>
        </p:sp>
        <p:sp>
          <p:nvSpPr>
            <p:cNvPr id="2282" name="Shape 2282"/>
            <p:cNvSpPr/>
            <p:nvPr/>
          </p:nvSpPr>
          <p:spPr>
            <a:xfrm>
              <a:off x="609600" y="5638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a:t>
              </a:r>
              <a:endParaRPr sz="1800" b="1">
                <a:solidFill>
                  <a:schemeClr val="lt1"/>
                </a:solidFill>
                <a:latin typeface="Book Antiqua"/>
                <a:ea typeface="Book Antiqua"/>
                <a:cs typeface="Book Antiqua"/>
                <a:sym typeface="Book Antiqua"/>
              </a:endParaRPr>
            </a:p>
          </p:txBody>
        </p:sp>
        <p:sp>
          <p:nvSpPr>
            <p:cNvPr id="2283" name="Shape 2283"/>
            <p:cNvSpPr/>
            <p:nvPr/>
          </p:nvSpPr>
          <p:spPr>
            <a:xfrm>
              <a:off x="609600" y="5334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1110</a:t>
              </a:r>
              <a:endParaRPr sz="1800" b="1">
                <a:solidFill>
                  <a:schemeClr val="lt1"/>
                </a:solidFill>
                <a:latin typeface="Book Antiqua"/>
                <a:ea typeface="Book Antiqua"/>
                <a:cs typeface="Book Antiqua"/>
                <a:sym typeface="Book Antiqua"/>
              </a:endParaRPr>
            </a:p>
          </p:txBody>
        </p:sp>
        <p:sp>
          <p:nvSpPr>
            <p:cNvPr id="2284" name="Shape 2284"/>
            <p:cNvSpPr/>
            <p:nvPr/>
          </p:nvSpPr>
          <p:spPr>
            <a:xfrm>
              <a:off x="609600" y="5029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1101</a:t>
              </a:r>
              <a:endParaRPr sz="1800" b="1">
                <a:solidFill>
                  <a:schemeClr val="lt1"/>
                </a:solidFill>
                <a:latin typeface="Book Antiqua"/>
                <a:ea typeface="Book Antiqua"/>
                <a:cs typeface="Book Antiqua"/>
                <a:sym typeface="Book Antiqua"/>
              </a:endParaRPr>
            </a:p>
          </p:txBody>
        </p:sp>
      </p:grpSp>
      <p:sp>
        <p:nvSpPr>
          <p:cNvPr id="2285" name="Shape 2285"/>
          <p:cNvSpPr/>
          <p:nvPr/>
        </p:nvSpPr>
        <p:spPr>
          <a:xfrm>
            <a:off x="5867400" y="685800"/>
            <a:ext cx="25908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Main Memory</a:t>
            </a:r>
            <a:endParaRPr sz="2400" b="1">
              <a:solidFill>
                <a:schemeClr val="lt1"/>
              </a:solidFill>
              <a:latin typeface="Book Antiqua"/>
              <a:ea typeface="Book Antiqua"/>
              <a:cs typeface="Book Antiqua"/>
              <a:sym typeface="Book Antiqua"/>
            </a:endParaRPr>
          </a:p>
        </p:txBody>
      </p:sp>
      <p:sp>
        <p:nvSpPr>
          <p:cNvPr id="2286" name="Shape 2286"/>
          <p:cNvSpPr/>
          <p:nvPr/>
        </p:nvSpPr>
        <p:spPr>
          <a:xfrm>
            <a:off x="228600" y="2895600"/>
            <a:ext cx="1524000" cy="12192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Book Antiqua"/>
                <a:ea typeface="Book Antiqua"/>
                <a:cs typeface="Book Antiqua"/>
                <a:sym typeface="Book Antiqua"/>
              </a:rPr>
              <a:t>CPU</a:t>
            </a:r>
            <a:endParaRPr sz="4000">
              <a:solidFill>
                <a:schemeClr val="lt1"/>
              </a:solidFill>
              <a:latin typeface="Book Antiqua"/>
              <a:ea typeface="Book Antiqua"/>
              <a:cs typeface="Book Antiqua"/>
              <a:sym typeface="Book Antiqua"/>
            </a:endParaRPr>
          </a:p>
        </p:txBody>
      </p:sp>
      <p:cxnSp>
        <p:nvCxnSpPr>
          <p:cNvPr id="2287" name="Shape 2287"/>
          <p:cNvCxnSpPr>
            <a:stCxn id="2286" idx="3"/>
          </p:cNvCxnSpPr>
          <p:nvPr/>
        </p:nvCxnSpPr>
        <p:spPr>
          <a:xfrm>
            <a:off x="1752600" y="3505200"/>
            <a:ext cx="2438400" cy="1500"/>
          </a:xfrm>
          <a:prstGeom prst="straightConnector1">
            <a:avLst/>
          </a:prstGeom>
          <a:noFill/>
          <a:ln w="76200" cap="flat" cmpd="sng">
            <a:solidFill>
              <a:srgbClr val="FF6803"/>
            </a:solidFill>
            <a:prstDash val="solid"/>
            <a:round/>
            <a:headEnd type="none" w="sm" len="sm"/>
            <a:tailEnd type="none" w="sm" len="sm"/>
          </a:ln>
        </p:spPr>
      </p:cxnSp>
      <p:cxnSp>
        <p:nvCxnSpPr>
          <p:cNvPr id="2288" name="Shape 2288"/>
          <p:cNvCxnSpPr/>
          <p:nvPr/>
        </p:nvCxnSpPr>
        <p:spPr>
          <a:xfrm rot="-5400000">
            <a:off x="3581400" y="2895600"/>
            <a:ext cx="1219200" cy="1588"/>
          </a:xfrm>
          <a:prstGeom prst="straightConnector1">
            <a:avLst/>
          </a:prstGeom>
          <a:noFill/>
          <a:ln w="76200" cap="flat" cmpd="sng">
            <a:solidFill>
              <a:srgbClr val="FF6803"/>
            </a:solidFill>
            <a:prstDash val="solid"/>
            <a:round/>
            <a:headEnd type="none" w="sm" len="sm"/>
            <a:tailEnd type="triangle" w="med" len="med"/>
          </a:ln>
        </p:spPr>
      </p:cxnSp>
      <p:sp>
        <p:nvSpPr>
          <p:cNvPr id="2289" name="Shape 2289"/>
          <p:cNvSpPr/>
          <p:nvPr/>
        </p:nvSpPr>
        <p:spPr>
          <a:xfrm>
            <a:off x="2209800" y="3048000"/>
            <a:ext cx="1828800" cy="4572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Book Antiqua"/>
                <a:ea typeface="Book Antiqua"/>
                <a:cs typeface="Book Antiqua"/>
                <a:sym typeface="Book Antiqua"/>
              </a:rPr>
              <a:t>Write 1010</a:t>
            </a:r>
            <a:endParaRPr sz="2400" b="1">
              <a:solidFill>
                <a:schemeClr val="dk1"/>
              </a:solidFill>
              <a:latin typeface="Book Antiqua"/>
              <a:ea typeface="Book Antiqua"/>
              <a:cs typeface="Book Antiqua"/>
              <a:sym typeface="Book Antiqua"/>
            </a:endParaRPr>
          </a:p>
        </p:txBody>
      </p:sp>
      <p:grpSp>
        <p:nvGrpSpPr>
          <p:cNvPr id="2290" name="Shape 2290"/>
          <p:cNvGrpSpPr/>
          <p:nvPr/>
        </p:nvGrpSpPr>
        <p:grpSpPr>
          <a:xfrm>
            <a:off x="1524000" y="1295400"/>
            <a:ext cx="762000" cy="1600200"/>
            <a:chOff x="4953000" y="1524000"/>
            <a:chExt cx="762000" cy="1600200"/>
          </a:xfrm>
        </p:grpSpPr>
        <p:sp>
          <p:nvSpPr>
            <p:cNvPr id="2291" name="Shape 2291"/>
            <p:cNvSpPr/>
            <p:nvPr/>
          </p:nvSpPr>
          <p:spPr>
            <a:xfrm>
              <a:off x="4953000" y="1524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a:t>
              </a:r>
              <a:endParaRPr sz="1800" b="1">
                <a:solidFill>
                  <a:schemeClr val="lt1"/>
                </a:solidFill>
                <a:latin typeface="Book Antiqua"/>
                <a:ea typeface="Book Antiqua"/>
                <a:cs typeface="Book Antiqua"/>
                <a:sym typeface="Book Antiqua"/>
              </a:endParaRPr>
            </a:p>
          </p:txBody>
        </p:sp>
        <p:sp>
          <p:nvSpPr>
            <p:cNvPr id="2292" name="Shape 2292"/>
            <p:cNvSpPr/>
            <p:nvPr/>
          </p:nvSpPr>
          <p:spPr>
            <a:xfrm>
              <a:off x="4953000" y="1905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a:t>
              </a:r>
              <a:endParaRPr sz="1800" b="1">
                <a:solidFill>
                  <a:schemeClr val="lt1"/>
                </a:solidFill>
                <a:latin typeface="Book Antiqua"/>
                <a:ea typeface="Book Antiqua"/>
                <a:cs typeface="Book Antiqua"/>
                <a:sym typeface="Book Antiqua"/>
              </a:endParaRPr>
            </a:p>
          </p:txBody>
        </p:sp>
        <p:sp>
          <p:nvSpPr>
            <p:cNvPr id="2293" name="Shape 2293"/>
            <p:cNvSpPr/>
            <p:nvPr/>
          </p:nvSpPr>
          <p:spPr>
            <a:xfrm>
              <a:off x="4953000" y="2286000"/>
              <a:ext cx="762000" cy="4572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a:t>
              </a:r>
              <a:endParaRPr sz="1800" b="1">
                <a:solidFill>
                  <a:schemeClr val="lt1"/>
                </a:solidFill>
                <a:latin typeface="Book Antiqua"/>
                <a:ea typeface="Book Antiqua"/>
                <a:cs typeface="Book Antiqua"/>
                <a:sym typeface="Book Antiqua"/>
              </a:endParaRPr>
            </a:p>
          </p:txBody>
        </p:sp>
        <p:sp>
          <p:nvSpPr>
            <p:cNvPr id="2294" name="Shape 2294"/>
            <p:cNvSpPr/>
            <p:nvPr/>
          </p:nvSpPr>
          <p:spPr>
            <a:xfrm>
              <a:off x="4953000" y="27432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a:t>
              </a:r>
              <a:endParaRPr sz="1800" b="1">
                <a:solidFill>
                  <a:schemeClr val="lt1"/>
                </a:solidFill>
                <a:latin typeface="Book Antiqua"/>
                <a:ea typeface="Book Antiqua"/>
                <a:cs typeface="Book Antiqua"/>
                <a:sym typeface="Book Antiqua"/>
              </a:endParaRPr>
            </a:p>
          </p:txBody>
        </p:sp>
      </p:grpSp>
      <p:sp>
        <p:nvSpPr>
          <p:cNvPr id="2295" name="Shape 2295"/>
          <p:cNvSpPr/>
          <p:nvPr/>
        </p:nvSpPr>
        <p:spPr>
          <a:xfrm>
            <a:off x="685800" y="685800"/>
            <a:ext cx="16002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Dirty Bit</a:t>
            </a:r>
            <a:endParaRPr sz="2400" b="1">
              <a:solidFill>
                <a:schemeClr val="lt1"/>
              </a:solidFill>
              <a:latin typeface="Book Antiqua"/>
              <a:ea typeface="Book Antiqua"/>
              <a:cs typeface="Book Antiqua"/>
              <a:sym typeface="Book Antiqua"/>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2299"/>
        <p:cNvGrpSpPr/>
        <p:nvPr/>
      </p:nvGrpSpPr>
      <p:grpSpPr>
        <a:xfrm>
          <a:off x="0" y="0"/>
          <a:ext cx="0" cy="0"/>
          <a:chOff x="0" y="0"/>
          <a:chExt cx="0" cy="0"/>
        </a:xfrm>
      </p:grpSpPr>
      <p:sp>
        <p:nvSpPr>
          <p:cNvPr id="2300" name="Shape 2300"/>
          <p:cNvSpPr txBox="1">
            <a:spLocks noGrp="1"/>
          </p:cNvSpPr>
          <p:nvPr>
            <p:ph type="title"/>
          </p:nvPr>
        </p:nvSpPr>
        <p:spPr>
          <a:xfrm>
            <a:off x="0" y="0"/>
            <a:ext cx="91440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WRITE BACK CACHE ( DURING BLOCK REPLACEMENT )</a:t>
            </a:r>
            <a:endParaRPr sz="2400" b="1" i="0" u="none" strike="noStrike" cap="small">
              <a:solidFill>
                <a:schemeClr val="dk2"/>
              </a:solidFill>
              <a:latin typeface="Book Antiqua"/>
              <a:ea typeface="Book Antiqua"/>
              <a:cs typeface="Book Antiqua"/>
              <a:sym typeface="Book Antiqua"/>
            </a:endParaRPr>
          </a:p>
        </p:txBody>
      </p:sp>
      <p:sp>
        <p:nvSpPr>
          <p:cNvPr id="2301" name="Shape 2301"/>
          <p:cNvSpPr/>
          <p:nvPr/>
        </p:nvSpPr>
        <p:spPr>
          <a:xfrm>
            <a:off x="3124200" y="1295400"/>
            <a:ext cx="1905000" cy="3810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02" name="Shape 2302"/>
          <p:cNvSpPr/>
          <p:nvPr/>
        </p:nvSpPr>
        <p:spPr>
          <a:xfrm>
            <a:off x="3124200" y="1676400"/>
            <a:ext cx="1905000" cy="3810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03" name="Shape 2303"/>
          <p:cNvSpPr/>
          <p:nvPr/>
        </p:nvSpPr>
        <p:spPr>
          <a:xfrm>
            <a:off x="3124200" y="2057400"/>
            <a:ext cx="1905000" cy="4572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04" name="Shape 2304"/>
          <p:cNvSpPr/>
          <p:nvPr/>
        </p:nvSpPr>
        <p:spPr>
          <a:xfrm>
            <a:off x="3124200" y="2514600"/>
            <a:ext cx="1905000" cy="3810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05" name="Shape 2305"/>
          <p:cNvSpPr/>
          <p:nvPr/>
        </p:nvSpPr>
        <p:spPr>
          <a:xfrm>
            <a:off x="6705600" y="12954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06" name="Shape 2306"/>
          <p:cNvSpPr/>
          <p:nvPr/>
        </p:nvSpPr>
        <p:spPr>
          <a:xfrm>
            <a:off x="6705600" y="49530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07" name="Shape 2307"/>
          <p:cNvSpPr/>
          <p:nvPr/>
        </p:nvSpPr>
        <p:spPr>
          <a:xfrm>
            <a:off x="6705600" y="46482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08" name="Shape 2308"/>
          <p:cNvSpPr/>
          <p:nvPr/>
        </p:nvSpPr>
        <p:spPr>
          <a:xfrm>
            <a:off x="6705600" y="43434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09" name="Shape 2309"/>
          <p:cNvSpPr/>
          <p:nvPr/>
        </p:nvSpPr>
        <p:spPr>
          <a:xfrm>
            <a:off x="6705600" y="4038600"/>
            <a:ext cx="1905000" cy="3048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10" name="Shape 2310"/>
          <p:cNvSpPr/>
          <p:nvPr/>
        </p:nvSpPr>
        <p:spPr>
          <a:xfrm>
            <a:off x="6705600" y="3733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11" name="Shape 2311"/>
          <p:cNvSpPr/>
          <p:nvPr/>
        </p:nvSpPr>
        <p:spPr>
          <a:xfrm>
            <a:off x="6705600" y="34290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12" name="Shape 2312"/>
          <p:cNvSpPr/>
          <p:nvPr/>
        </p:nvSpPr>
        <p:spPr>
          <a:xfrm>
            <a:off x="6705600" y="25146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13" name="Shape 2313"/>
          <p:cNvSpPr/>
          <p:nvPr/>
        </p:nvSpPr>
        <p:spPr>
          <a:xfrm>
            <a:off x="6705600" y="22098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14" name="Shape 2314"/>
          <p:cNvSpPr/>
          <p:nvPr/>
        </p:nvSpPr>
        <p:spPr>
          <a:xfrm>
            <a:off x="6705600" y="19050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15" name="Shape 2315"/>
          <p:cNvSpPr/>
          <p:nvPr/>
        </p:nvSpPr>
        <p:spPr>
          <a:xfrm>
            <a:off x="6705600" y="1600200"/>
            <a:ext cx="1905000" cy="3048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16" name="Shape 2316"/>
          <p:cNvSpPr/>
          <p:nvPr/>
        </p:nvSpPr>
        <p:spPr>
          <a:xfrm>
            <a:off x="6705600" y="2819400"/>
            <a:ext cx="1905000" cy="3048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17" name="Shape 2317"/>
          <p:cNvSpPr/>
          <p:nvPr/>
        </p:nvSpPr>
        <p:spPr>
          <a:xfrm>
            <a:off x="6705600" y="31242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18" name="Shape 2318"/>
          <p:cNvSpPr/>
          <p:nvPr/>
        </p:nvSpPr>
        <p:spPr>
          <a:xfrm>
            <a:off x="6705600" y="58674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19" name="Shape 2319"/>
          <p:cNvSpPr/>
          <p:nvPr/>
        </p:nvSpPr>
        <p:spPr>
          <a:xfrm>
            <a:off x="6705600" y="55626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20" name="Shape 2320"/>
          <p:cNvSpPr/>
          <p:nvPr/>
        </p:nvSpPr>
        <p:spPr>
          <a:xfrm>
            <a:off x="6705600" y="5257800"/>
            <a:ext cx="1905000" cy="3048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21" name="Shape 2321"/>
          <p:cNvSpPr/>
          <p:nvPr/>
        </p:nvSpPr>
        <p:spPr>
          <a:xfrm>
            <a:off x="3505200" y="609600"/>
            <a:ext cx="16002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Cache</a:t>
            </a:r>
            <a:endParaRPr sz="2400" b="1">
              <a:solidFill>
                <a:schemeClr val="lt1"/>
              </a:solidFill>
              <a:latin typeface="Book Antiqua"/>
              <a:ea typeface="Book Antiqua"/>
              <a:cs typeface="Book Antiqua"/>
              <a:sym typeface="Book Antiqua"/>
            </a:endParaRPr>
          </a:p>
        </p:txBody>
      </p:sp>
      <p:grpSp>
        <p:nvGrpSpPr>
          <p:cNvPr id="2322" name="Shape 2322"/>
          <p:cNvGrpSpPr/>
          <p:nvPr/>
        </p:nvGrpSpPr>
        <p:grpSpPr>
          <a:xfrm>
            <a:off x="2286000" y="1295400"/>
            <a:ext cx="762000" cy="1600200"/>
            <a:chOff x="4953000" y="1524000"/>
            <a:chExt cx="762000" cy="1600200"/>
          </a:xfrm>
        </p:grpSpPr>
        <p:sp>
          <p:nvSpPr>
            <p:cNvPr id="2323" name="Shape 2323"/>
            <p:cNvSpPr/>
            <p:nvPr/>
          </p:nvSpPr>
          <p:spPr>
            <a:xfrm>
              <a:off x="4953000" y="1524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a:t>
              </a:r>
              <a:endParaRPr sz="1800" b="1">
                <a:solidFill>
                  <a:schemeClr val="lt1"/>
                </a:solidFill>
                <a:latin typeface="Book Antiqua"/>
                <a:ea typeface="Book Antiqua"/>
                <a:cs typeface="Book Antiqua"/>
                <a:sym typeface="Book Antiqua"/>
              </a:endParaRPr>
            </a:p>
          </p:txBody>
        </p:sp>
        <p:sp>
          <p:nvSpPr>
            <p:cNvPr id="2324" name="Shape 2324"/>
            <p:cNvSpPr/>
            <p:nvPr/>
          </p:nvSpPr>
          <p:spPr>
            <a:xfrm>
              <a:off x="4953000" y="1905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a:t>
              </a:r>
              <a:endParaRPr sz="1800" b="1">
                <a:solidFill>
                  <a:schemeClr val="lt1"/>
                </a:solidFill>
                <a:latin typeface="Book Antiqua"/>
                <a:ea typeface="Book Antiqua"/>
                <a:cs typeface="Book Antiqua"/>
                <a:sym typeface="Book Antiqua"/>
              </a:endParaRPr>
            </a:p>
          </p:txBody>
        </p:sp>
        <p:sp>
          <p:nvSpPr>
            <p:cNvPr id="2325" name="Shape 2325"/>
            <p:cNvSpPr/>
            <p:nvPr/>
          </p:nvSpPr>
          <p:spPr>
            <a:xfrm>
              <a:off x="4953000" y="2286000"/>
              <a:ext cx="762000" cy="4572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a:t>
              </a:r>
              <a:endParaRPr sz="1800" b="1">
                <a:solidFill>
                  <a:schemeClr val="lt1"/>
                </a:solidFill>
                <a:latin typeface="Book Antiqua"/>
                <a:ea typeface="Book Antiqua"/>
                <a:cs typeface="Book Antiqua"/>
                <a:sym typeface="Book Antiqua"/>
              </a:endParaRPr>
            </a:p>
          </p:txBody>
        </p:sp>
        <p:sp>
          <p:nvSpPr>
            <p:cNvPr id="2326" name="Shape 2326"/>
            <p:cNvSpPr/>
            <p:nvPr/>
          </p:nvSpPr>
          <p:spPr>
            <a:xfrm>
              <a:off x="4953000" y="27432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a:t>
              </a:r>
              <a:endParaRPr sz="1800" b="1">
                <a:solidFill>
                  <a:schemeClr val="lt1"/>
                </a:solidFill>
                <a:latin typeface="Book Antiqua"/>
                <a:ea typeface="Book Antiqua"/>
                <a:cs typeface="Book Antiqua"/>
                <a:sym typeface="Book Antiqua"/>
              </a:endParaRPr>
            </a:p>
          </p:txBody>
        </p:sp>
      </p:grpSp>
      <p:grpSp>
        <p:nvGrpSpPr>
          <p:cNvPr id="2327" name="Shape 2327"/>
          <p:cNvGrpSpPr/>
          <p:nvPr/>
        </p:nvGrpSpPr>
        <p:grpSpPr>
          <a:xfrm>
            <a:off x="5715000" y="1295400"/>
            <a:ext cx="914400" cy="4876800"/>
            <a:chOff x="609600" y="1066800"/>
            <a:chExt cx="914400" cy="4876800"/>
          </a:xfrm>
        </p:grpSpPr>
        <p:sp>
          <p:nvSpPr>
            <p:cNvPr id="2328" name="Shape 2328"/>
            <p:cNvSpPr/>
            <p:nvPr/>
          </p:nvSpPr>
          <p:spPr>
            <a:xfrm>
              <a:off x="609600" y="1066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a:t>
              </a:r>
              <a:endParaRPr sz="1800" b="1">
                <a:solidFill>
                  <a:schemeClr val="lt1"/>
                </a:solidFill>
                <a:latin typeface="Book Antiqua"/>
                <a:ea typeface="Book Antiqua"/>
                <a:cs typeface="Book Antiqua"/>
                <a:sym typeface="Book Antiqua"/>
              </a:endParaRPr>
            </a:p>
          </p:txBody>
        </p:sp>
        <p:sp>
          <p:nvSpPr>
            <p:cNvPr id="2329" name="Shape 2329"/>
            <p:cNvSpPr/>
            <p:nvPr/>
          </p:nvSpPr>
          <p:spPr>
            <a:xfrm>
              <a:off x="609600" y="4724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1100</a:t>
              </a:r>
              <a:endParaRPr sz="1800" b="1">
                <a:solidFill>
                  <a:schemeClr val="lt1"/>
                </a:solidFill>
                <a:latin typeface="Book Antiqua"/>
                <a:ea typeface="Book Antiqua"/>
                <a:cs typeface="Book Antiqua"/>
                <a:sym typeface="Book Antiqua"/>
              </a:endParaRPr>
            </a:p>
          </p:txBody>
        </p:sp>
        <p:sp>
          <p:nvSpPr>
            <p:cNvPr id="2330" name="Shape 2330"/>
            <p:cNvSpPr/>
            <p:nvPr/>
          </p:nvSpPr>
          <p:spPr>
            <a:xfrm>
              <a:off x="609600" y="4419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1011</a:t>
              </a:r>
              <a:endParaRPr sz="1800" b="1">
                <a:solidFill>
                  <a:schemeClr val="lt1"/>
                </a:solidFill>
                <a:latin typeface="Book Antiqua"/>
                <a:ea typeface="Book Antiqua"/>
                <a:cs typeface="Book Antiqua"/>
                <a:sym typeface="Book Antiqua"/>
              </a:endParaRPr>
            </a:p>
          </p:txBody>
        </p:sp>
        <p:sp>
          <p:nvSpPr>
            <p:cNvPr id="2331" name="Shape 2331"/>
            <p:cNvSpPr/>
            <p:nvPr/>
          </p:nvSpPr>
          <p:spPr>
            <a:xfrm>
              <a:off x="609600" y="4114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a:t>
              </a:r>
              <a:endParaRPr sz="1800" b="1">
                <a:solidFill>
                  <a:schemeClr val="lt1"/>
                </a:solidFill>
                <a:latin typeface="Book Antiqua"/>
                <a:ea typeface="Book Antiqua"/>
                <a:cs typeface="Book Antiqua"/>
                <a:sym typeface="Book Antiqua"/>
              </a:endParaRPr>
            </a:p>
          </p:txBody>
        </p:sp>
        <p:sp>
          <p:nvSpPr>
            <p:cNvPr id="2332" name="Shape 2332"/>
            <p:cNvSpPr/>
            <p:nvPr/>
          </p:nvSpPr>
          <p:spPr>
            <a:xfrm>
              <a:off x="609600" y="3810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1001</a:t>
              </a:r>
              <a:endParaRPr sz="1800" b="1">
                <a:solidFill>
                  <a:schemeClr val="lt1"/>
                </a:solidFill>
                <a:latin typeface="Book Antiqua"/>
                <a:ea typeface="Book Antiqua"/>
                <a:cs typeface="Book Antiqua"/>
                <a:sym typeface="Book Antiqua"/>
              </a:endParaRPr>
            </a:p>
          </p:txBody>
        </p:sp>
        <p:sp>
          <p:nvSpPr>
            <p:cNvPr id="2333" name="Shape 2333"/>
            <p:cNvSpPr/>
            <p:nvPr/>
          </p:nvSpPr>
          <p:spPr>
            <a:xfrm>
              <a:off x="609600" y="3505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1000</a:t>
              </a:r>
              <a:endParaRPr sz="1800" b="1">
                <a:solidFill>
                  <a:schemeClr val="lt1"/>
                </a:solidFill>
                <a:latin typeface="Book Antiqua"/>
                <a:ea typeface="Book Antiqua"/>
                <a:cs typeface="Book Antiqua"/>
                <a:sym typeface="Book Antiqua"/>
              </a:endParaRPr>
            </a:p>
          </p:txBody>
        </p:sp>
        <p:sp>
          <p:nvSpPr>
            <p:cNvPr id="2334" name="Shape 2334"/>
            <p:cNvSpPr/>
            <p:nvPr/>
          </p:nvSpPr>
          <p:spPr>
            <a:xfrm>
              <a:off x="609600" y="3200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0111</a:t>
              </a:r>
              <a:endParaRPr sz="1800" b="1">
                <a:solidFill>
                  <a:schemeClr val="lt1"/>
                </a:solidFill>
                <a:latin typeface="Book Antiqua"/>
                <a:ea typeface="Book Antiqua"/>
                <a:cs typeface="Book Antiqua"/>
                <a:sym typeface="Book Antiqua"/>
              </a:endParaRPr>
            </a:p>
          </p:txBody>
        </p:sp>
        <p:sp>
          <p:nvSpPr>
            <p:cNvPr id="2335" name="Shape 2335"/>
            <p:cNvSpPr/>
            <p:nvPr/>
          </p:nvSpPr>
          <p:spPr>
            <a:xfrm>
              <a:off x="609600" y="2286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0100</a:t>
              </a:r>
              <a:endParaRPr sz="1800" b="1">
                <a:solidFill>
                  <a:schemeClr val="lt1"/>
                </a:solidFill>
                <a:latin typeface="Book Antiqua"/>
                <a:ea typeface="Book Antiqua"/>
                <a:cs typeface="Book Antiqua"/>
                <a:sym typeface="Book Antiqua"/>
              </a:endParaRPr>
            </a:p>
          </p:txBody>
        </p:sp>
        <p:sp>
          <p:nvSpPr>
            <p:cNvPr id="2336" name="Shape 2336"/>
            <p:cNvSpPr/>
            <p:nvPr/>
          </p:nvSpPr>
          <p:spPr>
            <a:xfrm>
              <a:off x="609600" y="1981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0011</a:t>
              </a:r>
              <a:endParaRPr sz="1800" b="1">
                <a:solidFill>
                  <a:schemeClr val="lt1"/>
                </a:solidFill>
                <a:latin typeface="Book Antiqua"/>
                <a:ea typeface="Book Antiqua"/>
                <a:cs typeface="Book Antiqua"/>
                <a:sym typeface="Book Antiqua"/>
              </a:endParaRPr>
            </a:p>
          </p:txBody>
        </p:sp>
        <p:sp>
          <p:nvSpPr>
            <p:cNvPr id="2337" name="Shape 2337"/>
            <p:cNvSpPr/>
            <p:nvPr/>
          </p:nvSpPr>
          <p:spPr>
            <a:xfrm>
              <a:off x="609600" y="1676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0010</a:t>
              </a:r>
              <a:endParaRPr sz="1800" b="1">
                <a:solidFill>
                  <a:schemeClr val="lt1"/>
                </a:solidFill>
                <a:latin typeface="Book Antiqua"/>
                <a:ea typeface="Book Antiqua"/>
                <a:cs typeface="Book Antiqua"/>
                <a:sym typeface="Book Antiqua"/>
              </a:endParaRPr>
            </a:p>
          </p:txBody>
        </p:sp>
        <p:sp>
          <p:nvSpPr>
            <p:cNvPr id="2338" name="Shape 2338"/>
            <p:cNvSpPr/>
            <p:nvPr/>
          </p:nvSpPr>
          <p:spPr>
            <a:xfrm>
              <a:off x="609600" y="1371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a:t>
              </a:r>
              <a:endParaRPr sz="1800" b="1">
                <a:solidFill>
                  <a:schemeClr val="lt1"/>
                </a:solidFill>
                <a:latin typeface="Book Antiqua"/>
                <a:ea typeface="Book Antiqua"/>
                <a:cs typeface="Book Antiqua"/>
                <a:sym typeface="Book Antiqua"/>
              </a:endParaRPr>
            </a:p>
          </p:txBody>
        </p:sp>
        <p:sp>
          <p:nvSpPr>
            <p:cNvPr id="2339" name="Shape 2339"/>
            <p:cNvSpPr/>
            <p:nvPr/>
          </p:nvSpPr>
          <p:spPr>
            <a:xfrm>
              <a:off x="609600" y="2590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0101</a:t>
              </a:r>
              <a:endParaRPr sz="1800" b="1">
                <a:solidFill>
                  <a:schemeClr val="lt1"/>
                </a:solidFill>
                <a:latin typeface="Book Antiqua"/>
                <a:ea typeface="Book Antiqua"/>
                <a:cs typeface="Book Antiqua"/>
                <a:sym typeface="Book Antiqua"/>
              </a:endParaRPr>
            </a:p>
          </p:txBody>
        </p:sp>
        <p:sp>
          <p:nvSpPr>
            <p:cNvPr id="2340" name="Shape 2340"/>
            <p:cNvSpPr/>
            <p:nvPr/>
          </p:nvSpPr>
          <p:spPr>
            <a:xfrm>
              <a:off x="609600" y="2895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0110</a:t>
              </a:r>
              <a:endParaRPr sz="1800" b="1">
                <a:solidFill>
                  <a:schemeClr val="lt1"/>
                </a:solidFill>
                <a:latin typeface="Book Antiqua"/>
                <a:ea typeface="Book Antiqua"/>
                <a:cs typeface="Book Antiqua"/>
                <a:sym typeface="Book Antiqua"/>
              </a:endParaRPr>
            </a:p>
          </p:txBody>
        </p:sp>
        <p:sp>
          <p:nvSpPr>
            <p:cNvPr id="2341" name="Shape 2341"/>
            <p:cNvSpPr/>
            <p:nvPr/>
          </p:nvSpPr>
          <p:spPr>
            <a:xfrm>
              <a:off x="609600" y="5638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a:t>
              </a:r>
              <a:endParaRPr sz="1800" b="1">
                <a:solidFill>
                  <a:schemeClr val="lt1"/>
                </a:solidFill>
                <a:latin typeface="Book Antiqua"/>
                <a:ea typeface="Book Antiqua"/>
                <a:cs typeface="Book Antiqua"/>
                <a:sym typeface="Book Antiqua"/>
              </a:endParaRPr>
            </a:p>
          </p:txBody>
        </p:sp>
        <p:sp>
          <p:nvSpPr>
            <p:cNvPr id="2342" name="Shape 2342"/>
            <p:cNvSpPr/>
            <p:nvPr/>
          </p:nvSpPr>
          <p:spPr>
            <a:xfrm>
              <a:off x="609600" y="5334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1110</a:t>
              </a:r>
              <a:endParaRPr sz="1800" b="1">
                <a:solidFill>
                  <a:schemeClr val="lt1"/>
                </a:solidFill>
                <a:latin typeface="Book Antiqua"/>
                <a:ea typeface="Book Antiqua"/>
                <a:cs typeface="Book Antiqua"/>
                <a:sym typeface="Book Antiqua"/>
              </a:endParaRPr>
            </a:p>
          </p:txBody>
        </p:sp>
        <p:sp>
          <p:nvSpPr>
            <p:cNvPr id="2343" name="Shape 2343"/>
            <p:cNvSpPr/>
            <p:nvPr/>
          </p:nvSpPr>
          <p:spPr>
            <a:xfrm>
              <a:off x="609600" y="5029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1101</a:t>
              </a:r>
              <a:endParaRPr sz="1800" b="1">
                <a:solidFill>
                  <a:schemeClr val="lt1"/>
                </a:solidFill>
                <a:latin typeface="Book Antiqua"/>
                <a:ea typeface="Book Antiqua"/>
                <a:cs typeface="Book Antiqua"/>
                <a:sym typeface="Book Antiqua"/>
              </a:endParaRPr>
            </a:p>
          </p:txBody>
        </p:sp>
      </p:grpSp>
      <p:sp>
        <p:nvSpPr>
          <p:cNvPr id="2344" name="Shape 2344"/>
          <p:cNvSpPr/>
          <p:nvPr/>
        </p:nvSpPr>
        <p:spPr>
          <a:xfrm>
            <a:off x="5867400" y="685800"/>
            <a:ext cx="25908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Main Memory</a:t>
            </a:r>
            <a:endParaRPr sz="2400" b="1">
              <a:solidFill>
                <a:schemeClr val="lt1"/>
              </a:solidFill>
              <a:latin typeface="Book Antiqua"/>
              <a:ea typeface="Book Antiqua"/>
              <a:cs typeface="Book Antiqua"/>
              <a:sym typeface="Book Antiqua"/>
            </a:endParaRPr>
          </a:p>
        </p:txBody>
      </p:sp>
      <p:sp>
        <p:nvSpPr>
          <p:cNvPr id="2345" name="Shape 2345"/>
          <p:cNvSpPr/>
          <p:nvPr/>
        </p:nvSpPr>
        <p:spPr>
          <a:xfrm>
            <a:off x="228600" y="2895600"/>
            <a:ext cx="1524000" cy="12192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Book Antiqua"/>
                <a:ea typeface="Book Antiqua"/>
                <a:cs typeface="Book Antiqua"/>
                <a:sym typeface="Book Antiqua"/>
              </a:rPr>
              <a:t>CPU</a:t>
            </a:r>
            <a:endParaRPr sz="4000">
              <a:solidFill>
                <a:schemeClr val="lt1"/>
              </a:solidFill>
              <a:latin typeface="Book Antiqua"/>
              <a:ea typeface="Book Antiqua"/>
              <a:cs typeface="Book Antiqua"/>
              <a:sym typeface="Book Antiqua"/>
            </a:endParaRPr>
          </a:p>
        </p:txBody>
      </p:sp>
      <p:cxnSp>
        <p:nvCxnSpPr>
          <p:cNvPr id="2346" name="Shape 2346"/>
          <p:cNvCxnSpPr>
            <a:stCxn id="2345" idx="3"/>
          </p:cNvCxnSpPr>
          <p:nvPr/>
        </p:nvCxnSpPr>
        <p:spPr>
          <a:xfrm>
            <a:off x="1752600" y="3505200"/>
            <a:ext cx="2438400" cy="1500"/>
          </a:xfrm>
          <a:prstGeom prst="straightConnector1">
            <a:avLst/>
          </a:prstGeom>
          <a:noFill/>
          <a:ln w="76200" cap="flat" cmpd="sng">
            <a:solidFill>
              <a:srgbClr val="FF6803"/>
            </a:solidFill>
            <a:prstDash val="solid"/>
            <a:round/>
            <a:headEnd type="none" w="sm" len="sm"/>
            <a:tailEnd type="none" w="sm" len="sm"/>
          </a:ln>
        </p:spPr>
      </p:cxnSp>
      <p:sp>
        <p:nvSpPr>
          <p:cNvPr id="2347" name="Shape 2347"/>
          <p:cNvSpPr/>
          <p:nvPr/>
        </p:nvSpPr>
        <p:spPr>
          <a:xfrm>
            <a:off x="1981200" y="3048000"/>
            <a:ext cx="1828800" cy="3810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Book Antiqua"/>
                <a:ea typeface="Book Antiqua"/>
                <a:cs typeface="Book Antiqua"/>
                <a:sym typeface="Book Antiqua"/>
              </a:rPr>
              <a:t>Read 0010</a:t>
            </a:r>
            <a:endParaRPr sz="2400" b="1">
              <a:solidFill>
                <a:schemeClr val="dk1"/>
              </a:solidFill>
              <a:latin typeface="Book Antiqua"/>
              <a:ea typeface="Book Antiqua"/>
              <a:cs typeface="Book Antiqua"/>
              <a:sym typeface="Book Antiqua"/>
            </a:endParaRPr>
          </a:p>
        </p:txBody>
      </p:sp>
      <p:grpSp>
        <p:nvGrpSpPr>
          <p:cNvPr id="2348" name="Shape 2348"/>
          <p:cNvGrpSpPr/>
          <p:nvPr/>
        </p:nvGrpSpPr>
        <p:grpSpPr>
          <a:xfrm>
            <a:off x="1524000" y="1295400"/>
            <a:ext cx="762000" cy="1600200"/>
            <a:chOff x="4953000" y="1524000"/>
            <a:chExt cx="762000" cy="1600200"/>
          </a:xfrm>
        </p:grpSpPr>
        <p:sp>
          <p:nvSpPr>
            <p:cNvPr id="2349" name="Shape 2349"/>
            <p:cNvSpPr/>
            <p:nvPr/>
          </p:nvSpPr>
          <p:spPr>
            <a:xfrm>
              <a:off x="4953000" y="1524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a:t>
              </a:r>
              <a:endParaRPr sz="1800" b="1">
                <a:solidFill>
                  <a:schemeClr val="lt1"/>
                </a:solidFill>
                <a:latin typeface="Book Antiqua"/>
                <a:ea typeface="Book Antiqua"/>
                <a:cs typeface="Book Antiqua"/>
                <a:sym typeface="Book Antiqua"/>
              </a:endParaRPr>
            </a:p>
          </p:txBody>
        </p:sp>
        <p:sp>
          <p:nvSpPr>
            <p:cNvPr id="2350" name="Shape 2350"/>
            <p:cNvSpPr/>
            <p:nvPr/>
          </p:nvSpPr>
          <p:spPr>
            <a:xfrm>
              <a:off x="4953000" y="1905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a:t>
              </a:r>
              <a:endParaRPr sz="1800" b="1">
                <a:solidFill>
                  <a:schemeClr val="lt1"/>
                </a:solidFill>
                <a:latin typeface="Book Antiqua"/>
                <a:ea typeface="Book Antiqua"/>
                <a:cs typeface="Book Antiqua"/>
                <a:sym typeface="Book Antiqua"/>
              </a:endParaRPr>
            </a:p>
          </p:txBody>
        </p:sp>
        <p:sp>
          <p:nvSpPr>
            <p:cNvPr id="2351" name="Shape 2351"/>
            <p:cNvSpPr/>
            <p:nvPr/>
          </p:nvSpPr>
          <p:spPr>
            <a:xfrm>
              <a:off x="4953000" y="2286000"/>
              <a:ext cx="762000" cy="4572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a:t>
              </a:r>
              <a:endParaRPr sz="1800" b="1">
                <a:solidFill>
                  <a:schemeClr val="lt1"/>
                </a:solidFill>
                <a:latin typeface="Book Antiqua"/>
                <a:ea typeface="Book Antiqua"/>
                <a:cs typeface="Book Antiqua"/>
                <a:sym typeface="Book Antiqua"/>
              </a:endParaRPr>
            </a:p>
          </p:txBody>
        </p:sp>
        <p:sp>
          <p:nvSpPr>
            <p:cNvPr id="2352" name="Shape 2352"/>
            <p:cNvSpPr/>
            <p:nvPr/>
          </p:nvSpPr>
          <p:spPr>
            <a:xfrm>
              <a:off x="4953000" y="27432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a:t>
              </a:r>
              <a:endParaRPr sz="1800" b="1">
                <a:solidFill>
                  <a:schemeClr val="lt1"/>
                </a:solidFill>
                <a:latin typeface="Book Antiqua"/>
                <a:ea typeface="Book Antiqua"/>
                <a:cs typeface="Book Antiqua"/>
                <a:sym typeface="Book Antiqua"/>
              </a:endParaRPr>
            </a:p>
          </p:txBody>
        </p:sp>
      </p:grpSp>
      <p:sp>
        <p:nvSpPr>
          <p:cNvPr id="2353" name="Shape 2353"/>
          <p:cNvSpPr/>
          <p:nvPr/>
        </p:nvSpPr>
        <p:spPr>
          <a:xfrm>
            <a:off x="685800" y="685800"/>
            <a:ext cx="16002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Dirty Bit</a:t>
            </a:r>
            <a:endParaRPr sz="2400" b="1">
              <a:solidFill>
                <a:schemeClr val="lt1"/>
              </a:solidFill>
              <a:latin typeface="Book Antiqua"/>
              <a:ea typeface="Book Antiqua"/>
              <a:cs typeface="Book Antiqua"/>
              <a:sym typeface="Book Antiqua"/>
            </a:endParaRPr>
          </a:p>
        </p:txBody>
      </p:sp>
      <p:cxnSp>
        <p:nvCxnSpPr>
          <p:cNvPr id="2354" name="Shape 2354"/>
          <p:cNvCxnSpPr/>
          <p:nvPr/>
        </p:nvCxnSpPr>
        <p:spPr>
          <a:xfrm>
            <a:off x="4114800" y="2286000"/>
            <a:ext cx="3352800" cy="2209800"/>
          </a:xfrm>
          <a:prstGeom prst="straightConnector1">
            <a:avLst/>
          </a:prstGeom>
          <a:noFill/>
          <a:ln w="76200" cap="flat" cmpd="sng">
            <a:solidFill>
              <a:srgbClr val="FFFF00"/>
            </a:solidFill>
            <a:prstDash val="solid"/>
            <a:round/>
            <a:headEnd type="none" w="sm" len="sm"/>
            <a:tailEnd type="stealth" w="med" len="med"/>
          </a:ln>
        </p:spPr>
      </p:cxnSp>
      <p:sp>
        <p:nvSpPr>
          <p:cNvPr id="2355" name="Shape 2355"/>
          <p:cNvSpPr/>
          <p:nvPr/>
        </p:nvSpPr>
        <p:spPr>
          <a:xfrm rot="1800000">
            <a:off x="4762133" y="2464924"/>
            <a:ext cx="1143000" cy="4572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Book Antiqua"/>
                <a:ea typeface="Book Antiqua"/>
                <a:cs typeface="Book Antiqua"/>
                <a:sym typeface="Book Antiqua"/>
              </a:rPr>
              <a:t>Copy</a:t>
            </a:r>
            <a:endParaRPr sz="2400" b="1">
              <a:solidFill>
                <a:schemeClr val="dk1"/>
              </a:solidFill>
              <a:latin typeface="Book Antiqua"/>
              <a:ea typeface="Book Antiqua"/>
              <a:cs typeface="Book Antiqua"/>
              <a:sym typeface="Book Antiqua"/>
            </a:endParaRPr>
          </a:p>
        </p:txBody>
      </p:sp>
      <p:cxnSp>
        <p:nvCxnSpPr>
          <p:cNvPr id="2356" name="Shape 2356"/>
          <p:cNvCxnSpPr/>
          <p:nvPr/>
        </p:nvCxnSpPr>
        <p:spPr>
          <a:xfrm flipH="1">
            <a:off x="4495800" y="2057400"/>
            <a:ext cx="3429000" cy="152400"/>
          </a:xfrm>
          <a:prstGeom prst="straightConnector1">
            <a:avLst/>
          </a:prstGeom>
          <a:noFill/>
          <a:ln w="76200" cap="flat" cmpd="sng">
            <a:solidFill>
              <a:srgbClr val="FFFF00"/>
            </a:solidFill>
            <a:prstDash val="solid"/>
            <a:round/>
            <a:headEnd type="none" w="sm" len="sm"/>
            <a:tailEnd type="stealth" w="med" len="med"/>
          </a:ln>
        </p:spPr>
      </p:cxnSp>
      <p:sp>
        <p:nvSpPr>
          <p:cNvPr id="2357" name="Shape 2357"/>
          <p:cNvSpPr/>
          <p:nvPr/>
        </p:nvSpPr>
        <p:spPr>
          <a:xfrm>
            <a:off x="4724400" y="1600200"/>
            <a:ext cx="1143000" cy="4572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Book Antiqua"/>
                <a:ea typeface="Book Antiqua"/>
                <a:cs typeface="Book Antiqua"/>
                <a:sym typeface="Book Antiqua"/>
              </a:rPr>
              <a:t>Load</a:t>
            </a:r>
            <a:endParaRPr sz="2400" b="1">
              <a:solidFill>
                <a:schemeClr val="dk1"/>
              </a:solidFill>
              <a:latin typeface="Book Antiqua"/>
              <a:ea typeface="Book Antiqua"/>
              <a:cs typeface="Book Antiqua"/>
              <a:sym typeface="Book Antiqua"/>
            </a:endParaRPr>
          </a:p>
        </p:txBody>
      </p:sp>
      <p:cxnSp>
        <p:nvCxnSpPr>
          <p:cNvPr id="2358" name="Shape 2358"/>
          <p:cNvCxnSpPr/>
          <p:nvPr/>
        </p:nvCxnSpPr>
        <p:spPr>
          <a:xfrm rot="-5400000">
            <a:off x="3886200" y="3200400"/>
            <a:ext cx="609600" cy="1588"/>
          </a:xfrm>
          <a:prstGeom prst="straightConnector1">
            <a:avLst/>
          </a:prstGeom>
          <a:noFill/>
          <a:ln w="76200" cap="flat" cmpd="sng">
            <a:solidFill>
              <a:srgbClr val="E65C01"/>
            </a:solidFill>
            <a:prstDash val="solid"/>
            <a:round/>
            <a:headEnd type="none" w="sm" len="sm"/>
            <a:tailEnd type="stealth" w="med" len="med"/>
          </a:ln>
        </p:spPr>
      </p:cxnSp>
      <p:sp>
        <p:nvSpPr>
          <p:cNvPr id="2359" name="Shape 2359"/>
          <p:cNvSpPr/>
          <p:nvPr/>
        </p:nvSpPr>
        <p:spPr>
          <a:xfrm>
            <a:off x="4800600" y="3276600"/>
            <a:ext cx="685800" cy="533400"/>
          </a:xfrm>
          <a:prstGeom prst="ellipse">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2</a:t>
            </a:r>
            <a:endParaRPr sz="2400" b="1">
              <a:solidFill>
                <a:schemeClr val="lt1"/>
              </a:solidFill>
              <a:latin typeface="Book Antiqua"/>
              <a:ea typeface="Book Antiqua"/>
              <a:cs typeface="Book Antiqua"/>
              <a:sym typeface="Book Antiqua"/>
            </a:endParaRPr>
          </a:p>
        </p:txBody>
      </p:sp>
      <p:sp>
        <p:nvSpPr>
          <p:cNvPr id="2360" name="Shape 2360"/>
          <p:cNvSpPr/>
          <p:nvPr/>
        </p:nvSpPr>
        <p:spPr>
          <a:xfrm>
            <a:off x="6705600" y="1524000"/>
            <a:ext cx="685800" cy="533400"/>
          </a:xfrm>
          <a:prstGeom prst="ellipse">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3</a:t>
            </a:r>
            <a:endParaRPr sz="2400" b="1">
              <a:solidFill>
                <a:schemeClr val="lt1"/>
              </a:solidFill>
              <a:latin typeface="Book Antiqua"/>
              <a:ea typeface="Book Antiqua"/>
              <a:cs typeface="Book Antiqua"/>
              <a:sym typeface="Book Antiqua"/>
            </a:endParaRPr>
          </a:p>
        </p:txBody>
      </p:sp>
      <p:sp>
        <p:nvSpPr>
          <p:cNvPr id="2361" name="Shape 2361"/>
          <p:cNvSpPr/>
          <p:nvPr/>
        </p:nvSpPr>
        <p:spPr>
          <a:xfrm>
            <a:off x="2514600" y="3581400"/>
            <a:ext cx="685800" cy="533400"/>
          </a:xfrm>
          <a:prstGeom prst="ellipse">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1</a:t>
            </a:r>
            <a:endParaRPr sz="2400" b="1">
              <a:solidFill>
                <a:schemeClr val="lt1"/>
              </a:solidFill>
              <a:latin typeface="Book Antiqua"/>
              <a:ea typeface="Book Antiqua"/>
              <a:cs typeface="Book Antiqua"/>
              <a:sym typeface="Book Antiqua"/>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2365"/>
        <p:cNvGrpSpPr/>
        <p:nvPr/>
      </p:nvGrpSpPr>
      <p:grpSpPr>
        <a:xfrm>
          <a:off x="0" y="0"/>
          <a:ext cx="0" cy="0"/>
          <a:chOff x="0" y="0"/>
          <a:chExt cx="0" cy="0"/>
        </a:xfrm>
      </p:grpSpPr>
      <p:sp>
        <p:nvSpPr>
          <p:cNvPr id="2366" name="Shape 2366"/>
          <p:cNvSpPr txBox="1">
            <a:spLocks noGrp="1"/>
          </p:cNvSpPr>
          <p:nvPr>
            <p:ph type="title"/>
          </p:nvPr>
        </p:nvSpPr>
        <p:spPr>
          <a:xfrm>
            <a:off x="0" y="0"/>
            <a:ext cx="9144000" cy="6858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WRITE THROUGH VS WRITE BACK CACHE</a:t>
            </a:r>
            <a:endParaRPr sz="2400" b="1" i="0" u="none" strike="noStrike" cap="small">
              <a:solidFill>
                <a:schemeClr val="dk2"/>
              </a:solidFill>
              <a:latin typeface="Book Antiqua"/>
              <a:ea typeface="Book Antiqua"/>
              <a:cs typeface="Book Antiqua"/>
              <a:sym typeface="Book Antiqua"/>
            </a:endParaRPr>
          </a:p>
        </p:txBody>
      </p:sp>
      <p:sp>
        <p:nvSpPr>
          <p:cNvPr id="2367" name="Shape 2367"/>
          <p:cNvSpPr txBox="1">
            <a:spLocks noGrp="1"/>
          </p:cNvSpPr>
          <p:nvPr>
            <p:ph type="body" idx="1"/>
          </p:nvPr>
        </p:nvSpPr>
        <p:spPr>
          <a:xfrm>
            <a:off x="0" y="685800"/>
            <a:ext cx="9144000" cy="6172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On the other hand a Write Back cache does the write only to the Cache Block. If defers the write to the Main Memory to a later point of time when the block needs to be replaced. To help with this Write Back caches have a dirty bit associated with a block which tells whether the block has been modified and hence should be written to the Main Memory</a:t>
            </a:r>
            <a:endParaRPr/>
          </a:p>
          <a:p>
            <a:pPr marL="274320" marR="0" lvl="0" indent="-274320" algn="just"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Faster writes as they are done only to the cache block</a:t>
            </a:r>
            <a:endParaRPr/>
          </a:p>
          <a:p>
            <a:pPr marL="274320" marR="0" lvl="0" indent="-274320" algn="just"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Cache block replacement will be slower as dirty block must be written to the Main Memory</a:t>
            </a:r>
            <a:endParaRPr/>
          </a:p>
          <a:p>
            <a:pPr marL="274320" marR="0" lvl="0" indent="-274320" algn="just"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Extra Dirty bit to track if the block is modified</a:t>
            </a:r>
            <a:endParaRPr sz="2400" b="0" i="0" u="none" strike="noStrike" cap="none">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2371"/>
        <p:cNvGrpSpPr/>
        <p:nvPr/>
      </p:nvGrpSpPr>
      <p:grpSpPr>
        <a:xfrm>
          <a:off x="0" y="0"/>
          <a:ext cx="0" cy="0"/>
          <a:chOff x="0" y="0"/>
          <a:chExt cx="0" cy="0"/>
        </a:xfrm>
      </p:grpSpPr>
      <p:sp>
        <p:nvSpPr>
          <p:cNvPr id="2372" name="Shape 2372"/>
          <p:cNvSpPr txBox="1">
            <a:spLocks noGrp="1"/>
          </p:cNvSpPr>
          <p:nvPr>
            <p:ph type="title"/>
          </p:nvPr>
        </p:nvSpPr>
        <p:spPr>
          <a:xfrm>
            <a:off x="0" y="0"/>
            <a:ext cx="9144000" cy="6858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WRITE ALLOCATE VS WRITE NON ALLOCATE</a:t>
            </a:r>
            <a:endParaRPr sz="2400" b="1" i="0" u="none" strike="noStrike" cap="small">
              <a:solidFill>
                <a:schemeClr val="dk2"/>
              </a:solidFill>
              <a:latin typeface="Book Antiqua"/>
              <a:ea typeface="Book Antiqua"/>
              <a:cs typeface="Book Antiqua"/>
              <a:sym typeface="Book Antiqua"/>
            </a:endParaRPr>
          </a:p>
        </p:txBody>
      </p:sp>
      <p:sp>
        <p:nvSpPr>
          <p:cNvPr id="2373" name="Shape 2373"/>
          <p:cNvSpPr txBox="1">
            <a:spLocks noGrp="1"/>
          </p:cNvSpPr>
          <p:nvPr>
            <p:ph type="body" idx="1"/>
          </p:nvPr>
        </p:nvSpPr>
        <p:spPr>
          <a:xfrm>
            <a:off x="0" y="685800"/>
            <a:ext cx="9144000" cy="6172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In the event of a Write miss we can have a policy where we only write to the Main memory and do not bring the block to Cache for write operation. This is called Write Non Allocate.</a:t>
            </a:r>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just"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But if we decide that the block will be brought to cache and write operation will proceed with the block in cache then it is called Write Allocate.</a:t>
            </a:r>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just" rtl="0">
              <a:spcBef>
                <a:spcPts val="60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2377"/>
        <p:cNvGrpSpPr/>
        <p:nvPr/>
      </p:nvGrpSpPr>
      <p:grpSpPr>
        <a:xfrm>
          <a:off x="0" y="0"/>
          <a:ext cx="0" cy="0"/>
          <a:chOff x="0" y="0"/>
          <a:chExt cx="0" cy="0"/>
        </a:xfrm>
      </p:grpSpPr>
      <p:sp>
        <p:nvSpPr>
          <p:cNvPr id="2378" name="Shape 2378"/>
          <p:cNvSpPr txBox="1">
            <a:spLocks noGrp="1"/>
          </p:cNvSpPr>
          <p:nvPr>
            <p:ph type="title"/>
          </p:nvPr>
        </p:nvSpPr>
        <p:spPr>
          <a:xfrm>
            <a:off x="0" y="0"/>
            <a:ext cx="91440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WRITE ALLOCATE</a:t>
            </a:r>
            <a:endParaRPr sz="2400" b="1" i="0" u="none" strike="noStrike" cap="small">
              <a:solidFill>
                <a:schemeClr val="dk2"/>
              </a:solidFill>
              <a:latin typeface="Book Antiqua"/>
              <a:ea typeface="Book Antiqua"/>
              <a:cs typeface="Book Antiqua"/>
              <a:sym typeface="Book Antiqua"/>
            </a:endParaRPr>
          </a:p>
        </p:txBody>
      </p:sp>
      <p:sp>
        <p:nvSpPr>
          <p:cNvPr id="2379" name="Shape 2379"/>
          <p:cNvSpPr/>
          <p:nvPr/>
        </p:nvSpPr>
        <p:spPr>
          <a:xfrm>
            <a:off x="3124200" y="1295400"/>
            <a:ext cx="1905000" cy="3810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80" name="Shape 2380"/>
          <p:cNvSpPr/>
          <p:nvPr/>
        </p:nvSpPr>
        <p:spPr>
          <a:xfrm>
            <a:off x="3124200" y="1676400"/>
            <a:ext cx="1905000" cy="3810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81" name="Shape 2381"/>
          <p:cNvSpPr/>
          <p:nvPr/>
        </p:nvSpPr>
        <p:spPr>
          <a:xfrm>
            <a:off x="3124200" y="2057400"/>
            <a:ext cx="1905000" cy="4572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82" name="Shape 2382"/>
          <p:cNvSpPr/>
          <p:nvPr/>
        </p:nvSpPr>
        <p:spPr>
          <a:xfrm>
            <a:off x="3124200" y="2514600"/>
            <a:ext cx="1905000" cy="3810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83" name="Shape 2383"/>
          <p:cNvSpPr/>
          <p:nvPr/>
        </p:nvSpPr>
        <p:spPr>
          <a:xfrm>
            <a:off x="6705600" y="12954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84" name="Shape 2384"/>
          <p:cNvSpPr/>
          <p:nvPr/>
        </p:nvSpPr>
        <p:spPr>
          <a:xfrm>
            <a:off x="6705600" y="49530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85" name="Shape 2385"/>
          <p:cNvSpPr/>
          <p:nvPr/>
        </p:nvSpPr>
        <p:spPr>
          <a:xfrm>
            <a:off x="6705600" y="46482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86" name="Shape 2386"/>
          <p:cNvSpPr/>
          <p:nvPr/>
        </p:nvSpPr>
        <p:spPr>
          <a:xfrm>
            <a:off x="6705600" y="43434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87" name="Shape 2387"/>
          <p:cNvSpPr/>
          <p:nvPr/>
        </p:nvSpPr>
        <p:spPr>
          <a:xfrm>
            <a:off x="6705600" y="4038600"/>
            <a:ext cx="1905000" cy="3048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88" name="Shape 2388"/>
          <p:cNvSpPr/>
          <p:nvPr/>
        </p:nvSpPr>
        <p:spPr>
          <a:xfrm>
            <a:off x="6705600" y="3733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89" name="Shape 2389"/>
          <p:cNvSpPr/>
          <p:nvPr/>
        </p:nvSpPr>
        <p:spPr>
          <a:xfrm>
            <a:off x="6705600" y="34290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90" name="Shape 2390"/>
          <p:cNvSpPr/>
          <p:nvPr/>
        </p:nvSpPr>
        <p:spPr>
          <a:xfrm>
            <a:off x="6705600" y="25146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91" name="Shape 2391"/>
          <p:cNvSpPr/>
          <p:nvPr/>
        </p:nvSpPr>
        <p:spPr>
          <a:xfrm>
            <a:off x="6705600" y="22098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92" name="Shape 2392"/>
          <p:cNvSpPr/>
          <p:nvPr/>
        </p:nvSpPr>
        <p:spPr>
          <a:xfrm>
            <a:off x="6705600" y="19050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93" name="Shape 2393"/>
          <p:cNvSpPr/>
          <p:nvPr/>
        </p:nvSpPr>
        <p:spPr>
          <a:xfrm>
            <a:off x="6705600" y="1600200"/>
            <a:ext cx="1905000" cy="3048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94" name="Shape 2394"/>
          <p:cNvSpPr/>
          <p:nvPr/>
        </p:nvSpPr>
        <p:spPr>
          <a:xfrm>
            <a:off x="6705600" y="2819400"/>
            <a:ext cx="1905000" cy="3048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95" name="Shape 2395"/>
          <p:cNvSpPr/>
          <p:nvPr/>
        </p:nvSpPr>
        <p:spPr>
          <a:xfrm>
            <a:off x="6705600" y="31242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96" name="Shape 2396"/>
          <p:cNvSpPr/>
          <p:nvPr/>
        </p:nvSpPr>
        <p:spPr>
          <a:xfrm>
            <a:off x="6705600" y="58674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97" name="Shape 2397"/>
          <p:cNvSpPr/>
          <p:nvPr/>
        </p:nvSpPr>
        <p:spPr>
          <a:xfrm>
            <a:off x="6705600" y="55626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98" name="Shape 2398"/>
          <p:cNvSpPr/>
          <p:nvPr/>
        </p:nvSpPr>
        <p:spPr>
          <a:xfrm>
            <a:off x="6705600" y="5257800"/>
            <a:ext cx="1905000" cy="3048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399" name="Shape 2399"/>
          <p:cNvSpPr/>
          <p:nvPr/>
        </p:nvSpPr>
        <p:spPr>
          <a:xfrm>
            <a:off x="3276600" y="609600"/>
            <a:ext cx="16002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Cache</a:t>
            </a:r>
            <a:endParaRPr sz="2400" b="1">
              <a:solidFill>
                <a:schemeClr val="lt1"/>
              </a:solidFill>
              <a:latin typeface="Book Antiqua"/>
              <a:ea typeface="Book Antiqua"/>
              <a:cs typeface="Book Antiqua"/>
              <a:sym typeface="Book Antiqua"/>
            </a:endParaRPr>
          </a:p>
        </p:txBody>
      </p:sp>
      <p:grpSp>
        <p:nvGrpSpPr>
          <p:cNvPr id="2400" name="Shape 2400"/>
          <p:cNvGrpSpPr/>
          <p:nvPr/>
        </p:nvGrpSpPr>
        <p:grpSpPr>
          <a:xfrm>
            <a:off x="2286000" y="1295400"/>
            <a:ext cx="762000" cy="1600200"/>
            <a:chOff x="4953000" y="1524000"/>
            <a:chExt cx="762000" cy="1600200"/>
          </a:xfrm>
        </p:grpSpPr>
        <p:sp>
          <p:nvSpPr>
            <p:cNvPr id="2401" name="Shape 2401"/>
            <p:cNvSpPr/>
            <p:nvPr/>
          </p:nvSpPr>
          <p:spPr>
            <a:xfrm>
              <a:off x="4953000" y="1524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a:t>
              </a:r>
              <a:endParaRPr sz="1800" b="1">
                <a:solidFill>
                  <a:schemeClr val="lt1"/>
                </a:solidFill>
                <a:latin typeface="Book Antiqua"/>
                <a:ea typeface="Book Antiqua"/>
                <a:cs typeface="Book Antiqua"/>
                <a:sym typeface="Book Antiqua"/>
              </a:endParaRPr>
            </a:p>
          </p:txBody>
        </p:sp>
        <p:sp>
          <p:nvSpPr>
            <p:cNvPr id="2402" name="Shape 2402"/>
            <p:cNvSpPr/>
            <p:nvPr/>
          </p:nvSpPr>
          <p:spPr>
            <a:xfrm>
              <a:off x="4953000" y="1905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a:t>
              </a:r>
              <a:endParaRPr sz="1800" b="1">
                <a:solidFill>
                  <a:schemeClr val="lt1"/>
                </a:solidFill>
                <a:latin typeface="Book Antiqua"/>
                <a:ea typeface="Book Antiqua"/>
                <a:cs typeface="Book Antiqua"/>
                <a:sym typeface="Book Antiqua"/>
              </a:endParaRPr>
            </a:p>
          </p:txBody>
        </p:sp>
        <p:sp>
          <p:nvSpPr>
            <p:cNvPr id="2403" name="Shape 2403"/>
            <p:cNvSpPr/>
            <p:nvPr/>
          </p:nvSpPr>
          <p:spPr>
            <a:xfrm>
              <a:off x="4953000" y="2286000"/>
              <a:ext cx="762000" cy="4572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a:t>
              </a:r>
              <a:endParaRPr sz="1800" b="1">
                <a:solidFill>
                  <a:schemeClr val="lt1"/>
                </a:solidFill>
                <a:latin typeface="Book Antiqua"/>
                <a:ea typeface="Book Antiqua"/>
                <a:cs typeface="Book Antiqua"/>
                <a:sym typeface="Book Antiqua"/>
              </a:endParaRPr>
            </a:p>
          </p:txBody>
        </p:sp>
        <p:sp>
          <p:nvSpPr>
            <p:cNvPr id="2404" name="Shape 2404"/>
            <p:cNvSpPr/>
            <p:nvPr/>
          </p:nvSpPr>
          <p:spPr>
            <a:xfrm>
              <a:off x="4953000" y="27432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a:t>
              </a:r>
              <a:endParaRPr sz="1800" b="1">
                <a:solidFill>
                  <a:schemeClr val="lt1"/>
                </a:solidFill>
                <a:latin typeface="Book Antiqua"/>
                <a:ea typeface="Book Antiqua"/>
                <a:cs typeface="Book Antiqua"/>
                <a:sym typeface="Book Antiqua"/>
              </a:endParaRPr>
            </a:p>
          </p:txBody>
        </p:sp>
      </p:grpSp>
      <p:grpSp>
        <p:nvGrpSpPr>
          <p:cNvPr id="2405" name="Shape 2405"/>
          <p:cNvGrpSpPr/>
          <p:nvPr/>
        </p:nvGrpSpPr>
        <p:grpSpPr>
          <a:xfrm>
            <a:off x="5715000" y="1295400"/>
            <a:ext cx="914400" cy="4876800"/>
            <a:chOff x="609600" y="1066800"/>
            <a:chExt cx="914400" cy="4876800"/>
          </a:xfrm>
        </p:grpSpPr>
        <p:sp>
          <p:nvSpPr>
            <p:cNvPr id="2406" name="Shape 2406"/>
            <p:cNvSpPr/>
            <p:nvPr/>
          </p:nvSpPr>
          <p:spPr>
            <a:xfrm>
              <a:off x="609600" y="1066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a:t>
              </a:r>
              <a:endParaRPr sz="1800" b="1">
                <a:solidFill>
                  <a:schemeClr val="lt1"/>
                </a:solidFill>
                <a:latin typeface="Book Antiqua"/>
                <a:ea typeface="Book Antiqua"/>
                <a:cs typeface="Book Antiqua"/>
                <a:sym typeface="Book Antiqua"/>
              </a:endParaRPr>
            </a:p>
          </p:txBody>
        </p:sp>
        <p:sp>
          <p:nvSpPr>
            <p:cNvPr id="2407" name="Shape 2407"/>
            <p:cNvSpPr/>
            <p:nvPr/>
          </p:nvSpPr>
          <p:spPr>
            <a:xfrm>
              <a:off x="609600" y="4724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1100</a:t>
              </a:r>
              <a:endParaRPr sz="1800" b="1">
                <a:solidFill>
                  <a:schemeClr val="lt1"/>
                </a:solidFill>
                <a:latin typeface="Book Antiqua"/>
                <a:ea typeface="Book Antiqua"/>
                <a:cs typeface="Book Antiqua"/>
                <a:sym typeface="Book Antiqua"/>
              </a:endParaRPr>
            </a:p>
          </p:txBody>
        </p:sp>
        <p:sp>
          <p:nvSpPr>
            <p:cNvPr id="2408" name="Shape 2408"/>
            <p:cNvSpPr/>
            <p:nvPr/>
          </p:nvSpPr>
          <p:spPr>
            <a:xfrm>
              <a:off x="609600" y="4419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1011</a:t>
              </a:r>
              <a:endParaRPr sz="1800" b="1">
                <a:solidFill>
                  <a:schemeClr val="lt1"/>
                </a:solidFill>
                <a:latin typeface="Book Antiqua"/>
                <a:ea typeface="Book Antiqua"/>
                <a:cs typeface="Book Antiqua"/>
                <a:sym typeface="Book Antiqua"/>
              </a:endParaRPr>
            </a:p>
          </p:txBody>
        </p:sp>
        <p:sp>
          <p:nvSpPr>
            <p:cNvPr id="2409" name="Shape 2409"/>
            <p:cNvSpPr/>
            <p:nvPr/>
          </p:nvSpPr>
          <p:spPr>
            <a:xfrm>
              <a:off x="609600" y="4114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a:t>
              </a:r>
              <a:endParaRPr sz="1800" b="1">
                <a:solidFill>
                  <a:schemeClr val="lt1"/>
                </a:solidFill>
                <a:latin typeface="Book Antiqua"/>
                <a:ea typeface="Book Antiqua"/>
                <a:cs typeface="Book Antiqua"/>
                <a:sym typeface="Book Antiqua"/>
              </a:endParaRPr>
            </a:p>
          </p:txBody>
        </p:sp>
        <p:sp>
          <p:nvSpPr>
            <p:cNvPr id="2410" name="Shape 2410"/>
            <p:cNvSpPr/>
            <p:nvPr/>
          </p:nvSpPr>
          <p:spPr>
            <a:xfrm>
              <a:off x="609600" y="3810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1001</a:t>
              </a:r>
              <a:endParaRPr sz="1800" b="1">
                <a:solidFill>
                  <a:schemeClr val="lt1"/>
                </a:solidFill>
                <a:latin typeface="Book Antiqua"/>
                <a:ea typeface="Book Antiqua"/>
                <a:cs typeface="Book Antiqua"/>
                <a:sym typeface="Book Antiqua"/>
              </a:endParaRPr>
            </a:p>
          </p:txBody>
        </p:sp>
        <p:sp>
          <p:nvSpPr>
            <p:cNvPr id="2411" name="Shape 2411"/>
            <p:cNvSpPr/>
            <p:nvPr/>
          </p:nvSpPr>
          <p:spPr>
            <a:xfrm>
              <a:off x="609600" y="3505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1000</a:t>
              </a:r>
              <a:endParaRPr sz="1800" b="1">
                <a:solidFill>
                  <a:schemeClr val="lt1"/>
                </a:solidFill>
                <a:latin typeface="Book Antiqua"/>
                <a:ea typeface="Book Antiqua"/>
                <a:cs typeface="Book Antiqua"/>
                <a:sym typeface="Book Antiqua"/>
              </a:endParaRPr>
            </a:p>
          </p:txBody>
        </p:sp>
        <p:sp>
          <p:nvSpPr>
            <p:cNvPr id="2412" name="Shape 2412"/>
            <p:cNvSpPr/>
            <p:nvPr/>
          </p:nvSpPr>
          <p:spPr>
            <a:xfrm>
              <a:off x="609600" y="3200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0111</a:t>
              </a:r>
              <a:endParaRPr sz="1800" b="1">
                <a:solidFill>
                  <a:schemeClr val="lt1"/>
                </a:solidFill>
                <a:latin typeface="Book Antiqua"/>
                <a:ea typeface="Book Antiqua"/>
                <a:cs typeface="Book Antiqua"/>
                <a:sym typeface="Book Antiqua"/>
              </a:endParaRPr>
            </a:p>
          </p:txBody>
        </p:sp>
        <p:sp>
          <p:nvSpPr>
            <p:cNvPr id="2413" name="Shape 2413"/>
            <p:cNvSpPr/>
            <p:nvPr/>
          </p:nvSpPr>
          <p:spPr>
            <a:xfrm>
              <a:off x="609600" y="2286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0100</a:t>
              </a:r>
              <a:endParaRPr sz="1800" b="1">
                <a:solidFill>
                  <a:schemeClr val="lt1"/>
                </a:solidFill>
                <a:latin typeface="Book Antiqua"/>
                <a:ea typeface="Book Antiqua"/>
                <a:cs typeface="Book Antiqua"/>
                <a:sym typeface="Book Antiqua"/>
              </a:endParaRPr>
            </a:p>
          </p:txBody>
        </p:sp>
        <p:sp>
          <p:nvSpPr>
            <p:cNvPr id="2414" name="Shape 2414"/>
            <p:cNvSpPr/>
            <p:nvPr/>
          </p:nvSpPr>
          <p:spPr>
            <a:xfrm>
              <a:off x="609600" y="1981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0011</a:t>
              </a:r>
              <a:endParaRPr sz="1800" b="1">
                <a:solidFill>
                  <a:schemeClr val="lt1"/>
                </a:solidFill>
                <a:latin typeface="Book Antiqua"/>
                <a:ea typeface="Book Antiqua"/>
                <a:cs typeface="Book Antiqua"/>
                <a:sym typeface="Book Antiqua"/>
              </a:endParaRPr>
            </a:p>
          </p:txBody>
        </p:sp>
        <p:sp>
          <p:nvSpPr>
            <p:cNvPr id="2415" name="Shape 2415"/>
            <p:cNvSpPr/>
            <p:nvPr/>
          </p:nvSpPr>
          <p:spPr>
            <a:xfrm>
              <a:off x="609600" y="1676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0010</a:t>
              </a:r>
              <a:endParaRPr sz="1800" b="1">
                <a:solidFill>
                  <a:schemeClr val="lt1"/>
                </a:solidFill>
                <a:latin typeface="Book Antiqua"/>
                <a:ea typeface="Book Antiqua"/>
                <a:cs typeface="Book Antiqua"/>
                <a:sym typeface="Book Antiqua"/>
              </a:endParaRPr>
            </a:p>
          </p:txBody>
        </p:sp>
        <p:sp>
          <p:nvSpPr>
            <p:cNvPr id="2416" name="Shape 2416"/>
            <p:cNvSpPr/>
            <p:nvPr/>
          </p:nvSpPr>
          <p:spPr>
            <a:xfrm>
              <a:off x="609600" y="1371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a:t>
              </a:r>
              <a:endParaRPr sz="1800" b="1">
                <a:solidFill>
                  <a:schemeClr val="lt1"/>
                </a:solidFill>
                <a:latin typeface="Book Antiqua"/>
                <a:ea typeface="Book Antiqua"/>
                <a:cs typeface="Book Antiqua"/>
                <a:sym typeface="Book Antiqua"/>
              </a:endParaRPr>
            </a:p>
          </p:txBody>
        </p:sp>
        <p:sp>
          <p:nvSpPr>
            <p:cNvPr id="2417" name="Shape 2417"/>
            <p:cNvSpPr/>
            <p:nvPr/>
          </p:nvSpPr>
          <p:spPr>
            <a:xfrm>
              <a:off x="609600" y="2590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0101</a:t>
              </a:r>
              <a:endParaRPr sz="1800" b="1">
                <a:solidFill>
                  <a:schemeClr val="lt1"/>
                </a:solidFill>
                <a:latin typeface="Book Antiqua"/>
                <a:ea typeface="Book Antiqua"/>
                <a:cs typeface="Book Antiqua"/>
                <a:sym typeface="Book Antiqua"/>
              </a:endParaRPr>
            </a:p>
          </p:txBody>
        </p:sp>
        <p:sp>
          <p:nvSpPr>
            <p:cNvPr id="2418" name="Shape 2418"/>
            <p:cNvSpPr/>
            <p:nvPr/>
          </p:nvSpPr>
          <p:spPr>
            <a:xfrm>
              <a:off x="609600" y="2895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0110</a:t>
              </a:r>
              <a:endParaRPr sz="1800" b="1">
                <a:solidFill>
                  <a:schemeClr val="lt1"/>
                </a:solidFill>
                <a:latin typeface="Book Antiqua"/>
                <a:ea typeface="Book Antiqua"/>
                <a:cs typeface="Book Antiqua"/>
                <a:sym typeface="Book Antiqua"/>
              </a:endParaRPr>
            </a:p>
          </p:txBody>
        </p:sp>
        <p:sp>
          <p:nvSpPr>
            <p:cNvPr id="2419" name="Shape 2419"/>
            <p:cNvSpPr/>
            <p:nvPr/>
          </p:nvSpPr>
          <p:spPr>
            <a:xfrm>
              <a:off x="609600" y="5638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a:t>
              </a:r>
              <a:endParaRPr sz="1800" b="1">
                <a:solidFill>
                  <a:schemeClr val="lt1"/>
                </a:solidFill>
                <a:latin typeface="Book Antiqua"/>
                <a:ea typeface="Book Antiqua"/>
                <a:cs typeface="Book Antiqua"/>
                <a:sym typeface="Book Antiqua"/>
              </a:endParaRPr>
            </a:p>
          </p:txBody>
        </p:sp>
        <p:sp>
          <p:nvSpPr>
            <p:cNvPr id="2420" name="Shape 2420"/>
            <p:cNvSpPr/>
            <p:nvPr/>
          </p:nvSpPr>
          <p:spPr>
            <a:xfrm>
              <a:off x="609600" y="5334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1110</a:t>
              </a:r>
              <a:endParaRPr sz="1800" b="1">
                <a:solidFill>
                  <a:schemeClr val="lt1"/>
                </a:solidFill>
                <a:latin typeface="Book Antiqua"/>
                <a:ea typeface="Book Antiqua"/>
                <a:cs typeface="Book Antiqua"/>
                <a:sym typeface="Book Antiqua"/>
              </a:endParaRPr>
            </a:p>
          </p:txBody>
        </p:sp>
        <p:sp>
          <p:nvSpPr>
            <p:cNvPr id="2421" name="Shape 2421"/>
            <p:cNvSpPr/>
            <p:nvPr/>
          </p:nvSpPr>
          <p:spPr>
            <a:xfrm>
              <a:off x="609600" y="5029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1101</a:t>
              </a:r>
              <a:endParaRPr sz="1800" b="1">
                <a:solidFill>
                  <a:schemeClr val="lt1"/>
                </a:solidFill>
                <a:latin typeface="Book Antiqua"/>
                <a:ea typeface="Book Antiqua"/>
                <a:cs typeface="Book Antiqua"/>
                <a:sym typeface="Book Antiqua"/>
              </a:endParaRPr>
            </a:p>
          </p:txBody>
        </p:sp>
      </p:grpSp>
      <p:sp>
        <p:nvSpPr>
          <p:cNvPr id="2422" name="Shape 2422"/>
          <p:cNvSpPr/>
          <p:nvPr/>
        </p:nvSpPr>
        <p:spPr>
          <a:xfrm>
            <a:off x="5867400" y="685800"/>
            <a:ext cx="25908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Main Memory</a:t>
            </a:r>
            <a:endParaRPr sz="2400" b="1">
              <a:solidFill>
                <a:schemeClr val="lt1"/>
              </a:solidFill>
              <a:latin typeface="Book Antiqua"/>
              <a:ea typeface="Book Antiqua"/>
              <a:cs typeface="Book Antiqua"/>
              <a:sym typeface="Book Antiqua"/>
            </a:endParaRPr>
          </a:p>
        </p:txBody>
      </p:sp>
      <p:sp>
        <p:nvSpPr>
          <p:cNvPr id="2423" name="Shape 2423"/>
          <p:cNvSpPr/>
          <p:nvPr/>
        </p:nvSpPr>
        <p:spPr>
          <a:xfrm>
            <a:off x="228600" y="2895600"/>
            <a:ext cx="1524000" cy="12192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Book Antiqua"/>
                <a:ea typeface="Book Antiqua"/>
                <a:cs typeface="Book Antiqua"/>
                <a:sym typeface="Book Antiqua"/>
              </a:rPr>
              <a:t>CPU</a:t>
            </a:r>
            <a:endParaRPr sz="4000">
              <a:solidFill>
                <a:schemeClr val="lt1"/>
              </a:solidFill>
              <a:latin typeface="Book Antiqua"/>
              <a:ea typeface="Book Antiqua"/>
              <a:cs typeface="Book Antiqua"/>
              <a:sym typeface="Book Antiqua"/>
            </a:endParaRPr>
          </a:p>
        </p:txBody>
      </p:sp>
      <p:sp>
        <p:nvSpPr>
          <p:cNvPr id="2424" name="Shape 2424"/>
          <p:cNvSpPr/>
          <p:nvPr/>
        </p:nvSpPr>
        <p:spPr>
          <a:xfrm>
            <a:off x="1752600" y="2971800"/>
            <a:ext cx="990600" cy="6096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Book Antiqua"/>
                <a:ea typeface="Book Antiqua"/>
                <a:cs typeface="Book Antiqua"/>
                <a:sym typeface="Book Antiqua"/>
              </a:rPr>
              <a:t>Check </a:t>
            </a:r>
            <a:br>
              <a:rPr lang="en-US" sz="2000" b="1">
                <a:solidFill>
                  <a:schemeClr val="dk1"/>
                </a:solidFill>
                <a:latin typeface="Book Antiqua"/>
                <a:ea typeface="Book Antiqua"/>
                <a:cs typeface="Book Antiqua"/>
                <a:sym typeface="Book Antiqua"/>
              </a:rPr>
            </a:br>
            <a:r>
              <a:rPr lang="en-US" sz="2000" b="1">
                <a:solidFill>
                  <a:schemeClr val="dk1"/>
                </a:solidFill>
                <a:latin typeface="Book Antiqua"/>
                <a:ea typeface="Book Antiqua"/>
                <a:cs typeface="Book Antiqua"/>
                <a:sym typeface="Book Antiqua"/>
              </a:rPr>
              <a:t>Block </a:t>
            </a:r>
            <a:endParaRPr sz="2000" b="1">
              <a:solidFill>
                <a:schemeClr val="dk1"/>
              </a:solidFill>
              <a:latin typeface="Book Antiqua"/>
              <a:ea typeface="Book Antiqua"/>
              <a:cs typeface="Book Antiqua"/>
              <a:sym typeface="Book Antiqua"/>
            </a:endParaRPr>
          </a:p>
        </p:txBody>
      </p:sp>
      <p:grpSp>
        <p:nvGrpSpPr>
          <p:cNvPr id="2425" name="Shape 2425"/>
          <p:cNvGrpSpPr/>
          <p:nvPr/>
        </p:nvGrpSpPr>
        <p:grpSpPr>
          <a:xfrm>
            <a:off x="1524000" y="1295400"/>
            <a:ext cx="762000" cy="1600200"/>
            <a:chOff x="4953000" y="1524000"/>
            <a:chExt cx="762000" cy="1600200"/>
          </a:xfrm>
        </p:grpSpPr>
        <p:sp>
          <p:nvSpPr>
            <p:cNvPr id="2426" name="Shape 2426"/>
            <p:cNvSpPr/>
            <p:nvPr/>
          </p:nvSpPr>
          <p:spPr>
            <a:xfrm>
              <a:off x="4953000" y="1524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a:t>
              </a:r>
              <a:endParaRPr sz="1800" b="1">
                <a:solidFill>
                  <a:schemeClr val="lt1"/>
                </a:solidFill>
                <a:latin typeface="Book Antiqua"/>
                <a:ea typeface="Book Antiqua"/>
                <a:cs typeface="Book Antiqua"/>
                <a:sym typeface="Book Antiqua"/>
              </a:endParaRPr>
            </a:p>
          </p:txBody>
        </p:sp>
        <p:sp>
          <p:nvSpPr>
            <p:cNvPr id="2427" name="Shape 2427"/>
            <p:cNvSpPr/>
            <p:nvPr/>
          </p:nvSpPr>
          <p:spPr>
            <a:xfrm>
              <a:off x="4953000" y="1905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a:t>
              </a:r>
              <a:endParaRPr sz="1800" b="1">
                <a:solidFill>
                  <a:schemeClr val="lt1"/>
                </a:solidFill>
                <a:latin typeface="Book Antiqua"/>
                <a:ea typeface="Book Antiqua"/>
                <a:cs typeface="Book Antiqua"/>
                <a:sym typeface="Book Antiqua"/>
              </a:endParaRPr>
            </a:p>
          </p:txBody>
        </p:sp>
        <p:sp>
          <p:nvSpPr>
            <p:cNvPr id="2428" name="Shape 2428"/>
            <p:cNvSpPr/>
            <p:nvPr/>
          </p:nvSpPr>
          <p:spPr>
            <a:xfrm>
              <a:off x="4953000" y="2286000"/>
              <a:ext cx="762000" cy="4572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a:t>
              </a:r>
              <a:endParaRPr sz="1800" b="1">
                <a:solidFill>
                  <a:schemeClr val="lt1"/>
                </a:solidFill>
                <a:latin typeface="Book Antiqua"/>
                <a:ea typeface="Book Antiqua"/>
                <a:cs typeface="Book Antiqua"/>
                <a:sym typeface="Book Antiqua"/>
              </a:endParaRPr>
            </a:p>
          </p:txBody>
        </p:sp>
        <p:sp>
          <p:nvSpPr>
            <p:cNvPr id="2429" name="Shape 2429"/>
            <p:cNvSpPr/>
            <p:nvPr/>
          </p:nvSpPr>
          <p:spPr>
            <a:xfrm>
              <a:off x="4953000" y="27432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a:t>
              </a:r>
              <a:endParaRPr sz="1800" b="1">
                <a:solidFill>
                  <a:schemeClr val="lt1"/>
                </a:solidFill>
                <a:latin typeface="Book Antiqua"/>
                <a:ea typeface="Book Antiqua"/>
                <a:cs typeface="Book Antiqua"/>
                <a:sym typeface="Book Antiqua"/>
              </a:endParaRPr>
            </a:p>
          </p:txBody>
        </p:sp>
      </p:grpSp>
      <p:sp>
        <p:nvSpPr>
          <p:cNvPr id="2430" name="Shape 2430"/>
          <p:cNvSpPr/>
          <p:nvPr/>
        </p:nvSpPr>
        <p:spPr>
          <a:xfrm>
            <a:off x="1447800" y="685800"/>
            <a:ext cx="8382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Tag</a:t>
            </a:r>
            <a:endParaRPr sz="2400" b="1">
              <a:solidFill>
                <a:schemeClr val="lt1"/>
              </a:solidFill>
              <a:latin typeface="Book Antiqua"/>
              <a:ea typeface="Book Antiqua"/>
              <a:cs typeface="Book Antiqua"/>
              <a:sym typeface="Book Antiqua"/>
            </a:endParaRPr>
          </a:p>
        </p:txBody>
      </p:sp>
      <p:cxnSp>
        <p:nvCxnSpPr>
          <p:cNvPr id="2431" name="Shape 2431"/>
          <p:cNvCxnSpPr/>
          <p:nvPr/>
        </p:nvCxnSpPr>
        <p:spPr>
          <a:xfrm rot="-5400000" flipH="1">
            <a:off x="4076700" y="2324100"/>
            <a:ext cx="3429000" cy="3352800"/>
          </a:xfrm>
          <a:prstGeom prst="straightConnector1">
            <a:avLst/>
          </a:prstGeom>
          <a:noFill/>
          <a:ln w="76200" cap="flat" cmpd="sng">
            <a:solidFill>
              <a:srgbClr val="FF0000"/>
            </a:solidFill>
            <a:prstDash val="solid"/>
            <a:round/>
            <a:headEnd type="stealth" w="med" len="med"/>
            <a:tailEnd type="none" w="sm" len="sm"/>
          </a:ln>
        </p:spPr>
      </p:cxnSp>
      <p:sp>
        <p:nvSpPr>
          <p:cNvPr id="2432" name="Shape 2432"/>
          <p:cNvSpPr/>
          <p:nvPr/>
        </p:nvSpPr>
        <p:spPr>
          <a:xfrm rot="1800000">
            <a:off x="4685934" y="2617322"/>
            <a:ext cx="1143000" cy="457200"/>
          </a:xfrm>
          <a:prstGeom prst="roundRect">
            <a:avLst>
              <a:gd name="adj" fmla="val 38345"/>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Book Antiqua"/>
                <a:ea typeface="Book Antiqua"/>
                <a:cs typeface="Book Antiqua"/>
                <a:sym typeface="Book Antiqua"/>
              </a:rPr>
              <a:t>Copy</a:t>
            </a:r>
            <a:endParaRPr sz="2400" b="1">
              <a:solidFill>
                <a:schemeClr val="dk1"/>
              </a:solidFill>
              <a:latin typeface="Book Antiqua"/>
              <a:ea typeface="Book Antiqua"/>
              <a:cs typeface="Book Antiqua"/>
              <a:sym typeface="Book Antiqua"/>
            </a:endParaRPr>
          </a:p>
        </p:txBody>
      </p:sp>
      <p:sp>
        <p:nvSpPr>
          <p:cNvPr id="2433" name="Shape 2433"/>
          <p:cNvSpPr/>
          <p:nvPr/>
        </p:nvSpPr>
        <p:spPr>
          <a:xfrm>
            <a:off x="3124200" y="3352800"/>
            <a:ext cx="685800" cy="533400"/>
          </a:xfrm>
          <a:prstGeom prst="ellipse">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1</a:t>
            </a:r>
            <a:endParaRPr sz="2400" b="1">
              <a:solidFill>
                <a:schemeClr val="lt1"/>
              </a:solidFill>
              <a:latin typeface="Book Antiqua"/>
              <a:ea typeface="Book Antiqua"/>
              <a:cs typeface="Book Antiqua"/>
              <a:sym typeface="Book Antiqua"/>
            </a:endParaRPr>
          </a:p>
        </p:txBody>
      </p:sp>
      <p:sp>
        <p:nvSpPr>
          <p:cNvPr id="2434" name="Shape 2434"/>
          <p:cNvSpPr/>
          <p:nvPr/>
        </p:nvSpPr>
        <p:spPr>
          <a:xfrm>
            <a:off x="4724400" y="3581400"/>
            <a:ext cx="685800" cy="533400"/>
          </a:xfrm>
          <a:prstGeom prst="ellipse">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2</a:t>
            </a:r>
            <a:endParaRPr sz="2400" b="1">
              <a:solidFill>
                <a:schemeClr val="lt1"/>
              </a:solidFill>
              <a:latin typeface="Book Antiqua"/>
              <a:ea typeface="Book Antiqua"/>
              <a:cs typeface="Book Antiqua"/>
              <a:sym typeface="Book Antiqua"/>
            </a:endParaRPr>
          </a:p>
        </p:txBody>
      </p:sp>
      <p:cxnSp>
        <p:nvCxnSpPr>
          <p:cNvPr id="2435" name="Shape 2435"/>
          <p:cNvCxnSpPr/>
          <p:nvPr/>
        </p:nvCxnSpPr>
        <p:spPr>
          <a:xfrm rot="10800000">
            <a:off x="990600" y="2286000"/>
            <a:ext cx="685800" cy="1588"/>
          </a:xfrm>
          <a:prstGeom prst="straightConnector1">
            <a:avLst/>
          </a:prstGeom>
          <a:noFill/>
          <a:ln w="76200" cap="flat" cmpd="sng">
            <a:solidFill>
              <a:srgbClr val="FF0000"/>
            </a:solidFill>
            <a:prstDash val="solid"/>
            <a:round/>
            <a:headEnd type="none" w="sm" len="sm"/>
            <a:tailEnd type="stealth" w="med" len="med"/>
          </a:ln>
        </p:spPr>
      </p:cxnSp>
      <p:sp>
        <p:nvSpPr>
          <p:cNvPr id="2436" name="Shape 2436"/>
          <p:cNvSpPr/>
          <p:nvPr/>
        </p:nvSpPr>
        <p:spPr>
          <a:xfrm>
            <a:off x="228600" y="2057400"/>
            <a:ext cx="6858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11</a:t>
            </a:r>
            <a:endParaRPr sz="2400" b="1">
              <a:solidFill>
                <a:schemeClr val="lt1"/>
              </a:solidFill>
              <a:latin typeface="Book Antiqua"/>
              <a:ea typeface="Book Antiqua"/>
              <a:cs typeface="Book Antiqua"/>
              <a:sym typeface="Book Antiqua"/>
            </a:endParaRPr>
          </a:p>
        </p:txBody>
      </p:sp>
      <p:cxnSp>
        <p:nvCxnSpPr>
          <p:cNvPr id="2437" name="Shape 2437"/>
          <p:cNvCxnSpPr/>
          <p:nvPr/>
        </p:nvCxnSpPr>
        <p:spPr>
          <a:xfrm rot="5400000">
            <a:off x="228600" y="4495800"/>
            <a:ext cx="762000" cy="1588"/>
          </a:xfrm>
          <a:prstGeom prst="straightConnector1">
            <a:avLst/>
          </a:prstGeom>
          <a:noFill/>
          <a:ln w="76200" cap="flat" cmpd="sng">
            <a:solidFill>
              <a:srgbClr val="FF0000"/>
            </a:solidFill>
            <a:prstDash val="solid"/>
            <a:round/>
            <a:headEnd type="none" w="sm" len="sm"/>
            <a:tailEnd type="stealth" w="med" len="med"/>
          </a:ln>
        </p:spPr>
      </p:cxnSp>
      <p:cxnSp>
        <p:nvCxnSpPr>
          <p:cNvPr id="2438" name="Shape 2438"/>
          <p:cNvCxnSpPr/>
          <p:nvPr/>
        </p:nvCxnSpPr>
        <p:spPr>
          <a:xfrm>
            <a:off x="609600" y="4876800"/>
            <a:ext cx="1447800" cy="1588"/>
          </a:xfrm>
          <a:prstGeom prst="straightConnector1">
            <a:avLst/>
          </a:prstGeom>
          <a:noFill/>
          <a:ln w="76200" cap="flat" cmpd="sng">
            <a:solidFill>
              <a:srgbClr val="FF0000"/>
            </a:solidFill>
            <a:prstDash val="solid"/>
            <a:round/>
            <a:headEnd type="none" w="sm" len="sm"/>
            <a:tailEnd type="stealth" w="med" len="med"/>
          </a:ln>
        </p:spPr>
      </p:cxnSp>
      <p:sp>
        <p:nvSpPr>
          <p:cNvPr id="2439" name="Shape 2439"/>
          <p:cNvSpPr/>
          <p:nvPr/>
        </p:nvSpPr>
        <p:spPr>
          <a:xfrm>
            <a:off x="1981200" y="4267200"/>
            <a:ext cx="2133600" cy="1219200"/>
          </a:xfrm>
          <a:prstGeom prst="flowChartDecision">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Check Block in Cache</a:t>
            </a:r>
            <a:endParaRPr sz="1800" b="1">
              <a:solidFill>
                <a:schemeClr val="lt1"/>
              </a:solidFill>
              <a:latin typeface="Book Antiqua"/>
              <a:ea typeface="Book Antiqua"/>
              <a:cs typeface="Book Antiqua"/>
              <a:sym typeface="Book Antiqua"/>
            </a:endParaRPr>
          </a:p>
        </p:txBody>
      </p:sp>
      <p:cxnSp>
        <p:nvCxnSpPr>
          <p:cNvPr id="2440" name="Shape 2440"/>
          <p:cNvCxnSpPr/>
          <p:nvPr/>
        </p:nvCxnSpPr>
        <p:spPr>
          <a:xfrm>
            <a:off x="4038600" y="4876800"/>
            <a:ext cx="762000" cy="1588"/>
          </a:xfrm>
          <a:prstGeom prst="straightConnector1">
            <a:avLst/>
          </a:prstGeom>
          <a:noFill/>
          <a:ln w="76200" cap="flat" cmpd="sng">
            <a:solidFill>
              <a:srgbClr val="FF0000"/>
            </a:solidFill>
            <a:prstDash val="solid"/>
            <a:round/>
            <a:headEnd type="none" w="sm" len="sm"/>
            <a:tailEnd type="none" w="sm" len="sm"/>
          </a:ln>
        </p:spPr>
      </p:cxnSp>
      <p:sp>
        <p:nvSpPr>
          <p:cNvPr id="2441" name="Shape 2441"/>
          <p:cNvSpPr/>
          <p:nvPr/>
        </p:nvSpPr>
        <p:spPr>
          <a:xfrm>
            <a:off x="838200" y="4191000"/>
            <a:ext cx="1447800" cy="4572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Book Antiqua"/>
                <a:ea typeface="Book Antiqua"/>
                <a:cs typeface="Book Antiqua"/>
                <a:sym typeface="Book Antiqua"/>
              </a:rPr>
              <a:t>Write 1110</a:t>
            </a:r>
            <a:endParaRPr sz="2000" b="1">
              <a:solidFill>
                <a:schemeClr val="dk1"/>
              </a:solidFill>
              <a:latin typeface="Book Antiqua"/>
              <a:ea typeface="Book Antiqua"/>
              <a:cs typeface="Book Antiqua"/>
              <a:sym typeface="Book Antiqua"/>
            </a:endParaRPr>
          </a:p>
        </p:txBody>
      </p:sp>
      <p:sp>
        <p:nvSpPr>
          <p:cNvPr id="2442" name="Shape 2442"/>
          <p:cNvSpPr/>
          <p:nvPr/>
        </p:nvSpPr>
        <p:spPr>
          <a:xfrm>
            <a:off x="1752600" y="5410200"/>
            <a:ext cx="914400" cy="4572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Book Antiqua"/>
                <a:ea typeface="Book Antiqua"/>
                <a:cs typeface="Book Antiqua"/>
                <a:sym typeface="Book Antiqua"/>
              </a:rPr>
              <a:t>Miss</a:t>
            </a:r>
            <a:endParaRPr sz="2400" b="1">
              <a:solidFill>
                <a:schemeClr val="dk1"/>
              </a:solidFill>
              <a:latin typeface="Book Antiqua"/>
              <a:ea typeface="Book Antiqua"/>
              <a:cs typeface="Book Antiqua"/>
              <a:sym typeface="Book Antiqua"/>
            </a:endParaRPr>
          </a:p>
        </p:txBody>
      </p:sp>
      <p:sp>
        <p:nvSpPr>
          <p:cNvPr id="2443" name="Shape 2443"/>
          <p:cNvSpPr/>
          <p:nvPr/>
        </p:nvSpPr>
        <p:spPr>
          <a:xfrm>
            <a:off x="1828800" y="6019800"/>
            <a:ext cx="2667000" cy="6858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Load Block from Main Memory into Cache</a:t>
            </a:r>
            <a:endParaRPr sz="1800" b="1">
              <a:solidFill>
                <a:schemeClr val="lt1"/>
              </a:solidFill>
              <a:latin typeface="Book Antiqua"/>
              <a:ea typeface="Book Antiqua"/>
              <a:cs typeface="Book Antiqua"/>
              <a:sym typeface="Book Antiqua"/>
            </a:endParaRPr>
          </a:p>
        </p:txBody>
      </p:sp>
      <p:cxnSp>
        <p:nvCxnSpPr>
          <p:cNvPr id="2444" name="Shape 2444"/>
          <p:cNvCxnSpPr/>
          <p:nvPr/>
        </p:nvCxnSpPr>
        <p:spPr>
          <a:xfrm rot="5400000">
            <a:off x="2781300" y="5753100"/>
            <a:ext cx="533400" cy="1588"/>
          </a:xfrm>
          <a:prstGeom prst="straightConnector1">
            <a:avLst/>
          </a:prstGeom>
          <a:noFill/>
          <a:ln w="76200" cap="flat" cmpd="sng">
            <a:solidFill>
              <a:srgbClr val="FF0000"/>
            </a:solidFill>
            <a:prstDash val="solid"/>
            <a:round/>
            <a:headEnd type="none" w="sm" len="sm"/>
            <a:tailEnd type="stealth" w="med" len="med"/>
          </a:ln>
        </p:spPr>
      </p:cxnSp>
      <p:cxnSp>
        <p:nvCxnSpPr>
          <p:cNvPr id="2445" name="Shape 2445"/>
          <p:cNvCxnSpPr/>
          <p:nvPr/>
        </p:nvCxnSpPr>
        <p:spPr>
          <a:xfrm rot="-5400000">
            <a:off x="2362200" y="3581400"/>
            <a:ext cx="1371600" cy="1588"/>
          </a:xfrm>
          <a:prstGeom prst="straightConnector1">
            <a:avLst/>
          </a:prstGeom>
          <a:noFill/>
          <a:ln w="76200" cap="flat" cmpd="sng">
            <a:solidFill>
              <a:srgbClr val="FF0000"/>
            </a:solidFill>
            <a:prstDash val="solid"/>
            <a:round/>
            <a:headEnd type="none" w="sm" len="sm"/>
            <a:tailEnd type="stealth" w="med" len="med"/>
          </a:ln>
        </p:spPr>
      </p:cxnSp>
      <p:sp>
        <p:nvSpPr>
          <p:cNvPr id="2446" name="Shape 2446"/>
          <p:cNvSpPr/>
          <p:nvPr/>
        </p:nvSpPr>
        <p:spPr>
          <a:xfrm>
            <a:off x="3276600" y="5334000"/>
            <a:ext cx="685800" cy="533400"/>
          </a:xfrm>
          <a:prstGeom prst="ellipse">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2</a:t>
            </a:r>
            <a:endParaRPr sz="2400" b="1">
              <a:solidFill>
                <a:schemeClr val="lt1"/>
              </a:solidFill>
              <a:latin typeface="Book Antiqua"/>
              <a:ea typeface="Book Antiqua"/>
              <a:cs typeface="Book Antiqua"/>
              <a:sym typeface="Book Antiqua"/>
            </a:endParaRPr>
          </a:p>
        </p:txBody>
      </p:sp>
      <p:sp>
        <p:nvSpPr>
          <p:cNvPr id="2447" name="Shape 2447"/>
          <p:cNvSpPr/>
          <p:nvPr/>
        </p:nvSpPr>
        <p:spPr>
          <a:xfrm>
            <a:off x="3962400" y="4267200"/>
            <a:ext cx="914400" cy="4572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Book Antiqua"/>
                <a:ea typeface="Book Antiqua"/>
                <a:cs typeface="Book Antiqua"/>
                <a:sym typeface="Book Antiqua"/>
              </a:rPr>
              <a:t>Hit</a:t>
            </a:r>
            <a:endParaRPr sz="2400" b="1">
              <a:solidFill>
                <a:schemeClr val="dk1"/>
              </a:solidFill>
              <a:latin typeface="Book Antiqua"/>
              <a:ea typeface="Book Antiqua"/>
              <a:cs typeface="Book Antiqua"/>
              <a:sym typeface="Book Antiqua"/>
            </a:endParaRPr>
          </a:p>
        </p:txBody>
      </p:sp>
      <p:sp>
        <p:nvSpPr>
          <p:cNvPr id="2448" name="Shape 2448"/>
          <p:cNvSpPr/>
          <p:nvPr/>
        </p:nvSpPr>
        <p:spPr>
          <a:xfrm>
            <a:off x="6324600" y="6248400"/>
            <a:ext cx="16002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Write </a:t>
            </a:r>
            <a:endParaRPr sz="2400" b="1">
              <a:solidFill>
                <a:schemeClr val="lt1"/>
              </a:solidFill>
              <a:latin typeface="Book Antiqua"/>
              <a:ea typeface="Book Antiqua"/>
              <a:cs typeface="Book Antiqua"/>
              <a:sym typeface="Book Antiqua"/>
            </a:endParaRPr>
          </a:p>
        </p:txBody>
      </p:sp>
      <p:cxnSp>
        <p:nvCxnSpPr>
          <p:cNvPr id="2449" name="Shape 2449"/>
          <p:cNvCxnSpPr>
            <a:endCxn id="2448" idx="1"/>
          </p:cNvCxnSpPr>
          <p:nvPr/>
        </p:nvCxnSpPr>
        <p:spPr>
          <a:xfrm>
            <a:off x="4495800" y="6475500"/>
            <a:ext cx="1828800" cy="1500"/>
          </a:xfrm>
          <a:prstGeom prst="straightConnector1">
            <a:avLst/>
          </a:prstGeom>
          <a:noFill/>
          <a:ln w="76200" cap="flat" cmpd="sng">
            <a:solidFill>
              <a:srgbClr val="FF0000"/>
            </a:solidFill>
            <a:prstDash val="solid"/>
            <a:round/>
            <a:headEnd type="none" w="sm" len="sm"/>
            <a:tailEnd type="stealth" w="med" len="med"/>
          </a:ln>
        </p:spPr>
      </p:cxnSp>
      <p:cxnSp>
        <p:nvCxnSpPr>
          <p:cNvPr id="2450" name="Shape 2450"/>
          <p:cNvCxnSpPr/>
          <p:nvPr/>
        </p:nvCxnSpPr>
        <p:spPr>
          <a:xfrm rot="5400000">
            <a:off x="4000500" y="5676900"/>
            <a:ext cx="1600200" cy="1588"/>
          </a:xfrm>
          <a:prstGeom prst="straightConnector1">
            <a:avLst/>
          </a:prstGeom>
          <a:noFill/>
          <a:ln w="76200" cap="flat" cmpd="sng">
            <a:solidFill>
              <a:srgbClr val="FF0000"/>
            </a:solidFill>
            <a:prstDash val="solid"/>
            <a:round/>
            <a:headEnd type="none" w="sm" len="sm"/>
            <a:tailEnd type="stealth" w="med" len="med"/>
          </a:ln>
        </p:spPr>
      </p:cxn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2454"/>
        <p:cNvGrpSpPr/>
        <p:nvPr/>
      </p:nvGrpSpPr>
      <p:grpSpPr>
        <a:xfrm>
          <a:off x="0" y="0"/>
          <a:ext cx="0" cy="0"/>
          <a:chOff x="0" y="0"/>
          <a:chExt cx="0" cy="0"/>
        </a:xfrm>
      </p:grpSpPr>
      <p:sp>
        <p:nvSpPr>
          <p:cNvPr id="2455" name="Shape 2455"/>
          <p:cNvSpPr txBox="1">
            <a:spLocks noGrp="1"/>
          </p:cNvSpPr>
          <p:nvPr>
            <p:ph type="title"/>
          </p:nvPr>
        </p:nvSpPr>
        <p:spPr>
          <a:xfrm>
            <a:off x="0" y="0"/>
            <a:ext cx="91440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WRITE NO ALLOCATE</a:t>
            </a:r>
            <a:endParaRPr sz="2400" b="1" i="0" u="none" strike="noStrike" cap="small">
              <a:solidFill>
                <a:schemeClr val="dk2"/>
              </a:solidFill>
              <a:latin typeface="Book Antiqua"/>
              <a:ea typeface="Book Antiqua"/>
              <a:cs typeface="Book Antiqua"/>
              <a:sym typeface="Book Antiqua"/>
            </a:endParaRPr>
          </a:p>
        </p:txBody>
      </p:sp>
      <p:sp>
        <p:nvSpPr>
          <p:cNvPr id="2456" name="Shape 2456"/>
          <p:cNvSpPr/>
          <p:nvPr/>
        </p:nvSpPr>
        <p:spPr>
          <a:xfrm>
            <a:off x="3124200" y="1295400"/>
            <a:ext cx="1905000" cy="3810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57" name="Shape 2457"/>
          <p:cNvSpPr/>
          <p:nvPr/>
        </p:nvSpPr>
        <p:spPr>
          <a:xfrm>
            <a:off x="3124200" y="1676400"/>
            <a:ext cx="1905000" cy="3810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58" name="Shape 2458"/>
          <p:cNvSpPr/>
          <p:nvPr/>
        </p:nvSpPr>
        <p:spPr>
          <a:xfrm>
            <a:off x="3124200" y="2057400"/>
            <a:ext cx="1905000" cy="4572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59" name="Shape 2459"/>
          <p:cNvSpPr/>
          <p:nvPr/>
        </p:nvSpPr>
        <p:spPr>
          <a:xfrm>
            <a:off x="3124200" y="2514600"/>
            <a:ext cx="1905000" cy="3810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60" name="Shape 2460"/>
          <p:cNvSpPr/>
          <p:nvPr/>
        </p:nvSpPr>
        <p:spPr>
          <a:xfrm>
            <a:off x="6705600" y="12954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61" name="Shape 2461"/>
          <p:cNvSpPr/>
          <p:nvPr/>
        </p:nvSpPr>
        <p:spPr>
          <a:xfrm>
            <a:off x="6705600" y="49530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62" name="Shape 2462"/>
          <p:cNvSpPr/>
          <p:nvPr/>
        </p:nvSpPr>
        <p:spPr>
          <a:xfrm>
            <a:off x="6705600" y="46482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63" name="Shape 2463"/>
          <p:cNvSpPr/>
          <p:nvPr/>
        </p:nvSpPr>
        <p:spPr>
          <a:xfrm>
            <a:off x="6705600" y="43434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64" name="Shape 2464"/>
          <p:cNvSpPr/>
          <p:nvPr/>
        </p:nvSpPr>
        <p:spPr>
          <a:xfrm>
            <a:off x="6705600" y="4038600"/>
            <a:ext cx="1905000" cy="3048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65" name="Shape 2465"/>
          <p:cNvSpPr/>
          <p:nvPr/>
        </p:nvSpPr>
        <p:spPr>
          <a:xfrm>
            <a:off x="6705600" y="37338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66" name="Shape 2466"/>
          <p:cNvSpPr/>
          <p:nvPr/>
        </p:nvSpPr>
        <p:spPr>
          <a:xfrm>
            <a:off x="6705600" y="34290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67" name="Shape 2467"/>
          <p:cNvSpPr/>
          <p:nvPr/>
        </p:nvSpPr>
        <p:spPr>
          <a:xfrm>
            <a:off x="6705600" y="2514600"/>
            <a:ext cx="1905000" cy="304800"/>
          </a:xfrm>
          <a:prstGeom prst="rect">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68" name="Shape 2468"/>
          <p:cNvSpPr/>
          <p:nvPr/>
        </p:nvSpPr>
        <p:spPr>
          <a:xfrm>
            <a:off x="6705600" y="22098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69" name="Shape 2469"/>
          <p:cNvSpPr/>
          <p:nvPr/>
        </p:nvSpPr>
        <p:spPr>
          <a:xfrm>
            <a:off x="6705600" y="19050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70" name="Shape 2470"/>
          <p:cNvSpPr/>
          <p:nvPr/>
        </p:nvSpPr>
        <p:spPr>
          <a:xfrm>
            <a:off x="6705600" y="1600200"/>
            <a:ext cx="1905000" cy="3048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71" name="Shape 2471"/>
          <p:cNvSpPr/>
          <p:nvPr/>
        </p:nvSpPr>
        <p:spPr>
          <a:xfrm>
            <a:off x="6705600" y="2819400"/>
            <a:ext cx="1905000" cy="3048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72" name="Shape 2472"/>
          <p:cNvSpPr/>
          <p:nvPr/>
        </p:nvSpPr>
        <p:spPr>
          <a:xfrm>
            <a:off x="6705600" y="31242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73" name="Shape 2473"/>
          <p:cNvSpPr/>
          <p:nvPr/>
        </p:nvSpPr>
        <p:spPr>
          <a:xfrm>
            <a:off x="6705600" y="5867400"/>
            <a:ext cx="1905000" cy="304800"/>
          </a:xfrm>
          <a:prstGeom prst="rect">
            <a:avLst/>
          </a:prstGeom>
          <a:gradFill>
            <a:gsLst>
              <a:gs pos="0">
                <a:srgbClr val="8291B6"/>
              </a:gs>
              <a:gs pos="30000">
                <a:srgbClr val="7C8DB0"/>
              </a:gs>
              <a:gs pos="75000">
                <a:srgbClr val="5B6783"/>
              </a:gs>
              <a:gs pos="100000">
                <a:srgbClr val="434B5F"/>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74" name="Shape 2474"/>
          <p:cNvSpPr/>
          <p:nvPr/>
        </p:nvSpPr>
        <p:spPr>
          <a:xfrm>
            <a:off x="6705600" y="5562600"/>
            <a:ext cx="1905000" cy="304800"/>
          </a:xfrm>
          <a:prstGeom prst="rect">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75" name="Shape 2475"/>
          <p:cNvSpPr/>
          <p:nvPr/>
        </p:nvSpPr>
        <p:spPr>
          <a:xfrm>
            <a:off x="6705600" y="5257800"/>
            <a:ext cx="1905000" cy="304800"/>
          </a:xfrm>
          <a:prstGeom prst="rect">
            <a:avLst/>
          </a:prstGeom>
          <a:solidFill>
            <a:srgbClr val="FFFF00"/>
          </a:soli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476" name="Shape 2476"/>
          <p:cNvSpPr/>
          <p:nvPr/>
        </p:nvSpPr>
        <p:spPr>
          <a:xfrm>
            <a:off x="3276600" y="609600"/>
            <a:ext cx="16002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Cache</a:t>
            </a:r>
            <a:endParaRPr sz="2400" b="1">
              <a:solidFill>
                <a:schemeClr val="lt1"/>
              </a:solidFill>
              <a:latin typeface="Book Antiqua"/>
              <a:ea typeface="Book Antiqua"/>
              <a:cs typeface="Book Antiqua"/>
              <a:sym typeface="Book Antiqua"/>
            </a:endParaRPr>
          </a:p>
        </p:txBody>
      </p:sp>
      <p:grpSp>
        <p:nvGrpSpPr>
          <p:cNvPr id="2477" name="Shape 2477"/>
          <p:cNvGrpSpPr/>
          <p:nvPr/>
        </p:nvGrpSpPr>
        <p:grpSpPr>
          <a:xfrm>
            <a:off x="2286000" y="1295400"/>
            <a:ext cx="762000" cy="1600200"/>
            <a:chOff x="4953000" y="1524000"/>
            <a:chExt cx="762000" cy="1600200"/>
          </a:xfrm>
        </p:grpSpPr>
        <p:sp>
          <p:nvSpPr>
            <p:cNvPr id="2478" name="Shape 2478"/>
            <p:cNvSpPr/>
            <p:nvPr/>
          </p:nvSpPr>
          <p:spPr>
            <a:xfrm>
              <a:off x="4953000" y="1524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a:t>
              </a:r>
              <a:endParaRPr sz="1800" b="1">
                <a:solidFill>
                  <a:schemeClr val="lt1"/>
                </a:solidFill>
                <a:latin typeface="Book Antiqua"/>
                <a:ea typeface="Book Antiqua"/>
                <a:cs typeface="Book Antiqua"/>
                <a:sym typeface="Book Antiqua"/>
              </a:endParaRPr>
            </a:p>
          </p:txBody>
        </p:sp>
        <p:sp>
          <p:nvSpPr>
            <p:cNvPr id="2479" name="Shape 2479"/>
            <p:cNvSpPr/>
            <p:nvPr/>
          </p:nvSpPr>
          <p:spPr>
            <a:xfrm>
              <a:off x="4953000" y="1905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a:t>
              </a:r>
              <a:endParaRPr sz="1800" b="1">
                <a:solidFill>
                  <a:schemeClr val="lt1"/>
                </a:solidFill>
                <a:latin typeface="Book Antiqua"/>
                <a:ea typeface="Book Antiqua"/>
                <a:cs typeface="Book Antiqua"/>
                <a:sym typeface="Book Antiqua"/>
              </a:endParaRPr>
            </a:p>
          </p:txBody>
        </p:sp>
        <p:sp>
          <p:nvSpPr>
            <p:cNvPr id="2480" name="Shape 2480"/>
            <p:cNvSpPr/>
            <p:nvPr/>
          </p:nvSpPr>
          <p:spPr>
            <a:xfrm>
              <a:off x="4953000" y="2286000"/>
              <a:ext cx="762000" cy="4572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a:t>
              </a:r>
              <a:endParaRPr sz="1800" b="1">
                <a:solidFill>
                  <a:schemeClr val="lt1"/>
                </a:solidFill>
                <a:latin typeface="Book Antiqua"/>
                <a:ea typeface="Book Antiqua"/>
                <a:cs typeface="Book Antiqua"/>
                <a:sym typeface="Book Antiqua"/>
              </a:endParaRPr>
            </a:p>
          </p:txBody>
        </p:sp>
        <p:sp>
          <p:nvSpPr>
            <p:cNvPr id="2481" name="Shape 2481"/>
            <p:cNvSpPr/>
            <p:nvPr/>
          </p:nvSpPr>
          <p:spPr>
            <a:xfrm>
              <a:off x="4953000" y="27432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a:t>
              </a:r>
              <a:endParaRPr sz="1800" b="1">
                <a:solidFill>
                  <a:schemeClr val="lt1"/>
                </a:solidFill>
                <a:latin typeface="Book Antiqua"/>
                <a:ea typeface="Book Antiqua"/>
                <a:cs typeface="Book Antiqua"/>
                <a:sym typeface="Book Antiqua"/>
              </a:endParaRPr>
            </a:p>
          </p:txBody>
        </p:sp>
      </p:grpSp>
      <p:grpSp>
        <p:nvGrpSpPr>
          <p:cNvPr id="2482" name="Shape 2482"/>
          <p:cNvGrpSpPr/>
          <p:nvPr/>
        </p:nvGrpSpPr>
        <p:grpSpPr>
          <a:xfrm>
            <a:off x="5715000" y="1295400"/>
            <a:ext cx="914400" cy="4876800"/>
            <a:chOff x="609600" y="1066800"/>
            <a:chExt cx="914400" cy="4876800"/>
          </a:xfrm>
        </p:grpSpPr>
        <p:sp>
          <p:nvSpPr>
            <p:cNvPr id="2483" name="Shape 2483"/>
            <p:cNvSpPr/>
            <p:nvPr/>
          </p:nvSpPr>
          <p:spPr>
            <a:xfrm>
              <a:off x="609600" y="1066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0000</a:t>
              </a:r>
              <a:endParaRPr sz="1800" b="1">
                <a:solidFill>
                  <a:schemeClr val="lt1"/>
                </a:solidFill>
                <a:latin typeface="Book Antiqua"/>
                <a:ea typeface="Book Antiqua"/>
                <a:cs typeface="Book Antiqua"/>
                <a:sym typeface="Book Antiqua"/>
              </a:endParaRPr>
            </a:p>
          </p:txBody>
        </p:sp>
        <p:sp>
          <p:nvSpPr>
            <p:cNvPr id="2484" name="Shape 2484"/>
            <p:cNvSpPr/>
            <p:nvPr/>
          </p:nvSpPr>
          <p:spPr>
            <a:xfrm>
              <a:off x="609600" y="4724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1100</a:t>
              </a:r>
              <a:endParaRPr sz="1800" b="1">
                <a:solidFill>
                  <a:schemeClr val="lt1"/>
                </a:solidFill>
                <a:latin typeface="Book Antiqua"/>
                <a:ea typeface="Book Antiqua"/>
                <a:cs typeface="Book Antiqua"/>
                <a:sym typeface="Book Antiqua"/>
              </a:endParaRPr>
            </a:p>
          </p:txBody>
        </p:sp>
        <p:sp>
          <p:nvSpPr>
            <p:cNvPr id="2485" name="Shape 2485"/>
            <p:cNvSpPr/>
            <p:nvPr/>
          </p:nvSpPr>
          <p:spPr>
            <a:xfrm>
              <a:off x="609600" y="4419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1011</a:t>
              </a:r>
              <a:endParaRPr sz="1800" b="1">
                <a:solidFill>
                  <a:schemeClr val="lt1"/>
                </a:solidFill>
                <a:latin typeface="Book Antiqua"/>
                <a:ea typeface="Book Antiqua"/>
                <a:cs typeface="Book Antiqua"/>
                <a:sym typeface="Book Antiqua"/>
              </a:endParaRPr>
            </a:p>
          </p:txBody>
        </p:sp>
        <p:sp>
          <p:nvSpPr>
            <p:cNvPr id="2486" name="Shape 2486"/>
            <p:cNvSpPr/>
            <p:nvPr/>
          </p:nvSpPr>
          <p:spPr>
            <a:xfrm>
              <a:off x="609600" y="4114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1010</a:t>
              </a:r>
              <a:endParaRPr sz="1800" b="1">
                <a:solidFill>
                  <a:schemeClr val="lt1"/>
                </a:solidFill>
                <a:latin typeface="Book Antiqua"/>
                <a:ea typeface="Book Antiqua"/>
                <a:cs typeface="Book Antiqua"/>
                <a:sym typeface="Book Antiqua"/>
              </a:endParaRPr>
            </a:p>
          </p:txBody>
        </p:sp>
        <p:sp>
          <p:nvSpPr>
            <p:cNvPr id="2487" name="Shape 2487"/>
            <p:cNvSpPr/>
            <p:nvPr/>
          </p:nvSpPr>
          <p:spPr>
            <a:xfrm>
              <a:off x="609600" y="3810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1001</a:t>
              </a:r>
              <a:endParaRPr sz="1800" b="1">
                <a:solidFill>
                  <a:schemeClr val="lt1"/>
                </a:solidFill>
                <a:latin typeface="Book Antiqua"/>
                <a:ea typeface="Book Antiqua"/>
                <a:cs typeface="Book Antiqua"/>
                <a:sym typeface="Book Antiqua"/>
              </a:endParaRPr>
            </a:p>
          </p:txBody>
        </p:sp>
        <p:sp>
          <p:nvSpPr>
            <p:cNvPr id="2488" name="Shape 2488"/>
            <p:cNvSpPr/>
            <p:nvPr/>
          </p:nvSpPr>
          <p:spPr>
            <a:xfrm>
              <a:off x="609600" y="3505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1000</a:t>
              </a:r>
              <a:endParaRPr sz="1800" b="1">
                <a:solidFill>
                  <a:schemeClr val="lt1"/>
                </a:solidFill>
                <a:latin typeface="Book Antiqua"/>
                <a:ea typeface="Book Antiqua"/>
                <a:cs typeface="Book Antiqua"/>
                <a:sym typeface="Book Antiqua"/>
              </a:endParaRPr>
            </a:p>
          </p:txBody>
        </p:sp>
        <p:sp>
          <p:nvSpPr>
            <p:cNvPr id="2489" name="Shape 2489"/>
            <p:cNvSpPr/>
            <p:nvPr/>
          </p:nvSpPr>
          <p:spPr>
            <a:xfrm>
              <a:off x="609600" y="3200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0111</a:t>
              </a:r>
              <a:endParaRPr sz="1800" b="1">
                <a:solidFill>
                  <a:schemeClr val="lt1"/>
                </a:solidFill>
                <a:latin typeface="Book Antiqua"/>
                <a:ea typeface="Book Antiqua"/>
                <a:cs typeface="Book Antiqua"/>
                <a:sym typeface="Book Antiqua"/>
              </a:endParaRPr>
            </a:p>
          </p:txBody>
        </p:sp>
        <p:sp>
          <p:nvSpPr>
            <p:cNvPr id="2490" name="Shape 2490"/>
            <p:cNvSpPr/>
            <p:nvPr/>
          </p:nvSpPr>
          <p:spPr>
            <a:xfrm>
              <a:off x="609600" y="2286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0100</a:t>
              </a:r>
              <a:endParaRPr sz="1800" b="1">
                <a:solidFill>
                  <a:schemeClr val="lt1"/>
                </a:solidFill>
                <a:latin typeface="Book Antiqua"/>
                <a:ea typeface="Book Antiqua"/>
                <a:cs typeface="Book Antiqua"/>
                <a:sym typeface="Book Antiqua"/>
              </a:endParaRPr>
            </a:p>
          </p:txBody>
        </p:sp>
        <p:sp>
          <p:nvSpPr>
            <p:cNvPr id="2491" name="Shape 2491"/>
            <p:cNvSpPr/>
            <p:nvPr/>
          </p:nvSpPr>
          <p:spPr>
            <a:xfrm>
              <a:off x="609600" y="1981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0011</a:t>
              </a:r>
              <a:endParaRPr sz="1800" b="1">
                <a:solidFill>
                  <a:schemeClr val="lt1"/>
                </a:solidFill>
                <a:latin typeface="Book Antiqua"/>
                <a:ea typeface="Book Antiqua"/>
                <a:cs typeface="Book Antiqua"/>
                <a:sym typeface="Book Antiqua"/>
              </a:endParaRPr>
            </a:p>
          </p:txBody>
        </p:sp>
        <p:sp>
          <p:nvSpPr>
            <p:cNvPr id="2492" name="Shape 2492"/>
            <p:cNvSpPr/>
            <p:nvPr/>
          </p:nvSpPr>
          <p:spPr>
            <a:xfrm>
              <a:off x="609600" y="16764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0010</a:t>
              </a:r>
              <a:endParaRPr sz="1800" b="1">
                <a:solidFill>
                  <a:schemeClr val="lt1"/>
                </a:solidFill>
                <a:latin typeface="Book Antiqua"/>
                <a:ea typeface="Book Antiqua"/>
                <a:cs typeface="Book Antiqua"/>
                <a:sym typeface="Book Antiqua"/>
              </a:endParaRPr>
            </a:p>
          </p:txBody>
        </p:sp>
        <p:sp>
          <p:nvSpPr>
            <p:cNvPr id="2493" name="Shape 2493"/>
            <p:cNvSpPr/>
            <p:nvPr/>
          </p:nvSpPr>
          <p:spPr>
            <a:xfrm>
              <a:off x="609600" y="1371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0001</a:t>
              </a:r>
              <a:endParaRPr sz="1800" b="1">
                <a:solidFill>
                  <a:schemeClr val="lt1"/>
                </a:solidFill>
                <a:latin typeface="Book Antiqua"/>
                <a:ea typeface="Book Antiqua"/>
                <a:cs typeface="Book Antiqua"/>
                <a:sym typeface="Book Antiqua"/>
              </a:endParaRPr>
            </a:p>
          </p:txBody>
        </p:sp>
        <p:sp>
          <p:nvSpPr>
            <p:cNvPr id="2494" name="Shape 2494"/>
            <p:cNvSpPr/>
            <p:nvPr/>
          </p:nvSpPr>
          <p:spPr>
            <a:xfrm>
              <a:off x="609600" y="2590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0101</a:t>
              </a:r>
              <a:endParaRPr sz="1800" b="1">
                <a:solidFill>
                  <a:schemeClr val="lt1"/>
                </a:solidFill>
                <a:latin typeface="Book Antiqua"/>
                <a:ea typeface="Book Antiqua"/>
                <a:cs typeface="Book Antiqua"/>
                <a:sym typeface="Book Antiqua"/>
              </a:endParaRPr>
            </a:p>
          </p:txBody>
        </p:sp>
        <p:sp>
          <p:nvSpPr>
            <p:cNvPr id="2495" name="Shape 2495"/>
            <p:cNvSpPr/>
            <p:nvPr/>
          </p:nvSpPr>
          <p:spPr>
            <a:xfrm>
              <a:off x="609600" y="28956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0110</a:t>
              </a:r>
              <a:endParaRPr sz="1800" b="1">
                <a:solidFill>
                  <a:schemeClr val="lt1"/>
                </a:solidFill>
                <a:latin typeface="Book Antiqua"/>
                <a:ea typeface="Book Antiqua"/>
                <a:cs typeface="Book Antiqua"/>
                <a:sym typeface="Book Antiqua"/>
              </a:endParaRPr>
            </a:p>
          </p:txBody>
        </p:sp>
        <p:sp>
          <p:nvSpPr>
            <p:cNvPr id="2496" name="Shape 2496"/>
            <p:cNvSpPr/>
            <p:nvPr/>
          </p:nvSpPr>
          <p:spPr>
            <a:xfrm>
              <a:off x="609600" y="56388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1111</a:t>
              </a:r>
              <a:endParaRPr sz="1800" b="1">
                <a:solidFill>
                  <a:schemeClr val="lt1"/>
                </a:solidFill>
                <a:latin typeface="Book Antiqua"/>
                <a:ea typeface="Book Antiqua"/>
                <a:cs typeface="Book Antiqua"/>
                <a:sym typeface="Book Antiqua"/>
              </a:endParaRPr>
            </a:p>
          </p:txBody>
        </p:sp>
        <p:sp>
          <p:nvSpPr>
            <p:cNvPr id="2497" name="Shape 2497"/>
            <p:cNvSpPr/>
            <p:nvPr/>
          </p:nvSpPr>
          <p:spPr>
            <a:xfrm>
              <a:off x="609600" y="53340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1110</a:t>
              </a:r>
              <a:endParaRPr sz="1800" b="1">
                <a:solidFill>
                  <a:schemeClr val="lt1"/>
                </a:solidFill>
                <a:latin typeface="Book Antiqua"/>
                <a:ea typeface="Book Antiqua"/>
                <a:cs typeface="Book Antiqua"/>
                <a:sym typeface="Book Antiqua"/>
              </a:endParaRPr>
            </a:p>
          </p:txBody>
        </p:sp>
        <p:sp>
          <p:nvSpPr>
            <p:cNvPr id="2498" name="Shape 2498"/>
            <p:cNvSpPr/>
            <p:nvPr/>
          </p:nvSpPr>
          <p:spPr>
            <a:xfrm>
              <a:off x="609600" y="5029200"/>
              <a:ext cx="914400" cy="3048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1101</a:t>
              </a:r>
              <a:endParaRPr sz="1800" b="1">
                <a:solidFill>
                  <a:schemeClr val="lt1"/>
                </a:solidFill>
                <a:latin typeface="Book Antiqua"/>
                <a:ea typeface="Book Antiqua"/>
                <a:cs typeface="Book Antiqua"/>
                <a:sym typeface="Book Antiqua"/>
              </a:endParaRPr>
            </a:p>
          </p:txBody>
        </p:sp>
      </p:grpSp>
      <p:sp>
        <p:nvSpPr>
          <p:cNvPr id="2499" name="Shape 2499"/>
          <p:cNvSpPr/>
          <p:nvPr/>
        </p:nvSpPr>
        <p:spPr>
          <a:xfrm>
            <a:off x="5867400" y="685800"/>
            <a:ext cx="25908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Main Memory</a:t>
            </a:r>
            <a:endParaRPr sz="2400" b="1">
              <a:solidFill>
                <a:schemeClr val="lt1"/>
              </a:solidFill>
              <a:latin typeface="Book Antiqua"/>
              <a:ea typeface="Book Antiqua"/>
              <a:cs typeface="Book Antiqua"/>
              <a:sym typeface="Book Antiqua"/>
            </a:endParaRPr>
          </a:p>
        </p:txBody>
      </p:sp>
      <p:sp>
        <p:nvSpPr>
          <p:cNvPr id="2500" name="Shape 2500"/>
          <p:cNvSpPr/>
          <p:nvPr/>
        </p:nvSpPr>
        <p:spPr>
          <a:xfrm>
            <a:off x="228600" y="2895600"/>
            <a:ext cx="1524000" cy="12192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Book Antiqua"/>
                <a:ea typeface="Book Antiqua"/>
                <a:cs typeface="Book Antiqua"/>
                <a:sym typeface="Book Antiqua"/>
              </a:rPr>
              <a:t>CPU</a:t>
            </a:r>
            <a:endParaRPr sz="4000">
              <a:solidFill>
                <a:schemeClr val="lt1"/>
              </a:solidFill>
              <a:latin typeface="Book Antiqua"/>
              <a:ea typeface="Book Antiqua"/>
              <a:cs typeface="Book Antiqua"/>
              <a:sym typeface="Book Antiqua"/>
            </a:endParaRPr>
          </a:p>
        </p:txBody>
      </p:sp>
      <p:sp>
        <p:nvSpPr>
          <p:cNvPr id="2501" name="Shape 2501"/>
          <p:cNvSpPr/>
          <p:nvPr/>
        </p:nvSpPr>
        <p:spPr>
          <a:xfrm>
            <a:off x="1752600" y="2971800"/>
            <a:ext cx="990600" cy="6096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Book Antiqua"/>
                <a:ea typeface="Book Antiqua"/>
                <a:cs typeface="Book Antiqua"/>
                <a:sym typeface="Book Antiqua"/>
              </a:rPr>
              <a:t>Check </a:t>
            </a:r>
            <a:br>
              <a:rPr lang="en-US" sz="2000" b="1">
                <a:solidFill>
                  <a:schemeClr val="dk1"/>
                </a:solidFill>
                <a:latin typeface="Book Antiqua"/>
                <a:ea typeface="Book Antiqua"/>
                <a:cs typeface="Book Antiqua"/>
                <a:sym typeface="Book Antiqua"/>
              </a:rPr>
            </a:br>
            <a:r>
              <a:rPr lang="en-US" sz="2000" b="1">
                <a:solidFill>
                  <a:schemeClr val="dk1"/>
                </a:solidFill>
                <a:latin typeface="Book Antiqua"/>
                <a:ea typeface="Book Antiqua"/>
                <a:cs typeface="Book Antiqua"/>
                <a:sym typeface="Book Antiqua"/>
              </a:rPr>
              <a:t>Block </a:t>
            </a:r>
            <a:endParaRPr sz="2000" b="1">
              <a:solidFill>
                <a:schemeClr val="dk1"/>
              </a:solidFill>
              <a:latin typeface="Book Antiqua"/>
              <a:ea typeface="Book Antiqua"/>
              <a:cs typeface="Book Antiqua"/>
              <a:sym typeface="Book Antiqua"/>
            </a:endParaRPr>
          </a:p>
        </p:txBody>
      </p:sp>
      <p:grpSp>
        <p:nvGrpSpPr>
          <p:cNvPr id="2502" name="Shape 2502"/>
          <p:cNvGrpSpPr/>
          <p:nvPr/>
        </p:nvGrpSpPr>
        <p:grpSpPr>
          <a:xfrm>
            <a:off x="1524000" y="1295400"/>
            <a:ext cx="762000" cy="1600200"/>
            <a:chOff x="4953000" y="1524000"/>
            <a:chExt cx="762000" cy="1600200"/>
          </a:xfrm>
        </p:grpSpPr>
        <p:sp>
          <p:nvSpPr>
            <p:cNvPr id="2503" name="Shape 2503"/>
            <p:cNvSpPr/>
            <p:nvPr/>
          </p:nvSpPr>
          <p:spPr>
            <a:xfrm>
              <a:off x="4953000" y="1524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00</a:t>
              </a:r>
              <a:endParaRPr sz="1800" b="1">
                <a:solidFill>
                  <a:schemeClr val="lt1"/>
                </a:solidFill>
                <a:latin typeface="Book Antiqua"/>
                <a:ea typeface="Book Antiqua"/>
                <a:cs typeface="Book Antiqua"/>
                <a:sym typeface="Book Antiqua"/>
              </a:endParaRPr>
            </a:p>
          </p:txBody>
        </p:sp>
        <p:sp>
          <p:nvSpPr>
            <p:cNvPr id="2504" name="Shape 2504"/>
            <p:cNvSpPr/>
            <p:nvPr/>
          </p:nvSpPr>
          <p:spPr>
            <a:xfrm>
              <a:off x="4953000" y="19050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a:t>
              </a:r>
              <a:endParaRPr sz="1800" b="1">
                <a:solidFill>
                  <a:schemeClr val="lt1"/>
                </a:solidFill>
                <a:latin typeface="Book Antiqua"/>
                <a:ea typeface="Book Antiqua"/>
                <a:cs typeface="Book Antiqua"/>
                <a:sym typeface="Book Antiqua"/>
              </a:endParaRPr>
            </a:p>
          </p:txBody>
        </p:sp>
        <p:sp>
          <p:nvSpPr>
            <p:cNvPr id="2505" name="Shape 2505"/>
            <p:cNvSpPr/>
            <p:nvPr/>
          </p:nvSpPr>
          <p:spPr>
            <a:xfrm>
              <a:off x="4953000" y="2286000"/>
              <a:ext cx="762000" cy="4572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11</a:t>
              </a:r>
              <a:endParaRPr sz="1800" b="1">
                <a:solidFill>
                  <a:schemeClr val="lt1"/>
                </a:solidFill>
                <a:latin typeface="Book Antiqua"/>
                <a:ea typeface="Book Antiqua"/>
                <a:cs typeface="Book Antiqua"/>
                <a:sym typeface="Book Antiqua"/>
              </a:endParaRPr>
            </a:p>
          </p:txBody>
        </p:sp>
        <p:sp>
          <p:nvSpPr>
            <p:cNvPr id="2506" name="Shape 2506"/>
            <p:cNvSpPr/>
            <p:nvPr/>
          </p:nvSpPr>
          <p:spPr>
            <a:xfrm>
              <a:off x="4953000" y="2743200"/>
              <a:ext cx="762000" cy="381000"/>
            </a:xfrm>
            <a:prstGeom prst="rect">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01</a:t>
              </a:r>
              <a:endParaRPr sz="1800" b="1">
                <a:solidFill>
                  <a:schemeClr val="lt1"/>
                </a:solidFill>
                <a:latin typeface="Book Antiqua"/>
                <a:ea typeface="Book Antiqua"/>
                <a:cs typeface="Book Antiqua"/>
                <a:sym typeface="Book Antiqua"/>
              </a:endParaRPr>
            </a:p>
          </p:txBody>
        </p:sp>
      </p:grpSp>
      <p:sp>
        <p:nvSpPr>
          <p:cNvPr id="2507" name="Shape 2507"/>
          <p:cNvSpPr/>
          <p:nvPr/>
        </p:nvSpPr>
        <p:spPr>
          <a:xfrm>
            <a:off x="1447800" y="685800"/>
            <a:ext cx="8382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Tag</a:t>
            </a:r>
            <a:endParaRPr sz="2400" b="1">
              <a:solidFill>
                <a:schemeClr val="lt1"/>
              </a:solidFill>
              <a:latin typeface="Book Antiqua"/>
              <a:ea typeface="Book Antiqua"/>
              <a:cs typeface="Book Antiqua"/>
              <a:sym typeface="Book Antiqua"/>
            </a:endParaRPr>
          </a:p>
        </p:txBody>
      </p:sp>
      <p:sp>
        <p:nvSpPr>
          <p:cNvPr id="2508" name="Shape 2508"/>
          <p:cNvSpPr/>
          <p:nvPr/>
        </p:nvSpPr>
        <p:spPr>
          <a:xfrm>
            <a:off x="2286000" y="3505200"/>
            <a:ext cx="685800" cy="533400"/>
          </a:xfrm>
          <a:prstGeom prst="ellipse">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1</a:t>
            </a:r>
            <a:endParaRPr sz="2400" b="1">
              <a:solidFill>
                <a:schemeClr val="lt1"/>
              </a:solidFill>
              <a:latin typeface="Book Antiqua"/>
              <a:ea typeface="Book Antiqua"/>
              <a:cs typeface="Book Antiqua"/>
              <a:sym typeface="Book Antiqua"/>
            </a:endParaRPr>
          </a:p>
        </p:txBody>
      </p:sp>
      <p:cxnSp>
        <p:nvCxnSpPr>
          <p:cNvPr id="2509" name="Shape 2509"/>
          <p:cNvCxnSpPr/>
          <p:nvPr/>
        </p:nvCxnSpPr>
        <p:spPr>
          <a:xfrm rot="5400000">
            <a:off x="228600" y="4495800"/>
            <a:ext cx="762000" cy="1588"/>
          </a:xfrm>
          <a:prstGeom prst="straightConnector1">
            <a:avLst/>
          </a:prstGeom>
          <a:noFill/>
          <a:ln w="76200" cap="flat" cmpd="sng">
            <a:solidFill>
              <a:srgbClr val="FF0000"/>
            </a:solidFill>
            <a:prstDash val="solid"/>
            <a:round/>
            <a:headEnd type="none" w="sm" len="sm"/>
            <a:tailEnd type="stealth" w="med" len="med"/>
          </a:ln>
        </p:spPr>
      </p:cxnSp>
      <p:cxnSp>
        <p:nvCxnSpPr>
          <p:cNvPr id="2510" name="Shape 2510"/>
          <p:cNvCxnSpPr/>
          <p:nvPr/>
        </p:nvCxnSpPr>
        <p:spPr>
          <a:xfrm>
            <a:off x="609600" y="4876800"/>
            <a:ext cx="1447800" cy="1588"/>
          </a:xfrm>
          <a:prstGeom prst="straightConnector1">
            <a:avLst/>
          </a:prstGeom>
          <a:noFill/>
          <a:ln w="76200" cap="flat" cmpd="sng">
            <a:solidFill>
              <a:srgbClr val="FF0000"/>
            </a:solidFill>
            <a:prstDash val="solid"/>
            <a:round/>
            <a:headEnd type="none" w="sm" len="sm"/>
            <a:tailEnd type="stealth" w="med" len="med"/>
          </a:ln>
        </p:spPr>
      </p:cxnSp>
      <p:sp>
        <p:nvSpPr>
          <p:cNvPr id="2511" name="Shape 2511"/>
          <p:cNvSpPr/>
          <p:nvPr/>
        </p:nvSpPr>
        <p:spPr>
          <a:xfrm>
            <a:off x="1981200" y="4267200"/>
            <a:ext cx="2133600" cy="1219200"/>
          </a:xfrm>
          <a:prstGeom prst="flowChartDecision">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Check Block in Cache</a:t>
            </a:r>
            <a:endParaRPr sz="1800" b="1">
              <a:solidFill>
                <a:schemeClr val="lt1"/>
              </a:solidFill>
              <a:latin typeface="Book Antiqua"/>
              <a:ea typeface="Book Antiqua"/>
              <a:cs typeface="Book Antiqua"/>
              <a:sym typeface="Book Antiqua"/>
            </a:endParaRPr>
          </a:p>
        </p:txBody>
      </p:sp>
      <p:cxnSp>
        <p:nvCxnSpPr>
          <p:cNvPr id="2512" name="Shape 2512"/>
          <p:cNvCxnSpPr/>
          <p:nvPr/>
        </p:nvCxnSpPr>
        <p:spPr>
          <a:xfrm>
            <a:off x="4038600" y="4876800"/>
            <a:ext cx="762000" cy="1588"/>
          </a:xfrm>
          <a:prstGeom prst="straightConnector1">
            <a:avLst/>
          </a:prstGeom>
          <a:noFill/>
          <a:ln w="76200" cap="flat" cmpd="sng">
            <a:solidFill>
              <a:srgbClr val="FF0000"/>
            </a:solidFill>
            <a:prstDash val="solid"/>
            <a:round/>
            <a:headEnd type="none" w="sm" len="sm"/>
            <a:tailEnd type="none" w="sm" len="sm"/>
          </a:ln>
        </p:spPr>
      </p:cxnSp>
      <p:sp>
        <p:nvSpPr>
          <p:cNvPr id="2513" name="Shape 2513"/>
          <p:cNvSpPr/>
          <p:nvPr/>
        </p:nvSpPr>
        <p:spPr>
          <a:xfrm>
            <a:off x="838200" y="4191000"/>
            <a:ext cx="1447800" cy="4572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Book Antiqua"/>
                <a:ea typeface="Book Antiqua"/>
                <a:cs typeface="Book Antiqua"/>
                <a:sym typeface="Book Antiqua"/>
              </a:rPr>
              <a:t>Write 1110</a:t>
            </a:r>
            <a:endParaRPr sz="2000" b="1">
              <a:solidFill>
                <a:schemeClr val="dk1"/>
              </a:solidFill>
              <a:latin typeface="Book Antiqua"/>
              <a:ea typeface="Book Antiqua"/>
              <a:cs typeface="Book Antiqua"/>
              <a:sym typeface="Book Antiqua"/>
            </a:endParaRPr>
          </a:p>
        </p:txBody>
      </p:sp>
      <p:sp>
        <p:nvSpPr>
          <p:cNvPr id="2514" name="Shape 2514"/>
          <p:cNvSpPr/>
          <p:nvPr/>
        </p:nvSpPr>
        <p:spPr>
          <a:xfrm>
            <a:off x="1752600" y="5410200"/>
            <a:ext cx="914400" cy="4572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Book Antiqua"/>
                <a:ea typeface="Book Antiqua"/>
                <a:cs typeface="Book Antiqua"/>
                <a:sym typeface="Book Antiqua"/>
              </a:rPr>
              <a:t>Miss</a:t>
            </a:r>
            <a:endParaRPr sz="2400" b="1">
              <a:solidFill>
                <a:schemeClr val="dk1"/>
              </a:solidFill>
              <a:latin typeface="Book Antiqua"/>
              <a:ea typeface="Book Antiqua"/>
              <a:cs typeface="Book Antiqua"/>
              <a:sym typeface="Book Antiqua"/>
            </a:endParaRPr>
          </a:p>
        </p:txBody>
      </p:sp>
      <p:sp>
        <p:nvSpPr>
          <p:cNvPr id="2515" name="Shape 2515"/>
          <p:cNvSpPr/>
          <p:nvPr/>
        </p:nvSpPr>
        <p:spPr>
          <a:xfrm>
            <a:off x="1828800" y="6019800"/>
            <a:ext cx="2667000" cy="685800"/>
          </a:xfrm>
          <a:prstGeom prst="roundRect">
            <a:avLst>
              <a:gd name="adj" fmla="val 16667"/>
            </a:avLst>
          </a:prstGeom>
          <a:gradFill>
            <a:gsLst>
              <a:gs pos="0">
                <a:srgbClr val="FAC500"/>
              </a:gs>
              <a:gs pos="30000">
                <a:srgbClr val="F1BE00"/>
              </a:gs>
              <a:gs pos="75000">
                <a:srgbClr val="B88F00"/>
              </a:gs>
              <a:gs pos="100000">
                <a:srgbClr val="8669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Write to the Main Memory Block directly</a:t>
            </a:r>
            <a:endParaRPr sz="1800" b="1">
              <a:solidFill>
                <a:schemeClr val="lt1"/>
              </a:solidFill>
              <a:latin typeface="Book Antiqua"/>
              <a:ea typeface="Book Antiqua"/>
              <a:cs typeface="Book Antiqua"/>
              <a:sym typeface="Book Antiqua"/>
            </a:endParaRPr>
          </a:p>
        </p:txBody>
      </p:sp>
      <p:cxnSp>
        <p:nvCxnSpPr>
          <p:cNvPr id="2516" name="Shape 2516"/>
          <p:cNvCxnSpPr/>
          <p:nvPr/>
        </p:nvCxnSpPr>
        <p:spPr>
          <a:xfrm rot="5400000">
            <a:off x="2781300" y="5753100"/>
            <a:ext cx="533400" cy="1588"/>
          </a:xfrm>
          <a:prstGeom prst="straightConnector1">
            <a:avLst/>
          </a:prstGeom>
          <a:noFill/>
          <a:ln w="76200" cap="flat" cmpd="sng">
            <a:solidFill>
              <a:srgbClr val="FF0000"/>
            </a:solidFill>
            <a:prstDash val="solid"/>
            <a:round/>
            <a:headEnd type="none" w="sm" len="sm"/>
            <a:tailEnd type="stealth" w="med" len="med"/>
          </a:ln>
        </p:spPr>
      </p:cxnSp>
      <p:cxnSp>
        <p:nvCxnSpPr>
          <p:cNvPr id="2517" name="Shape 2517"/>
          <p:cNvCxnSpPr/>
          <p:nvPr/>
        </p:nvCxnSpPr>
        <p:spPr>
          <a:xfrm rot="-5400000">
            <a:off x="2362200" y="3581400"/>
            <a:ext cx="1371600" cy="1588"/>
          </a:xfrm>
          <a:prstGeom prst="straightConnector1">
            <a:avLst/>
          </a:prstGeom>
          <a:noFill/>
          <a:ln w="76200" cap="flat" cmpd="sng">
            <a:solidFill>
              <a:srgbClr val="FF0000"/>
            </a:solidFill>
            <a:prstDash val="solid"/>
            <a:round/>
            <a:headEnd type="none" w="sm" len="sm"/>
            <a:tailEnd type="stealth" w="med" len="med"/>
          </a:ln>
        </p:spPr>
      </p:cxnSp>
      <p:sp>
        <p:nvSpPr>
          <p:cNvPr id="2518" name="Shape 2518"/>
          <p:cNvSpPr/>
          <p:nvPr/>
        </p:nvSpPr>
        <p:spPr>
          <a:xfrm>
            <a:off x="990600" y="6019800"/>
            <a:ext cx="685800" cy="533400"/>
          </a:xfrm>
          <a:prstGeom prst="ellipse">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3</a:t>
            </a:r>
            <a:endParaRPr sz="2400" b="1">
              <a:solidFill>
                <a:schemeClr val="lt1"/>
              </a:solidFill>
              <a:latin typeface="Book Antiqua"/>
              <a:ea typeface="Book Antiqua"/>
              <a:cs typeface="Book Antiqua"/>
              <a:sym typeface="Book Antiqua"/>
            </a:endParaRPr>
          </a:p>
        </p:txBody>
      </p:sp>
      <p:sp>
        <p:nvSpPr>
          <p:cNvPr id="2519" name="Shape 2519"/>
          <p:cNvSpPr/>
          <p:nvPr/>
        </p:nvSpPr>
        <p:spPr>
          <a:xfrm>
            <a:off x="3810000" y="4267200"/>
            <a:ext cx="914400" cy="4572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Book Antiqua"/>
                <a:ea typeface="Book Antiqua"/>
                <a:cs typeface="Book Antiqua"/>
                <a:sym typeface="Book Antiqua"/>
              </a:rPr>
              <a:t>Hit</a:t>
            </a:r>
            <a:endParaRPr sz="2400" b="1">
              <a:solidFill>
                <a:schemeClr val="dk1"/>
              </a:solidFill>
              <a:latin typeface="Book Antiqua"/>
              <a:ea typeface="Book Antiqua"/>
              <a:cs typeface="Book Antiqua"/>
              <a:sym typeface="Book Antiqua"/>
            </a:endParaRPr>
          </a:p>
        </p:txBody>
      </p:sp>
      <p:sp>
        <p:nvSpPr>
          <p:cNvPr id="2520" name="Shape 2520"/>
          <p:cNvSpPr/>
          <p:nvPr/>
        </p:nvSpPr>
        <p:spPr>
          <a:xfrm>
            <a:off x="3429000" y="3352800"/>
            <a:ext cx="2209800" cy="838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Write to Cache Block </a:t>
            </a:r>
            <a:endParaRPr sz="2400" b="1">
              <a:solidFill>
                <a:schemeClr val="lt1"/>
              </a:solidFill>
              <a:latin typeface="Book Antiqua"/>
              <a:ea typeface="Book Antiqua"/>
              <a:cs typeface="Book Antiqua"/>
              <a:sym typeface="Book Antiqua"/>
            </a:endParaRPr>
          </a:p>
        </p:txBody>
      </p:sp>
      <p:cxnSp>
        <p:nvCxnSpPr>
          <p:cNvPr id="2521" name="Shape 2521"/>
          <p:cNvCxnSpPr/>
          <p:nvPr/>
        </p:nvCxnSpPr>
        <p:spPr>
          <a:xfrm rot="-5400000">
            <a:off x="4457700" y="4533900"/>
            <a:ext cx="685800" cy="1588"/>
          </a:xfrm>
          <a:prstGeom prst="straightConnector1">
            <a:avLst/>
          </a:prstGeom>
          <a:noFill/>
          <a:ln w="76200" cap="flat" cmpd="sng">
            <a:solidFill>
              <a:srgbClr val="FF0000"/>
            </a:solidFill>
            <a:prstDash val="solid"/>
            <a:round/>
            <a:headEnd type="none" w="sm" len="sm"/>
            <a:tailEnd type="stealth" w="med" len="med"/>
          </a:ln>
        </p:spPr>
      </p:cxnSp>
      <p:cxnSp>
        <p:nvCxnSpPr>
          <p:cNvPr id="2522" name="Shape 2522"/>
          <p:cNvCxnSpPr/>
          <p:nvPr/>
        </p:nvCxnSpPr>
        <p:spPr>
          <a:xfrm>
            <a:off x="3048000" y="5638800"/>
            <a:ext cx="3886200" cy="76200"/>
          </a:xfrm>
          <a:prstGeom prst="straightConnector1">
            <a:avLst/>
          </a:prstGeom>
          <a:noFill/>
          <a:ln w="76200" cap="flat" cmpd="sng">
            <a:solidFill>
              <a:srgbClr val="FF0000"/>
            </a:solidFill>
            <a:prstDash val="solid"/>
            <a:round/>
            <a:headEnd type="none" w="sm" len="sm"/>
            <a:tailEnd type="stealth" w="med" len="med"/>
          </a:ln>
        </p:spPr>
      </p:cxnSp>
      <p:cxnSp>
        <p:nvCxnSpPr>
          <p:cNvPr id="2523" name="Shape 2523"/>
          <p:cNvCxnSpPr/>
          <p:nvPr/>
        </p:nvCxnSpPr>
        <p:spPr>
          <a:xfrm rot="5400000" flipH="1">
            <a:off x="4210050" y="2800350"/>
            <a:ext cx="1066800" cy="38100"/>
          </a:xfrm>
          <a:prstGeom prst="straightConnector1">
            <a:avLst/>
          </a:prstGeom>
          <a:noFill/>
          <a:ln w="76200" cap="flat" cmpd="sng">
            <a:solidFill>
              <a:srgbClr val="FF0000"/>
            </a:solidFill>
            <a:prstDash val="solid"/>
            <a:round/>
            <a:headEnd type="none" w="sm" len="sm"/>
            <a:tailEnd type="stealth" w="med" len="med"/>
          </a:ln>
        </p:spPr>
      </p:cxnSp>
      <p:sp>
        <p:nvSpPr>
          <p:cNvPr id="2524" name="Shape 2524"/>
          <p:cNvSpPr/>
          <p:nvPr/>
        </p:nvSpPr>
        <p:spPr>
          <a:xfrm>
            <a:off x="5029200" y="4343400"/>
            <a:ext cx="685800" cy="533400"/>
          </a:xfrm>
          <a:prstGeom prst="ellipse">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Book Antiqua"/>
                <a:ea typeface="Book Antiqua"/>
                <a:cs typeface="Book Antiqua"/>
                <a:sym typeface="Book Antiqua"/>
              </a:rPr>
              <a:t>2</a:t>
            </a:r>
            <a:endParaRPr sz="2400" b="1">
              <a:solidFill>
                <a:schemeClr val="lt1"/>
              </a:solidFill>
              <a:latin typeface="Book Antiqua"/>
              <a:ea typeface="Book Antiqua"/>
              <a:cs typeface="Book Antiqua"/>
              <a:sym typeface="Book Antiqua"/>
            </a:endParaRPr>
          </a:p>
        </p:txBody>
      </p:sp>
      <p:cxnSp>
        <p:nvCxnSpPr>
          <p:cNvPr id="2525" name="Shape 2525"/>
          <p:cNvCxnSpPr/>
          <p:nvPr/>
        </p:nvCxnSpPr>
        <p:spPr>
          <a:xfrm>
            <a:off x="4800600" y="4876800"/>
            <a:ext cx="2514600" cy="762000"/>
          </a:xfrm>
          <a:prstGeom prst="straightConnector1">
            <a:avLst/>
          </a:prstGeom>
          <a:noFill/>
          <a:ln w="76200" cap="flat" cmpd="sng">
            <a:solidFill>
              <a:srgbClr val="FF0000"/>
            </a:solidFill>
            <a:prstDash val="dot"/>
            <a:round/>
            <a:headEnd type="none" w="sm" len="sm"/>
            <a:tailEnd type="stealth" w="med" len="med"/>
          </a:ln>
        </p:spPr>
      </p:cxn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2529"/>
        <p:cNvGrpSpPr/>
        <p:nvPr/>
      </p:nvGrpSpPr>
      <p:grpSpPr>
        <a:xfrm>
          <a:off x="0" y="0"/>
          <a:ext cx="0" cy="0"/>
          <a:chOff x="0" y="0"/>
          <a:chExt cx="0" cy="0"/>
        </a:xfrm>
      </p:grpSpPr>
      <p:sp>
        <p:nvSpPr>
          <p:cNvPr id="2530" name="Shape 2530"/>
          <p:cNvSpPr txBox="1">
            <a:spLocks noGrp="1"/>
          </p:cNvSpPr>
          <p:nvPr>
            <p:ph type="title"/>
          </p:nvPr>
        </p:nvSpPr>
        <p:spPr>
          <a:xfrm>
            <a:off x="0" y="0"/>
            <a:ext cx="91440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SEGMENTATION</a:t>
            </a:r>
            <a:endParaRPr sz="2400" b="1" i="0" u="none" strike="noStrike" cap="small">
              <a:solidFill>
                <a:schemeClr val="dk2"/>
              </a:solidFill>
              <a:latin typeface="Book Antiqua"/>
              <a:ea typeface="Book Antiqua"/>
              <a:cs typeface="Book Antiqua"/>
              <a:sym typeface="Book Antiqua"/>
            </a:endParaRPr>
          </a:p>
        </p:txBody>
      </p:sp>
      <p:sp>
        <p:nvSpPr>
          <p:cNvPr id="2531" name="Shape 2531"/>
          <p:cNvSpPr txBox="1">
            <a:spLocks noGrp="1"/>
          </p:cNvSpPr>
          <p:nvPr>
            <p:ph type="body" idx="1"/>
          </p:nvPr>
        </p:nvSpPr>
        <p:spPr>
          <a:xfrm>
            <a:off x="0" y="685800"/>
            <a:ext cx="9144000" cy="6172200"/>
          </a:xfrm>
          <a:prstGeom prst="rect">
            <a:avLst/>
          </a:prstGeom>
          <a:noFill/>
          <a:ln>
            <a:noFill/>
          </a:ln>
        </p:spPr>
        <p:txBody>
          <a:bodyPr spcFirstLastPara="1" wrap="square" lIns="91425" tIns="45700" rIns="91425" bIns="45700" anchor="t" anchorCtr="0">
            <a:noAutofit/>
          </a:bodyPr>
          <a:lstStyle/>
          <a:p>
            <a:pPr marL="274320" marR="0" lvl="0" indent="-274320" algn="just" rtl="0">
              <a:lnSpc>
                <a:spcPct val="8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Segmentation is how the user thinks about memory. User thinks of Memory as Code, Data, Stack etc. and hence memory is divided into segments which are not equal. The Segment Table provides the mapping between the Segment Number and its location in Main Memory.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endParaRPr sz="7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r>
              <a:rPr lang="en-US" sz="700" b="0" i="0" u="none" strike="noStrike" cap="none">
                <a:solidFill>
                  <a:schemeClr val="dk1"/>
                </a:solidFill>
                <a:latin typeface="Book Antiqua"/>
                <a:ea typeface="Book Antiqua"/>
                <a:cs typeface="Book Antiqua"/>
                <a:sym typeface="Book Antiqua"/>
              </a:rPr>
              <a:t>   </a:t>
            </a:r>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p:txBody>
      </p:sp>
      <p:grpSp>
        <p:nvGrpSpPr>
          <p:cNvPr id="2532" name="Shape 2532"/>
          <p:cNvGrpSpPr/>
          <p:nvPr/>
        </p:nvGrpSpPr>
        <p:grpSpPr>
          <a:xfrm>
            <a:off x="762000" y="2589335"/>
            <a:ext cx="7620000" cy="3619500"/>
            <a:chOff x="1371600" y="1600200"/>
            <a:chExt cx="5867400" cy="2971800"/>
          </a:xfrm>
        </p:grpSpPr>
        <p:sp>
          <p:nvSpPr>
            <p:cNvPr id="2533" name="Shape 2533"/>
            <p:cNvSpPr/>
            <p:nvPr/>
          </p:nvSpPr>
          <p:spPr>
            <a:xfrm>
              <a:off x="2936240" y="2286000"/>
              <a:ext cx="2738120" cy="457200"/>
            </a:xfrm>
            <a:prstGeom prst="rect">
              <a:avLst/>
            </a:prstGeom>
            <a:solidFill>
              <a:srgbClr val="BA7FFB"/>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Book Antiqua"/>
                  <a:ea typeface="Book Antiqua"/>
                  <a:cs typeface="Book Antiqua"/>
                  <a:sym typeface="Book Antiqua"/>
                </a:rPr>
                <a:t>Address ( Main Memory )</a:t>
              </a:r>
              <a:endParaRPr sz="2000" b="1">
                <a:solidFill>
                  <a:schemeClr val="dk1"/>
                </a:solidFill>
                <a:latin typeface="Book Antiqua"/>
                <a:ea typeface="Book Antiqua"/>
                <a:cs typeface="Book Antiqua"/>
                <a:sym typeface="Book Antiqua"/>
              </a:endParaRPr>
            </a:p>
          </p:txBody>
        </p:sp>
        <p:sp>
          <p:nvSpPr>
            <p:cNvPr id="2534" name="Shape 2534"/>
            <p:cNvSpPr/>
            <p:nvPr/>
          </p:nvSpPr>
          <p:spPr>
            <a:xfrm>
              <a:off x="2936240" y="2743200"/>
              <a:ext cx="2738120" cy="457200"/>
            </a:xfrm>
            <a:prstGeom prst="rect">
              <a:avLst/>
            </a:prstGeom>
            <a:solidFill>
              <a:srgbClr val="BA7FFB"/>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0x200</a:t>
              </a:r>
              <a:endParaRPr sz="1800">
                <a:solidFill>
                  <a:schemeClr val="dk1"/>
                </a:solidFill>
                <a:latin typeface="Book Antiqua"/>
                <a:ea typeface="Book Antiqua"/>
                <a:cs typeface="Book Antiqua"/>
                <a:sym typeface="Book Antiqua"/>
              </a:endParaRPr>
            </a:p>
          </p:txBody>
        </p:sp>
        <p:sp>
          <p:nvSpPr>
            <p:cNvPr id="2535" name="Shape 2535"/>
            <p:cNvSpPr/>
            <p:nvPr/>
          </p:nvSpPr>
          <p:spPr>
            <a:xfrm>
              <a:off x="2936240" y="3200400"/>
              <a:ext cx="2738120" cy="457200"/>
            </a:xfrm>
            <a:prstGeom prst="rect">
              <a:avLst/>
            </a:prstGeom>
            <a:solidFill>
              <a:srgbClr val="BA7FFB"/>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0x500</a:t>
              </a:r>
              <a:endParaRPr sz="1800">
                <a:solidFill>
                  <a:schemeClr val="dk1"/>
                </a:solidFill>
                <a:latin typeface="Book Antiqua"/>
                <a:ea typeface="Book Antiqua"/>
                <a:cs typeface="Book Antiqua"/>
                <a:sym typeface="Book Antiqua"/>
              </a:endParaRPr>
            </a:p>
          </p:txBody>
        </p:sp>
        <p:sp>
          <p:nvSpPr>
            <p:cNvPr id="2536" name="Shape 2536"/>
            <p:cNvSpPr/>
            <p:nvPr/>
          </p:nvSpPr>
          <p:spPr>
            <a:xfrm>
              <a:off x="2936240" y="3657600"/>
              <a:ext cx="2738120" cy="457200"/>
            </a:xfrm>
            <a:prstGeom prst="rect">
              <a:avLst/>
            </a:prstGeom>
            <a:solidFill>
              <a:srgbClr val="BA7FFB"/>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0x2048</a:t>
              </a:r>
              <a:endParaRPr sz="1800">
                <a:solidFill>
                  <a:schemeClr val="dk1"/>
                </a:solidFill>
                <a:latin typeface="Book Antiqua"/>
                <a:ea typeface="Book Antiqua"/>
                <a:cs typeface="Book Antiqua"/>
                <a:sym typeface="Book Antiqua"/>
              </a:endParaRPr>
            </a:p>
          </p:txBody>
        </p:sp>
        <p:sp>
          <p:nvSpPr>
            <p:cNvPr id="2537" name="Shape 2537"/>
            <p:cNvSpPr/>
            <p:nvPr/>
          </p:nvSpPr>
          <p:spPr>
            <a:xfrm>
              <a:off x="2936240" y="4114800"/>
              <a:ext cx="2738120" cy="457200"/>
            </a:xfrm>
            <a:prstGeom prst="rect">
              <a:avLst/>
            </a:prstGeom>
            <a:solidFill>
              <a:srgbClr val="BA7FFB"/>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0x3000</a:t>
              </a:r>
              <a:endParaRPr sz="1800">
                <a:solidFill>
                  <a:schemeClr val="dk1"/>
                </a:solidFill>
                <a:latin typeface="Book Antiqua"/>
                <a:ea typeface="Book Antiqua"/>
                <a:cs typeface="Book Antiqua"/>
                <a:sym typeface="Book Antiqua"/>
              </a:endParaRPr>
            </a:p>
          </p:txBody>
        </p:sp>
        <p:sp>
          <p:nvSpPr>
            <p:cNvPr id="2538" name="Shape 2538"/>
            <p:cNvSpPr/>
            <p:nvPr/>
          </p:nvSpPr>
          <p:spPr>
            <a:xfrm>
              <a:off x="5674360" y="2286000"/>
              <a:ext cx="1564640" cy="457200"/>
            </a:xfrm>
            <a:prstGeom prst="rect">
              <a:avLst/>
            </a:prstGeom>
            <a:solidFill>
              <a:srgbClr val="BA7FFB"/>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Book Antiqua"/>
                  <a:ea typeface="Book Antiqua"/>
                  <a:cs typeface="Book Antiqua"/>
                  <a:sym typeface="Book Antiqua"/>
                </a:rPr>
                <a:t>Segment Length(KB)</a:t>
              </a:r>
              <a:endParaRPr sz="2000" b="1">
                <a:solidFill>
                  <a:schemeClr val="dk1"/>
                </a:solidFill>
                <a:latin typeface="Book Antiqua"/>
                <a:ea typeface="Book Antiqua"/>
                <a:cs typeface="Book Antiqua"/>
                <a:sym typeface="Book Antiqua"/>
              </a:endParaRPr>
            </a:p>
          </p:txBody>
        </p:sp>
        <p:sp>
          <p:nvSpPr>
            <p:cNvPr id="2539" name="Shape 2539"/>
            <p:cNvSpPr/>
            <p:nvPr/>
          </p:nvSpPr>
          <p:spPr>
            <a:xfrm>
              <a:off x="5674360" y="2743200"/>
              <a:ext cx="1564640" cy="457200"/>
            </a:xfrm>
            <a:prstGeom prst="rect">
              <a:avLst/>
            </a:prstGeom>
            <a:solidFill>
              <a:srgbClr val="BA7FFB"/>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50</a:t>
              </a:r>
              <a:endParaRPr sz="1800">
                <a:solidFill>
                  <a:schemeClr val="dk1"/>
                </a:solidFill>
                <a:latin typeface="Book Antiqua"/>
                <a:ea typeface="Book Antiqua"/>
                <a:cs typeface="Book Antiqua"/>
                <a:sym typeface="Book Antiqua"/>
              </a:endParaRPr>
            </a:p>
          </p:txBody>
        </p:sp>
        <p:sp>
          <p:nvSpPr>
            <p:cNvPr id="2540" name="Shape 2540"/>
            <p:cNvSpPr/>
            <p:nvPr/>
          </p:nvSpPr>
          <p:spPr>
            <a:xfrm>
              <a:off x="5674360" y="3200400"/>
              <a:ext cx="1564640" cy="457200"/>
            </a:xfrm>
            <a:prstGeom prst="rect">
              <a:avLst/>
            </a:prstGeom>
            <a:solidFill>
              <a:srgbClr val="BA7FFB"/>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500</a:t>
              </a:r>
              <a:endParaRPr sz="1800">
                <a:solidFill>
                  <a:schemeClr val="dk1"/>
                </a:solidFill>
                <a:latin typeface="Book Antiqua"/>
                <a:ea typeface="Book Antiqua"/>
                <a:cs typeface="Book Antiqua"/>
                <a:sym typeface="Book Antiqua"/>
              </a:endParaRPr>
            </a:p>
          </p:txBody>
        </p:sp>
        <p:sp>
          <p:nvSpPr>
            <p:cNvPr id="2541" name="Shape 2541"/>
            <p:cNvSpPr/>
            <p:nvPr/>
          </p:nvSpPr>
          <p:spPr>
            <a:xfrm>
              <a:off x="5674360" y="3657600"/>
              <a:ext cx="1564640" cy="457200"/>
            </a:xfrm>
            <a:prstGeom prst="rect">
              <a:avLst/>
            </a:prstGeom>
            <a:solidFill>
              <a:srgbClr val="BA7FFB"/>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300</a:t>
              </a:r>
              <a:endParaRPr sz="1800">
                <a:solidFill>
                  <a:schemeClr val="dk1"/>
                </a:solidFill>
                <a:latin typeface="Book Antiqua"/>
                <a:ea typeface="Book Antiqua"/>
                <a:cs typeface="Book Antiqua"/>
                <a:sym typeface="Book Antiqua"/>
              </a:endParaRPr>
            </a:p>
          </p:txBody>
        </p:sp>
        <p:sp>
          <p:nvSpPr>
            <p:cNvPr id="2542" name="Shape 2542"/>
            <p:cNvSpPr/>
            <p:nvPr/>
          </p:nvSpPr>
          <p:spPr>
            <a:xfrm>
              <a:off x="5674360" y="4114800"/>
              <a:ext cx="1564640" cy="457200"/>
            </a:xfrm>
            <a:prstGeom prst="rect">
              <a:avLst/>
            </a:prstGeom>
            <a:solidFill>
              <a:srgbClr val="BA7FFB"/>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200</a:t>
              </a:r>
              <a:endParaRPr sz="1800">
                <a:solidFill>
                  <a:schemeClr val="dk1"/>
                </a:solidFill>
                <a:latin typeface="Book Antiqua"/>
                <a:ea typeface="Book Antiqua"/>
                <a:cs typeface="Book Antiqua"/>
                <a:sym typeface="Book Antiqua"/>
              </a:endParaRPr>
            </a:p>
          </p:txBody>
        </p:sp>
        <p:sp>
          <p:nvSpPr>
            <p:cNvPr id="2543" name="Shape 2543"/>
            <p:cNvSpPr/>
            <p:nvPr/>
          </p:nvSpPr>
          <p:spPr>
            <a:xfrm>
              <a:off x="1371600" y="2286000"/>
              <a:ext cx="1564640" cy="457200"/>
            </a:xfrm>
            <a:prstGeom prst="rect">
              <a:avLst/>
            </a:prstGeom>
            <a:solidFill>
              <a:srgbClr val="BA7FFB"/>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Book Antiqua"/>
                  <a:ea typeface="Book Antiqua"/>
                  <a:cs typeface="Book Antiqua"/>
                  <a:sym typeface="Book Antiqua"/>
                </a:rPr>
                <a:t>Segment #</a:t>
              </a:r>
              <a:endParaRPr sz="2400" b="1">
                <a:solidFill>
                  <a:schemeClr val="dk1"/>
                </a:solidFill>
                <a:latin typeface="Book Antiqua"/>
                <a:ea typeface="Book Antiqua"/>
                <a:cs typeface="Book Antiqua"/>
                <a:sym typeface="Book Antiqua"/>
              </a:endParaRPr>
            </a:p>
          </p:txBody>
        </p:sp>
        <p:sp>
          <p:nvSpPr>
            <p:cNvPr id="2544" name="Shape 2544"/>
            <p:cNvSpPr/>
            <p:nvPr/>
          </p:nvSpPr>
          <p:spPr>
            <a:xfrm>
              <a:off x="1371600" y="2743200"/>
              <a:ext cx="1564640" cy="457200"/>
            </a:xfrm>
            <a:prstGeom prst="rect">
              <a:avLst/>
            </a:prstGeom>
            <a:solidFill>
              <a:srgbClr val="BA7FFB"/>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0</a:t>
              </a:r>
              <a:endParaRPr sz="1800">
                <a:solidFill>
                  <a:schemeClr val="dk1"/>
                </a:solidFill>
                <a:latin typeface="Book Antiqua"/>
                <a:ea typeface="Book Antiqua"/>
                <a:cs typeface="Book Antiqua"/>
                <a:sym typeface="Book Antiqua"/>
              </a:endParaRPr>
            </a:p>
          </p:txBody>
        </p:sp>
        <p:sp>
          <p:nvSpPr>
            <p:cNvPr id="2545" name="Shape 2545"/>
            <p:cNvSpPr/>
            <p:nvPr/>
          </p:nvSpPr>
          <p:spPr>
            <a:xfrm>
              <a:off x="1371600" y="3200400"/>
              <a:ext cx="1564640" cy="457200"/>
            </a:xfrm>
            <a:prstGeom prst="rect">
              <a:avLst/>
            </a:prstGeom>
            <a:solidFill>
              <a:srgbClr val="BA7FFB"/>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1</a:t>
              </a:r>
              <a:endParaRPr sz="1800">
                <a:solidFill>
                  <a:schemeClr val="dk1"/>
                </a:solidFill>
                <a:latin typeface="Book Antiqua"/>
                <a:ea typeface="Book Antiqua"/>
                <a:cs typeface="Book Antiqua"/>
                <a:sym typeface="Book Antiqua"/>
              </a:endParaRPr>
            </a:p>
          </p:txBody>
        </p:sp>
        <p:sp>
          <p:nvSpPr>
            <p:cNvPr id="2546" name="Shape 2546"/>
            <p:cNvSpPr/>
            <p:nvPr/>
          </p:nvSpPr>
          <p:spPr>
            <a:xfrm>
              <a:off x="1371600" y="3657600"/>
              <a:ext cx="1564640" cy="457200"/>
            </a:xfrm>
            <a:prstGeom prst="rect">
              <a:avLst/>
            </a:prstGeom>
            <a:solidFill>
              <a:srgbClr val="BA7FFB"/>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2</a:t>
              </a:r>
              <a:endParaRPr sz="1800">
                <a:solidFill>
                  <a:schemeClr val="dk1"/>
                </a:solidFill>
                <a:latin typeface="Book Antiqua"/>
                <a:ea typeface="Book Antiqua"/>
                <a:cs typeface="Book Antiqua"/>
                <a:sym typeface="Book Antiqua"/>
              </a:endParaRPr>
            </a:p>
          </p:txBody>
        </p:sp>
        <p:sp>
          <p:nvSpPr>
            <p:cNvPr id="2547" name="Shape 2547"/>
            <p:cNvSpPr/>
            <p:nvPr/>
          </p:nvSpPr>
          <p:spPr>
            <a:xfrm>
              <a:off x="1371600" y="4114800"/>
              <a:ext cx="1564640" cy="457200"/>
            </a:xfrm>
            <a:prstGeom prst="rect">
              <a:avLst/>
            </a:prstGeom>
            <a:solidFill>
              <a:srgbClr val="BA7FFB"/>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3</a:t>
              </a:r>
              <a:endParaRPr sz="1800">
                <a:solidFill>
                  <a:schemeClr val="dk1"/>
                </a:solidFill>
                <a:latin typeface="Book Antiqua"/>
                <a:ea typeface="Book Antiqua"/>
                <a:cs typeface="Book Antiqua"/>
                <a:sym typeface="Book Antiqua"/>
              </a:endParaRPr>
            </a:p>
          </p:txBody>
        </p:sp>
        <p:sp>
          <p:nvSpPr>
            <p:cNvPr id="2548" name="Shape 2548"/>
            <p:cNvSpPr/>
            <p:nvPr/>
          </p:nvSpPr>
          <p:spPr>
            <a:xfrm>
              <a:off x="1371600" y="1600200"/>
              <a:ext cx="5737013" cy="381000"/>
            </a:xfrm>
            <a:prstGeom prst="roundRect">
              <a:avLst>
                <a:gd name="adj" fmla="val 16667"/>
              </a:avLst>
            </a:prstGeom>
            <a:solidFill>
              <a:srgbClr val="BA7FFB"/>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Book Antiqua"/>
                  <a:ea typeface="Book Antiqua"/>
                  <a:cs typeface="Book Antiqua"/>
                  <a:sym typeface="Book Antiqua"/>
                </a:rPr>
                <a:t>Segment Table</a:t>
              </a:r>
              <a:endParaRPr sz="2400" b="1">
                <a:solidFill>
                  <a:schemeClr val="dk1"/>
                </a:solidFill>
                <a:latin typeface="Book Antiqua"/>
                <a:ea typeface="Book Antiqua"/>
                <a:cs typeface="Book Antiqua"/>
                <a:sym typeface="Book Antiqua"/>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152400" y="762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SIGNALS – what happens when the parent receives SIGCHLD</a:t>
            </a:r>
            <a:endParaRPr/>
          </a:p>
        </p:txBody>
      </p:sp>
      <p:sp>
        <p:nvSpPr>
          <p:cNvPr id="228" name="Shape 228"/>
          <p:cNvSpPr txBox="1">
            <a:spLocks noGrp="1"/>
          </p:cNvSpPr>
          <p:nvPr>
            <p:ph type="body" idx="1"/>
          </p:nvPr>
        </p:nvSpPr>
        <p:spPr>
          <a:xfrm>
            <a:off x="152400" y="457200"/>
            <a:ext cx="88392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void exithandler(int signal)</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printf("Cought signal %d!\n",signal);</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if (signal==SIGCHLD) {</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printf("Child ended\n");</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printf("Child process exited\n");</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a:t>
            </a:r>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2552"/>
        <p:cNvGrpSpPr/>
        <p:nvPr/>
      </p:nvGrpSpPr>
      <p:grpSpPr>
        <a:xfrm>
          <a:off x="0" y="0"/>
          <a:ext cx="0" cy="0"/>
          <a:chOff x="0" y="0"/>
          <a:chExt cx="0" cy="0"/>
        </a:xfrm>
      </p:grpSpPr>
      <p:sp>
        <p:nvSpPr>
          <p:cNvPr id="2553" name="Shape 2553"/>
          <p:cNvSpPr txBox="1">
            <a:spLocks noGrp="1"/>
          </p:cNvSpPr>
          <p:nvPr>
            <p:ph type="title"/>
          </p:nvPr>
        </p:nvSpPr>
        <p:spPr>
          <a:xfrm>
            <a:off x="0" y="0"/>
            <a:ext cx="9144000" cy="6858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SEGMENTATION + PAGING</a:t>
            </a:r>
            <a:endParaRPr sz="2400" b="1" i="0" u="none" strike="noStrike" cap="small">
              <a:solidFill>
                <a:schemeClr val="dk2"/>
              </a:solidFill>
              <a:latin typeface="Book Antiqua"/>
              <a:ea typeface="Book Antiqua"/>
              <a:cs typeface="Book Antiqua"/>
              <a:sym typeface="Book Antiqua"/>
            </a:endParaRPr>
          </a:p>
        </p:txBody>
      </p:sp>
      <p:sp>
        <p:nvSpPr>
          <p:cNvPr id="2554" name="Shape 2554"/>
          <p:cNvSpPr txBox="1">
            <a:spLocks noGrp="1"/>
          </p:cNvSpPr>
          <p:nvPr>
            <p:ph type="body" idx="1"/>
          </p:nvPr>
        </p:nvSpPr>
        <p:spPr>
          <a:xfrm>
            <a:off x="0" y="762000"/>
            <a:ext cx="9144000" cy="60960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Some systems have a combination of Segmentation &amp; Paging to take advantage of the benefits of Segmented Paging. </a:t>
            </a:r>
            <a:endParaRPr sz="24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In this case main memory is partitioned into segments of various sizes. The segments are in turn divided into pages of equal size. </a:t>
            </a:r>
            <a:endParaRPr sz="24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This has the advantage of Segmentation ( Limiting the internal fragmentation ) and Paging ( Limiting the external fragmentation ) </a:t>
            </a: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endParaRPr sz="7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r>
              <a:rPr lang="en-US" sz="700" b="0" i="0" u="none" strike="noStrike" cap="none">
                <a:solidFill>
                  <a:schemeClr val="dk1"/>
                </a:solidFill>
                <a:latin typeface="Book Antiqua"/>
                <a:ea typeface="Book Antiqua"/>
                <a:cs typeface="Book Antiqua"/>
                <a:sym typeface="Book Antiqua"/>
              </a:rPr>
              <a:t>   </a:t>
            </a:r>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2558"/>
        <p:cNvGrpSpPr/>
        <p:nvPr/>
      </p:nvGrpSpPr>
      <p:grpSpPr>
        <a:xfrm>
          <a:off x="0" y="0"/>
          <a:ext cx="0" cy="0"/>
          <a:chOff x="0" y="0"/>
          <a:chExt cx="0" cy="0"/>
        </a:xfrm>
      </p:grpSpPr>
      <p:grpSp>
        <p:nvGrpSpPr>
          <p:cNvPr id="2559" name="Shape 2559"/>
          <p:cNvGrpSpPr/>
          <p:nvPr/>
        </p:nvGrpSpPr>
        <p:grpSpPr>
          <a:xfrm>
            <a:off x="2566609" y="-47625"/>
            <a:ext cx="4010780" cy="6521449"/>
            <a:chOff x="2414209" y="0"/>
            <a:chExt cx="4010780" cy="6521449"/>
          </a:xfrm>
        </p:grpSpPr>
        <p:sp>
          <p:nvSpPr>
            <p:cNvPr id="2560" name="Shape 2560"/>
            <p:cNvSpPr/>
            <p:nvPr/>
          </p:nvSpPr>
          <p:spPr>
            <a:xfrm>
              <a:off x="3286041" y="0"/>
              <a:ext cx="3138948" cy="3139426"/>
            </a:xfrm>
            <a:custGeom>
              <a:avLst/>
              <a:gdLst/>
              <a:ahLst/>
              <a:cxnLst/>
              <a:rect l="0" t="0" r="0" b="0"/>
              <a:pathLst>
                <a:path w="120000" h="120000" extrusionOk="0">
                  <a:moveTo>
                    <a:pt x="8412" y="60000"/>
                  </a:moveTo>
                  <a:lnTo>
                    <a:pt x="8412" y="60000"/>
                  </a:lnTo>
                  <a:cubicBezTo>
                    <a:pt x="8412" y="32962"/>
                    <a:pt x="29287" y="10511"/>
                    <a:pt x="56253" y="8547"/>
                  </a:cubicBezTo>
                  <a:cubicBezTo>
                    <a:pt x="83219" y="6583"/>
                    <a:pt x="107126" y="25773"/>
                    <a:pt x="111044" y="52526"/>
                  </a:cubicBezTo>
                  <a:cubicBezTo>
                    <a:pt x="114961" y="79279"/>
                    <a:pt x="97559" y="104517"/>
                    <a:pt x="71162" y="110367"/>
                  </a:cubicBezTo>
                  <a:lnTo>
                    <a:pt x="70593" y="118429"/>
                  </a:lnTo>
                  <a:lnTo>
                    <a:pt x="56830" y="104890"/>
                  </a:lnTo>
                  <a:lnTo>
                    <a:pt x="72706" y="88508"/>
                  </a:lnTo>
                  <a:lnTo>
                    <a:pt x="72145" y="96445"/>
                  </a:lnTo>
                  <a:lnTo>
                    <a:pt x="72145" y="96445"/>
                  </a:lnTo>
                  <a:cubicBezTo>
                    <a:pt x="90761" y="90240"/>
                    <a:pt x="101708" y="70999"/>
                    <a:pt x="97532" y="51824"/>
                  </a:cubicBezTo>
                  <a:cubicBezTo>
                    <a:pt x="93356" y="32649"/>
                    <a:pt x="75399" y="19705"/>
                    <a:pt x="55889" y="21805"/>
                  </a:cubicBezTo>
                  <a:cubicBezTo>
                    <a:pt x="36379" y="23906"/>
                    <a:pt x="21588" y="40375"/>
                    <a:pt x="21588" y="60000"/>
                  </a:cubicBezTo>
                  <a:close/>
                </a:path>
              </a:pathLst>
            </a:cu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1" name="Shape 2561"/>
            <p:cNvSpPr/>
            <p:nvPr/>
          </p:nvSpPr>
          <p:spPr>
            <a:xfrm>
              <a:off x="3979852" y="1133428"/>
              <a:ext cx="1744253" cy="87191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2" name="Shape 2562"/>
            <p:cNvSpPr txBox="1"/>
            <p:nvPr/>
          </p:nvSpPr>
          <p:spPr>
            <a:xfrm>
              <a:off x="3979852" y="1133428"/>
              <a:ext cx="1744253" cy="871917"/>
            </a:xfrm>
            <a:prstGeom prst="rect">
              <a:avLst/>
            </a:prstGeom>
            <a:noFill/>
            <a:ln>
              <a:noFill/>
            </a:ln>
          </p:spPr>
          <p:txBody>
            <a:bodyPr spcFirstLastPara="1" wrap="square" lIns="27925" tIns="27925" rIns="27925" bIns="27925" anchor="ctr" anchorCtr="0">
              <a:noAutofit/>
            </a:bodyPr>
            <a:lstStyle/>
            <a:p>
              <a:pPr marL="0" marR="0" lvl="0" indent="0" algn="ctr" rtl="0">
                <a:lnSpc>
                  <a:spcPct val="90000"/>
                </a:lnSpc>
                <a:spcBef>
                  <a:spcPts val="0"/>
                </a:spcBef>
                <a:spcAft>
                  <a:spcPts val="0"/>
                </a:spcAft>
                <a:buNone/>
              </a:pPr>
              <a:r>
                <a:rPr lang="en-US" sz="4400">
                  <a:solidFill>
                    <a:schemeClr val="dk1"/>
                  </a:solidFill>
                  <a:latin typeface="Book Antiqua"/>
                  <a:ea typeface="Book Antiqua"/>
                  <a:cs typeface="Book Antiqua"/>
                  <a:sym typeface="Book Antiqua"/>
                </a:rPr>
                <a:t>Wish</a:t>
              </a:r>
              <a:endParaRPr sz="4400">
                <a:solidFill>
                  <a:schemeClr val="dk1"/>
                </a:solidFill>
                <a:latin typeface="Book Antiqua"/>
                <a:ea typeface="Book Antiqua"/>
                <a:cs typeface="Book Antiqua"/>
                <a:sym typeface="Book Antiqua"/>
              </a:endParaRPr>
            </a:p>
          </p:txBody>
        </p:sp>
        <p:sp>
          <p:nvSpPr>
            <p:cNvPr id="2563" name="Shape 2563"/>
            <p:cNvSpPr/>
            <p:nvPr/>
          </p:nvSpPr>
          <p:spPr>
            <a:xfrm>
              <a:off x="2414209" y="1803833"/>
              <a:ext cx="3138948" cy="3139426"/>
            </a:xfrm>
            <a:custGeom>
              <a:avLst/>
              <a:gdLst/>
              <a:ahLst/>
              <a:cxnLst/>
              <a:rect l="0" t="0" r="0" b="0"/>
              <a:pathLst>
                <a:path w="120000" h="120000" extrusionOk="0">
                  <a:moveTo>
                    <a:pt x="96481" y="23524"/>
                  </a:moveTo>
                  <a:lnTo>
                    <a:pt x="87165" y="32840"/>
                  </a:lnTo>
                  <a:lnTo>
                    <a:pt x="87165" y="32840"/>
                  </a:lnTo>
                  <a:cubicBezTo>
                    <a:pt x="75945" y="21617"/>
                    <a:pt x="58981" y="18448"/>
                    <a:pt x="44467" y="24866"/>
                  </a:cubicBezTo>
                  <a:cubicBezTo>
                    <a:pt x="29954" y="31283"/>
                    <a:pt x="20881" y="45964"/>
                    <a:pt x="21631" y="61816"/>
                  </a:cubicBezTo>
                  <a:cubicBezTo>
                    <a:pt x="22381" y="77668"/>
                    <a:pt x="32801" y="91427"/>
                    <a:pt x="47855" y="96445"/>
                  </a:cubicBezTo>
                  <a:lnTo>
                    <a:pt x="47294" y="88508"/>
                  </a:lnTo>
                  <a:lnTo>
                    <a:pt x="63170" y="104890"/>
                  </a:lnTo>
                  <a:lnTo>
                    <a:pt x="49407" y="118429"/>
                  </a:lnTo>
                  <a:lnTo>
                    <a:pt x="48838" y="110367"/>
                  </a:lnTo>
                  <a:lnTo>
                    <a:pt x="48838" y="110367"/>
                  </a:lnTo>
                  <a:cubicBezTo>
                    <a:pt x="27395" y="105615"/>
                    <a:pt x="11311" y="87806"/>
                    <a:pt x="8761" y="65990"/>
                  </a:cubicBezTo>
                  <a:cubicBezTo>
                    <a:pt x="6211" y="44174"/>
                    <a:pt x="17753" y="23136"/>
                    <a:pt x="37522" y="13566"/>
                  </a:cubicBezTo>
                  <a:cubicBezTo>
                    <a:pt x="57291" y="3995"/>
                    <a:pt x="80952" y="7992"/>
                    <a:pt x="96481" y="23524"/>
                  </a:cubicBezTo>
                  <a:close/>
                </a:path>
              </a:pathLst>
            </a:cu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4" name="Shape 2564"/>
            <p:cNvSpPr/>
            <p:nvPr/>
          </p:nvSpPr>
          <p:spPr>
            <a:xfrm>
              <a:off x="3111557" y="2947695"/>
              <a:ext cx="1744253" cy="87191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5" name="Shape 2565"/>
            <p:cNvSpPr txBox="1"/>
            <p:nvPr/>
          </p:nvSpPr>
          <p:spPr>
            <a:xfrm>
              <a:off x="3111557" y="2947695"/>
              <a:ext cx="1744253" cy="871917"/>
            </a:xfrm>
            <a:prstGeom prst="rect">
              <a:avLst/>
            </a:prstGeom>
            <a:noFill/>
            <a:ln>
              <a:noFill/>
            </a:ln>
          </p:spPr>
          <p:txBody>
            <a:bodyPr spcFirstLastPara="1" wrap="square" lIns="22225" tIns="22225" rIns="22225" bIns="22225" anchor="ctr" anchorCtr="0">
              <a:noAutofit/>
            </a:bodyPr>
            <a:lstStyle/>
            <a:p>
              <a:pPr marL="0" marR="0" lvl="0" indent="0" algn="ctr" rtl="0">
                <a:lnSpc>
                  <a:spcPct val="90000"/>
                </a:lnSpc>
                <a:spcBef>
                  <a:spcPts val="0"/>
                </a:spcBef>
                <a:spcAft>
                  <a:spcPts val="0"/>
                </a:spcAft>
                <a:buNone/>
              </a:pPr>
              <a:r>
                <a:rPr lang="en-US" sz="3500">
                  <a:solidFill>
                    <a:schemeClr val="dk1"/>
                  </a:solidFill>
                  <a:latin typeface="Book Antiqua"/>
                  <a:ea typeface="Book Antiqua"/>
                  <a:cs typeface="Book Antiqua"/>
                  <a:sym typeface="Book Antiqua"/>
                </a:rPr>
                <a:t>You All</a:t>
              </a:r>
              <a:endParaRPr sz="3500">
                <a:solidFill>
                  <a:schemeClr val="dk1"/>
                </a:solidFill>
                <a:latin typeface="Book Antiqua"/>
                <a:ea typeface="Book Antiqua"/>
                <a:cs typeface="Book Antiqua"/>
                <a:sym typeface="Book Antiqua"/>
              </a:endParaRPr>
            </a:p>
          </p:txBody>
        </p:sp>
        <p:sp>
          <p:nvSpPr>
            <p:cNvPr id="2566" name="Shape 2566"/>
            <p:cNvSpPr/>
            <p:nvPr/>
          </p:nvSpPr>
          <p:spPr>
            <a:xfrm>
              <a:off x="3509452" y="3823526"/>
              <a:ext cx="2696842" cy="2697923"/>
            </a:xfrm>
            <a:prstGeom prst="blockArc">
              <a:avLst>
                <a:gd name="adj1" fmla="val 13500000"/>
                <a:gd name="adj2" fmla="val 10800000"/>
                <a:gd name="adj3" fmla="val 12740"/>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7" name="Shape 2567"/>
            <p:cNvSpPr/>
            <p:nvPr/>
          </p:nvSpPr>
          <p:spPr>
            <a:xfrm>
              <a:off x="3983978" y="4764571"/>
              <a:ext cx="1744253" cy="87191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8" name="Shape 2568"/>
            <p:cNvSpPr txBox="1"/>
            <p:nvPr/>
          </p:nvSpPr>
          <p:spPr>
            <a:xfrm>
              <a:off x="3983978" y="4764571"/>
              <a:ext cx="1744253" cy="871917"/>
            </a:xfrm>
            <a:prstGeom prst="rect">
              <a:avLst/>
            </a:prstGeom>
            <a:noFill/>
            <a:ln>
              <a:noFill/>
            </a:ln>
          </p:spPr>
          <p:txBody>
            <a:bodyPr spcFirstLastPara="1" wrap="square" lIns="22225" tIns="22225" rIns="22225" bIns="22225" anchor="ctr" anchorCtr="0">
              <a:noAutofit/>
            </a:bodyPr>
            <a:lstStyle/>
            <a:p>
              <a:pPr marL="0" marR="0" lvl="0" indent="0" algn="ctr" rtl="0">
                <a:lnSpc>
                  <a:spcPct val="90000"/>
                </a:lnSpc>
                <a:spcBef>
                  <a:spcPts val="0"/>
                </a:spcBef>
                <a:spcAft>
                  <a:spcPts val="0"/>
                </a:spcAft>
                <a:buNone/>
              </a:pPr>
              <a:r>
                <a:rPr lang="en-US" sz="3500">
                  <a:solidFill>
                    <a:schemeClr val="dk1"/>
                  </a:solidFill>
                  <a:latin typeface="Book Antiqua"/>
                  <a:ea typeface="Book Antiqua"/>
                  <a:cs typeface="Book Antiqua"/>
                  <a:sym typeface="Book Antiqua"/>
                </a:rPr>
                <a:t>The Best</a:t>
              </a:r>
              <a:endParaRPr sz="3500">
                <a:solidFill>
                  <a:schemeClr val="dk1"/>
                </a:solidFill>
                <a:latin typeface="Book Antiqua"/>
                <a:ea typeface="Book Antiqua"/>
                <a:cs typeface="Book Antiqua"/>
                <a:sym typeface="Book Antiqua"/>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228600" y="152400"/>
            <a:ext cx="8382000" cy="609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3200" b="1" i="0" u="none" strike="noStrike" cap="small">
                <a:solidFill>
                  <a:schemeClr val="dk2"/>
                </a:solidFill>
                <a:latin typeface="Book Antiqua"/>
                <a:ea typeface="Book Antiqua"/>
                <a:cs typeface="Book Antiqua"/>
                <a:sym typeface="Book Antiqua"/>
              </a:rPr>
              <a:t>orphan processes</a:t>
            </a:r>
            <a:endParaRPr sz="3200" b="1" i="0" u="none" strike="noStrike" cap="small">
              <a:solidFill>
                <a:schemeClr val="dk2"/>
              </a:solidFill>
              <a:latin typeface="Book Antiqua"/>
              <a:ea typeface="Book Antiqua"/>
              <a:cs typeface="Book Antiqua"/>
              <a:sym typeface="Book Antiqua"/>
            </a:endParaRPr>
          </a:p>
        </p:txBody>
      </p:sp>
      <p:sp>
        <p:nvSpPr>
          <p:cNvPr id="234" name="Shape 234"/>
          <p:cNvSpPr txBox="1">
            <a:spLocks noGrp="1"/>
          </p:cNvSpPr>
          <p:nvPr>
            <p:ph type="body" idx="1"/>
          </p:nvPr>
        </p:nvSpPr>
        <p:spPr>
          <a:xfrm>
            <a:off x="152400" y="914400"/>
            <a:ext cx="8763000" cy="57150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p:txBody>
      </p:sp>
      <p:sp>
        <p:nvSpPr>
          <p:cNvPr id="235" name="Shape 235"/>
          <p:cNvSpPr/>
          <p:nvPr/>
        </p:nvSpPr>
        <p:spPr>
          <a:xfrm>
            <a:off x="3124200" y="2133600"/>
            <a:ext cx="2209800" cy="1219200"/>
          </a:xfrm>
          <a:prstGeom prst="flowChartDecision">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Book Antiqua"/>
                <a:ea typeface="Book Antiqua"/>
                <a:cs typeface="Book Antiqua"/>
                <a:sym typeface="Book Antiqua"/>
              </a:rPr>
              <a:t>Fork()</a:t>
            </a:r>
            <a:endParaRPr sz="2400" b="1" i="0" u="none" strike="noStrike" cap="none">
              <a:solidFill>
                <a:schemeClr val="lt1"/>
              </a:solidFill>
              <a:latin typeface="Book Antiqua"/>
              <a:ea typeface="Book Antiqua"/>
              <a:cs typeface="Book Antiqua"/>
              <a:sym typeface="Book Antiqua"/>
            </a:endParaRPr>
          </a:p>
        </p:txBody>
      </p:sp>
      <p:cxnSp>
        <p:nvCxnSpPr>
          <p:cNvPr id="236" name="Shape 236"/>
          <p:cNvCxnSpPr>
            <a:stCxn id="235" idx="1"/>
          </p:cNvCxnSpPr>
          <p:nvPr/>
        </p:nvCxnSpPr>
        <p:spPr>
          <a:xfrm rot="10800000">
            <a:off x="1828800" y="2741700"/>
            <a:ext cx="1295400" cy="1500"/>
          </a:xfrm>
          <a:prstGeom prst="straightConnector1">
            <a:avLst/>
          </a:prstGeom>
          <a:noFill/>
          <a:ln w="38100" cap="flat" cmpd="sng">
            <a:solidFill>
              <a:srgbClr val="FF6803"/>
            </a:solidFill>
            <a:prstDash val="solid"/>
            <a:round/>
            <a:headEnd type="none" w="sm" len="sm"/>
            <a:tailEnd type="none" w="sm" len="sm"/>
          </a:ln>
        </p:spPr>
      </p:cxnSp>
      <p:cxnSp>
        <p:nvCxnSpPr>
          <p:cNvPr id="237" name="Shape 237"/>
          <p:cNvCxnSpPr>
            <a:stCxn id="235" idx="3"/>
          </p:cNvCxnSpPr>
          <p:nvPr/>
        </p:nvCxnSpPr>
        <p:spPr>
          <a:xfrm>
            <a:off x="5334000" y="2743200"/>
            <a:ext cx="1219200" cy="1500"/>
          </a:xfrm>
          <a:prstGeom prst="straightConnector1">
            <a:avLst/>
          </a:prstGeom>
          <a:noFill/>
          <a:ln w="28575" cap="flat" cmpd="sng">
            <a:solidFill>
              <a:srgbClr val="FF6803"/>
            </a:solidFill>
            <a:prstDash val="solid"/>
            <a:round/>
            <a:headEnd type="none" w="sm" len="sm"/>
            <a:tailEnd type="none" w="sm" len="sm"/>
          </a:ln>
        </p:spPr>
      </p:cxnSp>
      <p:cxnSp>
        <p:nvCxnSpPr>
          <p:cNvPr id="238" name="Shape 238"/>
          <p:cNvCxnSpPr/>
          <p:nvPr/>
        </p:nvCxnSpPr>
        <p:spPr>
          <a:xfrm rot="5400000">
            <a:off x="5943600" y="3352800"/>
            <a:ext cx="1219200" cy="1588"/>
          </a:xfrm>
          <a:prstGeom prst="straightConnector1">
            <a:avLst/>
          </a:prstGeom>
          <a:noFill/>
          <a:ln w="38100" cap="flat" cmpd="sng">
            <a:solidFill>
              <a:srgbClr val="FF6803"/>
            </a:solidFill>
            <a:prstDash val="solid"/>
            <a:round/>
            <a:headEnd type="none" w="sm" len="sm"/>
            <a:tailEnd type="triangle" w="med" len="med"/>
          </a:ln>
        </p:spPr>
      </p:cxnSp>
      <p:sp>
        <p:nvSpPr>
          <p:cNvPr id="239" name="Shape 239"/>
          <p:cNvSpPr/>
          <p:nvPr/>
        </p:nvSpPr>
        <p:spPr>
          <a:xfrm>
            <a:off x="5791200" y="3962400"/>
            <a:ext cx="1828800" cy="685800"/>
          </a:xfrm>
          <a:prstGeom prst="flowChartProcess">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Book Antiqua"/>
                <a:ea typeface="Book Antiqua"/>
                <a:cs typeface="Book Antiqua"/>
                <a:sym typeface="Book Antiqua"/>
              </a:rPr>
              <a:t>Exit()</a:t>
            </a:r>
            <a:endParaRPr sz="2400" b="1" i="0" u="none" strike="noStrike" cap="none">
              <a:solidFill>
                <a:schemeClr val="lt1"/>
              </a:solidFill>
              <a:latin typeface="Book Antiqua"/>
              <a:ea typeface="Book Antiqua"/>
              <a:cs typeface="Book Antiqua"/>
              <a:sym typeface="Book Antiqua"/>
            </a:endParaRPr>
          </a:p>
        </p:txBody>
      </p:sp>
      <p:sp>
        <p:nvSpPr>
          <p:cNvPr id="240" name="Shape 240"/>
          <p:cNvSpPr/>
          <p:nvPr/>
        </p:nvSpPr>
        <p:spPr>
          <a:xfrm>
            <a:off x="762000" y="4114800"/>
            <a:ext cx="2590800" cy="685800"/>
          </a:xfrm>
          <a:prstGeom prst="flowChartProcess">
            <a:avLst/>
          </a:prstGeom>
          <a:solidFill>
            <a:srgbClr val="0070C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Book Antiqua"/>
                <a:ea typeface="Book Antiqua"/>
                <a:cs typeface="Book Antiqua"/>
                <a:sym typeface="Book Antiqua"/>
              </a:rPr>
              <a:t>Executes Instructions</a:t>
            </a:r>
            <a:endParaRPr sz="2400" b="1" i="0" u="none" strike="noStrike" cap="none">
              <a:solidFill>
                <a:schemeClr val="lt1"/>
              </a:solidFill>
              <a:latin typeface="Book Antiqua"/>
              <a:ea typeface="Book Antiqua"/>
              <a:cs typeface="Book Antiqua"/>
              <a:sym typeface="Book Antiqua"/>
            </a:endParaRPr>
          </a:p>
        </p:txBody>
      </p:sp>
      <p:cxnSp>
        <p:nvCxnSpPr>
          <p:cNvPr id="241" name="Shape 241"/>
          <p:cNvCxnSpPr/>
          <p:nvPr/>
        </p:nvCxnSpPr>
        <p:spPr>
          <a:xfrm rot="5400000">
            <a:off x="1143000" y="3429000"/>
            <a:ext cx="1371600" cy="1588"/>
          </a:xfrm>
          <a:prstGeom prst="straightConnector1">
            <a:avLst/>
          </a:prstGeom>
          <a:noFill/>
          <a:ln w="38100" cap="flat" cmpd="sng">
            <a:solidFill>
              <a:srgbClr val="FF6803"/>
            </a:solidFill>
            <a:prstDash val="solid"/>
            <a:round/>
            <a:headEnd type="none" w="sm" len="sm"/>
            <a:tailEnd type="triangle" w="med" len="med"/>
          </a:ln>
        </p:spPr>
      </p:cxnSp>
      <p:cxnSp>
        <p:nvCxnSpPr>
          <p:cNvPr id="242" name="Shape 242"/>
          <p:cNvCxnSpPr>
            <a:stCxn id="235" idx="0"/>
          </p:cNvCxnSpPr>
          <p:nvPr/>
        </p:nvCxnSpPr>
        <p:spPr>
          <a:xfrm rot="10800000">
            <a:off x="4191000" y="1143000"/>
            <a:ext cx="38100" cy="990600"/>
          </a:xfrm>
          <a:prstGeom prst="straightConnector1">
            <a:avLst/>
          </a:prstGeom>
          <a:noFill/>
          <a:ln w="57150" cap="flat" cmpd="sng">
            <a:solidFill>
              <a:srgbClr val="FF6803"/>
            </a:solidFill>
            <a:prstDash val="solid"/>
            <a:round/>
            <a:headEnd type="none" w="sm" len="sm"/>
            <a:tailEnd type="none" w="sm" len="sm"/>
          </a:ln>
        </p:spPr>
      </p:cxnSp>
      <p:sp>
        <p:nvSpPr>
          <p:cNvPr id="243" name="Shape 243"/>
          <p:cNvSpPr/>
          <p:nvPr/>
        </p:nvSpPr>
        <p:spPr>
          <a:xfrm>
            <a:off x="5486400" y="2362200"/>
            <a:ext cx="1295400" cy="3048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rgbClr val="FF0000"/>
                </a:solidFill>
                <a:latin typeface="Book Antiqua"/>
                <a:ea typeface="Book Antiqua"/>
                <a:cs typeface="Book Antiqua"/>
                <a:sym typeface="Book Antiqua"/>
              </a:rPr>
              <a:t>Parent</a:t>
            </a:r>
            <a:endParaRPr sz="2400" b="1" i="0" u="none" strike="noStrike" cap="none">
              <a:solidFill>
                <a:srgbClr val="FF0000"/>
              </a:solidFill>
              <a:latin typeface="Book Antiqua"/>
              <a:ea typeface="Book Antiqua"/>
              <a:cs typeface="Book Antiqua"/>
              <a:sym typeface="Book Antiqua"/>
            </a:endParaRPr>
          </a:p>
        </p:txBody>
      </p:sp>
      <p:sp>
        <p:nvSpPr>
          <p:cNvPr id="244" name="Shape 244"/>
          <p:cNvSpPr/>
          <p:nvPr/>
        </p:nvSpPr>
        <p:spPr>
          <a:xfrm>
            <a:off x="1905000" y="1981200"/>
            <a:ext cx="1066800" cy="6858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rgbClr val="FF0000"/>
                </a:solidFill>
                <a:latin typeface="Book Antiqua"/>
                <a:ea typeface="Book Antiqua"/>
                <a:cs typeface="Book Antiqua"/>
                <a:sym typeface="Book Antiqua"/>
              </a:rPr>
              <a:t>     Child</a:t>
            </a:r>
            <a:endParaRPr sz="2400" b="1" i="0" u="none" strike="noStrike" cap="none">
              <a:solidFill>
                <a:srgbClr val="FF0000"/>
              </a:solidFill>
              <a:latin typeface="Book Antiqua"/>
              <a:ea typeface="Book Antiqua"/>
              <a:cs typeface="Book Antiqua"/>
              <a:sym typeface="Book Antiqua"/>
            </a:endParaRPr>
          </a:p>
        </p:txBody>
      </p:sp>
      <p:sp>
        <p:nvSpPr>
          <p:cNvPr id="245" name="Shape 245"/>
          <p:cNvSpPr/>
          <p:nvPr/>
        </p:nvSpPr>
        <p:spPr>
          <a:xfrm>
            <a:off x="762000" y="5715000"/>
            <a:ext cx="2514600" cy="685800"/>
          </a:xfrm>
          <a:prstGeom prst="rect">
            <a:avLst/>
          </a:prstGeom>
          <a:solidFill>
            <a:srgbClr val="0070C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Book Antiqua"/>
                <a:ea typeface="Book Antiqua"/>
                <a:cs typeface="Book Antiqua"/>
                <a:sym typeface="Book Antiqua"/>
              </a:rPr>
              <a:t>Child is an orphan  now</a:t>
            </a:r>
            <a:endParaRPr sz="2400" b="1" i="0" u="none" strike="noStrike" cap="none">
              <a:solidFill>
                <a:schemeClr val="lt1"/>
              </a:solidFill>
              <a:latin typeface="Book Antiqua"/>
              <a:ea typeface="Book Antiqua"/>
              <a:cs typeface="Book Antiqua"/>
              <a:sym typeface="Book Antiqua"/>
            </a:endParaRPr>
          </a:p>
        </p:txBody>
      </p:sp>
      <p:cxnSp>
        <p:nvCxnSpPr>
          <p:cNvPr id="246" name="Shape 246"/>
          <p:cNvCxnSpPr/>
          <p:nvPr/>
        </p:nvCxnSpPr>
        <p:spPr>
          <a:xfrm rot="5400000">
            <a:off x="1410494" y="5218906"/>
            <a:ext cx="838200" cy="1588"/>
          </a:xfrm>
          <a:prstGeom prst="straightConnector1">
            <a:avLst/>
          </a:prstGeom>
          <a:noFill/>
          <a:ln w="38100" cap="flat" cmpd="sng">
            <a:solidFill>
              <a:srgbClr val="FF6803"/>
            </a:solidFill>
            <a:prstDash val="solid"/>
            <a:round/>
            <a:headEnd type="none" w="sm" len="sm"/>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152400" y="762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SIGNALS – what happens when the parent dies before child ?</a:t>
            </a:r>
            <a:endParaRPr/>
          </a:p>
        </p:txBody>
      </p:sp>
      <p:sp>
        <p:nvSpPr>
          <p:cNvPr id="252" name="Shape 252"/>
          <p:cNvSpPr txBox="1">
            <a:spLocks noGrp="1"/>
          </p:cNvSpPr>
          <p:nvPr>
            <p:ph type="body" idx="1"/>
          </p:nvPr>
        </p:nvSpPr>
        <p:spPr>
          <a:xfrm>
            <a:off x="152400" y="457200"/>
            <a:ext cx="88392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When the parent process exits(dies) before the child the child process becomes an orphan process</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All orphan processes are adopted by the init process ( pid 1 ) which the parent process of all unix processes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52400" y="762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Orphan process example</a:t>
            </a:r>
            <a:endParaRPr/>
          </a:p>
        </p:txBody>
      </p:sp>
      <p:sp>
        <p:nvSpPr>
          <p:cNvPr id="258" name="Shape 258"/>
          <p:cNvSpPr txBox="1">
            <a:spLocks noGrp="1"/>
          </p:cNvSpPr>
          <p:nvPr>
            <p:ph type="body" idx="1"/>
          </p:nvPr>
        </p:nvSpPr>
        <p:spPr>
          <a:xfrm>
            <a:off x="152400" y="457200"/>
            <a:ext cx="8839200" cy="63246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#include &lt;stdio.h&gt;</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#include &lt;stdlib.h&gt;</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#include &lt;unistd.h&gt;</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int main()</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int pid;</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pid = fork();</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if ( pid == 0 )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printf("\nI am the child\n");</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printf("\nThe PID of my parent is %d", getppid());</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printf("\nPlease help me!!! I am an orphan now");</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sleep(10);</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printf("\nThe PID of my parent is %d\n", getppid());</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else</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printf("\nI am the parent of child with pid %d\n", pid);</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exit(0);</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return 0;</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endParaRPr sz="1679"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228600" y="152400"/>
            <a:ext cx="8382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3200" b="1" i="0" u="none" strike="noStrike" cap="small">
                <a:solidFill>
                  <a:schemeClr val="dk2"/>
                </a:solidFill>
                <a:latin typeface="Book Antiqua"/>
                <a:ea typeface="Book Antiqua"/>
                <a:cs typeface="Book Antiqua"/>
                <a:sym typeface="Book Antiqua"/>
              </a:rPr>
              <a:t>Zombie</a:t>
            </a:r>
            <a:endParaRPr sz="3200" b="1" i="0" u="none" strike="noStrike" cap="small">
              <a:solidFill>
                <a:schemeClr val="dk2"/>
              </a:solidFill>
              <a:latin typeface="Book Antiqua"/>
              <a:ea typeface="Book Antiqua"/>
              <a:cs typeface="Book Antiqua"/>
              <a:sym typeface="Book Antiqua"/>
            </a:endParaRPr>
          </a:p>
        </p:txBody>
      </p:sp>
      <p:sp>
        <p:nvSpPr>
          <p:cNvPr id="264" name="Shape 264"/>
          <p:cNvSpPr txBox="1">
            <a:spLocks noGrp="1"/>
          </p:cNvSpPr>
          <p:nvPr>
            <p:ph type="body" idx="1"/>
          </p:nvPr>
        </p:nvSpPr>
        <p:spPr>
          <a:xfrm>
            <a:off x="152400" y="685800"/>
            <a:ext cx="8763000" cy="5943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p:txBody>
      </p:sp>
      <p:sp>
        <p:nvSpPr>
          <p:cNvPr id="265" name="Shape 265"/>
          <p:cNvSpPr/>
          <p:nvPr/>
        </p:nvSpPr>
        <p:spPr>
          <a:xfrm>
            <a:off x="3124200" y="2133600"/>
            <a:ext cx="2209800" cy="1219200"/>
          </a:xfrm>
          <a:prstGeom prst="flowChartDecision">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Book Antiqua"/>
                <a:ea typeface="Book Antiqua"/>
                <a:cs typeface="Book Antiqua"/>
                <a:sym typeface="Book Antiqua"/>
              </a:rPr>
              <a:t>Fork()</a:t>
            </a:r>
            <a:endParaRPr sz="2400" b="1" i="0" u="none" strike="noStrike" cap="none">
              <a:solidFill>
                <a:schemeClr val="lt1"/>
              </a:solidFill>
              <a:latin typeface="Book Antiqua"/>
              <a:ea typeface="Book Antiqua"/>
              <a:cs typeface="Book Antiqua"/>
              <a:sym typeface="Book Antiqua"/>
            </a:endParaRPr>
          </a:p>
        </p:txBody>
      </p:sp>
      <p:cxnSp>
        <p:nvCxnSpPr>
          <p:cNvPr id="266" name="Shape 266"/>
          <p:cNvCxnSpPr>
            <a:stCxn id="265" idx="1"/>
          </p:cNvCxnSpPr>
          <p:nvPr/>
        </p:nvCxnSpPr>
        <p:spPr>
          <a:xfrm rot="10800000">
            <a:off x="1828800" y="2741700"/>
            <a:ext cx="1295400" cy="1500"/>
          </a:xfrm>
          <a:prstGeom prst="straightConnector1">
            <a:avLst/>
          </a:prstGeom>
          <a:noFill/>
          <a:ln w="38100" cap="flat" cmpd="sng">
            <a:solidFill>
              <a:srgbClr val="FF6803"/>
            </a:solidFill>
            <a:prstDash val="solid"/>
            <a:round/>
            <a:headEnd type="none" w="sm" len="sm"/>
            <a:tailEnd type="none" w="sm" len="sm"/>
          </a:ln>
        </p:spPr>
      </p:cxnSp>
      <p:cxnSp>
        <p:nvCxnSpPr>
          <p:cNvPr id="267" name="Shape 267"/>
          <p:cNvCxnSpPr>
            <a:stCxn id="265" idx="3"/>
          </p:cNvCxnSpPr>
          <p:nvPr/>
        </p:nvCxnSpPr>
        <p:spPr>
          <a:xfrm>
            <a:off x="5334000" y="2743200"/>
            <a:ext cx="1219200" cy="1500"/>
          </a:xfrm>
          <a:prstGeom prst="straightConnector1">
            <a:avLst/>
          </a:prstGeom>
          <a:noFill/>
          <a:ln w="28575" cap="flat" cmpd="sng">
            <a:solidFill>
              <a:srgbClr val="FF6803"/>
            </a:solidFill>
            <a:prstDash val="solid"/>
            <a:round/>
            <a:headEnd type="none" w="sm" len="sm"/>
            <a:tailEnd type="none" w="sm" len="sm"/>
          </a:ln>
        </p:spPr>
      </p:cxnSp>
      <p:cxnSp>
        <p:nvCxnSpPr>
          <p:cNvPr id="268" name="Shape 268"/>
          <p:cNvCxnSpPr/>
          <p:nvPr/>
        </p:nvCxnSpPr>
        <p:spPr>
          <a:xfrm rot="5400000">
            <a:off x="5943600" y="3352800"/>
            <a:ext cx="1219200" cy="1588"/>
          </a:xfrm>
          <a:prstGeom prst="straightConnector1">
            <a:avLst/>
          </a:prstGeom>
          <a:noFill/>
          <a:ln w="38100" cap="flat" cmpd="sng">
            <a:solidFill>
              <a:srgbClr val="FF6803"/>
            </a:solidFill>
            <a:prstDash val="solid"/>
            <a:round/>
            <a:headEnd type="none" w="sm" len="sm"/>
            <a:tailEnd type="triangle" w="med" len="med"/>
          </a:ln>
        </p:spPr>
      </p:cxnSp>
      <p:sp>
        <p:nvSpPr>
          <p:cNvPr id="269" name="Shape 269"/>
          <p:cNvSpPr/>
          <p:nvPr/>
        </p:nvSpPr>
        <p:spPr>
          <a:xfrm>
            <a:off x="6477000" y="3962400"/>
            <a:ext cx="1905000" cy="1066800"/>
          </a:xfrm>
          <a:prstGeom prst="flowChartProcess">
            <a:avLst/>
          </a:prstGeom>
          <a:solidFill>
            <a:srgbClr val="59160A"/>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Book Antiqua"/>
                <a:ea typeface="Book Antiqua"/>
                <a:cs typeface="Book Antiqua"/>
                <a:sym typeface="Book Antiqua"/>
              </a:rPr>
              <a:t>Parent executes wait after the child exits</a:t>
            </a:r>
            <a:endParaRPr sz="1800" b="1" i="0" u="none" strike="noStrike" cap="none">
              <a:solidFill>
                <a:schemeClr val="lt1"/>
              </a:solidFill>
              <a:latin typeface="Book Antiqua"/>
              <a:ea typeface="Book Antiqua"/>
              <a:cs typeface="Book Antiqua"/>
              <a:sym typeface="Book Antiqua"/>
            </a:endParaRPr>
          </a:p>
        </p:txBody>
      </p:sp>
      <p:sp>
        <p:nvSpPr>
          <p:cNvPr id="270" name="Shape 270"/>
          <p:cNvSpPr/>
          <p:nvPr/>
        </p:nvSpPr>
        <p:spPr>
          <a:xfrm>
            <a:off x="762000" y="4114800"/>
            <a:ext cx="2590800" cy="685800"/>
          </a:xfrm>
          <a:prstGeom prst="flowChartProcess">
            <a:avLst/>
          </a:prstGeom>
          <a:solidFill>
            <a:srgbClr val="0070C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Book Antiqua"/>
                <a:ea typeface="Book Antiqua"/>
                <a:cs typeface="Book Antiqua"/>
                <a:sym typeface="Book Antiqua"/>
              </a:rPr>
              <a:t>Child exits</a:t>
            </a:r>
            <a:endParaRPr sz="2400" b="1" i="0" u="none" strike="noStrike" cap="none">
              <a:solidFill>
                <a:schemeClr val="lt1"/>
              </a:solidFill>
              <a:latin typeface="Book Antiqua"/>
              <a:ea typeface="Book Antiqua"/>
              <a:cs typeface="Book Antiqua"/>
              <a:sym typeface="Book Antiqua"/>
            </a:endParaRPr>
          </a:p>
        </p:txBody>
      </p:sp>
      <p:cxnSp>
        <p:nvCxnSpPr>
          <p:cNvPr id="271" name="Shape 271"/>
          <p:cNvCxnSpPr/>
          <p:nvPr/>
        </p:nvCxnSpPr>
        <p:spPr>
          <a:xfrm rot="5400000">
            <a:off x="1143000" y="3429000"/>
            <a:ext cx="1371600" cy="1588"/>
          </a:xfrm>
          <a:prstGeom prst="straightConnector1">
            <a:avLst/>
          </a:prstGeom>
          <a:noFill/>
          <a:ln w="38100" cap="flat" cmpd="sng">
            <a:solidFill>
              <a:srgbClr val="FF6803"/>
            </a:solidFill>
            <a:prstDash val="solid"/>
            <a:round/>
            <a:headEnd type="none" w="sm" len="sm"/>
            <a:tailEnd type="triangle" w="med" len="med"/>
          </a:ln>
        </p:spPr>
      </p:cxnSp>
      <p:cxnSp>
        <p:nvCxnSpPr>
          <p:cNvPr id="272" name="Shape 272"/>
          <p:cNvCxnSpPr>
            <a:stCxn id="265" idx="0"/>
          </p:cNvCxnSpPr>
          <p:nvPr/>
        </p:nvCxnSpPr>
        <p:spPr>
          <a:xfrm rot="10800000">
            <a:off x="4191000" y="1143000"/>
            <a:ext cx="38100" cy="990600"/>
          </a:xfrm>
          <a:prstGeom prst="straightConnector1">
            <a:avLst/>
          </a:prstGeom>
          <a:noFill/>
          <a:ln w="57150" cap="flat" cmpd="sng">
            <a:solidFill>
              <a:srgbClr val="FF6803"/>
            </a:solidFill>
            <a:prstDash val="solid"/>
            <a:round/>
            <a:headEnd type="none" w="sm" len="sm"/>
            <a:tailEnd type="none" w="sm" len="sm"/>
          </a:ln>
        </p:spPr>
      </p:cxnSp>
      <p:sp>
        <p:nvSpPr>
          <p:cNvPr id="273" name="Shape 273"/>
          <p:cNvSpPr/>
          <p:nvPr/>
        </p:nvSpPr>
        <p:spPr>
          <a:xfrm>
            <a:off x="5486400" y="2362200"/>
            <a:ext cx="1295400" cy="3048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rgbClr val="FF0000"/>
                </a:solidFill>
                <a:latin typeface="Book Antiqua"/>
                <a:ea typeface="Book Antiqua"/>
                <a:cs typeface="Book Antiqua"/>
                <a:sym typeface="Book Antiqua"/>
              </a:rPr>
              <a:t>Parent</a:t>
            </a:r>
            <a:endParaRPr sz="2400" b="1" i="0" u="none" strike="noStrike" cap="none">
              <a:solidFill>
                <a:srgbClr val="FF0000"/>
              </a:solidFill>
              <a:latin typeface="Book Antiqua"/>
              <a:ea typeface="Book Antiqua"/>
              <a:cs typeface="Book Antiqua"/>
              <a:sym typeface="Book Antiqua"/>
            </a:endParaRPr>
          </a:p>
        </p:txBody>
      </p:sp>
      <p:sp>
        <p:nvSpPr>
          <p:cNvPr id="274" name="Shape 274"/>
          <p:cNvSpPr/>
          <p:nvPr/>
        </p:nvSpPr>
        <p:spPr>
          <a:xfrm>
            <a:off x="1905000" y="1981200"/>
            <a:ext cx="1066800" cy="6858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rgbClr val="FF0000"/>
                </a:solidFill>
                <a:latin typeface="Book Antiqua"/>
                <a:ea typeface="Book Antiqua"/>
                <a:cs typeface="Book Antiqua"/>
                <a:sym typeface="Book Antiqua"/>
              </a:rPr>
              <a:t>     Child</a:t>
            </a:r>
            <a:endParaRPr sz="2400" b="1" i="0" u="none" strike="noStrike" cap="none">
              <a:solidFill>
                <a:srgbClr val="FF0000"/>
              </a:solidFill>
              <a:latin typeface="Book Antiqua"/>
              <a:ea typeface="Book Antiqua"/>
              <a:cs typeface="Book Antiqua"/>
              <a:sym typeface="Book Antiqua"/>
            </a:endParaRPr>
          </a:p>
        </p:txBody>
      </p:sp>
      <p:sp>
        <p:nvSpPr>
          <p:cNvPr id="275" name="Shape 275"/>
          <p:cNvSpPr/>
          <p:nvPr/>
        </p:nvSpPr>
        <p:spPr>
          <a:xfrm>
            <a:off x="762000" y="5715000"/>
            <a:ext cx="2514600" cy="685800"/>
          </a:xfrm>
          <a:prstGeom prst="rect">
            <a:avLst/>
          </a:prstGeom>
          <a:solidFill>
            <a:srgbClr val="0070C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Book Antiqua"/>
                <a:ea typeface="Book Antiqua"/>
                <a:cs typeface="Book Antiqua"/>
                <a:sym typeface="Book Antiqua"/>
              </a:rPr>
              <a:t>Child is a zombie now</a:t>
            </a:r>
            <a:endParaRPr sz="2400" b="1" i="0" u="none" strike="noStrike" cap="none">
              <a:solidFill>
                <a:schemeClr val="lt1"/>
              </a:solidFill>
              <a:latin typeface="Book Antiqua"/>
              <a:ea typeface="Book Antiqua"/>
              <a:cs typeface="Book Antiqua"/>
              <a:sym typeface="Book Antiqua"/>
            </a:endParaRPr>
          </a:p>
        </p:txBody>
      </p:sp>
      <p:cxnSp>
        <p:nvCxnSpPr>
          <p:cNvPr id="276" name="Shape 276"/>
          <p:cNvCxnSpPr/>
          <p:nvPr/>
        </p:nvCxnSpPr>
        <p:spPr>
          <a:xfrm rot="5400000">
            <a:off x="1410494" y="5218906"/>
            <a:ext cx="838200" cy="1588"/>
          </a:xfrm>
          <a:prstGeom prst="straightConnector1">
            <a:avLst/>
          </a:prstGeom>
          <a:noFill/>
          <a:ln w="38100" cap="flat" cmpd="sng">
            <a:solidFill>
              <a:srgbClr val="FF6803"/>
            </a:solidFill>
            <a:prstDash val="solid"/>
            <a:round/>
            <a:headEnd type="none" w="sm" len="sm"/>
            <a:tailEnd type="triangle" w="med" len="med"/>
          </a:ln>
        </p:spPr>
      </p:cxnSp>
      <p:cxnSp>
        <p:nvCxnSpPr>
          <p:cNvPr id="277" name="Shape 277"/>
          <p:cNvCxnSpPr/>
          <p:nvPr/>
        </p:nvCxnSpPr>
        <p:spPr>
          <a:xfrm rot="5400000">
            <a:off x="4344194" y="3810000"/>
            <a:ext cx="2132806" cy="794"/>
          </a:xfrm>
          <a:prstGeom prst="straightConnector1">
            <a:avLst/>
          </a:prstGeom>
          <a:noFill/>
          <a:ln w="38100" cap="flat" cmpd="sng">
            <a:solidFill>
              <a:srgbClr val="FF6803"/>
            </a:solidFill>
            <a:prstDash val="solid"/>
            <a:round/>
            <a:headEnd type="none" w="sm" len="sm"/>
            <a:tailEnd type="triangle" w="med" len="med"/>
          </a:ln>
        </p:spPr>
      </p:cxnSp>
      <p:sp>
        <p:nvSpPr>
          <p:cNvPr id="278" name="Shape 278"/>
          <p:cNvSpPr/>
          <p:nvPr/>
        </p:nvSpPr>
        <p:spPr>
          <a:xfrm>
            <a:off x="4419600" y="4876800"/>
            <a:ext cx="1905000" cy="1066800"/>
          </a:xfrm>
          <a:prstGeom prst="flowChartProcess">
            <a:avLst/>
          </a:prstGeom>
          <a:solidFill>
            <a:srgbClr val="59160A"/>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Book Antiqua"/>
                <a:ea typeface="Book Antiqua"/>
                <a:cs typeface="Book Antiqua"/>
                <a:sym typeface="Book Antiqua"/>
              </a:rPr>
              <a:t>Parent does not wait for the child</a:t>
            </a:r>
            <a:endParaRPr sz="1800" b="1" i="0" u="none" strike="noStrike" cap="none">
              <a:solidFill>
                <a:schemeClr val="lt1"/>
              </a:solidFill>
              <a:latin typeface="Book Antiqua"/>
              <a:ea typeface="Book Antiqua"/>
              <a:cs typeface="Book Antiqua"/>
              <a:sym typeface="Book Antiqu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52400" y="762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Zombie process example</a:t>
            </a:r>
            <a:endParaRPr/>
          </a:p>
        </p:txBody>
      </p:sp>
      <p:sp>
        <p:nvSpPr>
          <p:cNvPr id="284" name="Shape 284"/>
          <p:cNvSpPr txBox="1">
            <a:spLocks noGrp="1"/>
          </p:cNvSpPr>
          <p:nvPr>
            <p:ph type="body" idx="1"/>
          </p:nvPr>
        </p:nvSpPr>
        <p:spPr>
          <a:xfrm>
            <a:off x="152400" y="457200"/>
            <a:ext cx="88392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 child process becomes zombie when</a:t>
            </a:r>
            <a:endParaRPr/>
          </a:p>
          <a:p>
            <a:pPr marL="640080" marR="0" lvl="1" indent="-284480" algn="l" rtl="0">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The parent does not wait for the child</a:t>
            </a:r>
            <a:endParaRPr/>
          </a:p>
          <a:p>
            <a:pPr marL="640080" marR="0" lvl="1" indent="-284480" algn="l" rtl="0">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The child exits before the parent executes the wait system call</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 zombie process has its memory, stack and data areas released but it still has an entry in the Process Table.</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Usual scenario is the parent waits for the child to exit in which case on exit of the child the parent is notified and the parent gets to know the status of the child’s exit</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Then the child process entries in the process table are deleted</a:t>
            </a:r>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152400" y="762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Zombie process example</a:t>
            </a:r>
            <a:endParaRPr/>
          </a:p>
        </p:txBody>
      </p:sp>
      <p:sp>
        <p:nvSpPr>
          <p:cNvPr id="290" name="Shape 290"/>
          <p:cNvSpPr txBox="1">
            <a:spLocks noGrp="1"/>
          </p:cNvSpPr>
          <p:nvPr>
            <p:ph type="body" idx="1"/>
          </p:nvPr>
        </p:nvSpPr>
        <p:spPr>
          <a:xfrm>
            <a:off x="152400" y="457200"/>
            <a:ext cx="8839200" cy="63246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90000"/>
              </a:lnSpc>
              <a:spcBef>
                <a:spcPts val="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#include &lt;stdio.h&gt;</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#include &lt;stdlib.h&gt;</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#include &lt;unistd.h&gt;</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#include &lt;sys/wait.h&gt;</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int main() {</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int pid, status;</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pid = fork();</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if ( pid == 0 ) {</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printf("\nI am the child\n");</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printf("\nMy parent is %d\n", getppid());</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exit(0);</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else {</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printf("\nI am the parent of child with pid %d\n", pid);</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sleep(5);</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printf("I am the process with pid %d executing this statement\n", getpid())</a:t>
            </a:r>
            <a:endParaRPr/>
          </a:p>
          <a:p>
            <a:pPr marL="274320" marR="0" lvl="0" indent="-274320" algn="l" rtl="0">
              <a:lnSpc>
                <a:spcPct val="9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90000"/>
              </a:lnSpc>
              <a:spcBef>
                <a:spcPts val="600"/>
              </a:spcBef>
              <a:spcAft>
                <a:spcPts val="0"/>
              </a:spcAft>
              <a:buClr>
                <a:schemeClr val="accent1"/>
              </a:buClr>
              <a:buFont typeface="Noto Sans Symbols"/>
              <a:buNone/>
            </a:pPr>
            <a:endParaRPr sz="204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152400" y="152400"/>
            <a:ext cx="77724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IMPORTANT CONCEPTS TO KNOW</a:t>
            </a:r>
            <a:endParaRPr sz="2160" b="1" i="0" u="none" strike="noStrike" cap="small">
              <a:solidFill>
                <a:schemeClr val="dk2"/>
              </a:solidFill>
              <a:latin typeface="Book Antiqua"/>
              <a:ea typeface="Book Antiqua"/>
              <a:cs typeface="Book Antiqua"/>
              <a:sym typeface="Book Antiqua"/>
            </a:endParaRPr>
          </a:p>
        </p:txBody>
      </p:sp>
      <p:sp>
        <p:nvSpPr>
          <p:cNvPr id="146" name="Shape 146"/>
          <p:cNvSpPr txBox="1">
            <a:spLocks noGrp="1"/>
          </p:cNvSpPr>
          <p:nvPr>
            <p:ph type="body" idx="1"/>
          </p:nvPr>
        </p:nvSpPr>
        <p:spPr>
          <a:xfrm>
            <a:off x="228600" y="533400"/>
            <a:ext cx="8763000" cy="61722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Process, Process Creation</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Fork, exec, wait, waitpid and exit</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Process Life Cycle</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Process Scheduling</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Process Scheduling Algorithms : FCFS, SJF, Round Robin</a:t>
            </a:r>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52400" y="762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Zombie process example</a:t>
            </a:r>
            <a:endParaRPr/>
          </a:p>
        </p:txBody>
      </p:sp>
      <p:sp>
        <p:nvSpPr>
          <p:cNvPr id="296" name="Shape 296"/>
          <p:cNvSpPr txBox="1">
            <a:spLocks noGrp="1"/>
          </p:cNvSpPr>
          <p:nvPr>
            <p:ph type="body" idx="1"/>
          </p:nvPr>
        </p:nvSpPr>
        <p:spPr>
          <a:xfrm>
            <a:off x="152400" y="457200"/>
            <a:ext cx="8839200" cy="63246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Font typeface="Noto Sans Symbols"/>
              <a:buNone/>
            </a:pPr>
            <a:r>
              <a:rPr lang="en-US" sz="1295" b="0" i="0" u="none" strike="noStrike" cap="none">
                <a:solidFill>
                  <a:schemeClr val="dk1"/>
                </a:solidFill>
                <a:latin typeface="Century Schoolbook"/>
                <a:ea typeface="Century Schoolbook"/>
                <a:cs typeface="Century Schoolbook"/>
                <a:sym typeface="Century Schoolbook"/>
              </a:rPr>
              <a:t>                                                                                                  </a:t>
            </a:r>
            <a:endParaRPr/>
          </a:p>
          <a:p>
            <a:pPr marL="274320" marR="0" lvl="0" indent="-274320" algn="l" rtl="0">
              <a:lnSpc>
                <a:spcPct val="80000"/>
              </a:lnSpc>
              <a:spcBef>
                <a:spcPts val="600"/>
              </a:spcBef>
              <a:spcAft>
                <a:spcPts val="0"/>
              </a:spcAft>
              <a:buClr>
                <a:schemeClr val="accent1"/>
              </a:buClr>
              <a:buFont typeface="Noto Sans Symbols"/>
              <a:buNone/>
            </a:pPr>
            <a:r>
              <a:rPr lang="en-US" sz="1480" b="0" i="0" u="none" strike="noStrike" cap="none">
                <a:solidFill>
                  <a:schemeClr val="dk1"/>
                </a:solidFill>
                <a:latin typeface="Book Antiqua"/>
                <a:ea typeface="Book Antiqua"/>
                <a:cs typeface="Book Antiqua"/>
                <a:sym typeface="Book Antiqua"/>
              </a:rPr>
              <a:t>sh-4.2$ ps                                                                                                                                                     </a:t>
            </a:r>
            <a:endParaRPr/>
          </a:p>
          <a:p>
            <a:pPr marL="274320" marR="0" lvl="0" indent="-274320" algn="l" rtl="0">
              <a:lnSpc>
                <a:spcPct val="80000"/>
              </a:lnSpc>
              <a:spcBef>
                <a:spcPts val="600"/>
              </a:spcBef>
              <a:spcAft>
                <a:spcPts val="0"/>
              </a:spcAft>
              <a:buClr>
                <a:schemeClr val="accent1"/>
              </a:buClr>
              <a:buFont typeface="Noto Sans Symbols"/>
              <a:buNone/>
            </a:pPr>
            <a:r>
              <a:rPr lang="en-US" sz="1480" b="0" i="0" u="none" strike="noStrike" cap="none">
                <a:solidFill>
                  <a:schemeClr val="dk1"/>
                </a:solidFill>
                <a:latin typeface="Book Antiqua"/>
                <a:ea typeface="Book Antiqua"/>
                <a:cs typeface="Book Antiqua"/>
                <a:sym typeface="Book Antiqua"/>
              </a:rPr>
              <a:t>   PID TTY          TIME CMD                                                                                                                                   </a:t>
            </a:r>
            <a:endParaRPr/>
          </a:p>
          <a:p>
            <a:pPr marL="274320" marR="0" lvl="0" indent="-274320" algn="l" rtl="0">
              <a:lnSpc>
                <a:spcPct val="80000"/>
              </a:lnSpc>
              <a:spcBef>
                <a:spcPts val="600"/>
              </a:spcBef>
              <a:spcAft>
                <a:spcPts val="0"/>
              </a:spcAft>
              <a:buClr>
                <a:schemeClr val="accent1"/>
              </a:buClr>
              <a:buFont typeface="Noto Sans Symbols"/>
              <a:buNone/>
            </a:pPr>
            <a:r>
              <a:rPr lang="en-US" sz="1480" b="0" i="0" u="none" strike="noStrike" cap="none">
                <a:solidFill>
                  <a:schemeClr val="dk1"/>
                </a:solidFill>
                <a:latin typeface="Book Antiqua"/>
                <a:ea typeface="Book Antiqua"/>
                <a:cs typeface="Book Antiqua"/>
                <a:sym typeface="Book Antiqua"/>
              </a:rPr>
              <a:t>    18 pts/1    00:00:00 sh                                                                                                                                    </a:t>
            </a:r>
            <a:endParaRPr/>
          </a:p>
          <a:p>
            <a:pPr marL="274320" marR="0" lvl="0" indent="-274320" algn="l" rtl="0">
              <a:lnSpc>
                <a:spcPct val="80000"/>
              </a:lnSpc>
              <a:spcBef>
                <a:spcPts val="600"/>
              </a:spcBef>
              <a:spcAft>
                <a:spcPts val="0"/>
              </a:spcAft>
              <a:buClr>
                <a:schemeClr val="accent1"/>
              </a:buClr>
              <a:buFont typeface="Noto Sans Symbols"/>
              <a:buNone/>
            </a:pPr>
            <a:r>
              <a:rPr lang="en-US" sz="1480" b="1" i="0" u="none" strike="noStrike" cap="none">
                <a:solidFill>
                  <a:schemeClr val="dk1"/>
                </a:solidFill>
                <a:latin typeface="Book Antiqua"/>
                <a:ea typeface="Book Antiqua"/>
                <a:cs typeface="Book Antiqua"/>
                <a:sym typeface="Book Antiqua"/>
              </a:rPr>
              <a:t>    32 pts/1    00:00:00 main &lt;defunct&gt; </a:t>
            </a:r>
            <a:r>
              <a:rPr lang="en-US" sz="148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480" b="1" i="0" u="none" strike="noStrike" cap="none">
                <a:solidFill>
                  <a:schemeClr val="dk1"/>
                </a:solidFill>
                <a:latin typeface="Book Antiqua"/>
                <a:ea typeface="Book Antiqua"/>
                <a:cs typeface="Book Antiqua"/>
                <a:sym typeface="Book Antiqua"/>
              </a:rPr>
              <a:t>    41 pts/1    00:00:00 main &lt;defunct&gt; </a:t>
            </a:r>
            <a:r>
              <a:rPr lang="en-US" sz="148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480" b="0" i="0" u="none" strike="noStrike" cap="none">
                <a:solidFill>
                  <a:schemeClr val="dk1"/>
                </a:solidFill>
                <a:latin typeface="Book Antiqua"/>
                <a:ea typeface="Book Antiqua"/>
                <a:cs typeface="Book Antiqua"/>
                <a:sym typeface="Book Antiqua"/>
              </a:rPr>
              <a:t>    42 pts/1    00:00:00 ps                                                                                                                                    </a:t>
            </a:r>
            <a:endParaRPr/>
          </a:p>
          <a:p>
            <a:pPr marL="274320" marR="0" lvl="0" indent="-274320" algn="l" rtl="0">
              <a:lnSpc>
                <a:spcPct val="80000"/>
              </a:lnSpc>
              <a:spcBef>
                <a:spcPts val="600"/>
              </a:spcBef>
              <a:spcAft>
                <a:spcPts val="0"/>
              </a:spcAft>
              <a:buClr>
                <a:schemeClr val="accent1"/>
              </a:buClr>
              <a:buFont typeface="Noto Sans Symbols"/>
              <a:buNone/>
            </a:pPr>
            <a:endParaRPr sz="148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1480" b="0" i="0" u="none" strike="noStrike" cap="none">
                <a:solidFill>
                  <a:schemeClr val="dk1"/>
                </a:solidFill>
                <a:latin typeface="Book Antiqua"/>
                <a:ea typeface="Book Antiqua"/>
                <a:cs typeface="Book Antiqua"/>
                <a:sym typeface="Book Antiqua"/>
              </a:rPr>
              <a:t>sh-4.2$ ps auf                                                                                                                                                 </a:t>
            </a:r>
            <a:endParaRPr/>
          </a:p>
          <a:p>
            <a:pPr marL="274320" marR="0" lvl="0" indent="-274320" algn="l" rtl="0">
              <a:lnSpc>
                <a:spcPct val="80000"/>
              </a:lnSpc>
              <a:spcBef>
                <a:spcPts val="600"/>
              </a:spcBef>
              <a:spcAft>
                <a:spcPts val="0"/>
              </a:spcAft>
              <a:buClr>
                <a:schemeClr val="accent1"/>
              </a:buClr>
              <a:buFont typeface="Noto Sans Symbols"/>
              <a:buNone/>
            </a:pPr>
            <a:r>
              <a:rPr lang="en-US" sz="1480" b="0" i="0" u="none" strike="noStrike" cap="none">
                <a:solidFill>
                  <a:schemeClr val="dk1"/>
                </a:solidFill>
                <a:latin typeface="Book Antiqua"/>
                <a:ea typeface="Book Antiqua"/>
                <a:cs typeface="Book Antiqua"/>
                <a:sym typeface="Book Antiqua"/>
              </a:rPr>
              <a:t>USER        PID %CPU %MEM    VSZ   RSS TTY      STAT START   TIME COMMAND                                                                                      </a:t>
            </a:r>
            <a:endParaRPr/>
          </a:p>
          <a:p>
            <a:pPr marL="274320" marR="0" lvl="0" indent="-274320" algn="l" rtl="0">
              <a:lnSpc>
                <a:spcPct val="80000"/>
              </a:lnSpc>
              <a:spcBef>
                <a:spcPts val="600"/>
              </a:spcBef>
              <a:spcAft>
                <a:spcPts val="0"/>
              </a:spcAft>
              <a:buClr>
                <a:schemeClr val="accent1"/>
              </a:buClr>
              <a:buFont typeface="Noto Sans Symbols"/>
              <a:buNone/>
            </a:pPr>
            <a:r>
              <a:rPr lang="en-US" sz="1480" b="1" i="0" u="none" strike="noStrike" cap="none">
                <a:solidFill>
                  <a:srgbClr val="FF0000"/>
                </a:solidFill>
                <a:latin typeface="Book Antiqua"/>
                <a:ea typeface="Book Antiqua"/>
                <a:cs typeface="Book Antiqua"/>
                <a:sym typeface="Book Antiqua"/>
              </a:rPr>
              <a:t>33827        41  0.0  0.0      0     0 pts/1    Z    09:08   0:00 [main] &lt;defunct&gt;</a:t>
            </a:r>
            <a:r>
              <a:rPr lang="en-US" sz="148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480" b="1" i="0" u="none" strike="noStrike" cap="none">
                <a:solidFill>
                  <a:srgbClr val="FF0000"/>
                </a:solidFill>
                <a:latin typeface="Book Antiqua"/>
                <a:ea typeface="Book Antiqua"/>
                <a:cs typeface="Book Antiqua"/>
                <a:sym typeface="Book Antiqua"/>
              </a:rPr>
              <a:t>33827        32  0.0  0.0      0     0 pts/1    Z    09:05   0:00 [main] &lt;defunct&gt;</a:t>
            </a:r>
            <a:r>
              <a:rPr lang="en-US" sz="148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480" b="0" i="0" u="none" strike="noStrike" cap="none">
                <a:solidFill>
                  <a:schemeClr val="dk1"/>
                </a:solidFill>
                <a:latin typeface="Book Antiqua"/>
                <a:ea typeface="Book Antiqua"/>
                <a:cs typeface="Book Antiqua"/>
                <a:sym typeface="Book Antiqua"/>
              </a:rPr>
              <a:t>33827        18  0.0  0.0  11776  1780 pts/1    Ss   09:04   0:00 sh                                                                                           </a:t>
            </a:r>
            <a:endParaRPr/>
          </a:p>
          <a:p>
            <a:pPr marL="274320" marR="0" lvl="0" indent="-274320" algn="l" rtl="0">
              <a:lnSpc>
                <a:spcPct val="80000"/>
              </a:lnSpc>
              <a:spcBef>
                <a:spcPts val="600"/>
              </a:spcBef>
              <a:spcAft>
                <a:spcPts val="0"/>
              </a:spcAft>
              <a:buClr>
                <a:schemeClr val="accent1"/>
              </a:buClr>
              <a:buFont typeface="Noto Sans Symbols"/>
              <a:buNone/>
            </a:pPr>
            <a:r>
              <a:rPr lang="en-US" sz="1480" b="0" i="0" u="none" strike="noStrike" cap="none">
                <a:solidFill>
                  <a:schemeClr val="dk1"/>
                </a:solidFill>
                <a:latin typeface="Book Antiqua"/>
                <a:ea typeface="Book Antiqua"/>
                <a:cs typeface="Book Antiqua"/>
                <a:sym typeface="Book Antiqua"/>
              </a:rPr>
              <a:t>33827        43  0.0  0.0  47424  1636 pts/1    R+   09:08   0:00  \_ ps auf                                                                                   </a:t>
            </a:r>
            <a:endParaRPr/>
          </a:p>
          <a:p>
            <a:pPr marL="274320" marR="0" lvl="0" indent="-274320" algn="l" rtl="0">
              <a:lnSpc>
                <a:spcPct val="80000"/>
              </a:lnSpc>
              <a:spcBef>
                <a:spcPts val="600"/>
              </a:spcBef>
              <a:spcAft>
                <a:spcPts val="0"/>
              </a:spcAft>
              <a:buClr>
                <a:schemeClr val="accent1"/>
              </a:buClr>
              <a:buFont typeface="Noto Sans Symbols"/>
              <a:buNone/>
            </a:pPr>
            <a:r>
              <a:rPr lang="en-US" sz="1480" b="0" i="0" u="none" strike="noStrike" cap="none">
                <a:solidFill>
                  <a:schemeClr val="dk1"/>
                </a:solidFill>
                <a:latin typeface="Book Antiqua"/>
                <a:ea typeface="Book Antiqua"/>
                <a:cs typeface="Book Antiqua"/>
                <a:sym typeface="Book Antiqua"/>
              </a:rPr>
              <a:t>33827        12  0.0  0.0  11776  1448 pts/0    Ss+  09:04   0:00 sh                                                                                           </a:t>
            </a:r>
            <a:endParaRPr/>
          </a:p>
          <a:p>
            <a:pPr marL="274320" marR="0" lvl="0" indent="-274320" algn="l" rtl="0">
              <a:lnSpc>
                <a:spcPct val="80000"/>
              </a:lnSpc>
              <a:spcBef>
                <a:spcPts val="600"/>
              </a:spcBef>
              <a:spcAft>
                <a:spcPts val="0"/>
              </a:spcAft>
              <a:buClr>
                <a:schemeClr val="accent1"/>
              </a:buClr>
              <a:buFont typeface="Noto Sans Symbols"/>
              <a:buNone/>
            </a:pPr>
            <a:br>
              <a:rPr lang="en-US" sz="1295" b="0" i="0" u="none" strike="noStrike" cap="none">
                <a:solidFill>
                  <a:schemeClr val="dk1"/>
                </a:solidFill>
                <a:latin typeface="Century Schoolbook"/>
                <a:ea typeface="Century Schoolbook"/>
                <a:cs typeface="Century Schoolbook"/>
                <a:sym typeface="Century Schoolbook"/>
              </a:rPr>
            </a:br>
            <a:br>
              <a:rPr lang="en-US" sz="1110" b="0" i="0" u="none" strike="noStrike" cap="none">
                <a:solidFill>
                  <a:schemeClr val="dk1"/>
                </a:solidFill>
                <a:latin typeface="Century Schoolbook"/>
                <a:ea typeface="Century Schoolbook"/>
                <a:cs typeface="Century Schoolbook"/>
                <a:sym typeface="Century Schoolbook"/>
              </a:rPr>
            </a:br>
            <a:endParaRPr sz="1110" b="0" i="0" u="none" strike="noStrike" cap="none">
              <a:solidFill>
                <a:schemeClr val="dk1"/>
              </a:solidFill>
              <a:latin typeface="Book Antiqua"/>
              <a:ea typeface="Book Antiqua"/>
              <a:cs typeface="Book Antiqua"/>
              <a:sym typeface="Book Antiqua"/>
            </a:endParaRPr>
          </a:p>
          <a:p>
            <a:pPr marL="274320" marR="0" lvl="0" indent="-175641" algn="l" rtl="0">
              <a:lnSpc>
                <a:spcPct val="80000"/>
              </a:lnSpc>
              <a:spcBef>
                <a:spcPts val="600"/>
              </a:spcBef>
              <a:spcAft>
                <a:spcPts val="0"/>
              </a:spcAft>
              <a:buClr>
                <a:schemeClr val="accent1"/>
              </a:buClr>
              <a:buSzPts val="1554"/>
              <a:buFont typeface="Noto Sans Symbols"/>
              <a:buNone/>
            </a:pPr>
            <a:endParaRPr sz="222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152400" y="762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Zombie process example</a:t>
            </a:r>
            <a:endParaRPr/>
          </a:p>
        </p:txBody>
      </p:sp>
      <p:sp>
        <p:nvSpPr>
          <p:cNvPr id="302" name="Shape 302"/>
          <p:cNvSpPr txBox="1">
            <a:spLocks noGrp="1"/>
          </p:cNvSpPr>
          <p:nvPr>
            <p:ph type="body" idx="1"/>
          </p:nvPr>
        </p:nvSpPr>
        <p:spPr>
          <a:xfrm>
            <a:off x="152400" y="457200"/>
            <a:ext cx="88392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r>
              <a:rPr lang="en-US" sz="1200" b="0" i="0" u="none" strike="noStrike" cap="none">
                <a:solidFill>
                  <a:schemeClr val="dk1"/>
                </a:solidFill>
                <a:latin typeface="Century Schoolbook"/>
                <a:ea typeface="Century Schoolbook"/>
                <a:cs typeface="Century Schoolbook"/>
                <a:sym typeface="Century Schoolbook"/>
              </a:rPr>
              <a:t>sh-4.2$ ps aux                                                                                                                                </a:t>
            </a:r>
            <a:endParaRPr/>
          </a:p>
          <a:p>
            <a:pPr marL="274320" marR="0" lvl="0" indent="-274320" algn="l" rtl="0">
              <a:spcBef>
                <a:spcPts val="600"/>
              </a:spcBef>
              <a:spcAft>
                <a:spcPts val="0"/>
              </a:spcAft>
              <a:buClr>
                <a:schemeClr val="accent1"/>
              </a:buClr>
              <a:buFont typeface="Noto Sans Symbols"/>
              <a:buNone/>
            </a:pPr>
            <a:r>
              <a:rPr lang="en-US" sz="1200" b="0" i="0" u="none" strike="noStrike" cap="none">
                <a:solidFill>
                  <a:schemeClr val="dk1"/>
                </a:solidFill>
                <a:latin typeface="Century Schoolbook"/>
                <a:ea typeface="Century Schoolbook"/>
                <a:cs typeface="Century Schoolbook"/>
                <a:sym typeface="Century Schoolbook"/>
              </a:rPr>
              <a:t>USER        PID %CPU %MEM    VSZ   RSS TTY      STAT START   TIME COMMAND                                                                     </a:t>
            </a:r>
            <a:endParaRPr/>
          </a:p>
          <a:p>
            <a:pPr marL="274320" marR="0" lvl="0" indent="-274320" algn="l" rtl="0">
              <a:spcBef>
                <a:spcPts val="600"/>
              </a:spcBef>
              <a:spcAft>
                <a:spcPts val="0"/>
              </a:spcAft>
              <a:buClr>
                <a:schemeClr val="accent1"/>
              </a:buClr>
              <a:buFont typeface="Noto Sans Symbols"/>
              <a:buNone/>
            </a:pPr>
            <a:r>
              <a:rPr lang="en-US" sz="1200" b="0" i="0" u="none" strike="noStrike" cap="none">
                <a:solidFill>
                  <a:schemeClr val="dk1"/>
                </a:solidFill>
                <a:latin typeface="Century Schoolbook"/>
                <a:ea typeface="Century Schoolbook"/>
                <a:cs typeface="Century Schoolbook"/>
                <a:sym typeface="Century Schoolbook"/>
              </a:rPr>
              <a:t>41620         1  0.7  0.0 1180044 56904 ?       Ssl  09:02   0:01 --CODINGGROUND--                                                            </a:t>
            </a:r>
            <a:endParaRPr/>
          </a:p>
          <a:p>
            <a:pPr marL="274320" marR="0" lvl="0" indent="-274320" algn="l" rtl="0">
              <a:spcBef>
                <a:spcPts val="600"/>
              </a:spcBef>
              <a:spcAft>
                <a:spcPts val="0"/>
              </a:spcAft>
              <a:buClr>
                <a:schemeClr val="accent1"/>
              </a:buClr>
              <a:buFont typeface="Noto Sans Symbols"/>
              <a:buNone/>
            </a:pPr>
            <a:r>
              <a:rPr lang="en-US" sz="1200" b="0" i="0" u="none" strike="noStrike" cap="none">
                <a:solidFill>
                  <a:schemeClr val="dk1"/>
                </a:solidFill>
                <a:latin typeface="Century Schoolbook"/>
                <a:ea typeface="Century Schoolbook"/>
                <a:cs typeface="Century Schoolbook"/>
                <a:sym typeface="Century Schoolbook"/>
              </a:rPr>
              <a:t>41620        12  0.0  0.0  11776  1448 pts/0    Ss+  09:02   0:00 sh                                                                          </a:t>
            </a:r>
            <a:endParaRPr/>
          </a:p>
          <a:p>
            <a:pPr marL="274320" marR="0" lvl="0" indent="-274320" algn="l" rtl="0">
              <a:spcBef>
                <a:spcPts val="600"/>
              </a:spcBef>
              <a:spcAft>
                <a:spcPts val="0"/>
              </a:spcAft>
              <a:buClr>
                <a:schemeClr val="accent1"/>
              </a:buClr>
              <a:buFont typeface="Noto Sans Symbols"/>
              <a:buNone/>
            </a:pPr>
            <a:r>
              <a:rPr lang="en-US" sz="1200" b="0" i="0" u="none" strike="noStrike" cap="none">
                <a:solidFill>
                  <a:schemeClr val="dk1"/>
                </a:solidFill>
                <a:latin typeface="Century Schoolbook"/>
                <a:ea typeface="Century Schoolbook"/>
                <a:cs typeface="Century Schoolbook"/>
                <a:sym typeface="Century Schoolbook"/>
              </a:rPr>
              <a:t>41620        18  0.0  0.0  11776  1776 pts/1    Ss   09:02   0:00 sh                                                                          </a:t>
            </a:r>
            <a:endParaRPr/>
          </a:p>
          <a:p>
            <a:pPr marL="274320" marR="0" lvl="0" indent="-274320" algn="l" rtl="0">
              <a:spcBef>
                <a:spcPts val="600"/>
              </a:spcBef>
              <a:spcAft>
                <a:spcPts val="0"/>
              </a:spcAft>
              <a:buClr>
                <a:schemeClr val="accent1"/>
              </a:buClr>
              <a:buFont typeface="Noto Sans Symbols"/>
              <a:buNone/>
            </a:pPr>
            <a:r>
              <a:rPr lang="en-US" sz="1200" b="1" i="0" u="none" strike="noStrike" cap="none">
                <a:solidFill>
                  <a:srgbClr val="59160A"/>
                </a:solidFill>
                <a:latin typeface="Century Schoolbook"/>
                <a:ea typeface="Century Schoolbook"/>
                <a:cs typeface="Century Schoolbook"/>
                <a:sym typeface="Century Schoolbook"/>
              </a:rPr>
              <a:t>41620        38  0.0  0.0      0     0 pts/1    Z    09:04   0:00 [main] &lt;defunct&gt;   </a:t>
            </a:r>
            <a:r>
              <a:rPr lang="en-US" sz="1200" b="0" i="0" u="none" strike="noStrike" cap="none">
                <a:solidFill>
                  <a:srgbClr val="59160A"/>
                </a:solidFill>
                <a:latin typeface="Century Schoolbook"/>
                <a:ea typeface="Century Schoolbook"/>
                <a:cs typeface="Century Schoolbook"/>
                <a:sym typeface="Century Schoolbook"/>
              </a:rPr>
              <a:t>   </a:t>
            </a:r>
            <a:r>
              <a:rPr lang="en-US" sz="1200" b="0" i="0" u="none" strike="noStrike" cap="none">
                <a:solidFill>
                  <a:schemeClr val="dk1"/>
                </a:solidFill>
                <a:latin typeface="Century Schoolbook"/>
                <a:ea typeface="Century Schoolbook"/>
                <a:cs typeface="Century Schoolbook"/>
                <a:sym typeface="Century Schoolbook"/>
              </a:rPr>
              <a:t>                                                      </a:t>
            </a:r>
            <a:endParaRPr/>
          </a:p>
          <a:p>
            <a:pPr marL="274320" marR="0" lvl="0" indent="-274320" algn="l" rtl="0">
              <a:spcBef>
                <a:spcPts val="600"/>
              </a:spcBef>
              <a:spcAft>
                <a:spcPts val="0"/>
              </a:spcAft>
              <a:buClr>
                <a:schemeClr val="accent1"/>
              </a:buClr>
              <a:buFont typeface="Noto Sans Symbols"/>
              <a:buNone/>
            </a:pPr>
            <a:r>
              <a:rPr lang="en-US" sz="1200" b="0" i="0" u="none" strike="noStrike" cap="none">
                <a:solidFill>
                  <a:schemeClr val="dk1"/>
                </a:solidFill>
                <a:latin typeface="Century Schoolbook"/>
                <a:ea typeface="Century Schoolbook"/>
                <a:cs typeface="Century Schoolbook"/>
                <a:sym typeface="Century Schoolbook"/>
              </a:rPr>
              <a:t>41620        41  0.0  0.0  47428  1668 pts/1    R+   09:06   0:00 ps aux                                                                      </a:t>
            </a:r>
            <a:endParaRPr/>
          </a:p>
          <a:p>
            <a:pPr marL="274320" marR="0" lvl="0" indent="-274320" algn="l" rtl="0">
              <a:spcBef>
                <a:spcPts val="600"/>
              </a:spcBef>
              <a:spcAft>
                <a:spcPts val="0"/>
              </a:spcAft>
              <a:buClr>
                <a:schemeClr val="accent1"/>
              </a:buClr>
              <a:buFont typeface="Noto Sans Symbols"/>
              <a:buNone/>
            </a:pPr>
            <a:br>
              <a:rPr lang="en-US" sz="1200" b="0" i="0" u="none" strike="noStrike" cap="none">
                <a:solidFill>
                  <a:schemeClr val="dk1"/>
                </a:solidFill>
                <a:latin typeface="Century Schoolbook"/>
                <a:ea typeface="Century Schoolbook"/>
                <a:cs typeface="Century Schoolbook"/>
                <a:sym typeface="Century Schoolbook"/>
              </a:rPr>
            </a:br>
            <a:br>
              <a:rPr lang="en-US" sz="1200" b="0" i="0" u="none" strike="noStrike" cap="none">
                <a:solidFill>
                  <a:schemeClr val="dk1"/>
                </a:solidFill>
                <a:latin typeface="Century Schoolbook"/>
                <a:ea typeface="Century Schoolbook"/>
                <a:cs typeface="Century Schoolbook"/>
                <a:sym typeface="Century Schoolbook"/>
              </a:rPr>
            </a:br>
            <a:r>
              <a:rPr lang="en-US" sz="1200" b="0" i="0" u="none" strike="noStrike" cap="none">
                <a:solidFill>
                  <a:schemeClr val="dk1"/>
                </a:solidFill>
                <a:latin typeface="Century Schoolbook"/>
                <a:ea typeface="Century Schoolbook"/>
                <a:cs typeface="Century Schoolbook"/>
                <a:sym typeface="Century Schoolbook"/>
              </a:rPr>
              <a:t>                                                                                   </a:t>
            </a:r>
            <a:endParaRPr/>
          </a:p>
          <a:p>
            <a:pPr marL="274320" marR="0" lvl="0" indent="-274320" algn="l" rtl="0">
              <a:spcBef>
                <a:spcPts val="600"/>
              </a:spcBef>
              <a:spcAft>
                <a:spcPts val="0"/>
              </a:spcAft>
              <a:buClr>
                <a:schemeClr val="accent1"/>
              </a:buClr>
              <a:buFont typeface="Noto Sans Symbols"/>
              <a:buNone/>
            </a:pPr>
            <a:br>
              <a:rPr lang="en-US" sz="1200" b="0" i="0" u="none" strike="noStrike" cap="none">
                <a:solidFill>
                  <a:schemeClr val="dk1"/>
                </a:solidFill>
                <a:latin typeface="Century Schoolbook"/>
                <a:ea typeface="Century Schoolbook"/>
                <a:cs typeface="Century Schoolbook"/>
                <a:sym typeface="Century Schoolbook"/>
              </a:rPr>
            </a:br>
            <a:endParaRPr sz="1200" b="0" i="0" u="none" strike="noStrike" cap="none">
              <a:solidFill>
                <a:schemeClr val="dk1"/>
              </a:solidFill>
              <a:latin typeface="Book Antiqua"/>
              <a:ea typeface="Book Antiqua"/>
              <a:cs typeface="Book Antiqua"/>
              <a:sym typeface="Book Antiqua"/>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152400" y="762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How to interpret the status variable for wait system call</a:t>
            </a:r>
            <a:endParaRPr/>
          </a:p>
        </p:txBody>
      </p:sp>
      <p:sp>
        <p:nvSpPr>
          <p:cNvPr id="308" name="Shape 308"/>
          <p:cNvSpPr txBox="1">
            <a:spLocks noGrp="1"/>
          </p:cNvSpPr>
          <p:nvPr>
            <p:ph type="body" idx="1"/>
          </p:nvPr>
        </p:nvSpPr>
        <p:spPr>
          <a:xfrm>
            <a:off x="152400" y="457200"/>
            <a:ext cx="8991600" cy="63246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9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We pass integer pointer to the wait system call</a:t>
            </a:r>
            <a:endParaRPr/>
          </a:p>
          <a:p>
            <a:pPr marL="274320" marR="0" lvl="0" indent="-274320" algn="l" rtl="0">
              <a:lnSpc>
                <a:spcPct val="9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We want the status of the child’s exit and that is why we pass this pointer</a:t>
            </a:r>
            <a:endParaRPr/>
          </a:p>
          <a:p>
            <a:pPr marL="274320" marR="0" lvl="0" indent="-274320" algn="l" rtl="0">
              <a:lnSpc>
                <a:spcPct val="9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Parent needs to know the termination status of the child and ultimately clean-up the records of the child process in the process table</a:t>
            </a:r>
            <a:endParaRPr/>
          </a:p>
          <a:p>
            <a:pPr marL="274320" marR="0" lvl="0" indent="-274320" algn="l" rtl="0">
              <a:lnSpc>
                <a:spcPct val="9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There are several macros which help with interpreting the status</a:t>
            </a:r>
            <a:endParaRPr/>
          </a:p>
          <a:p>
            <a:pPr marL="274320" marR="0" lvl="0" indent="-274320" algn="l" rtl="0">
              <a:lnSpc>
                <a:spcPct val="9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If the right most byte is 0 then the left most byte contains the exit status of the child process. For e.g.,</a:t>
            </a:r>
            <a:endParaRPr/>
          </a:p>
          <a:p>
            <a:pPr marL="640080" marR="0" lvl="1" indent="-284480" algn="l" rtl="0">
              <a:lnSpc>
                <a:spcPct val="90000"/>
              </a:lnSpc>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If the child executes exit(0) and terminates then the wait status is 0</a:t>
            </a:r>
            <a:endParaRPr/>
          </a:p>
          <a:p>
            <a:pPr marL="640080" marR="0" lvl="1" indent="-284480" algn="l" rtl="0">
              <a:lnSpc>
                <a:spcPct val="90000"/>
              </a:lnSpc>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 If the child executes exit(1) and terminates then the wait status is 256</a:t>
            </a:r>
            <a:endParaRPr/>
          </a:p>
          <a:p>
            <a:pPr marL="274320" marR="0" lvl="0" indent="-274320" algn="l" rtl="0">
              <a:lnSpc>
                <a:spcPct val="9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On the other hand if the child was killed by a signal then the 7 bits of the rightmost byte contains the signal number of the signal which killed the process and the last bit ( left most bit of the right most byte specifies if the process image(core) was dumped by the child process</a:t>
            </a:r>
            <a:endParaRPr/>
          </a:p>
          <a:p>
            <a:pPr marL="274320" marR="0" lvl="0" indent="-167640" algn="l" rtl="0">
              <a:lnSpc>
                <a:spcPct val="90000"/>
              </a:lnSpc>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a:p>
            <a:pPr marL="640080" marR="0" lvl="1" indent="-177800" algn="l" rtl="0">
              <a:lnSpc>
                <a:spcPct val="90000"/>
              </a:lnSpc>
              <a:spcBef>
                <a:spcPts val="420"/>
              </a:spcBef>
              <a:spcAft>
                <a:spcPts val="0"/>
              </a:spcAft>
              <a:buClr>
                <a:schemeClr val="accent1"/>
              </a:buClr>
              <a:buSzPts val="1680"/>
              <a:buFont typeface="Noto Sans Symbols"/>
              <a:buNone/>
            </a:pPr>
            <a:endParaRPr sz="2100" b="0" i="0" u="none" strike="noStrike" cap="none">
              <a:solidFill>
                <a:schemeClr val="dk1"/>
              </a:solidFill>
              <a:latin typeface="Book Antiqua"/>
              <a:ea typeface="Book Antiqua"/>
              <a:cs typeface="Book Antiqua"/>
              <a:sym typeface="Book Antiqua"/>
            </a:endParaRPr>
          </a:p>
          <a:p>
            <a:pPr marL="640080" marR="0" lvl="1" indent="-177800" algn="l" rtl="0">
              <a:lnSpc>
                <a:spcPct val="90000"/>
              </a:lnSpc>
              <a:spcBef>
                <a:spcPts val="420"/>
              </a:spcBef>
              <a:spcAft>
                <a:spcPts val="0"/>
              </a:spcAft>
              <a:buClr>
                <a:schemeClr val="accent1"/>
              </a:buClr>
              <a:buSzPts val="1680"/>
              <a:buFont typeface="Noto Sans Symbols"/>
              <a:buNone/>
            </a:pPr>
            <a:endParaRPr sz="2100" b="0" i="0" u="none" strike="noStrike" cap="none">
              <a:solidFill>
                <a:schemeClr val="dk1"/>
              </a:solidFill>
              <a:latin typeface="Book Antiqua"/>
              <a:ea typeface="Book Antiqua"/>
              <a:cs typeface="Book Antiqua"/>
              <a:sym typeface="Book Antiqua"/>
            </a:endParaRPr>
          </a:p>
          <a:p>
            <a:pPr marL="274320" marR="0" lvl="0" indent="-274320" algn="l" rtl="0">
              <a:lnSpc>
                <a:spcPct val="90000"/>
              </a:lnSpc>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52400" y="762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Wait status interpretation</a:t>
            </a:r>
            <a:endParaRPr/>
          </a:p>
        </p:txBody>
      </p:sp>
      <p:sp>
        <p:nvSpPr>
          <p:cNvPr id="314" name="Shape 314"/>
          <p:cNvSpPr txBox="1">
            <a:spLocks noGrp="1"/>
          </p:cNvSpPr>
          <p:nvPr>
            <p:ph type="body" idx="1"/>
          </p:nvPr>
        </p:nvSpPr>
        <p:spPr>
          <a:xfrm>
            <a:off x="152400" y="457200"/>
            <a:ext cx="8839200" cy="63246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#include &lt;stdio.h&gt;</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#include &lt;stdlib.h&gt;</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#include &lt;unistd.h&gt;</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int main()</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int pid;</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pid = fork();</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if ( pid == 0 )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printf("\nI am the child\n");        </a:t>
            </a:r>
            <a:br>
              <a:rPr lang="en-US" sz="1679" b="0" i="0" u="none" strike="noStrike" cap="none">
                <a:solidFill>
                  <a:schemeClr val="dk1"/>
                </a:solidFill>
                <a:latin typeface="Book Antiqua"/>
                <a:ea typeface="Book Antiqua"/>
                <a:cs typeface="Book Antiqua"/>
                <a:sym typeface="Book Antiqua"/>
              </a:rPr>
            </a:br>
            <a:r>
              <a:rPr lang="en-US" sz="1679" b="0" i="0" u="none" strike="noStrike" cap="none">
                <a:solidFill>
                  <a:schemeClr val="dk1"/>
                </a:solidFill>
                <a:latin typeface="Book Antiqua"/>
                <a:ea typeface="Book Antiqua"/>
                <a:cs typeface="Book Antiqua"/>
                <a:sym typeface="Book Antiqua"/>
              </a:rPr>
              <a:t>     printf("\nThe PID of my parent is %d", getppid());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exit(1);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else</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printf("\nI am the parent of child with pid %d\n", pid);</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wpid = wait(&amp;status);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printf("Value of status = %d", status);    /* status returned is 256 =&gt; 0x 01 00  */</a:t>
            </a:r>
            <a:br>
              <a:rPr lang="en-US" sz="1679" b="0" i="0" u="none" strike="noStrike" cap="none">
                <a:solidFill>
                  <a:schemeClr val="dk1"/>
                </a:solidFill>
                <a:latin typeface="Book Antiqua"/>
                <a:ea typeface="Book Antiqua"/>
                <a:cs typeface="Book Antiqua"/>
                <a:sym typeface="Book Antiqua"/>
              </a:rPr>
            </a:br>
            <a:r>
              <a:rPr lang="en-US" sz="1679" b="0" i="0" u="none" strike="noStrike" cap="none">
                <a:solidFill>
                  <a:schemeClr val="dk1"/>
                </a:solidFill>
                <a:latin typeface="Book Antiqua"/>
                <a:ea typeface="Book Antiqua"/>
                <a:cs typeface="Book Antiqua"/>
                <a:sym typeface="Book Antiqua"/>
              </a:rPr>
              <a:t>  printf("\nwpid = %d", wpid); /* wpid is pid of the child process that exited */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return 0;</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endParaRPr sz="1679"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52400" y="304800"/>
            <a:ext cx="8991600" cy="762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br>
              <a:rPr lang="en-US" sz="2160" b="1" i="0" u="none" strike="noStrike" cap="small">
                <a:solidFill>
                  <a:schemeClr val="dk2"/>
                </a:solidFill>
                <a:latin typeface="Book Antiqua"/>
                <a:ea typeface="Book Antiqua"/>
                <a:cs typeface="Book Antiqua"/>
                <a:sym typeface="Book Antiqua"/>
              </a:rPr>
            </a:br>
            <a:r>
              <a:rPr lang="en-US" sz="2160" b="1" i="0" u="none" strike="noStrike" cap="small">
                <a:solidFill>
                  <a:schemeClr val="dk2"/>
                </a:solidFill>
                <a:latin typeface="Book Antiqua"/>
                <a:ea typeface="Book Antiqua"/>
                <a:cs typeface="Book Antiqua"/>
                <a:sym typeface="Book Antiqua"/>
              </a:rPr>
              <a:t> </a:t>
            </a: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r>
              <a:rPr lang="en-US" sz="2160" b="1" i="0" u="none" strike="noStrike" cap="small">
                <a:solidFill>
                  <a:schemeClr val="dk2"/>
                </a:solidFill>
                <a:latin typeface="Book Antiqua"/>
                <a:ea typeface="Book Antiqua"/>
                <a:cs typeface="Book Antiqua"/>
                <a:sym typeface="Book Antiqua"/>
              </a:rPr>
              <a:t>What happens when a signal is generated by the program </a:t>
            </a: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endParaRPr sz="2160" b="1" i="0" u="none" strike="noStrike" cap="small">
              <a:solidFill>
                <a:schemeClr val="dk2"/>
              </a:solidFill>
              <a:latin typeface="Book Antiqua"/>
              <a:ea typeface="Book Antiqua"/>
              <a:cs typeface="Book Antiqua"/>
              <a:sym typeface="Book Antiqua"/>
            </a:endParaRPr>
          </a:p>
        </p:txBody>
      </p:sp>
      <p:sp>
        <p:nvSpPr>
          <p:cNvPr id="320" name="Shape 320"/>
          <p:cNvSpPr txBox="1">
            <a:spLocks noGrp="1"/>
          </p:cNvSpPr>
          <p:nvPr>
            <p:ph type="body" idx="1"/>
          </p:nvPr>
        </p:nvSpPr>
        <p:spPr>
          <a:xfrm>
            <a:off x="152400" y="533400"/>
            <a:ext cx="8839200" cy="62484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90000"/>
              </a:lnSpc>
              <a:spcBef>
                <a:spcPts val="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void sighandler(int signal);</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#include &lt;stdio.h&gt; </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#include &lt;stdlib.h&gt; </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#include &lt;unistd.h&gt;</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#include &lt;signal.h&gt;</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#include &lt;sys/wait.h&gt;</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int main()</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int pid, epid, status;</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signal (SIGCHLD, exithandler);</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pid = fork();</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if ( pid == 0 )</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printf("\nI am the child\n");</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printf("\nMy parent is %d\n", getppid());</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exit(1);</a:t>
            </a:r>
            <a:endParaRPr/>
          </a:p>
          <a:p>
            <a:pPr marL="274320" marR="0" lvl="0" indent="-274320" algn="l" rtl="0">
              <a:lnSpc>
                <a:spcPct val="9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152400" y="304800"/>
            <a:ext cx="8991600" cy="762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br>
              <a:rPr lang="en-US" sz="2160" b="1" i="0" u="none" strike="noStrike" cap="small">
                <a:solidFill>
                  <a:schemeClr val="dk2"/>
                </a:solidFill>
                <a:latin typeface="Book Antiqua"/>
                <a:ea typeface="Book Antiqua"/>
                <a:cs typeface="Book Antiqua"/>
                <a:sym typeface="Book Antiqua"/>
              </a:rPr>
            </a:br>
            <a:r>
              <a:rPr lang="en-US" sz="2160" b="1" i="0" u="none" strike="noStrike" cap="small">
                <a:solidFill>
                  <a:schemeClr val="dk2"/>
                </a:solidFill>
                <a:latin typeface="Book Antiqua"/>
                <a:ea typeface="Book Antiqua"/>
                <a:cs typeface="Book Antiqua"/>
                <a:sym typeface="Book Antiqua"/>
              </a:rPr>
              <a:t> </a:t>
            </a: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r>
              <a:rPr lang="en-US" sz="2160" b="1" i="0" u="none" strike="noStrike" cap="small">
                <a:solidFill>
                  <a:schemeClr val="dk2"/>
                </a:solidFill>
                <a:latin typeface="Book Antiqua"/>
                <a:ea typeface="Book Antiqua"/>
                <a:cs typeface="Book Antiqua"/>
                <a:sym typeface="Book Antiqua"/>
              </a:rPr>
              <a:t>What happens when a signal is genErated by the program </a:t>
            </a: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endParaRPr sz="2160" b="1" i="0" u="none" strike="noStrike" cap="small">
              <a:solidFill>
                <a:schemeClr val="dk2"/>
              </a:solidFill>
              <a:latin typeface="Book Antiqua"/>
              <a:ea typeface="Book Antiqua"/>
              <a:cs typeface="Book Antiqua"/>
              <a:sym typeface="Book Antiqua"/>
            </a:endParaRPr>
          </a:p>
        </p:txBody>
      </p:sp>
      <p:sp>
        <p:nvSpPr>
          <p:cNvPr id="326" name="Shape 326"/>
          <p:cNvSpPr txBox="1">
            <a:spLocks noGrp="1"/>
          </p:cNvSpPr>
          <p:nvPr>
            <p:ph type="body" idx="1"/>
          </p:nvPr>
        </p:nvSpPr>
        <p:spPr>
          <a:xfrm>
            <a:off x="152400" y="533400"/>
            <a:ext cx="8839200" cy="62484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else</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printf("I am the parent of child with pid %d\n", pid);</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wait(&amp;status);</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if (WIFEXITED(status)) {</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printf("Signal Received WIFEXITED %d\n", WEXITSTATUS(status));</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if (WIFSIGNALED(status)) {</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printf("Signal Received %d WIFSIGNALED\n", WTERMSIG(status));</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if (WIFSTOPPED(status)) {</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printf("Signal Received %d WIFSTOPPED\n", WTERMSIG(status));</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printf("I am the process with pid %d executing this statement\n", getpid());</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    return 0;</a:t>
            </a:r>
            <a:endParaRPr/>
          </a:p>
          <a:p>
            <a:pPr marL="274320" marR="0" lvl="0" indent="-274320" algn="l" rtl="0">
              <a:lnSpc>
                <a:spcPct val="80000"/>
              </a:lnSpc>
              <a:spcBef>
                <a:spcPts val="600"/>
              </a:spcBef>
              <a:spcAft>
                <a:spcPts val="0"/>
              </a:spcAft>
              <a:buClr>
                <a:schemeClr val="accent1"/>
              </a:buClr>
              <a:buFont typeface="Noto Sans Symbols"/>
              <a:buNone/>
            </a:pPr>
            <a:r>
              <a:rPr lang="en-US" sz="1782"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endParaRPr sz="186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152400" y="304800"/>
            <a:ext cx="8991600" cy="762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br>
              <a:rPr lang="en-US" sz="2160" b="1" i="0" u="none" strike="noStrike" cap="small">
                <a:solidFill>
                  <a:schemeClr val="dk2"/>
                </a:solidFill>
                <a:latin typeface="Book Antiqua"/>
                <a:ea typeface="Book Antiqua"/>
                <a:cs typeface="Book Antiqua"/>
                <a:sym typeface="Book Antiqua"/>
              </a:rPr>
            </a:br>
            <a:r>
              <a:rPr lang="en-US" sz="2160" b="1" i="0" u="none" strike="noStrike" cap="small">
                <a:solidFill>
                  <a:schemeClr val="dk2"/>
                </a:solidFill>
                <a:latin typeface="Book Antiqua"/>
                <a:ea typeface="Book Antiqua"/>
                <a:cs typeface="Book Antiqua"/>
                <a:sym typeface="Book Antiqua"/>
              </a:rPr>
              <a:t> </a:t>
            </a: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r>
              <a:rPr lang="en-US" sz="2160" b="1" i="0" u="none" strike="noStrike" cap="small">
                <a:solidFill>
                  <a:schemeClr val="dk2"/>
                </a:solidFill>
                <a:latin typeface="Book Antiqua"/>
                <a:ea typeface="Book Antiqua"/>
                <a:cs typeface="Book Antiqua"/>
                <a:sym typeface="Book Antiqua"/>
              </a:rPr>
              <a:t>What happens when the child is killed when the parent waits </a:t>
            </a:r>
            <a:br>
              <a:rPr lang="en-US" sz="2160" b="1" i="0" u="none" strike="noStrike" cap="small">
                <a:solidFill>
                  <a:schemeClr val="dk2"/>
                </a:solidFill>
                <a:latin typeface="Book Antiqua"/>
                <a:ea typeface="Book Antiqua"/>
                <a:cs typeface="Book Antiqua"/>
                <a:sym typeface="Book Antiqua"/>
              </a:rPr>
            </a:br>
            <a:br>
              <a:rPr lang="en-US" sz="2160" b="1" i="0" u="none" strike="noStrike" cap="small">
                <a:solidFill>
                  <a:schemeClr val="dk2"/>
                </a:solidFill>
                <a:latin typeface="Book Antiqua"/>
                <a:ea typeface="Book Antiqua"/>
                <a:cs typeface="Book Antiqua"/>
                <a:sym typeface="Book Antiqua"/>
              </a:rPr>
            </a:br>
            <a:endParaRPr sz="2160" b="1" i="0" u="none" strike="noStrike" cap="small">
              <a:solidFill>
                <a:schemeClr val="dk2"/>
              </a:solidFill>
              <a:latin typeface="Book Antiqua"/>
              <a:ea typeface="Book Antiqua"/>
              <a:cs typeface="Book Antiqua"/>
              <a:sym typeface="Book Antiqua"/>
            </a:endParaRPr>
          </a:p>
        </p:txBody>
      </p:sp>
      <p:sp>
        <p:nvSpPr>
          <p:cNvPr id="332" name="Shape 332"/>
          <p:cNvSpPr txBox="1">
            <a:spLocks noGrp="1"/>
          </p:cNvSpPr>
          <p:nvPr>
            <p:ph type="body" idx="1"/>
          </p:nvPr>
        </p:nvSpPr>
        <p:spPr>
          <a:xfrm>
            <a:off x="152400" y="533400"/>
            <a:ext cx="8839200" cy="62484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void exithandler(int signal)</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printf("Caught signal %d!\n",signal);</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if (signal==SIGCHLD) {</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printf("Child ended\n");</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printf("Child process exited\n");</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a:t>
            </a:r>
            <a:endParaRPr sz="20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76200" y="0"/>
            <a:ext cx="9067800" cy="762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What happens when both parent &amp; child access the </a:t>
            </a:r>
            <a:br>
              <a:rPr lang="en-US" sz="2160" b="1" i="0" u="none" strike="noStrike" cap="small">
                <a:solidFill>
                  <a:schemeClr val="dk2"/>
                </a:solidFill>
                <a:latin typeface="Book Antiqua"/>
                <a:ea typeface="Book Antiqua"/>
                <a:cs typeface="Book Antiqua"/>
                <a:sym typeface="Book Antiqua"/>
              </a:rPr>
            </a:br>
            <a:r>
              <a:rPr lang="en-US" sz="2160" b="1" i="0" u="none" strike="noStrike" cap="small">
                <a:solidFill>
                  <a:schemeClr val="dk2"/>
                </a:solidFill>
                <a:latin typeface="Book Antiqua"/>
                <a:ea typeface="Book Antiqua"/>
                <a:cs typeface="Book Antiqua"/>
                <a:sym typeface="Book Antiqua"/>
              </a:rPr>
              <a:t>file descriptors</a:t>
            </a:r>
            <a:endParaRPr sz="2160" b="1" i="0" u="none" strike="noStrike" cap="small">
              <a:solidFill>
                <a:schemeClr val="dk2"/>
              </a:solidFill>
              <a:latin typeface="Book Antiqua"/>
              <a:ea typeface="Book Antiqua"/>
              <a:cs typeface="Book Antiqua"/>
              <a:sym typeface="Book Antiqua"/>
            </a:endParaRPr>
          </a:p>
        </p:txBody>
      </p:sp>
      <p:sp>
        <p:nvSpPr>
          <p:cNvPr id="338" name="Shape 338"/>
          <p:cNvSpPr txBox="1">
            <a:spLocks noGrp="1"/>
          </p:cNvSpPr>
          <p:nvPr>
            <p:ph type="body" idx="1"/>
          </p:nvPr>
        </p:nvSpPr>
        <p:spPr>
          <a:xfrm>
            <a:off x="152400" y="838200"/>
            <a:ext cx="8915400" cy="5943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#include &lt;stdio.h&gt; </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#include &lt;stdlib.h&gt; </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#include &lt;unistd.h&gt;</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int main() {</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char c;</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int pid;</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int fd1, fd2;</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fd1 = open("foo.txt", O_RDONLY, 0);</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if (fd1 &lt; 0) {</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perror("Open Failed");</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exit(1);</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printf("fd2 = %d\n", fd1);</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read(fd1, &amp;c, 1);</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printf("Parent Reads : %c\n", c);</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pid = fork();</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a:t>
            </a:r>
            <a:endParaRPr sz="18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152400" y="152400"/>
            <a:ext cx="8915400" cy="66294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if ( pid == 0 ) {</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read(fd1, &amp;c, 1);</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printf("Child Reads : %c\n", c);</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read(fd1, &amp;c, 1);</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printf("Child Reads : %c\n", c);</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read(fd1, &amp;c, 1);</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printf("Child Reads : %c\n", c);</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exit(0);</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else{</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read(fd1, &amp;c, 1);</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printf("Parent Reads : %c\n", c);</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read(fd1, &amp;c, 1);</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printf("Parent Reads : %c\n", c);</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sleep(5);</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read(fd1, &amp;c, 1);</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printf("Parent Reads : %c\n", c);</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a:t>
            </a:r>
            <a:endParaRPr sz="18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152400" y="152400"/>
            <a:ext cx="8915400" cy="66294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r>
              <a:rPr lang="en-US" sz="2400" b="1" i="0" u="none" strike="noStrike" cap="none">
                <a:solidFill>
                  <a:schemeClr val="dk1"/>
                </a:solidFill>
                <a:latin typeface="Book Antiqua"/>
                <a:ea typeface="Book Antiqua"/>
                <a:cs typeface="Book Antiqua"/>
                <a:sym typeface="Book Antiqua"/>
              </a:rPr>
              <a:t>Output</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File foo.txt content</a:t>
            </a:r>
            <a:endParaRPr/>
          </a:p>
          <a:p>
            <a:pPr marL="274320" marR="0" lvl="0" indent="-274320" algn="l" rtl="0">
              <a:spcBef>
                <a:spcPts val="600"/>
              </a:spcBef>
              <a:spcAft>
                <a:spcPts val="0"/>
              </a:spcAft>
              <a:buClr>
                <a:schemeClr val="accent1"/>
              </a:buClr>
              <a:buFont typeface="Noto Sans Symbols"/>
              <a:buNone/>
            </a:pPr>
            <a:endParaRPr sz="18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18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18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[v_bhaskaran@ssh ~]$ ./a.out</a:t>
            </a:r>
            <a:endParaRPr sz="18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fd2 = 3</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Parent Reads : T</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Parent Reads : h</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Parent Reads : i</a:t>
            </a:r>
            <a:endParaRPr sz="18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Child Reads : s</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Child Reads :</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Child Reads : f</a:t>
            </a:r>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Parent Reads : i</a:t>
            </a:r>
            <a:endParaRPr sz="18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[v_bhaskaran@ssh ~]$</a:t>
            </a:r>
            <a:endParaRPr sz="1800" b="0" i="0" u="none" strike="noStrike" cap="none">
              <a:solidFill>
                <a:schemeClr val="dk1"/>
              </a:solidFill>
              <a:latin typeface="Book Antiqua"/>
              <a:ea typeface="Book Antiqua"/>
              <a:cs typeface="Book Antiqua"/>
              <a:sym typeface="Book Antiqua"/>
            </a:endParaRPr>
          </a:p>
        </p:txBody>
      </p:sp>
      <p:sp>
        <p:nvSpPr>
          <p:cNvPr id="349" name="Shape 349"/>
          <p:cNvSpPr/>
          <p:nvPr/>
        </p:nvSpPr>
        <p:spPr>
          <a:xfrm>
            <a:off x="304800" y="1066800"/>
            <a:ext cx="4953000" cy="7620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Book Antiqua"/>
                <a:ea typeface="Book Antiqua"/>
                <a:cs typeface="Book Antiqua"/>
                <a:sym typeface="Book Antiqua"/>
              </a:rPr>
              <a:t>This file will be read by both parent and child</a:t>
            </a:r>
            <a:endParaRPr sz="1800" b="0" i="0" u="none" strike="noStrike" cap="none">
              <a:solidFill>
                <a:schemeClr val="lt1"/>
              </a:solidFill>
              <a:latin typeface="Book Antiqua"/>
              <a:ea typeface="Book Antiqua"/>
              <a:cs typeface="Book Antiqua"/>
              <a:sym typeface="Book Antiqua"/>
            </a:endParaRPr>
          </a:p>
        </p:txBody>
      </p:sp>
      <p:sp>
        <p:nvSpPr>
          <p:cNvPr id="350" name="Shape 350"/>
          <p:cNvSpPr/>
          <p:nvPr/>
        </p:nvSpPr>
        <p:spPr>
          <a:xfrm>
            <a:off x="2286000" y="2743200"/>
            <a:ext cx="381000" cy="2438400"/>
          </a:xfrm>
          <a:prstGeom prst="rightBrace">
            <a:avLst>
              <a:gd name="adj1" fmla="val 8333"/>
              <a:gd name="adj2" fmla="val 50000"/>
            </a:avLst>
          </a:prstGeom>
          <a:noFill/>
          <a:ln w="127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Schoolbook"/>
              <a:ea typeface="Century Schoolbook"/>
              <a:cs typeface="Century Schoolbook"/>
              <a:sym typeface="Century Schoolbook"/>
            </a:endParaRPr>
          </a:p>
        </p:txBody>
      </p:sp>
      <p:sp>
        <p:nvSpPr>
          <p:cNvPr id="351" name="Shape 351"/>
          <p:cNvSpPr/>
          <p:nvPr/>
        </p:nvSpPr>
        <p:spPr>
          <a:xfrm>
            <a:off x="3657600" y="3505200"/>
            <a:ext cx="4876800" cy="1447800"/>
          </a:xfrm>
          <a:prstGeom prst="wedgeRoundRectCallout">
            <a:avLst>
              <a:gd name="adj1" fmla="val -67074"/>
              <a:gd name="adj2" fmla="val -17026"/>
              <a:gd name="adj3"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Book Antiqua"/>
                <a:ea typeface="Book Antiqua"/>
                <a:cs typeface="Book Antiqua"/>
                <a:sym typeface="Book Antiqua"/>
              </a:rPr>
              <a:t>This example illustrates that both the Parent and the Child share open file decriptors. During the fork call the file descriptors are inherited by the Child from the Parent</a:t>
            </a:r>
            <a:endParaRPr sz="1800" b="0" i="0" u="none" strike="noStrike" cap="none">
              <a:solidFill>
                <a:schemeClr val="lt1"/>
              </a:solidFill>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152400" y="152400"/>
            <a:ext cx="77724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Process life cycle</a:t>
            </a:r>
            <a:endParaRPr sz="2400" b="1" i="0" u="none" strike="noStrike" cap="small">
              <a:solidFill>
                <a:schemeClr val="dk2"/>
              </a:solidFill>
              <a:latin typeface="Book Antiqua"/>
              <a:ea typeface="Book Antiqua"/>
              <a:cs typeface="Book Antiqua"/>
              <a:sym typeface="Book Antiqua"/>
            </a:endParaRPr>
          </a:p>
        </p:txBody>
      </p:sp>
      <p:sp>
        <p:nvSpPr>
          <p:cNvPr id="152" name="Shape 152"/>
          <p:cNvSpPr/>
          <p:nvPr/>
        </p:nvSpPr>
        <p:spPr>
          <a:xfrm>
            <a:off x="152400" y="533400"/>
            <a:ext cx="8839200" cy="61722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spcBef>
                <a:spcPts val="0"/>
              </a:spcBef>
              <a:spcAft>
                <a:spcPts val="0"/>
              </a:spcAft>
              <a:buNone/>
            </a:pPr>
            <a:endParaRPr/>
          </a:p>
        </p:txBody>
      </p:sp>
      <p:sp>
        <p:nvSpPr>
          <p:cNvPr id="153" name="Shape 153"/>
          <p:cNvSpPr/>
          <p:nvPr/>
        </p:nvSpPr>
        <p:spPr>
          <a:xfrm>
            <a:off x="2286000" y="1295400"/>
            <a:ext cx="1905000" cy="838200"/>
          </a:xfrm>
          <a:prstGeom prst="ellipse">
            <a:avLst/>
          </a:prstGeom>
          <a:solidFill>
            <a:srgbClr val="42547F"/>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Book Antiqua"/>
                <a:ea typeface="Book Antiqua"/>
                <a:cs typeface="Book Antiqua"/>
                <a:sym typeface="Book Antiqua"/>
              </a:rPr>
              <a:t>READY</a:t>
            </a:r>
            <a:endParaRPr sz="1800" b="1" i="0" u="none" strike="noStrike" cap="none">
              <a:solidFill>
                <a:schemeClr val="lt1"/>
              </a:solidFill>
              <a:latin typeface="Book Antiqua"/>
              <a:ea typeface="Book Antiqua"/>
              <a:cs typeface="Book Antiqua"/>
              <a:sym typeface="Book Antiqua"/>
            </a:endParaRPr>
          </a:p>
        </p:txBody>
      </p:sp>
      <p:sp>
        <p:nvSpPr>
          <p:cNvPr id="154" name="Shape 154"/>
          <p:cNvSpPr/>
          <p:nvPr/>
        </p:nvSpPr>
        <p:spPr>
          <a:xfrm>
            <a:off x="2819400" y="5181600"/>
            <a:ext cx="1524000" cy="685800"/>
          </a:xfrm>
          <a:prstGeom prst="roundRect">
            <a:avLst>
              <a:gd name="adj"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Book Antiqua"/>
                <a:ea typeface="Book Antiqua"/>
                <a:cs typeface="Book Antiqua"/>
                <a:sym typeface="Book Antiqua"/>
              </a:rPr>
              <a:t>Disk Queue</a:t>
            </a:r>
            <a:endParaRPr sz="1800" b="0" i="0" u="none" strike="noStrike" cap="none">
              <a:solidFill>
                <a:schemeClr val="lt1"/>
              </a:solidFill>
              <a:latin typeface="Book Antiqua"/>
              <a:ea typeface="Book Antiqua"/>
              <a:cs typeface="Book Antiqua"/>
              <a:sym typeface="Book Antiqua"/>
            </a:endParaRPr>
          </a:p>
        </p:txBody>
      </p:sp>
      <p:sp>
        <p:nvSpPr>
          <p:cNvPr id="155" name="Shape 155"/>
          <p:cNvSpPr/>
          <p:nvPr/>
        </p:nvSpPr>
        <p:spPr>
          <a:xfrm>
            <a:off x="4572000" y="5181600"/>
            <a:ext cx="1524000" cy="685800"/>
          </a:xfrm>
          <a:prstGeom prst="roundRect">
            <a:avLst>
              <a:gd name="adj"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Book Antiqua"/>
                <a:ea typeface="Book Antiqua"/>
                <a:cs typeface="Book Antiqua"/>
                <a:sym typeface="Book Antiqua"/>
              </a:rPr>
              <a:t>Tape Queue</a:t>
            </a:r>
            <a:endParaRPr sz="1800" b="0" i="0" u="none" strike="noStrike" cap="none">
              <a:solidFill>
                <a:schemeClr val="lt1"/>
              </a:solidFill>
              <a:latin typeface="Book Antiqua"/>
              <a:ea typeface="Book Antiqua"/>
              <a:cs typeface="Book Antiqua"/>
              <a:sym typeface="Book Antiqua"/>
            </a:endParaRPr>
          </a:p>
        </p:txBody>
      </p:sp>
      <p:sp>
        <p:nvSpPr>
          <p:cNvPr id="156" name="Shape 156"/>
          <p:cNvSpPr/>
          <p:nvPr/>
        </p:nvSpPr>
        <p:spPr>
          <a:xfrm>
            <a:off x="990600" y="5181600"/>
            <a:ext cx="1524000" cy="685800"/>
          </a:xfrm>
          <a:prstGeom prst="roundRect">
            <a:avLst>
              <a:gd name="adj"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Book Antiqua"/>
                <a:ea typeface="Book Antiqua"/>
                <a:cs typeface="Book Antiqua"/>
                <a:sym typeface="Book Antiqua"/>
              </a:rPr>
              <a:t>Printer Queue</a:t>
            </a:r>
            <a:endParaRPr sz="1800" b="0" i="0" u="none" strike="noStrike" cap="none">
              <a:solidFill>
                <a:schemeClr val="lt1"/>
              </a:solidFill>
              <a:latin typeface="Book Antiqua"/>
              <a:ea typeface="Book Antiqua"/>
              <a:cs typeface="Book Antiqua"/>
              <a:sym typeface="Book Antiqua"/>
            </a:endParaRPr>
          </a:p>
        </p:txBody>
      </p:sp>
      <p:sp>
        <p:nvSpPr>
          <p:cNvPr id="157" name="Shape 157"/>
          <p:cNvSpPr/>
          <p:nvPr/>
        </p:nvSpPr>
        <p:spPr>
          <a:xfrm>
            <a:off x="5562600" y="1447800"/>
            <a:ext cx="1981200" cy="838200"/>
          </a:xfrm>
          <a:prstGeom prst="ellipse">
            <a:avLst/>
          </a:prstGeom>
          <a:gradFill>
            <a:gsLst>
              <a:gs pos="0">
                <a:srgbClr val="FFFBB2"/>
              </a:gs>
              <a:gs pos="30000">
                <a:srgbClr val="FFFAA9"/>
              </a:gs>
              <a:gs pos="75000">
                <a:srgbClr val="FFFA7D"/>
              </a:gs>
              <a:gs pos="100000">
                <a:srgbClr val="FFFE4B"/>
              </a:gs>
            </a:gsLst>
            <a:path path="circle">
              <a:fillToRect t="100000" r="100000"/>
            </a:path>
            <a:tileRect l="-100000" b="-100000"/>
          </a:gradFill>
          <a:ln w="12700" cap="flat" cmpd="sng">
            <a:solidFill>
              <a:srgbClr val="FAC700"/>
            </a:solidFill>
            <a:prstDash val="solid"/>
            <a:round/>
            <a:headEnd type="none" w="sm" len="sm"/>
            <a:tailEnd type="none" w="sm" len="sm"/>
          </a:ln>
          <a:effectLst>
            <a:outerShdw blurRad="50800" dist="250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Book Antiqua"/>
                <a:ea typeface="Book Antiqua"/>
                <a:cs typeface="Book Antiqua"/>
                <a:sym typeface="Book Antiqua"/>
              </a:rPr>
              <a:t>RUNNING</a:t>
            </a:r>
            <a:endParaRPr sz="1800" b="1" i="0" u="none" strike="noStrike" cap="none">
              <a:solidFill>
                <a:schemeClr val="dk1"/>
              </a:solidFill>
              <a:latin typeface="Book Antiqua"/>
              <a:ea typeface="Book Antiqua"/>
              <a:cs typeface="Book Antiqua"/>
              <a:sym typeface="Book Antiqua"/>
            </a:endParaRPr>
          </a:p>
        </p:txBody>
      </p:sp>
      <p:sp>
        <p:nvSpPr>
          <p:cNvPr id="158" name="Shape 158"/>
          <p:cNvSpPr/>
          <p:nvPr/>
        </p:nvSpPr>
        <p:spPr>
          <a:xfrm rot="5400000">
            <a:off x="3352800" y="4343400"/>
            <a:ext cx="304800" cy="3505200"/>
          </a:xfrm>
          <a:prstGeom prst="rightBrace">
            <a:avLst>
              <a:gd name="adj1" fmla="val 8333"/>
              <a:gd name="adj2" fmla="val 50261"/>
            </a:avLst>
          </a:prstGeom>
          <a:noFill/>
          <a:ln w="127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Schoolbook"/>
              <a:ea typeface="Century Schoolbook"/>
              <a:cs typeface="Century Schoolbook"/>
              <a:sym typeface="Century Schoolbook"/>
            </a:endParaRPr>
          </a:p>
        </p:txBody>
      </p:sp>
      <p:sp>
        <p:nvSpPr>
          <p:cNvPr id="159" name="Shape 159"/>
          <p:cNvSpPr/>
          <p:nvPr/>
        </p:nvSpPr>
        <p:spPr>
          <a:xfrm rot="5400000" flipH="1">
            <a:off x="3390900" y="3009900"/>
            <a:ext cx="457200" cy="3733800"/>
          </a:xfrm>
          <a:prstGeom prst="rightBrace">
            <a:avLst>
              <a:gd name="adj1" fmla="val 8333"/>
              <a:gd name="adj2" fmla="val 50000"/>
            </a:avLst>
          </a:prstGeom>
          <a:noFill/>
          <a:ln w="127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Schoolbook"/>
              <a:ea typeface="Century Schoolbook"/>
              <a:cs typeface="Century Schoolbook"/>
              <a:sym typeface="Century Schoolbook"/>
            </a:endParaRPr>
          </a:p>
        </p:txBody>
      </p:sp>
      <p:cxnSp>
        <p:nvCxnSpPr>
          <p:cNvPr id="160" name="Shape 160"/>
          <p:cNvCxnSpPr/>
          <p:nvPr/>
        </p:nvCxnSpPr>
        <p:spPr>
          <a:xfrm flipH="1">
            <a:off x="4495800" y="2438400"/>
            <a:ext cx="1676400" cy="1371600"/>
          </a:xfrm>
          <a:prstGeom prst="straightConnector1">
            <a:avLst/>
          </a:prstGeom>
          <a:noFill/>
          <a:ln w="76200" cap="flat" cmpd="sng">
            <a:solidFill>
              <a:srgbClr val="FF6803"/>
            </a:solidFill>
            <a:prstDash val="solid"/>
            <a:round/>
            <a:headEnd type="none" w="sm" len="sm"/>
            <a:tailEnd type="stealth" w="med" len="med"/>
          </a:ln>
        </p:spPr>
      </p:cxnSp>
      <p:cxnSp>
        <p:nvCxnSpPr>
          <p:cNvPr id="161" name="Shape 161"/>
          <p:cNvCxnSpPr/>
          <p:nvPr/>
        </p:nvCxnSpPr>
        <p:spPr>
          <a:xfrm rot="5400000" flipH="1">
            <a:off x="2667000" y="2971800"/>
            <a:ext cx="1447800" cy="76200"/>
          </a:xfrm>
          <a:prstGeom prst="straightConnector1">
            <a:avLst/>
          </a:prstGeom>
          <a:noFill/>
          <a:ln w="76200" cap="flat" cmpd="sng">
            <a:solidFill>
              <a:srgbClr val="FF6803"/>
            </a:solidFill>
            <a:prstDash val="solid"/>
            <a:round/>
            <a:headEnd type="none" w="sm" len="sm"/>
            <a:tailEnd type="stealth" w="med" len="med"/>
          </a:ln>
        </p:spPr>
      </p:cxnSp>
      <p:sp>
        <p:nvSpPr>
          <p:cNvPr id="162" name="Shape 162"/>
          <p:cNvSpPr/>
          <p:nvPr/>
        </p:nvSpPr>
        <p:spPr>
          <a:xfrm>
            <a:off x="6324600" y="3581400"/>
            <a:ext cx="1752600" cy="685800"/>
          </a:xfrm>
          <a:prstGeom prst="ellipse">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Book Antiqua"/>
                <a:ea typeface="Book Antiqua"/>
                <a:cs typeface="Book Antiqua"/>
                <a:sym typeface="Book Antiqua"/>
              </a:rPr>
              <a:t>EXIT</a:t>
            </a:r>
            <a:endParaRPr sz="1800" b="1" i="0" u="none" strike="noStrike" cap="none">
              <a:solidFill>
                <a:schemeClr val="lt1"/>
              </a:solidFill>
              <a:latin typeface="Book Antiqua"/>
              <a:ea typeface="Book Antiqua"/>
              <a:cs typeface="Book Antiqua"/>
              <a:sym typeface="Book Antiqua"/>
            </a:endParaRPr>
          </a:p>
        </p:txBody>
      </p:sp>
      <p:cxnSp>
        <p:nvCxnSpPr>
          <p:cNvPr id="163" name="Shape 163"/>
          <p:cNvCxnSpPr/>
          <p:nvPr/>
        </p:nvCxnSpPr>
        <p:spPr>
          <a:xfrm rot="-5400000" flipH="1">
            <a:off x="6248400" y="2819400"/>
            <a:ext cx="990600" cy="228600"/>
          </a:xfrm>
          <a:prstGeom prst="straightConnector1">
            <a:avLst/>
          </a:prstGeom>
          <a:noFill/>
          <a:ln w="76200" cap="flat" cmpd="sng">
            <a:solidFill>
              <a:srgbClr val="FF6803"/>
            </a:solidFill>
            <a:prstDash val="solid"/>
            <a:round/>
            <a:headEnd type="none" w="sm" len="sm"/>
            <a:tailEnd type="stealth" w="med" len="med"/>
          </a:ln>
        </p:spPr>
      </p:cxnSp>
      <p:cxnSp>
        <p:nvCxnSpPr>
          <p:cNvPr id="164" name="Shape 164"/>
          <p:cNvCxnSpPr/>
          <p:nvPr/>
        </p:nvCxnSpPr>
        <p:spPr>
          <a:xfrm>
            <a:off x="4267200" y="1981200"/>
            <a:ext cx="1143000" cy="1588"/>
          </a:xfrm>
          <a:prstGeom prst="straightConnector1">
            <a:avLst/>
          </a:prstGeom>
          <a:noFill/>
          <a:ln w="76200" cap="flat" cmpd="sng">
            <a:solidFill>
              <a:srgbClr val="FF6803"/>
            </a:solidFill>
            <a:prstDash val="solid"/>
            <a:round/>
            <a:headEnd type="none" w="sm" len="sm"/>
            <a:tailEnd type="stealth" w="med" len="med"/>
          </a:ln>
        </p:spPr>
      </p:cxnSp>
      <p:sp>
        <p:nvSpPr>
          <p:cNvPr id="165" name="Shape 165"/>
          <p:cNvSpPr/>
          <p:nvPr/>
        </p:nvSpPr>
        <p:spPr>
          <a:xfrm>
            <a:off x="2743200" y="3886200"/>
            <a:ext cx="1905000" cy="685800"/>
          </a:xfrm>
          <a:prstGeom prst="ellipse">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Book Antiqua"/>
                <a:ea typeface="Book Antiqua"/>
                <a:cs typeface="Book Antiqua"/>
                <a:sym typeface="Book Antiqua"/>
              </a:rPr>
              <a:t>WAITING</a:t>
            </a:r>
            <a:endParaRPr sz="1800" b="0" i="0" u="none" strike="noStrike" cap="none">
              <a:solidFill>
                <a:schemeClr val="lt1"/>
              </a:solidFill>
              <a:latin typeface="Book Antiqua"/>
              <a:ea typeface="Book Antiqua"/>
              <a:cs typeface="Book Antiqua"/>
              <a:sym typeface="Book Antiqua"/>
            </a:endParaRPr>
          </a:p>
        </p:txBody>
      </p:sp>
      <p:cxnSp>
        <p:nvCxnSpPr>
          <p:cNvPr id="166" name="Shape 166"/>
          <p:cNvCxnSpPr/>
          <p:nvPr/>
        </p:nvCxnSpPr>
        <p:spPr>
          <a:xfrm rot="10800000">
            <a:off x="4343400" y="1600200"/>
            <a:ext cx="1143000" cy="1588"/>
          </a:xfrm>
          <a:prstGeom prst="straightConnector1">
            <a:avLst/>
          </a:prstGeom>
          <a:noFill/>
          <a:ln w="76200" cap="flat" cmpd="sng">
            <a:solidFill>
              <a:srgbClr val="FF6803"/>
            </a:solidFill>
            <a:prstDash val="solid"/>
            <a:round/>
            <a:headEnd type="none" w="sm" len="sm"/>
            <a:tailEnd type="stealth" w="med" len="med"/>
          </a:ln>
        </p:spPr>
      </p:cxnSp>
      <p:cxnSp>
        <p:nvCxnSpPr>
          <p:cNvPr id="167" name="Shape 167"/>
          <p:cNvCxnSpPr/>
          <p:nvPr/>
        </p:nvCxnSpPr>
        <p:spPr>
          <a:xfrm rot="10800000" flipH="1">
            <a:off x="457200" y="1905000"/>
            <a:ext cx="1752600" cy="838200"/>
          </a:xfrm>
          <a:prstGeom prst="straightConnector1">
            <a:avLst/>
          </a:prstGeom>
          <a:noFill/>
          <a:ln w="76200" cap="flat" cmpd="sng">
            <a:solidFill>
              <a:srgbClr val="FF6803"/>
            </a:solidFill>
            <a:prstDash val="solid"/>
            <a:round/>
            <a:headEnd type="none" w="sm" len="sm"/>
            <a:tailEnd type="stealth" w="med" len="med"/>
          </a:ln>
        </p:spPr>
      </p:cxnSp>
      <p:sp>
        <p:nvSpPr>
          <p:cNvPr id="168" name="Shape 168"/>
          <p:cNvSpPr/>
          <p:nvPr/>
        </p:nvSpPr>
        <p:spPr>
          <a:xfrm>
            <a:off x="1981200" y="6324600"/>
            <a:ext cx="3048000" cy="381000"/>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Book Antiqua"/>
                <a:ea typeface="Book Antiqua"/>
                <a:cs typeface="Book Antiqua"/>
                <a:sym typeface="Book Antiqua"/>
              </a:rPr>
              <a:t>I/O Queue</a:t>
            </a:r>
            <a:endParaRPr sz="18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304800" y="152400"/>
            <a:ext cx="8382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Unix Shell process</a:t>
            </a:r>
            <a:endParaRPr sz="2400" b="1" i="0" u="none" strike="noStrike" cap="small">
              <a:solidFill>
                <a:schemeClr val="dk2"/>
              </a:solidFill>
              <a:latin typeface="Book Antiqua"/>
              <a:ea typeface="Book Antiqua"/>
              <a:cs typeface="Book Antiqua"/>
              <a:sym typeface="Book Antiqua"/>
            </a:endParaRPr>
          </a:p>
        </p:txBody>
      </p:sp>
      <p:sp>
        <p:nvSpPr>
          <p:cNvPr id="357" name="Shape 357"/>
          <p:cNvSpPr/>
          <p:nvPr/>
        </p:nvSpPr>
        <p:spPr>
          <a:xfrm>
            <a:off x="152400" y="685800"/>
            <a:ext cx="8763000" cy="60198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chemeClr val="dk1"/>
              </a:buClr>
              <a:buSzPts val="3200"/>
              <a:buFont typeface="Book Antiqua"/>
              <a:buChar char="•"/>
            </a:pPr>
            <a:r>
              <a:rPr lang="en-US" sz="3200" b="0" i="0" u="none" strike="noStrike" cap="none">
                <a:solidFill>
                  <a:schemeClr val="dk1"/>
                </a:solidFill>
                <a:latin typeface="Book Antiqua"/>
                <a:ea typeface="Book Antiqua"/>
                <a:cs typeface="Book Antiqua"/>
                <a:sym typeface="Book Antiqua"/>
              </a:rPr>
              <a:t>OS</a:t>
            </a:r>
            <a:endParaRPr sz="3200" b="0" i="0" u="none" strike="noStrike" cap="none">
              <a:solidFill>
                <a:schemeClr val="dk1"/>
              </a:solidFill>
              <a:latin typeface="Book Antiqua"/>
              <a:ea typeface="Book Antiqua"/>
              <a:cs typeface="Book Antiqua"/>
              <a:sym typeface="Book Antiqua"/>
            </a:endParaRPr>
          </a:p>
          <a:p>
            <a:pPr marL="114300" marR="0" lvl="1" indent="-114300" algn="l" rtl="0">
              <a:lnSpc>
                <a:spcPct val="75000"/>
              </a:lnSpc>
              <a:spcBef>
                <a:spcPts val="320"/>
              </a:spcBef>
              <a:spcAft>
                <a:spcPts val="0"/>
              </a:spcAft>
              <a:buClr>
                <a:schemeClr val="dk1"/>
              </a:buClr>
              <a:buSzPts val="3200"/>
              <a:buFont typeface="Book Antiqua"/>
              <a:buChar char="•"/>
            </a:pPr>
            <a:r>
              <a:rPr lang="en-US" sz="3200" b="0" i="0" u="none" strike="noStrike" cap="none">
                <a:solidFill>
                  <a:schemeClr val="dk1"/>
                </a:solidFill>
                <a:latin typeface="Book Antiqua"/>
                <a:ea typeface="Book Antiqua"/>
                <a:cs typeface="Book Antiqua"/>
                <a:sym typeface="Book Antiqua"/>
              </a:rPr>
              <a:t>Shell</a:t>
            </a:r>
            <a:endParaRPr sz="3200" b="0" i="0" u="none" strike="noStrike" cap="none">
              <a:solidFill>
                <a:schemeClr val="dk1"/>
              </a:solidFill>
              <a:latin typeface="Book Antiqua"/>
              <a:ea typeface="Book Antiqua"/>
              <a:cs typeface="Book Antiqua"/>
              <a:sym typeface="Book Antiqua"/>
            </a:endParaRPr>
          </a:p>
          <a:p>
            <a:pPr marL="114300" marR="0" lvl="1" indent="-114300" algn="l" rtl="0">
              <a:lnSpc>
                <a:spcPct val="75000"/>
              </a:lnSpc>
              <a:spcBef>
                <a:spcPts val="320"/>
              </a:spcBef>
              <a:spcAft>
                <a:spcPts val="0"/>
              </a:spcAft>
              <a:buClr>
                <a:schemeClr val="dk1"/>
              </a:buClr>
              <a:buSzPts val="3200"/>
              <a:buFont typeface="Book Antiqua"/>
              <a:buChar char="•"/>
            </a:pPr>
            <a:r>
              <a:rPr lang="en-US" sz="3200" b="0" i="0" u="none" strike="noStrike" cap="none">
                <a:solidFill>
                  <a:schemeClr val="dk1"/>
                </a:solidFill>
                <a:latin typeface="Book Antiqua"/>
                <a:ea typeface="Book Antiqua"/>
                <a:cs typeface="Book Antiqua"/>
                <a:sym typeface="Book Antiqua"/>
              </a:rPr>
              <a:t>User</a:t>
            </a:r>
            <a:endParaRPr sz="32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76200" y="0"/>
            <a:ext cx="9067800" cy="609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Unix Shell process</a:t>
            </a:r>
            <a:endParaRPr sz="2400" b="1" i="0" u="none" strike="noStrike" cap="small">
              <a:solidFill>
                <a:schemeClr val="dk2"/>
              </a:solidFill>
              <a:latin typeface="Book Antiqua"/>
              <a:ea typeface="Book Antiqua"/>
              <a:cs typeface="Book Antiqua"/>
              <a:sym typeface="Book Antiqua"/>
            </a:endParaRPr>
          </a:p>
        </p:txBody>
      </p:sp>
      <p:sp>
        <p:nvSpPr>
          <p:cNvPr id="363" name="Shape 363"/>
          <p:cNvSpPr txBox="1">
            <a:spLocks noGrp="1"/>
          </p:cNvSpPr>
          <p:nvPr>
            <p:ph type="body" idx="1"/>
          </p:nvPr>
        </p:nvSpPr>
        <p:spPr>
          <a:xfrm>
            <a:off x="152400" y="685800"/>
            <a:ext cx="8915400" cy="6096000"/>
          </a:xfrm>
          <a:prstGeom prst="rect">
            <a:avLst/>
          </a:prstGeom>
          <a:noFill/>
          <a:ln>
            <a:noFill/>
          </a:ln>
        </p:spPr>
        <p:txBody>
          <a:bodyPr spcFirstLastPara="1" wrap="square" lIns="91425" tIns="45700" rIns="91425" bIns="45700" anchor="t" anchorCtr="0">
            <a:noAutofit/>
          </a:bodyPr>
          <a:lstStyle/>
          <a:p>
            <a:pPr marL="274320" marR="0" lvl="0" indent="-194310" algn="l" rtl="0">
              <a:spcBef>
                <a:spcPts val="0"/>
              </a:spcBef>
              <a:spcAft>
                <a:spcPts val="0"/>
              </a:spcAft>
              <a:buClr>
                <a:schemeClr val="accent1"/>
              </a:buClr>
              <a:buSzPts val="1260"/>
              <a:buFont typeface="Noto Sans Symbols"/>
              <a:buNone/>
            </a:pPr>
            <a:endParaRPr sz="18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SzPts val="1260"/>
              <a:buFont typeface="Noto Sans Symbols"/>
              <a:buChar char="❑"/>
            </a:pPr>
            <a:r>
              <a:rPr lang="en-US" sz="1800" b="0" i="0" u="none" strike="noStrike" cap="none">
                <a:solidFill>
                  <a:schemeClr val="dk1"/>
                </a:solidFill>
                <a:latin typeface="Book Antiqua"/>
                <a:ea typeface="Book Antiqua"/>
                <a:cs typeface="Book Antiqua"/>
                <a:sym typeface="Book Antiqua"/>
              </a:rPr>
              <a:t>Also known as the Command Interpreter</a:t>
            </a:r>
            <a:endParaRPr/>
          </a:p>
          <a:p>
            <a:pPr marL="274320" marR="0" lvl="0" indent="-274320" algn="l" rtl="0">
              <a:spcBef>
                <a:spcPts val="600"/>
              </a:spcBef>
              <a:spcAft>
                <a:spcPts val="0"/>
              </a:spcAft>
              <a:buClr>
                <a:schemeClr val="accent1"/>
              </a:buClr>
              <a:buSzPts val="1260"/>
              <a:buFont typeface="Noto Sans Symbols"/>
              <a:buChar char="❑"/>
            </a:pPr>
            <a:r>
              <a:rPr lang="en-US" sz="1800" b="0" i="0" u="none" strike="noStrike" cap="none">
                <a:solidFill>
                  <a:schemeClr val="dk1"/>
                </a:solidFill>
                <a:latin typeface="Book Antiqua"/>
                <a:ea typeface="Book Antiqua"/>
                <a:cs typeface="Book Antiqua"/>
                <a:sym typeface="Book Antiqua"/>
              </a:rPr>
              <a:t>The  Shell process acts as an interface between the user and the operating system</a:t>
            </a:r>
            <a:endParaRPr/>
          </a:p>
          <a:p>
            <a:pPr marL="274320" marR="0" lvl="0" indent="-274320" algn="l" rtl="0">
              <a:spcBef>
                <a:spcPts val="600"/>
              </a:spcBef>
              <a:spcAft>
                <a:spcPts val="0"/>
              </a:spcAft>
              <a:buClr>
                <a:schemeClr val="accent1"/>
              </a:buClr>
              <a:buSzPts val="1260"/>
              <a:buFont typeface="Noto Sans Symbols"/>
              <a:buChar char="❑"/>
            </a:pPr>
            <a:r>
              <a:rPr lang="en-US" sz="1800" b="0" i="0" u="none" strike="noStrike" cap="none">
                <a:solidFill>
                  <a:schemeClr val="dk1"/>
                </a:solidFill>
                <a:latin typeface="Book Antiqua"/>
                <a:ea typeface="Book Antiqua"/>
                <a:cs typeface="Book Antiqua"/>
                <a:sym typeface="Book Antiqua"/>
              </a:rPr>
              <a:t>When the user types a command what happens behind the scenes ?</a:t>
            </a:r>
            <a:endParaRPr/>
          </a:p>
          <a:p>
            <a:pPr marL="640080" marR="0" lvl="1" indent="-284480" algn="l" rtl="0">
              <a:spcBef>
                <a:spcPts val="360"/>
              </a:spcBef>
              <a:spcAft>
                <a:spcPts val="0"/>
              </a:spcAft>
              <a:buClr>
                <a:schemeClr val="accent1"/>
              </a:buClr>
              <a:buSzPts val="1440"/>
              <a:buFont typeface="Noto Sans Symbols"/>
              <a:buChar char="❑"/>
            </a:pPr>
            <a:r>
              <a:rPr lang="en-US" sz="1800" b="0" i="0" u="none" strike="noStrike" cap="none">
                <a:solidFill>
                  <a:schemeClr val="dk1"/>
                </a:solidFill>
                <a:latin typeface="Book Antiqua"/>
                <a:ea typeface="Book Antiqua"/>
                <a:cs typeface="Book Antiqua"/>
                <a:sym typeface="Book Antiqua"/>
              </a:rPr>
              <a:t>The shell forks a child process to handle the command</a:t>
            </a:r>
            <a:endParaRPr/>
          </a:p>
          <a:p>
            <a:pPr marL="640080" marR="0" lvl="1" indent="-284480" algn="l" rtl="0">
              <a:spcBef>
                <a:spcPts val="360"/>
              </a:spcBef>
              <a:spcAft>
                <a:spcPts val="0"/>
              </a:spcAft>
              <a:buClr>
                <a:schemeClr val="accent1"/>
              </a:buClr>
              <a:buSzPts val="1440"/>
              <a:buFont typeface="Noto Sans Symbols"/>
              <a:buChar char="❑"/>
            </a:pPr>
            <a:r>
              <a:rPr lang="en-US" sz="1800" b="0" i="0" u="none" strike="noStrike" cap="none">
                <a:solidFill>
                  <a:schemeClr val="dk1"/>
                </a:solidFill>
                <a:latin typeface="Book Antiqua"/>
                <a:ea typeface="Book Antiqua"/>
                <a:cs typeface="Book Antiqua"/>
                <a:sym typeface="Book Antiqua"/>
              </a:rPr>
              <a:t>The shell process(parent) blocks until the child completes execution of the  command</a:t>
            </a:r>
            <a:endParaRPr/>
          </a:p>
          <a:p>
            <a:pPr marL="640080" marR="0" lvl="1" indent="-284480" algn="l" rtl="0">
              <a:spcBef>
                <a:spcPts val="360"/>
              </a:spcBef>
              <a:spcAft>
                <a:spcPts val="0"/>
              </a:spcAft>
              <a:buClr>
                <a:schemeClr val="accent1"/>
              </a:buClr>
              <a:buSzPts val="1440"/>
              <a:buFont typeface="Noto Sans Symbols"/>
              <a:buChar char="❑"/>
            </a:pPr>
            <a:r>
              <a:rPr lang="en-US" sz="1800" b="0" i="0" u="none" strike="noStrike" cap="none">
                <a:solidFill>
                  <a:schemeClr val="dk1"/>
                </a:solidFill>
                <a:latin typeface="Book Antiqua"/>
                <a:ea typeface="Book Antiqua"/>
                <a:cs typeface="Book Antiqua"/>
                <a:sym typeface="Book Antiqua"/>
              </a:rPr>
              <a:t>After the child completes execution the child exits(terminates)</a:t>
            </a:r>
            <a:endParaRPr/>
          </a:p>
          <a:p>
            <a:pPr marL="640080" marR="0" lvl="1" indent="-284480" algn="l" rtl="0">
              <a:spcBef>
                <a:spcPts val="360"/>
              </a:spcBef>
              <a:spcAft>
                <a:spcPts val="0"/>
              </a:spcAft>
              <a:buClr>
                <a:schemeClr val="accent1"/>
              </a:buClr>
              <a:buSzPts val="1440"/>
              <a:buFont typeface="Noto Sans Symbols"/>
              <a:buChar char="❑"/>
            </a:pPr>
            <a:r>
              <a:rPr lang="en-US" sz="1800" b="0" i="0" u="none" strike="noStrike" cap="none">
                <a:solidFill>
                  <a:schemeClr val="dk1"/>
                </a:solidFill>
                <a:latin typeface="Book Antiqua"/>
                <a:ea typeface="Book Antiqua"/>
                <a:cs typeface="Book Antiqua"/>
                <a:sym typeface="Book Antiqua"/>
              </a:rPr>
              <a:t>The shell (parent) again waits for user to input a command      </a:t>
            </a:r>
            <a:endParaRPr sz="18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76200" y="0"/>
            <a:ext cx="9067800" cy="609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Unix Shell process</a:t>
            </a:r>
            <a:endParaRPr sz="2400" b="1" i="0" u="none" strike="noStrike" cap="small">
              <a:solidFill>
                <a:schemeClr val="dk2"/>
              </a:solidFill>
              <a:latin typeface="Book Antiqua"/>
              <a:ea typeface="Book Antiqua"/>
              <a:cs typeface="Book Antiqua"/>
              <a:sym typeface="Book Antiqua"/>
            </a:endParaRPr>
          </a:p>
        </p:txBody>
      </p:sp>
      <p:sp>
        <p:nvSpPr>
          <p:cNvPr id="369" name="Shape 369"/>
          <p:cNvSpPr txBox="1">
            <a:spLocks noGrp="1"/>
          </p:cNvSpPr>
          <p:nvPr>
            <p:ph type="body" idx="1"/>
          </p:nvPr>
        </p:nvSpPr>
        <p:spPr>
          <a:xfrm>
            <a:off x="152400" y="685800"/>
            <a:ext cx="8915400" cy="60960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r>
              <a:rPr lang="en-US" sz="1800" b="0" i="0" u="none" strike="noStrike" cap="none">
                <a:solidFill>
                  <a:schemeClr val="dk1"/>
                </a:solidFill>
                <a:latin typeface="Book Antiqua"/>
                <a:ea typeface="Book Antiqua"/>
                <a:cs typeface="Book Antiqua"/>
                <a:sym typeface="Book Antiqua"/>
              </a:rPr>
              <a:t>      </a:t>
            </a:r>
            <a:endParaRPr sz="1800" b="0" i="0" u="none" strike="noStrike" cap="none">
              <a:solidFill>
                <a:schemeClr val="dk1"/>
              </a:solidFill>
              <a:latin typeface="Book Antiqua"/>
              <a:ea typeface="Book Antiqua"/>
              <a:cs typeface="Book Antiqua"/>
              <a:sym typeface="Book Antiqua"/>
            </a:endParaRPr>
          </a:p>
        </p:txBody>
      </p:sp>
      <p:sp>
        <p:nvSpPr>
          <p:cNvPr id="370" name="Shape 370"/>
          <p:cNvSpPr/>
          <p:nvPr/>
        </p:nvSpPr>
        <p:spPr>
          <a:xfrm>
            <a:off x="2438400" y="4419600"/>
            <a:ext cx="1295400" cy="9144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entury Schoolbook"/>
                <a:ea typeface="Century Schoolbook"/>
                <a:cs typeface="Century Schoolbook"/>
                <a:sym typeface="Century Schoolbook"/>
              </a:rPr>
              <a:t>WAIT</a:t>
            </a:r>
            <a:endParaRPr sz="1800" b="0" i="0" u="none" strike="noStrike" cap="none">
              <a:solidFill>
                <a:schemeClr val="lt1"/>
              </a:solidFill>
              <a:latin typeface="Century Schoolbook"/>
              <a:ea typeface="Century Schoolbook"/>
              <a:cs typeface="Century Schoolbook"/>
              <a:sym typeface="Century Schoolbook"/>
            </a:endParaRPr>
          </a:p>
        </p:txBody>
      </p:sp>
      <p:sp>
        <p:nvSpPr>
          <p:cNvPr id="371" name="Shape 371"/>
          <p:cNvSpPr/>
          <p:nvPr/>
        </p:nvSpPr>
        <p:spPr>
          <a:xfrm>
            <a:off x="4800600" y="4419600"/>
            <a:ext cx="1447800" cy="9144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entury Schoolbook"/>
                <a:ea typeface="Century Schoolbook"/>
                <a:cs typeface="Century Schoolbook"/>
                <a:sym typeface="Century Schoolbook"/>
              </a:rPr>
              <a:t>EXIT</a:t>
            </a:r>
            <a:endParaRPr sz="1800" b="0" i="0" u="none" strike="noStrike" cap="none">
              <a:solidFill>
                <a:schemeClr val="lt1"/>
              </a:solidFill>
              <a:latin typeface="Century Schoolbook"/>
              <a:ea typeface="Century Schoolbook"/>
              <a:cs typeface="Century Schoolbook"/>
              <a:sym typeface="Century Schoolbook"/>
            </a:endParaRPr>
          </a:p>
        </p:txBody>
      </p:sp>
      <p:sp>
        <p:nvSpPr>
          <p:cNvPr id="372" name="Shape 372"/>
          <p:cNvSpPr/>
          <p:nvPr/>
        </p:nvSpPr>
        <p:spPr>
          <a:xfrm>
            <a:off x="2590800" y="838200"/>
            <a:ext cx="1524000" cy="9144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entury Schoolbook"/>
                <a:ea typeface="Century Schoolbook"/>
                <a:cs typeface="Century Schoolbook"/>
                <a:sym typeface="Century Schoolbook"/>
              </a:rPr>
              <a:t>FORK</a:t>
            </a:r>
            <a:endParaRPr sz="1800" b="0" i="0" u="none" strike="noStrike" cap="none">
              <a:solidFill>
                <a:schemeClr val="lt1"/>
              </a:solidFill>
              <a:latin typeface="Century Schoolbook"/>
              <a:ea typeface="Century Schoolbook"/>
              <a:cs typeface="Century Schoolbook"/>
              <a:sym typeface="Century Schoolbook"/>
            </a:endParaRPr>
          </a:p>
        </p:txBody>
      </p:sp>
      <p:sp>
        <p:nvSpPr>
          <p:cNvPr id="373" name="Shape 373"/>
          <p:cNvSpPr/>
          <p:nvPr/>
        </p:nvSpPr>
        <p:spPr>
          <a:xfrm>
            <a:off x="4648200" y="2743200"/>
            <a:ext cx="1524000" cy="9144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entury Schoolbook"/>
                <a:ea typeface="Century Schoolbook"/>
                <a:cs typeface="Century Schoolbook"/>
                <a:sym typeface="Century Schoolbook"/>
              </a:rPr>
              <a:t>EXEC</a:t>
            </a:r>
            <a:endParaRPr sz="1800" b="0" i="0" u="none" strike="noStrike" cap="none">
              <a:solidFill>
                <a:schemeClr val="lt1"/>
              </a:solidFill>
              <a:latin typeface="Century Schoolbook"/>
              <a:ea typeface="Century Schoolbook"/>
              <a:cs typeface="Century Schoolbook"/>
              <a:sym typeface="Century Schoolbook"/>
            </a:endParaRPr>
          </a:p>
        </p:txBody>
      </p:sp>
      <p:sp>
        <p:nvSpPr>
          <p:cNvPr id="374" name="Shape 374"/>
          <p:cNvSpPr/>
          <p:nvPr/>
        </p:nvSpPr>
        <p:spPr>
          <a:xfrm>
            <a:off x="3048000" y="1981200"/>
            <a:ext cx="304800" cy="2209800"/>
          </a:xfrm>
          <a:prstGeom prst="downArrow">
            <a:avLst>
              <a:gd name="adj1" fmla="val 50000"/>
              <a:gd name="adj2" fmla="val 50000"/>
            </a:avLst>
          </a:prstGeom>
          <a:solidFill>
            <a:srgbClr val="FFE635"/>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75" name="Shape 375"/>
          <p:cNvSpPr/>
          <p:nvPr/>
        </p:nvSpPr>
        <p:spPr>
          <a:xfrm rot="-2700000">
            <a:off x="4416082" y="1793278"/>
            <a:ext cx="304800" cy="978408"/>
          </a:xfrm>
          <a:prstGeom prst="downArrow">
            <a:avLst>
              <a:gd name="adj1" fmla="val 50000"/>
              <a:gd name="adj2" fmla="val 50000"/>
            </a:avLst>
          </a:prstGeom>
          <a:solidFill>
            <a:srgbClr val="FFE635"/>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76" name="Shape 376"/>
          <p:cNvSpPr/>
          <p:nvPr/>
        </p:nvSpPr>
        <p:spPr>
          <a:xfrm>
            <a:off x="914400" y="1219200"/>
            <a:ext cx="1447800" cy="304800"/>
          </a:xfrm>
          <a:prstGeom prst="rightArrow">
            <a:avLst>
              <a:gd name="adj1" fmla="val 50000"/>
              <a:gd name="adj2" fmla="val 50000"/>
            </a:avLst>
          </a:prstGeom>
          <a:solidFill>
            <a:srgbClr val="FFE635"/>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77" name="Shape 377"/>
          <p:cNvSpPr/>
          <p:nvPr/>
        </p:nvSpPr>
        <p:spPr>
          <a:xfrm>
            <a:off x="5334000" y="3810000"/>
            <a:ext cx="304800" cy="457200"/>
          </a:xfrm>
          <a:prstGeom prst="downArrow">
            <a:avLst>
              <a:gd name="adj1" fmla="val 50000"/>
              <a:gd name="adj2" fmla="val 50000"/>
            </a:avLst>
          </a:prstGeom>
          <a:solidFill>
            <a:srgbClr val="FFE635"/>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78" name="Shape 378"/>
          <p:cNvSpPr/>
          <p:nvPr/>
        </p:nvSpPr>
        <p:spPr>
          <a:xfrm>
            <a:off x="3886200" y="4800600"/>
            <a:ext cx="685800" cy="304800"/>
          </a:xfrm>
          <a:prstGeom prst="leftArrow">
            <a:avLst>
              <a:gd name="adj1" fmla="val 50000"/>
              <a:gd name="adj2" fmla="val 50000"/>
            </a:avLst>
          </a:prstGeom>
          <a:solidFill>
            <a:srgbClr val="FFE635"/>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79" name="Shape 379"/>
          <p:cNvSpPr/>
          <p:nvPr/>
        </p:nvSpPr>
        <p:spPr>
          <a:xfrm>
            <a:off x="152400" y="685800"/>
            <a:ext cx="2286000" cy="381000"/>
          </a:xfrm>
          <a:prstGeom prst="roundRect">
            <a:avLst>
              <a:gd name="adj" fmla="val 16667"/>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Book Antiqua"/>
                <a:ea typeface="Book Antiqua"/>
                <a:cs typeface="Book Antiqua"/>
                <a:sym typeface="Book Antiqua"/>
              </a:rPr>
              <a:t>Wait for command</a:t>
            </a:r>
            <a:endParaRPr sz="1800" b="0" i="0" u="none" strike="noStrike" cap="none">
              <a:solidFill>
                <a:schemeClr val="dk1"/>
              </a:solidFill>
              <a:latin typeface="Book Antiqua"/>
              <a:ea typeface="Book Antiqua"/>
              <a:cs typeface="Book Antiqua"/>
              <a:sym typeface="Book Antiqua"/>
            </a:endParaRPr>
          </a:p>
        </p:txBody>
      </p:sp>
      <p:sp>
        <p:nvSpPr>
          <p:cNvPr id="380" name="Shape 380"/>
          <p:cNvSpPr/>
          <p:nvPr/>
        </p:nvSpPr>
        <p:spPr>
          <a:xfrm>
            <a:off x="762000" y="1524000"/>
            <a:ext cx="304800" cy="3505200"/>
          </a:xfrm>
          <a:prstGeom prst="upArrow">
            <a:avLst>
              <a:gd name="adj1" fmla="val 50000"/>
              <a:gd name="adj2" fmla="val 50000"/>
            </a:avLst>
          </a:prstGeom>
          <a:solidFill>
            <a:schemeClr val="lt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81" name="Shape 381"/>
          <p:cNvSpPr/>
          <p:nvPr/>
        </p:nvSpPr>
        <p:spPr>
          <a:xfrm>
            <a:off x="1066800" y="4724400"/>
            <a:ext cx="1295400" cy="304800"/>
          </a:xfrm>
          <a:prstGeom prst="leftArrow">
            <a:avLst>
              <a:gd name="adj1" fmla="val 50000"/>
              <a:gd name="adj2" fmla="val 50000"/>
            </a:avLst>
          </a:prstGeom>
          <a:solidFill>
            <a:srgbClr val="FFE635"/>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152400" y="76200"/>
            <a:ext cx="85344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Program to simulate the unix shell process</a:t>
            </a:r>
            <a:endParaRPr sz="2520" b="1" i="0" u="none" strike="noStrike" cap="small">
              <a:solidFill>
                <a:schemeClr val="dk2"/>
              </a:solidFill>
              <a:latin typeface="Book Antiqua"/>
              <a:ea typeface="Book Antiqua"/>
              <a:cs typeface="Book Antiqua"/>
              <a:sym typeface="Book Antiqua"/>
            </a:endParaRPr>
          </a:p>
        </p:txBody>
      </p:sp>
      <p:sp>
        <p:nvSpPr>
          <p:cNvPr id="387" name="Shape 387"/>
          <p:cNvSpPr txBox="1">
            <a:spLocks noGrp="1"/>
          </p:cNvSpPr>
          <p:nvPr>
            <p:ph type="body" idx="1"/>
          </p:nvPr>
        </p:nvSpPr>
        <p:spPr>
          <a:xfrm>
            <a:off x="228600" y="533400"/>
            <a:ext cx="8686800" cy="60960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90000"/>
              </a:lnSpc>
              <a:spcBef>
                <a:spcPts val="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#include &lt;stdio.h&gt;</a:t>
            </a:r>
            <a:endParaRPr/>
          </a:p>
          <a:p>
            <a:pPr marL="274320" marR="0" lvl="0" indent="-274320" algn="l" rtl="0">
              <a:lnSpc>
                <a:spcPct val="9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#include &lt;stdlib.h&gt;</a:t>
            </a:r>
            <a:endParaRPr/>
          </a:p>
          <a:p>
            <a:pPr marL="274320" marR="0" lvl="0" indent="-274320" algn="l" rtl="0">
              <a:lnSpc>
                <a:spcPct val="9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#include &lt;unistd.h&gt;</a:t>
            </a:r>
            <a:endParaRPr/>
          </a:p>
          <a:p>
            <a:pPr marL="274320" marR="0" lvl="0" indent="-274320" algn="l" rtl="0">
              <a:lnSpc>
                <a:spcPct val="90000"/>
              </a:lnSpc>
              <a:spcBef>
                <a:spcPts val="600"/>
              </a:spcBef>
              <a:spcAft>
                <a:spcPts val="0"/>
              </a:spcAft>
              <a:buClr>
                <a:schemeClr val="accent1"/>
              </a:buClr>
              <a:buFont typeface="Noto Sans Symbols"/>
              <a:buNone/>
            </a:pPr>
            <a:endParaRPr sz="2220" b="0" i="0" u="none" strike="noStrike" cap="none">
              <a:solidFill>
                <a:schemeClr val="dk1"/>
              </a:solidFill>
              <a:latin typeface="Book Antiqua"/>
              <a:ea typeface="Book Antiqua"/>
              <a:cs typeface="Book Antiqua"/>
              <a:sym typeface="Book Antiqua"/>
            </a:endParaRPr>
          </a:p>
          <a:p>
            <a:pPr marL="274320" marR="0" lvl="0" indent="-274320" algn="l" rtl="0">
              <a:lnSpc>
                <a:spcPct val="9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int main()</a:t>
            </a:r>
            <a:endParaRPr/>
          </a:p>
          <a:p>
            <a:pPr marL="274320" marR="0" lvl="0" indent="-274320" algn="l" rtl="0">
              <a:lnSpc>
                <a:spcPct val="9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9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int pid, ret, cpid, status;</a:t>
            </a:r>
            <a:endParaRPr/>
          </a:p>
          <a:p>
            <a:pPr marL="274320" marR="0" lvl="0" indent="-274320" algn="l" rtl="0">
              <a:lnSpc>
                <a:spcPct val="9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char c, d;</a:t>
            </a:r>
            <a:endParaRPr/>
          </a:p>
          <a:p>
            <a:pPr marL="274320" marR="0" lvl="0" indent="-274320" algn="l" rtl="0">
              <a:lnSpc>
                <a:spcPct val="9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FILE *fp;</a:t>
            </a:r>
            <a:endParaRPr/>
          </a:p>
          <a:p>
            <a:pPr marL="274320" marR="0" lvl="0" indent="-274320" algn="l" rtl="0">
              <a:lnSpc>
                <a:spcPct val="9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fp = fopen("input.txt", "r");</a:t>
            </a:r>
            <a:endParaRPr/>
          </a:p>
          <a:p>
            <a:pPr marL="274320" marR="0" lvl="0" indent="-274320" algn="l" rtl="0">
              <a:lnSpc>
                <a:spcPct val="9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pid = fork();</a:t>
            </a:r>
            <a:endParaRPr/>
          </a:p>
          <a:p>
            <a:pPr marL="274320" marR="0" lvl="0" indent="-274320" algn="l" rtl="0">
              <a:lnSpc>
                <a:spcPct val="9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if ( pid == -1 )</a:t>
            </a:r>
            <a:endParaRPr/>
          </a:p>
          <a:p>
            <a:pPr marL="274320" marR="0" lvl="0" indent="-274320" algn="l" rtl="0">
              <a:lnSpc>
                <a:spcPct val="9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9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perror("Fork failed\n");</a:t>
            </a:r>
            <a:endParaRPr/>
          </a:p>
          <a:p>
            <a:pPr marL="274320" marR="0" lvl="0" indent="-274320" algn="l" rtl="0">
              <a:lnSpc>
                <a:spcPct val="9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90000"/>
              </a:lnSpc>
              <a:spcBef>
                <a:spcPts val="600"/>
              </a:spcBef>
              <a:spcAft>
                <a:spcPts val="0"/>
              </a:spcAft>
              <a:buClr>
                <a:schemeClr val="accent1"/>
              </a:buClr>
              <a:buFont typeface="Noto Sans Symbols"/>
              <a:buNone/>
            </a:pPr>
            <a:endParaRPr sz="2220" b="0"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152400" y="76200"/>
            <a:ext cx="85344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Program to simulate the unix shell process</a:t>
            </a:r>
            <a:endParaRPr sz="2520" b="1" i="0" u="none" strike="noStrike" cap="small">
              <a:solidFill>
                <a:schemeClr val="dk2"/>
              </a:solidFill>
              <a:latin typeface="Book Antiqua"/>
              <a:ea typeface="Book Antiqua"/>
              <a:cs typeface="Book Antiqua"/>
              <a:sym typeface="Book Antiqua"/>
            </a:endParaRPr>
          </a:p>
        </p:txBody>
      </p:sp>
      <p:sp>
        <p:nvSpPr>
          <p:cNvPr id="393" name="Shape 393"/>
          <p:cNvSpPr txBox="1">
            <a:spLocks noGrp="1"/>
          </p:cNvSpPr>
          <p:nvPr>
            <p:ph type="body" idx="1"/>
          </p:nvPr>
        </p:nvSpPr>
        <p:spPr>
          <a:xfrm>
            <a:off x="228600" y="533400"/>
            <a:ext cx="8686800" cy="60960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Font typeface="Noto Sans Symbols"/>
              <a:buNone/>
            </a:pPr>
            <a:r>
              <a:rPr lang="en-US" sz="2040" b="0" i="0" u="none" strike="noStrike" cap="none">
                <a:solidFill>
                  <a:schemeClr val="dk1"/>
                </a:solidFill>
                <a:latin typeface="Century Schoolbook"/>
                <a:ea typeface="Century Schoolbook"/>
                <a:cs typeface="Century Schoolbook"/>
                <a:sym typeface="Century Schoolbook"/>
              </a:rPr>
              <a:t> </a:t>
            </a:r>
            <a:r>
              <a:rPr lang="en-US" sz="2040" b="0" i="0" u="none" strike="noStrike" cap="none">
                <a:solidFill>
                  <a:schemeClr val="dk1"/>
                </a:solidFill>
                <a:latin typeface="Book Antiqua"/>
                <a:ea typeface="Book Antiqua"/>
                <a:cs typeface="Book Antiqua"/>
                <a:sym typeface="Book Antiqua"/>
              </a:rPr>
              <a:t>if ( pid == 0 ){</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printf("\nIam the child of the shell ready to execute commands!!!");</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ret = execl("/bin/echo","echo","Hello World",NULL);</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if ( ret == -1 )</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perror("exec failed\n");</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else{</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printf("\nI am the shell process waiting for my child to complete the task");</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cpid = wait(&amp;status);</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printf("\nGood Job my child!!!");</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printf("\nI am the process with pid %d executing this statement\n", getpid());</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return 0;</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a:t>
            </a:r>
            <a:endParaRPr sz="204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xfrm>
            <a:off x="152400" y="76200"/>
            <a:ext cx="85344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Program to simulate the unix shell process</a:t>
            </a:r>
            <a:endParaRPr sz="2520" b="1" i="0" u="none" strike="noStrike" cap="small">
              <a:solidFill>
                <a:schemeClr val="dk2"/>
              </a:solidFill>
              <a:latin typeface="Book Antiqua"/>
              <a:ea typeface="Book Antiqua"/>
              <a:cs typeface="Book Antiqua"/>
              <a:sym typeface="Book Antiqua"/>
            </a:endParaRPr>
          </a:p>
        </p:txBody>
      </p:sp>
      <p:sp>
        <p:nvSpPr>
          <p:cNvPr id="399" name="Shape 399"/>
          <p:cNvSpPr txBox="1">
            <a:spLocks noGrp="1"/>
          </p:cNvSpPr>
          <p:nvPr>
            <p:ph type="body" idx="1"/>
          </p:nvPr>
        </p:nvSpPr>
        <p:spPr>
          <a:xfrm>
            <a:off x="228600" y="533400"/>
            <a:ext cx="8686800" cy="61722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Execute echo command</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ret = execl("/bin/echo", "echo",NULL);</a:t>
            </a: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Execute ls command</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ret = execl("/bin/ls","ls",NULL);</a:t>
            </a:r>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Execute echo with execlp</a:t>
            </a: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ret = execlp("echo", "echo", "Hello World", NULL);</a:t>
            </a:r>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Execute echo with execv</a:t>
            </a: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char *args[5] = { "/bin/echo", "echo", "Hello World"}</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ret = execlp(args[0], args, NULL);</a:t>
            </a:r>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Execute echo with execvp</a:t>
            </a: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char *args[5] = { "echo", "echo", "Hello World"}</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ret = execlp(args[0], args, NULL);</a:t>
            </a:r>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152400" y="76200"/>
            <a:ext cx="85344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Exec can run user programs as well</a:t>
            </a:r>
            <a:endParaRPr sz="2520" b="1" i="0" u="none" strike="noStrike" cap="small">
              <a:solidFill>
                <a:schemeClr val="dk2"/>
              </a:solidFill>
              <a:latin typeface="Book Antiqua"/>
              <a:ea typeface="Book Antiqua"/>
              <a:cs typeface="Book Antiqua"/>
              <a:sym typeface="Book Antiqua"/>
            </a:endParaRPr>
          </a:p>
        </p:txBody>
      </p:sp>
      <p:sp>
        <p:nvSpPr>
          <p:cNvPr id="405" name="Shape 405"/>
          <p:cNvSpPr txBox="1">
            <a:spLocks noGrp="1"/>
          </p:cNvSpPr>
          <p:nvPr>
            <p:ph type="body" idx="1"/>
          </p:nvPr>
        </p:nvSpPr>
        <p:spPr>
          <a:xfrm>
            <a:off x="228600" y="533400"/>
            <a:ext cx="8686800" cy="61722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#include &lt;stdio.h&gt; </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#include &lt;stdlib.h&gt; </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#include &lt;unistd.h&gt;</a:t>
            </a:r>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int main()</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int pid, ret, cpid, status;</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char c, d;</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pid = fork();</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if ( pid == -1 )</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perror("Fork failed\n");</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exit(1);</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a:t>
            </a:r>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152400" y="76200"/>
            <a:ext cx="85344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Exec can run user programs as well</a:t>
            </a:r>
            <a:endParaRPr sz="2520" b="1" i="0" u="none" strike="noStrike" cap="small">
              <a:solidFill>
                <a:schemeClr val="dk2"/>
              </a:solidFill>
              <a:latin typeface="Book Antiqua"/>
              <a:ea typeface="Book Antiqua"/>
              <a:cs typeface="Book Antiqua"/>
              <a:sym typeface="Book Antiqua"/>
            </a:endParaRPr>
          </a:p>
        </p:txBody>
      </p:sp>
      <p:sp>
        <p:nvSpPr>
          <p:cNvPr id="411" name="Shape 411"/>
          <p:cNvSpPr txBox="1">
            <a:spLocks noGrp="1"/>
          </p:cNvSpPr>
          <p:nvPr>
            <p:ph type="body" idx="1"/>
          </p:nvPr>
        </p:nvSpPr>
        <p:spPr>
          <a:xfrm>
            <a:off x="228600" y="533400"/>
            <a:ext cx="8686800" cy="61722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90000"/>
              </a:lnSpc>
              <a:spcBef>
                <a:spcPts val="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if ( pid == 0 ){</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printf("\nChild : Iam the child of the shell ready to execute commands!!!");</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ret = execl("/home/staff/cir/v_bhaskaran/command","command",NULL);</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if ( ret == -1 )</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perror("exec failed\n");</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exit(1);</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else{</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printf("\nParent : I am the shell process waiting for my child to complete the task");</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cpid = wait(&amp;status);</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printf("\nParent : My child %d exited with status %d", cpid, status);</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printf("\nParent : Good Job my child!!!");</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printf("\nParent : I am the process with pid %d executing this statement\n", getpid());</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    return 0;</a:t>
            </a:r>
            <a:endParaRPr/>
          </a:p>
          <a:p>
            <a:pPr marL="274320" marR="0" lvl="0" indent="-274320" algn="l" rtl="0">
              <a:lnSpc>
                <a:spcPct val="90000"/>
              </a:lnSpc>
              <a:spcBef>
                <a:spcPts val="600"/>
              </a:spcBef>
              <a:spcAft>
                <a:spcPts val="0"/>
              </a:spcAft>
              <a:buClr>
                <a:schemeClr val="accent1"/>
              </a:buClr>
              <a:buFont typeface="Noto Sans Symbols"/>
              <a:buNone/>
            </a:pPr>
            <a:r>
              <a:rPr lang="en-US" sz="1700"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90000"/>
              </a:lnSpc>
              <a:spcBef>
                <a:spcPts val="600"/>
              </a:spcBef>
              <a:spcAft>
                <a:spcPts val="0"/>
              </a:spcAft>
              <a:buClr>
                <a:schemeClr val="accent1"/>
              </a:buClr>
              <a:buFont typeface="Noto Sans Symbols"/>
              <a:buNone/>
            </a:pPr>
            <a:endParaRPr sz="17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152400" y="76200"/>
            <a:ext cx="85344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Exec can run user programs as well</a:t>
            </a:r>
            <a:endParaRPr sz="2520" b="1" i="0" u="none" strike="noStrike" cap="small">
              <a:solidFill>
                <a:schemeClr val="dk2"/>
              </a:solidFill>
              <a:latin typeface="Book Antiqua"/>
              <a:ea typeface="Book Antiqua"/>
              <a:cs typeface="Book Antiqua"/>
              <a:sym typeface="Book Antiqua"/>
            </a:endParaRPr>
          </a:p>
        </p:txBody>
      </p:sp>
      <p:sp>
        <p:nvSpPr>
          <p:cNvPr id="417" name="Shape 417"/>
          <p:cNvSpPr txBox="1">
            <a:spLocks noGrp="1"/>
          </p:cNvSpPr>
          <p:nvPr>
            <p:ph type="body" idx="1"/>
          </p:nvPr>
        </p:nvSpPr>
        <p:spPr>
          <a:xfrm>
            <a:off x="228600" y="533400"/>
            <a:ext cx="8686800" cy="61722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#include &lt;stdio.h&gt;</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int main(){</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int num1, num2;</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scanf("%d", &amp;num1, &amp;num2);</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printf("\nHello World!!!\n");</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return 0;</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$gcc –o command command.c</a:t>
            </a: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xfrm>
            <a:off x="152400" y="0"/>
            <a:ext cx="87630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800" b="0" i="0" u="none" strike="noStrike" cap="small">
                <a:solidFill>
                  <a:schemeClr val="dk2"/>
                </a:solidFill>
                <a:latin typeface="Book Antiqua"/>
                <a:ea typeface="Book Antiqua"/>
                <a:cs typeface="Book Antiqua"/>
                <a:sym typeface="Book Antiqua"/>
              </a:rPr>
              <a:t>interpreting the password file /etc/passwd</a:t>
            </a:r>
            <a:endParaRPr sz="2800" b="0" i="0" u="none" strike="noStrike" cap="small">
              <a:solidFill>
                <a:schemeClr val="dk2"/>
              </a:solidFill>
              <a:latin typeface="Book Antiqua"/>
              <a:ea typeface="Book Antiqua"/>
              <a:cs typeface="Book Antiqua"/>
              <a:sym typeface="Book Antiqua"/>
            </a:endParaRPr>
          </a:p>
        </p:txBody>
      </p:sp>
      <p:sp>
        <p:nvSpPr>
          <p:cNvPr id="423" name="Shape 423"/>
          <p:cNvSpPr/>
          <p:nvPr/>
        </p:nvSpPr>
        <p:spPr>
          <a:xfrm>
            <a:off x="1295397" y="609600"/>
            <a:ext cx="6553206" cy="711064"/>
          </a:xfrm>
          <a:prstGeom prst="roundRect">
            <a:avLst>
              <a:gd name="adj" fmla="val 16667"/>
            </a:avLst>
          </a:prstGeom>
          <a:solidFill>
            <a:srgbClr val="7030A0"/>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2000" b="0" i="0" u="none" strike="noStrike" cap="none">
                <a:solidFill>
                  <a:schemeClr val="lt1"/>
                </a:solidFill>
                <a:latin typeface="Book Antiqua"/>
                <a:ea typeface="Book Antiqua"/>
                <a:cs typeface="Book Antiqua"/>
                <a:sym typeface="Book Antiqua"/>
              </a:rPr>
              <a:t>ramesh : x : 12: 55 : /home/cir/ramesh : /bin/bash</a:t>
            </a:r>
            <a:endParaRPr sz="2000" b="0" i="0" u="none" strike="noStrike" cap="none">
              <a:solidFill>
                <a:schemeClr val="lt1"/>
              </a:solidFill>
              <a:latin typeface="Book Antiqua"/>
              <a:ea typeface="Book Antiqua"/>
              <a:cs typeface="Book Antiqua"/>
              <a:sym typeface="Book Antiqua"/>
            </a:endParaRPr>
          </a:p>
        </p:txBody>
      </p:sp>
      <p:sp>
        <p:nvSpPr>
          <p:cNvPr id="424" name="Shape 424"/>
          <p:cNvSpPr/>
          <p:nvPr/>
        </p:nvSpPr>
        <p:spPr>
          <a:xfrm>
            <a:off x="2743200" y="1828800"/>
            <a:ext cx="304800" cy="457200"/>
          </a:xfrm>
          <a:prstGeom prst="down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25" name="Shape 425"/>
          <p:cNvSpPr/>
          <p:nvPr/>
        </p:nvSpPr>
        <p:spPr>
          <a:xfrm>
            <a:off x="3124200" y="3276600"/>
            <a:ext cx="304800" cy="457200"/>
          </a:xfrm>
          <a:prstGeom prst="up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26" name="Shape 426"/>
          <p:cNvSpPr/>
          <p:nvPr/>
        </p:nvSpPr>
        <p:spPr>
          <a:xfrm>
            <a:off x="1524000" y="1676400"/>
            <a:ext cx="304800" cy="609600"/>
          </a:xfrm>
          <a:prstGeom prst="down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27" name="Shape 427"/>
          <p:cNvSpPr/>
          <p:nvPr/>
        </p:nvSpPr>
        <p:spPr>
          <a:xfrm>
            <a:off x="4572000" y="1752600"/>
            <a:ext cx="304800" cy="533400"/>
          </a:xfrm>
          <a:prstGeom prst="down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28" name="Shape 428"/>
          <p:cNvSpPr/>
          <p:nvPr/>
        </p:nvSpPr>
        <p:spPr>
          <a:xfrm>
            <a:off x="2362200" y="3276600"/>
            <a:ext cx="304800" cy="457200"/>
          </a:xfrm>
          <a:prstGeom prst="up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29" name="Shape 429"/>
          <p:cNvSpPr/>
          <p:nvPr/>
        </p:nvSpPr>
        <p:spPr>
          <a:xfrm>
            <a:off x="6553200" y="3276600"/>
            <a:ext cx="304800" cy="457200"/>
          </a:xfrm>
          <a:prstGeom prst="up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30" name="Shape 430"/>
          <p:cNvSpPr/>
          <p:nvPr/>
        </p:nvSpPr>
        <p:spPr>
          <a:xfrm>
            <a:off x="1219200" y="3962400"/>
            <a:ext cx="1524000" cy="533400"/>
          </a:xfrm>
          <a:prstGeom prst="roundRect">
            <a:avLst>
              <a:gd name="adj" fmla="val 16667"/>
            </a:avLst>
          </a:prstGeom>
          <a:solidFill>
            <a:srgbClr val="FFFF0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7030A0"/>
                </a:solidFill>
                <a:latin typeface="Book Antiqua"/>
                <a:ea typeface="Book Antiqua"/>
                <a:cs typeface="Book Antiqua"/>
                <a:sym typeface="Book Antiqua"/>
              </a:rPr>
              <a:t>Password</a:t>
            </a:r>
            <a:endParaRPr sz="1800" b="0" i="0" u="none" strike="noStrike" cap="none">
              <a:solidFill>
                <a:srgbClr val="7030A0"/>
              </a:solidFill>
              <a:latin typeface="Book Antiqua"/>
              <a:ea typeface="Book Antiqua"/>
              <a:cs typeface="Book Antiqua"/>
              <a:sym typeface="Book Antiqua"/>
            </a:endParaRPr>
          </a:p>
        </p:txBody>
      </p:sp>
      <p:sp>
        <p:nvSpPr>
          <p:cNvPr id="431" name="Shape 431"/>
          <p:cNvSpPr/>
          <p:nvPr/>
        </p:nvSpPr>
        <p:spPr>
          <a:xfrm>
            <a:off x="304800" y="990600"/>
            <a:ext cx="1524000" cy="533400"/>
          </a:xfrm>
          <a:prstGeom prst="roundRect">
            <a:avLst>
              <a:gd name="adj" fmla="val 16667"/>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Book Antiqua"/>
                <a:ea typeface="Book Antiqua"/>
                <a:cs typeface="Book Antiqua"/>
                <a:sym typeface="Book Antiqua"/>
              </a:rPr>
              <a:t>Username</a:t>
            </a:r>
            <a:endParaRPr sz="1800" b="0" i="0" u="none" strike="noStrike" cap="none">
              <a:solidFill>
                <a:schemeClr val="lt1"/>
              </a:solidFill>
              <a:latin typeface="Book Antiqua"/>
              <a:ea typeface="Book Antiqua"/>
              <a:cs typeface="Book Antiqua"/>
              <a:sym typeface="Book Antiqua"/>
            </a:endParaRPr>
          </a:p>
        </p:txBody>
      </p:sp>
      <p:sp>
        <p:nvSpPr>
          <p:cNvPr id="432" name="Shape 432"/>
          <p:cNvSpPr/>
          <p:nvPr/>
        </p:nvSpPr>
        <p:spPr>
          <a:xfrm>
            <a:off x="3124200" y="3886200"/>
            <a:ext cx="1676400" cy="609600"/>
          </a:xfrm>
          <a:prstGeom prst="roundRect">
            <a:avLst>
              <a:gd name="adj" fmla="val 16667"/>
            </a:avLst>
          </a:prstGeom>
          <a:solidFill>
            <a:srgbClr val="3667C4"/>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Book Antiqua"/>
                <a:ea typeface="Book Antiqua"/>
                <a:cs typeface="Book Antiqua"/>
                <a:sym typeface="Book Antiqua"/>
              </a:rPr>
              <a:t>Group ID</a:t>
            </a:r>
            <a:br>
              <a:rPr lang="en-US" sz="1800" b="0" i="0" u="none" strike="noStrike" cap="none">
                <a:solidFill>
                  <a:schemeClr val="lt1"/>
                </a:solidFill>
                <a:latin typeface="Book Antiqua"/>
                <a:ea typeface="Book Antiqua"/>
                <a:cs typeface="Book Antiqua"/>
                <a:sym typeface="Book Antiqua"/>
              </a:rPr>
            </a:br>
            <a:r>
              <a:rPr lang="en-US" sz="1800" b="0" i="0" u="none" strike="noStrike" cap="none">
                <a:solidFill>
                  <a:schemeClr val="lt1"/>
                </a:solidFill>
                <a:latin typeface="Book Antiqua"/>
                <a:ea typeface="Book Antiqua"/>
                <a:cs typeface="Book Antiqua"/>
                <a:sym typeface="Book Antiqua"/>
              </a:rPr>
              <a:t>(GID)</a:t>
            </a:r>
            <a:endParaRPr sz="1800" b="0" i="0" u="none" strike="noStrike" cap="none">
              <a:solidFill>
                <a:schemeClr val="lt1"/>
              </a:solidFill>
              <a:latin typeface="Book Antiqua"/>
              <a:ea typeface="Book Antiqua"/>
              <a:cs typeface="Book Antiqua"/>
              <a:sym typeface="Book Antiqua"/>
            </a:endParaRPr>
          </a:p>
        </p:txBody>
      </p:sp>
      <p:sp>
        <p:nvSpPr>
          <p:cNvPr id="433" name="Shape 433"/>
          <p:cNvSpPr/>
          <p:nvPr/>
        </p:nvSpPr>
        <p:spPr>
          <a:xfrm>
            <a:off x="5943600" y="3962400"/>
            <a:ext cx="1524000" cy="533400"/>
          </a:xfrm>
          <a:prstGeom prst="roundRect">
            <a:avLst>
              <a:gd name="adj"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Book Antiqua"/>
                <a:ea typeface="Book Antiqua"/>
                <a:cs typeface="Book Antiqua"/>
                <a:sym typeface="Book Antiqua"/>
              </a:rPr>
              <a:t>Login Shell</a:t>
            </a:r>
            <a:endParaRPr sz="1800" b="0" i="0" u="none" strike="noStrike" cap="none">
              <a:solidFill>
                <a:schemeClr val="lt1"/>
              </a:solidFill>
              <a:latin typeface="Book Antiqua"/>
              <a:ea typeface="Book Antiqua"/>
              <a:cs typeface="Book Antiqua"/>
              <a:sym typeface="Book Antiqua"/>
            </a:endParaRPr>
          </a:p>
        </p:txBody>
      </p:sp>
      <p:sp>
        <p:nvSpPr>
          <p:cNvPr id="434" name="Shape 434"/>
          <p:cNvSpPr/>
          <p:nvPr/>
        </p:nvSpPr>
        <p:spPr>
          <a:xfrm>
            <a:off x="4038600" y="990600"/>
            <a:ext cx="2057400" cy="5334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Book Antiqua"/>
                <a:ea typeface="Book Antiqua"/>
                <a:cs typeface="Book Antiqua"/>
                <a:sym typeface="Book Antiqua"/>
              </a:rPr>
              <a:t>Home Directory</a:t>
            </a:r>
            <a:endParaRPr sz="1800" b="0" i="0" u="none" strike="noStrike" cap="none">
              <a:solidFill>
                <a:schemeClr val="lt1"/>
              </a:solidFill>
              <a:latin typeface="Book Antiqua"/>
              <a:ea typeface="Book Antiqua"/>
              <a:cs typeface="Book Antiqua"/>
              <a:sym typeface="Book Antiqua"/>
            </a:endParaRPr>
          </a:p>
        </p:txBody>
      </p:sp>
      <p:sp>
        <p:nvSpPr>
          <p:cNvPr id="435" name="Shape 435"/>
          <p:cNvSpPr/>
          <p:nvPr/>
        </p:nvSpPr>
        <p:spPr>
          <a:xfrm>
            <a:off x="2133600" y="1143000"/>
            <a:ext cx="1524000" cy="533400"/>
          </a:xfrm>
          <a:prstGeom prst="roundRect">
            <a:avLst>
              <a:gd name="adj" fmla="val 16667"/>
            </a:avLst>
          </a:prstGeom>
          <a:solidFill>
            <a:srgbClr val="59DD7C"/>
          </a:solidFill>
          <a:ln w="12700" cap="flat" cmpd="sng">
            <a:solidFill>
              <a:srgbClr val="FAC700"/>
            </a:solidFill>
            <a:prstDash val="solid"/>
            <a:round/>
            <a:headEnd type="none" w="sm" len="sm"/>
            <a:tailEnd type="none" w="sm" len="sm"/>
          </a:ln>
          <a:effectLst>
            <a:outerShdw blurRad="50800" dist="250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Book Antiqua"/>
                <a:ea typeface="Book Antiqua"/>
                <a:cs typeface="Book Antiqua"/>
                <a:sym typeface="Book Antiqua"/>
              </a:rPr>
              <a:t>User ID (UID)</a:t>
            </a:r>
            <a:endParaRPr sz="18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52400" y="152400"/>
            <a:ext cx="85344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700" b="1" i="0" u="none" strike="noStrike" cap="small">
                <a:solidFill>
                  <a:schemeClr val="dk2"/>
                </a:solidFill>
                <a:latin typeface="Book Antiqua"/>
                <a:ea typeface="Book Antiqua"/>
                <a:cs typeface="Book Antiqua"/>
                <a:sym typeface="Book Antiqua"/>
              </a:rPr>
              <a:t>Fork example</a:t>
            </a:r>
            <a:endParaRPr sz="2700" b="1" i="0" u="none" strike="noStrike" cap="small">
              <a:solidFill>
                <a:schemeClr val="dk2"/>
              </a:solidFill>
              <a:latin typeface="Book Antiqua"/>
              <a:ea typeface="Book Antiqua"/>
              <a:cs typeface="Book Antiqua"/>
              <a:sym typeface="Book Antiqua"/>
            </a:endParaRPr>
          </a:p>
        </p:txBody>
      </p:sp>
      <p:sp>
        <p:nvSpPr>
          <p:cNvPr id="174" name="Shape 174"/>
          <p:cNvSpPr txBox="1">
            <a:spLocks noGrp="1"/>
          </p:cNvSpPr>
          <p:nvPr>
            <p:ph type="body" idx="1"/>
          </p:nvPr>
        </p:nvSpPr>
        <p:spPr>
          <a:xfrm>
            <a:off x="228600" y="609600"/>
            <a:ext cx="8610600" cy="60960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90000"/>
              </a:lnSpc>
              <a:spcBef>
                <a:spcPts val="0"/>
              </a:spcBef>
              <a:spcAft>
                <a:spcPts val="0"/>
              </a:spcAft>
              <a:buClr>
                <a:schemeClr val="accent1"/>
              </a:buClr>
              <a:buFont typeface="Noto Sans Symbols"/>
              <a:buNone/>
            </a:pPr>
            <a:r>
              <a:rPr lang="en-US" sz="2035" b="0" i="0" u="none" strike="noStrike" cap="none">
                <a:solidFill>
                  <a:schemeClr val="dk1"/>
                </a:solidFill>
                <a:latin typeface="Book Antiqua"/>
                <a:ea typeface="Book Antiqua"/>
                <a:cs typeface="Book Antiqua"/>
                <a:sym typeface="Book Antiqua"/>
              </a:rPr>
              <a:t>#include &lt;stdio.h&gt;</a:t>
            </a:r>
            <a:endParaRPr/>
          </a:p>
          <a:p>
            <a:pPr marL="274320" marR="0" lvl="0" indent="-274320" algn="l" rtl="0">
              <a:lnSpc>
                <a:spcPct val="90000"/>
              </a:lnSpc>
              <a:spcBef>
                <a:spcPts val="600"/>
              </a:spcBef>
              <a:spcAft>
                <a:spcPts val="0"/>
              </a:spcAft>
              <a:buClr>
                <a:schemeClr val="accent1"/>
              </a:buClr>
              <a:buFont typeface="Noto Sans Symbols"/>
              <a:buNone/>
            </a:pPr>
            <a:r>
              <a:rPr lang="en-US" sz="2035" b="0" i="0" u="none" strike="noStrike" cap="none">
                <a:solidFill>
                  <a:schemeClr val="dk1"/>
                </a:solidFill>
                <a:latin typeface="Book Antiqua"/>
                <a:ea typeface="Book Antiqua"/>
                <a:cs typeface="Book Antiqua"/>
                <a:sym typeface="Book Antiqua"/>
              </a:rPr>
              <a:t>#include &lt;unistd.h&gt;</a:t>
            </a:r>
            <a:endParaRPr/>
          </a:p>
          <a:p>
            <a:pPr marL="274320" marR="0" lvl="0" indent="-274320" algn="l" rtl="0">
              <a:lnSpc>
                <a:spcPct val="90000"/>
              </a:lnSpc>
              <a:spcBef>
                <a:spcPts val="600"/>
              </a:spcBef>
              <a:spcAft>
                <a:spcPts val="0"/>
              </a:spcAft>
              <a:buClr>
                <a:schemeClr val="accent1"/>
              </a:buClr>
              <a:buFont typeface="Noto Sans Symbols"/>
              <a:buNone/>
            </a:pPr>
            <a:r>
              <a:rPr lang="en-US" sz="2035" b="0" i="0" u="none" strike="noStrike" cap="none">
                <a:solidFill>
                  <a:schemeClr val="dk1"/>
                </a:solidFill>
                <a:latin typeface="Book Antiqua"/>
                <a:ea typeface="Book Antiqua"/>
                <a:cs typeface="Book Antiqua"/>
                <a:sym typeface="Book Antiqua"/>
              </a:rPr>
              <a:t>int main()</a:t>
            </a:r>
            <a:endParaRPr/>
          </a:p>
          <a:p>
            <a:pPr marL="274320" marR="0" lvl="0" indent="-274320" algn="l" rtl="0">
              <a:lnSpc>
                <a:spcPct val="90000"/>
              </a:lnSpc>
              <a:spcBef>
                <a:spcPts val="600"/>
              </a:spcBef>
              <a:spcAft>
                <a:spcPts val="0"/>
              </a:spcAft>
              <a:buClr>
                <a:schemeClr val="accent1"/>
              </a:buClr>
              <a:buFont typeface="Noto Sans Symbols"/>
              <a:buNone/>
            </a:pPr>
            <a:r>
              <a:rPr lang="en-US" sz="2035"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90000"/>
              </a:lnSpc>
              <a:spcBef>
                <a:spcPts val="600"/>
              </a:spcBef>
              <a:spcAft>
                <a:spcPts val="0"/>
              </a:spcAft>
              <a:buClr>
                <a:schemeClr val="accent1"/>
              </a:buClr>
              <a:buFont typeface="Noto Sans Symbols"/>
              <a:buNone/>
            </a:pPr>
            <a:r>
              <a:rPr lang="en-US" sz="2035" b="0" i="0" u="none" strike="noStrike" cap="none">
                <a:solidFill>
                  <a:schemeClr val="dk1"/>
                </a:solidFill>
                <a:latin typeface="Book Antiqua"/>
                <a:ea typeface="Book Antiqua"/>
                <a:cs typeface="Book Antiqua"/>
                <a:sym typeface="Book Antiqua"/>
              </a:rPr>
              <a:t>    int pid;</a:t>
            </a:r>
            <a:endParaRPr/>
          </a:p>
          <a:p>
            <a:pPr marL="274320" marR="0" lvl="0" indent="-274320" algn="l" rtl="0">
              <a:lnSpc>
                <a:spcPct val="90000"/>
              </a:lnSpc>
              <a:spcBef>
                <a:spcPts val="600"/>
              </a:spcBef>
              <a:spcAft>
                <a:spcPts val="0"/>
              </a:spcAft>
              <a:buClr>
                <a:schemeClr val="accent1"/>
              </a:buClr>
              <a:buFont typeface="Noto Sans Symbols"/>
              <a:buNone/>
            </a:pPr>
            <a:r>
              <a:rPr lang="en-US" sz="2035" b="0" i="0" u="none" strike="noStrike" cap="none">
                <a:solidFill>
                  <a:schemeClr val="dk1"/>
                </a:solidFill>
                <a:latin typeface="Book Antiqua"/>
                <a:ea typeface="Book Antiqua"/>
                <a:cs typeface="Book Antiqua"/>
                <a:sym typeface="Book Antiqua"/>
              </a:rPr>
              <a:t>    pid = fork();</a:t>
            </a:r>
            <a:endParaRPr/>
          </a:p>
          <a:p>
            <a:pPr marL="274320" marR="0" lvl="0" indent="-274320" algn="l" rtl="0">
              <a:lnSpc>
                <a:spcPct val="90000"/>
              </a:lnSpc>
              <a:spcBef>
                <a:spcPts val="600"/>
              </a:spcBef>
              <a:spcAft>
                <a:spcPts val="0"/>
              </a:spcAft>
              <a:buClr>
                <a:schemeClr val="accent1"/>
              </a:buClr>
              <a:buFont typeface="Noto Sans Symbols"/>
              <a:buNone/>
            </a:pPr>
            <a:r>
              <a:rPr lang="en-US" sz="2035" b="0" i="0" u="none" strike="noStrike" cap="none">
                <a:solidFill>
                  <a:schemeClr val="dk1"/>
                </a:solidFill>
                <a:latin typeface="Book Antiqua"/>
                <a:ea typeface="Book Antiqua"/>
                <a:cs typeface="Book Antiqua"/>
                <a:sym typeface="Book Antiqua"/>
              </a:rPr>
              <a:t>    if ( pid == 0 )</a:t>
            </a:r>
            <a:endParaRPr/>
          </a:p>
          <a:p>
            <a:pPr marL="274320" marR="0" lvl="0" indent="-274320" algn="l" rtl="0">
              <a:lnSpc>
                <a:spcPct val="90000"/>
              </a:lnSpc>
              <a:spcBef>
                <a:spcPts val="600"/>
              </a:spcBef>
              <a:spcAft>
                <a:spcPts val="0"/>
              </a:spcAft>
              <a:buClr>
                <a:schemeClr val="accent1"/>
              </a:buClr>
              <a:buFont typeface="Noto Sans Symbols"/>
              <a:buNone/>
            </a:pPr>
            <a:r>
              <a:rPr lang="en-US" sz="2035"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90000"/>
              </a:lnSpc>
              <a:spcBef>
                <a:spcPts val="600"/>
              </a:spcBef>
              <a:spcAft>
                <a:spcPts val="0"/>
              </a:spcAft>
              <a:buClr>
                <a:schemeClr val="accent1"/>
              </a:buClr>
              <a:buFont typeface="Noto Sans Symbols"/>
              <a:buNone/>
            </a:pPr>
            <a:r>
              <a:rPr lang="en-US" sz="2035" b="0" i="0" u="none" strike="noStrike" cap="none">
                <a:solidFill>
                  <a:schemeClr val="dk1"/>
                </a:solidFill>
                <a:latin typeface="Book Antiqua"/>
                <a:ea typeface="Book Antiqua"/>
                <a:cs typeface="Book Antiqua"/>
                <a:sym typeface="Book Antiqua"/>
              </a:rPr>
              <a:t>        printf("\nI am the child\n");</a:t>
            </a:r>
            <a:endParaRPr/>
          </a:p>
          <a:p>
            <a:pPr marL="274320" marR="0" lvl="0" indent="-274320" algn="l" rtl="0">
              <a:lnSpc>
                <a:spcPct val="90000"/>
              </a:lnSpc>
              <a:spcBef>
                <a:spcPts val="600"/>
              </a:spcBef>
              <a:spcAft>
                <a:spcPts val="0"/>
              </a:spcAft>
              <a:buClr>
                <a:schemeClr val="accent1"/>
              </a:buClr>
              <a:buFont typeface="Noto Sans Symbols"/>
              <a:buNone/>
            </a:pPr>
            <a:r>
              <a:rPr lang="en-US" sz="2035"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90000"/>
              </a:lnSpc>
              <a:spcBef>
                <a:spcPts val="600"/>
              </a:spcBef>
              <a:spcAft>
                <a:spcPts val="0"/>
              </a:spcAft>
              <a:buClr>
                <a:schemeClr val="accent1"/>
              </a:buClr>
              <a:buFont typeface="Noto Sans Symbols"/>
              <a:buNone/>
            </a:pPr>
            <a:r>
              <a:rPr lang="en-US" sz="2035" b="0" i="0" u="none" strike="noStrike" cap="none">
                <a:solidFill>
                  <a:schemeClr val="dk1"/>
                </a:solidFill>
                <a:latin typeface="Book Antiqua"/>
                <a:ea typeface="Book Antiqua"/>
                <a:cs typeface="Book Antiqua"/>
                <a:sym typeface="Book Antiqua"/>
              </a:rPr>
              <a:t>    else</a:t>
            </a:r>
            <a:endParaRPr/>
          </a:p>
          <a:p>
            <a:pPr marL="274320" marR="0" lvl="0" indent="-274320" algn="l" rtl="0">
              <a:lnSpc>
                <a:spcPct val="90000"/>
              </a:lnSpc>
              <a:spcBef>
                <a:spcPts val="600"/>
              </a:spcBef>
              <a:spcAft>
                <a:spcPts val="0"/>
              </a:spcAft>
              <a:buClr>
                <a:schemeClr val="accent1"/>
              </a:buClr>
              <a:buFont typeface="Noto Sans Symbols"/>
              <a:buNone/>
            </a:pPr>
            <a:r>
              <a:rPr lang="en-US" sz="2035"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90000"/>
              </a:lnSpc>
              <a:spcBef>
                <a:spcPts val="600"/>
              </a:spcBef>
              <a:spcAft>
                <a:spcPts val="0"/>
              </a:spcAft>
              <a:buClr>
                <a:schemeClr val="accent1"/>
              </a:buClr>
              <a:buFont typeface="Noto Sans Symbols"/>
              <a:buNone/>
            </a:pPr>
            <a:r>
              <a:rPr lang="en-US" sz="2035" b="0" i="0" u="none" strike="noStrike" cap="none">
                <a:solidFill>
                  <a:schemeClr val="dk1"/>
                </a:solidFill>
                <a:latin typeface="Book Antiqua"/>
                <a:ea typeface="Book Antiqua"/>
                <a:cs typeface="Book Antiqua"/>
                <a:sym typeface="Book Antiqua"/>
              </a:rPr>
              <a:t>        printf("\nI am the parent of child with pid %d\n", pid);</a:t>
            </a:r>
            <a:endParaRPr/>
          </a:p>
          <a:p>
            <a:pPr marL="274320" marR="0" lvl="0" indent="-274320" algn="l" rtl="0">
              <a:lnSpc>
                <a:spcPct val="90000"/>
              </a:lnSpc>
              <a:spcBef>
                <a:spcPts val="600"/>
              </a:spcBef>
              <a:spcAft>
                <a:spcPts val="0"/>
              </a:spcAft>
              <a:buClr>
                <a:schemeClr val="accent1"/>
              </a:buClr>
              <a:buFont typeface="Noto Sans Symbols"/>
              <a:buNone/>
            </a:pPr>
            <a:r>
              <a:rPr lang="en-US" sz="2035"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90000"/>
              </a:lnSpc>
              <a:spcBef>
                <a:spcPts val="600"/>
              </a:spcBef>
              <a:spcAft>
                <a:spcPts val="0"/>
              </a:spcAft>
              <a:buClr>
                <a:schemeClr val="accent1"/>
              </a:buClr>
              <a:buFont typeface="Noto Sans Symbols"/>
              <a:buNone/>
            </a:pPr>
            <a:r>
              <a:rPr lang="en-US" sz="2035" b="0" i="0" u="none" strike="noStrike" cap="none">
                <a:solidFill>
                  <a:schemeClr val="dk1"/>
                </a:solidFill>
                <a:latin typeface="Book Antiqua"/>
                <a:ea typeface="Book Antiqua"/>
                <a:cs typeface="Book Antiqua"/>
                <a:sym typeface="Book Antiqua"/>
              </a:rPr>
              <a:t>    return 0;</a:t>
            </a:r>
            <a:endParaRPr/>
          </a:p>
          <a:p>
            <a:pPr marL="274320" marR="0" lvl="0" indent="-274320" algn="l" rtl="0">
              <a:lnSpc>
                <a:spcPct val="90000"/>
              </a:lnSpc>
              <a:spcBef>
                <a:spcPts val="600"/>
              </a:spcBef>
              <a:spcAft>
                <a:spcPts val="0"/>
              </a:spcAft>
              <a:buClr>
                <a:schemeClr val="accent1"/>
              </a:buClr>
              <a:buFont typeface="Noto Sans Symbols"/>
              <a:buNone/>
            </a:pPr>
            <a:r>
              <a:rPr lang="en-US" sz="2035"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90000"/>
              </a:lnSpc>
              <a:spcBef>
                <a:spcPts val="600"/>
              </a:spcBef>
              <a:spcAft>
                <a:spcPts val="0"/>
              </a:spcAft>
              <a:buClr>
                <a:schemeClr val="accent1"/>
              </a:buClr>
              <a:buFont typeface="Noto Sans Symbols"/>
              <a:buNone/>
            </a:pPr>
            <a:endParaRPr sz="2220" b="0"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152400" y="0"/>
            <a:ext cx="87630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800" b="0" i="0" u="none" strike="noStrike" cap="small">
                <a:solidFill>
                  <a:schemeClr val="dk2"/>
                </a:solidFill>
                <a:latin typeface="Book Antiqua"/>
                <a:ea typeface="Book Antiqua"/>
                <a:cs typeface="Book Antiqua"/>
                <a:sym typeface="Book Antiqua"/>
              </a:rPr>
              <a:t>Interpreting the ls –l command</a:t>
            </a:r>
            <a:endParaRPr sz="2800" b="0" i="0" u="none" strike="noStrike" cap="small">
              <a:solidFill>
                <a:schemeClr val="dk2"/>
              </a:solidFill>
              <a:latin typeface="Book Antiqua"/>
              <a:ea typeface="Book Antiqua"/>
              <a:cs typeface="Book Antiqua"/>
              <a:sym typeface="Book Antiqua"/>
            </a:endParaRPr>
          </a:p>
        </p:txBody>
      </p:sp>
      <p:sp>
        <p:nvSpPr>
          <p:cNvPr id="441" name="Shape 441"/>
          <p:cNvSpPr/>
          <p:nvPr/>
        </p:nvSpPr>
        <p:spPr>
          <a:xfrm>
            <a:off x="228600" y="751344"/>
            <a:ext cx="8458200"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Book Antiqua"/>
                <a:ea typeface="Book Antiqua"/>
                <a:cs typeface="Book Antiqua"/>
                <a:sym typeface="Book Antiqua"/>
              </a:rPr>
              <a:t>[v_bhaskaran@ssh ~]$ ls -ltr</a:t>
            </a: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total 40</a:t>
            </a:r>
            <a:endParaRPr/>
          </a:p>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-rw-rw-r-- 1 v_bhaskaran v_bhaskaran  408 Mar 15 16:57 file.c</a:t>
            </a: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-rw-rw-r-- 1 v_bhaskaran v_bhaskaran  920 Mar 15 17:19 shell.c</a:t>
            </a: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-rw-rw-r-- 1 v_bhaskaran v_bhaskaran  533 Mar 15 17:33 new.c</a:t>
            </a: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drwxrwxr-x 2 v_bhaskaran v_bhaskaran 4096 Mar 15 17:45 OS</a:t>
            </a:r>
            <a:endParaRPr/>
          </a:p>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-rw-rw-r-- 1 v_bhaskaran v_bhaskaran  383 Mar 16 11:17 prgm.cpp</a:t>
            </a:r>
            <a:endParaRPr/>
          </a:p>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-rw-rw-r-- 1 v_bhaskaran v_bhaskaran  483 Mar 17 14:13 pipe.c</a:t>
            </a: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-rwxrwxr-x 1 v_bhaskaran v_bhaskaran 9928 Mar 17 14:15 a.out</a:t>
            </a: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-rw-rw-r-- 1 v_bhaskaran v_bhaskaran 1502 Mar 17 14:26 pipe.cpp</a:t>
            </a:r>
            <a:endParaRPr/>
          </a:p>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442" name="Shape 442"/>
          <p:cNvSpPr/>
          <p:nvPr/>
        </p:nvSpPr>
        <p:spPr>
          <a:xfrm>
            <a:off x="6629400" y="3657600"/>
            <a:ext cx="381000" cy="609600"/>
          </a:xfrm>
          <a:prstGeom prst="upArrow">
            <a:avLst>
              <a:gd name="adj1" fmla="val 50000"/>
              <a:gd name="adj2" fmla="val 50000"/>
            </a:avLst>
          </a:prstGeom>
          <a:solidFill>
            <a:srgbClr val="FFFF0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443" name="Shape 443"/>
          <p:cNvSpPr/>
          <p:nvPr/>
        </p:nvSpPr>
        <p:spPr>
          <a:xfrm>
            <a:off x="4419600" y="3581400"/>
            <a:ext cx="381000" cy="2286000"/>
          </a:xfrm>
          <a:prstGeom prst="upArrow">
            <a:avLst>
              <a:gd name="adj1" fmla="val 50000"/>
              <a:gd name="adj2" fmla="val 50000"/>
            </a:avLst>
          </a:prstGeom>
          <a:solidFill>
            <a:srgbClr val="FFFF0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444" name="Shape 444"/>
          <p:cNvSpPr/>
          <p:nvPr/>
        </p:nvSpPr>
        <p:spPr>
          <a:xfrm>
            <a:off x="2286000" y="3581400"/>
            <a:ext cx="381000" cy="609600"/>
          </a:xfrm>
          <a:prstGeom prst="upArrow">
            <a:avLst>
              <a:gd name="adj1" fmla="val 50000"/>
              <a:gd name="adj2" fmla="val 50000"/>
            </a:avLst>
          </a:prstGeom>
          <a:solidFill>
            <a:srgbClr val="FFFF0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445" name="Shape 445"/>
          <p:cNvSpPr/>
          <p:nvPr/>
        </p:nvSpPr>
        <p:spPr>
          <a:xfrm>
            <a:off x="3657600" y="3733800"/>
            <a:ext cx="381000" cy="1066800"/>
          </a:xfrm>
          <a:prstGeom prst="upArrow">
            <a:avLst>
              <a:gd name="adj1" fmla="val 50000"/>
              <a:gd name="adj2" fmla="val 50000"/>
            </a:avLst>
          </a:prstGeom>
          <a:solidFill>
            <a:srgbClr val="FFFF0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446" name="Shape 446"/>
          <p:cNvSpPr/>
          <p:nvPr/>
        </p:nvSpPr>
        <p:spPr>
          <a:xfrm>
            <a:off x="609600" y="3657600"/>
            <a:ext cx="381000" cy="2438400"/>
          </a:xfrm>
          <a:prstGeom prst="upArrow">
            <a:avLst>
              <a:gd name="adj1" fmla="val 50000"/>
              <a:gd name="adj2" fmla="val 50000"/>
            </a:avLst>
          </a:prstGeom>
          <a:solidFill>
            <a:srgbClr val="FFFF0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9A"/>
              </a:solidFill>
              <a:latin typeface="Century Schoolbook"/>
              <a:ea typeface="Century Schoolbook"/>
              <a:cs typeface="Century Schoolbook"/>
              <a:sym typeface="Century Schoolbook"/>
            </a:endParaRPr>
          </a:p>
        </p:txBody>
      </p:sp>
      <p:sp>
        <p:nvSpPr>
          <p:cNvPr id="447" name="Shape 447"/>
          <p:cNvSpPr/>
          <p:nvPr/>
        </p:nvSpPr>
        <p:spPr>
          <a:xfrm>
            <a:off x="1295400" y="3505200"/>
            <a:ext cx="381000" cy="1905000"/>
          </a:xfrm>
          <a:prstGeom prst="upArrow">
            <a:avLst>
              <a:gd name="adj1" fmla="val 50000"/>
              <a:gd name="adj2" fmla="val 50000"/>
            </a:avLst>
          </a:prstGeom>
          <a:solidFill>
            <a:srgbClr val="FFFF0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448" name="Shape 448"/>
          <p:cNvSpPr/>
          <p:nvPr/>
        </p:nvSpPr>
        <p:spPr>
          <a:xfrm>
            <a:off x="3886200" y="5943600"/>
            <a:ext cx="2057400" cy="3810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File Size (bytes)</a:t>
            </a:r>
            <a:endParaRPr sz="1800">
              <a:solidFill>
                <a:schemeClr val="lt1"/>
              </a:solidFill>
              <a:latin typeface="Book Antiqua"/>
              <a:ea typeface="Book Antiqua"/>
              <a:cs typeface="Book Antiqua"/>
              <a:sym typeface="Book Antiqua"/>
            </a:endParaRPr>
          </a:p>
        </p:txBody>
      </p:sp>
      <p:sp>
        <p:nvSpPr>
          <p:cNvPr id="449" name="Shape 449"/>
          <p:cNvSpPr/>
          <p:nvPr/>
        </p:nvSpPr>
        <p:spPr>
          <a:xfrm>
            <a:off x="6324600" y="4343400"/>
            <a:ext cx="1447800" cy="3810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Filename</a:t>
            </a:r>
            <a:endParaRPr sz="1800">
              <a:solidFill>
                <a:schemeClr val="lt1"/>
              </a:solidFill>
              <a:latin typeface="Book Antiqua"/>
              <a:ea typeface="Book Antiqua"/>
              <a:cs typeface="Book Antiqua"/>
              <a:sym typeface="Book Antiqua"/>
            </a:endParaRPr>
          </a:p>
        </p:txBody>
      </p:sp>
      <p:sp>
        <p:nvSpPr>
          <p:cNvPr id="450" name="Shape 450"/>
          <p:cNvSpPr/>
          <p:nvPr/>
        </p:nvSpPr>
        <p:spPr>
          <a:xfrm>
            <a:off x="2895600" y="4953000"/>
            <a:ext cx="1524000" cy="3810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Group name</a:t>
            </a:r>
            <a:endParaRPr sz="1800">
              <a:solidFill>
                <a:schemeClr val="lt1"/>
              </a:solidFill>
              <a:latin typeface="Book Antiqua"/>
              <a:ea typeface="Book Antiqua"/>
              <a:cs typeface="Book Antiqua"/>
              <a:sym typeface="Book Antiqua"/>
            </a:endParaRPr>
          </a:p>
        </p:txBody>
      </p:sp>
      <p:sp>
        <p:nvSpPr>
          <p:cNvPr id="451" name="Shape 451"/>
          <p:cNvSpPr/>
          <p:nvPr/>
        </p:nvSpPr>
        <p:spPr>
          <a:xfrm>
            <a:off x="1219200" y="5486400"/>
            <a:ext cx="2057400" cy="3810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Number of Links</a:t>
            </a:r>
            <a:endParaRPr sz="1800">
              <a:solidFill>
                <a:schemeClr val="lt1"/>
              </a:solidFill>
              <a:latin typeface="Book Antiqua"/>
              <a:ea typeface="Book Antiqua"/>
              <a:cs typeface="Book Antiqua"/>
              <a:sym typeface="Book Antiqua"/>
            </a:endParaRPr>
          </a:p>
        </p:txBody>
      </p:sp>
      <p:sp>
        <p:nvSpPr>
          <p:cNvPr id="452" name="Shape 452"/>
          <p:cNvSpPr/>
          <p:nvPr/>
        </p:nvSpPr>
        <p:spPr>
          <a:xfrm>
            <a:off x="2133600" y="4267200"/>
            <a:ext cx="1524000" cy="3810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User Name</a:t>
            </a:r>
            <a:endParaRPr sz="1800">
              <a:solidFill>
                <a:schemeClr val="lt1"/>
              </a:solidFill>
              <a:latin typeface="Book Antiqua"/>
              <a:ea typeface="Book Antiqua"/>
              <a:cs typeface="Book Antiqua"/>
              <a:sym typeface="Book Antiqua"/>
            </a:endParaRPr>
          </a:p>
        </p:txBody>
      </p:sp>
      <p:sp>
        <p:nvSpPr>
          <p:cNvPr id="453" name="Shape 453"/>
          <p:cNvSpPr/>
          <p:nvPr/>
        </p:nvSpPr>
        <p:spPr>
          <a:xfrm>
            <a:off x="228600" y="6172200"/>
            <a:ext cx="1524000" cy="3810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Permissions</a:t>
            </a:r>
            <a:endParaRPr sz="1800">
              <a:solidFill>
                <a:schemeClr val="lt1"/>
              </a:solidFill>
              <a:latin typeface="Book Antiqua"/>
              <a:ea typeface="Book Antiqua"/>
              <a:cs typeface="Book Antiqua"/>
              <a:sym typeface="Book Antiqua"/>
            </a:endParaRPr>
          </a:p>
        </p:txBody>
      </p:sp>
      <p:sp>
        <p:nvSpPr>
          <p:cNvPr id="454" name="Shape 454"/>
          <p:cNvSpPr/>
          <p:nvPr/>
        </p:nvSpPr>
        <p:spPr>
          <a:xfrm>
            <a:off x="5334000" y="3581400"/>
            <a:ext cx="381000" cy="1524000"/>
          </a:xfrm>
          <a:prstGeom prst="upArrow">
            <a:avLst>
              <a:gd name="adj1" fmla="val 50000"/>
              <a:gd name="adj2" fmla="val 50000"/>
            </a:avLst>
          </a:prstGeom>
          <a:solidFill>
            <a:srgbClr val="FFFF0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455" name="Shape 455"/>
          <p:cNvSpPr/>
          <p:nvPr/>
        </p:nvSpPr>
        <p:spPr>
          <a:xfrm>
            <a:off x="4953000" y="5181600"/>
            <a:ext cx="2743200" cy="3810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Last Modification Time</a:t>
            </a:r>
            <a:endParaRPr sz="1800">
              <a:solidFill>
                <a:schemeClr val="lt1"/>
              </a:solidFill>
              <a:latin typeface="Book Antiqua"/>
              <a:ea typeface="Book Antiqua"/>
              <a:cs typeface="Book Antiqua"/>
              <a:sym typeface="Book Antiqu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title"/>
          </p:nvPr>
        </p:nvSpPr>
        <p:spPr>
          <a:xfrm>
            <a:off x="152400" y="1524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 </a:t>
            </a:r>
            <a:r>
              <a:rPr lang="en-US" sz="2160" b="1" i="0" u="none" strike="noStrike" cap="small">
                <a:solidFill>
                  <a:schemeClr val="dk2"/>
                </a:solidFill>
                <a:latin typeface="Book Antiqua"/>
                <a:ea typeface="Book Antiqua"/>
                <a:cs typeface="Book Antiqua"/>
                <a:sym typeface="Book Antiqua"/>
              </a:rPr>
              <a:t>IN</a:t>
            </a:r>
            <a:r>
              <a:rPr lang="en-US" sz="2520" b="1" i="0" u="none" strike="noStrike" cap="small">
                <a:solidFill>
                  <a:schemeClr val="dk2"/>
                </a:solidFill>
                <a:latin typeface="Book Antiqua"/>
                <a:ea typeface="Book Antiqua"/>
                <a:cs typeface="Book Antiqua"/>
                <a:sym typeface="Book Antiqua"/>
              </a:rPr>
              <a:t>terpreting permission BITS</a:t>
            </a:r>
            <a:endParaRPr sz="2520" b="1" i="0" u="none" strike="noStrike" cap="small">
              <a:solidFill>
                <a:schemeClr val="dk2"/>
              </a:solidFill>
              <a:latin typeface="Book Antiqua"/>
              <a:ea typeface="Book Antiqua"/>
              <a:cs typeface="Book Antiqua"/>
              <a:sym typeface="Book Antiqua"/>
            </a:endParaRPr>
          </a:p>
        </p:txBody>
      </p:sp>
      <p:sp>
        <p:nvSpPr>
          <p:cNvPr id="461" name="Shape 461"/>
          <p:cNvSpPr txBox="1">
            <a:spLocks noGrp="1"/>
          </p:cNvSpPr>
          <p:nvPr>
            <p:ph type="body" idx="1"/>
          </p:nvPr>
        </p:nvSpPr>
        <p:spPr>
          <a:xfrm>
            <a:off x="152400" y="609600"/>
            <a:ext cx="8839200" cy="61722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sp>
        <p:nvSpPr>
          <p:cNvPr id="462" name="Shape 462"/>
          <p:cNvSpPr/>
          <p:nvPr/>
        </p:nvSpPr>
        <p:spPr>
          <a:xfrm>
            <a:off x="914400" y="838200"/>
            <a:ext cx="2057400" cy="5334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Font typeface="Book Antiqua"/>
              <a:buNone/>
            </a:pPr>
            <a:r>
              <a:rPr lang="en-US" sz="1800">
                <a:solidFill>
                  <a:schemeClr val="lt1"/>
                </a:solidFill>
                <a:latin typeface="Book Antiqua"/>
                <a:ea typeface="Book Antiqua"/>
                <a:cs typeface="Book Antiqua"/>
                <a:sym typeface="Book Antiqua"/>
              </a:rPr>
              <a:t>     -rwxrwxrwx</a:t>
            </a:r>
            <a:endParaRPr sz="1800">
              <a:solidFill>
                <a:schemeClr val="lt1"/>
              </a:solidFill>
              <a:latin typeface="Century Schoolbook"/>
              <a:ea typeface="Century Schoolbook"/>
              <a:cs typeface="Century Schoolbook"/>
              <a:sym typeface="Century Schoolbook"/>
            </a:endParaRPr>
          </a:p>
        </p:txBody>
      </p:sp>
      <p:sp>
        <p:nvSpPr>
          <p:cNvPr id="463" name="Shape 463"/>
          <p:cNvSpPr/>
          <p:nvPr/>
        </p:nvSpPr>
        <p:spPr>
          <a:xfrm>
            <a:off x="5410200" y="762000"/>
            <a:ext cx="2667000" cy="4572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Executable File</a:t>
            </a:r>
            <a:endParaRPr sz="1800">
              <a:solidFill>
                <a:schemeClr val="lt1"/>
              </a:solidFill>
              <a:latin typeface="Book Antiqua"/>
              <a:ea typeface="Book Antiqua"/>
              <a:cs typeface="Book Antiqua"/>
              <a:sym typeface="Book Antiqua"/>
            </a:endParaRPr>
          </a:p>
        </p:txBody>
      </p:sp>
      <p:sp>
        <p:nvSpPr>
          <p:cNvPr id="464" name="Shape 464"/>
          <p:cNvSpPr/>
          <p:nvPr/>
        </p:nvSpPr>
        <p:spPr>
          <a:xfrm>
            <a:off x="990600" y="2743200"/>
            <a:ext cx="1981200" cy="3810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Font typeface="Book Antiqua"/>
              <a:buNone/>
            </a:pPr>
            <a:r>
              <a:rPr lang="en-US" sz="1800">
                <a:solidFill>
                  <a:schemeClr val="lt1"/>
                </a:solidFill>
                <a:latin typeface="Book Antiqua"/>
                <a:ea typeface="Book Antiqua"/>
                <a:cs typeface="Book Antiqua"/>
                <a:sym typeface="Book Antiqua"/>
              </a:rPr>
              <a:t>    lrwxrwxrwx</a:t>
            </a:r>
            <a:endParaRPr sz="1800">
              <a:solidFill>
                <a:schemeClr val="lt1"/>
              </a:solidFill>
              <a:latin typeface="Century Schoolbook"/>
              <a:ea typeface="Century Schoolbook"/>
              <a:cs typeface="Century Schoolbook"/>
              <a:sym typeface="Century Schoolbook"/>
            </a:endParaRPr>
          </a:p>
        </p:txBody>
      </p:sp>
      <p:sp>
        <p:nvSpPr>
          <p:cNvPr id="465" name="Shape 465"/>
          <p:cNvSpPr/>
          <p:nvPr/>
        </p:nvSpPr>
        <p:spPr>
          <a:xfrm>
            <a:off x="990600" y="1828800"/>
            <a:ext cx="1981200" cy="3810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ook Antiqua"/>
              <a:ea typeface="Book Antiqua"/>
              <a:cs typeface="Book Antiqua"/>
              <a:sym typeface="Book Antiqua"/>
            </a:endParaRPr>
          </a:p>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drw-rw-r--</a:t>
            </a:r>
            <a:endParaRPr/>
          </a:p>
          <a:p>
            <a:pPr marL="0" marR="0" lvl="0" indent="0" algn="ctr" rtl="0">
              <a:spcBef>
                <a:spcPts val="0"/>
              </a:spcBef>
              <a:spcAft>
                <a:spcPts val="0"/>
              </a:spcAft>
              <a:buNone/>
            </a:pPr>
            <a:endParaRPr sz="1800">
              <a:solidFill>
                <a:schemeClr val="lt1"/>
              </a:solidFill>
              <a:latin typeface="Book Antiqua"/>
              <a:ea typeface="Book Antiqua"/>
              <a:cs typeface="Book Antiqua"/>
              <a:sym typeface="Book Antiqua"/>
            </a:endParaRPr>
          </a:p>
        </p:txBody>
      </p:sp>
      <p:sp>
        <p:nvSpPr>
          <p:cNvPr id="466" name="Shape 466"/>
          <p:cNvSpPr/>
          <p:nvPr/>
        </p:nvSpPr>
        <p:spPr>
          <a:xfrm>
            <a:off x="5943600" y="1676400"/>
            <a:ext cx="1905000" cy="3810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Directory</a:t>
            </a:r>
            <a:endParaRPr sz="1800">
              <a:solidFill>
                <a:schemeClr val="lt1"/>
              </a:solidFill>
              <a:latin typeface="Book Antiqua"/>
              <a:ea typeface="Book Antiqua"/>
              <a:cs typeface="Book Antiqua"/>
              <a:sym typeface="Book Antiqua"/>
            </a:endParaRPr>
          </a:p>
        </p:txBody>
      </p:sp>
      <p:sp>
        <p:nvSpPr>
          <p:cNvPr id="467" name="Shape 467"/>
          <p:cNvSpPr/>
          <p:nvPr/>
        </p:nvSpPr>
        <p:spPr>
          <a:xfrm>
            <a:off x="5715000" y="2667000"/>
            <a:ext cx="2590800" cy="3810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Symbolic Link</a:t>
            </a:r>
            <a:endParaRPr sz="1800">
              <a:solidFill>
                <a:schemeClr val="lt1"/>
              </a:solidFill>
              <a:latin typeface="Book Antiqua"/>
              <a:ea typeface="Book Antiqua"/>
              <a:cs typeface="Book Antiqua"/>
              <a:sym typeface="Book Antiqua"/>
            </a:endParaRPr>
          </a:p>
        </p:txBody>
      </p:sp>
      <p:sp>
        <p:nvSpPr>
          <p:cNvPr id="468" name="Shape 468"/>
          <p:cNvSpPr/>
          <p:nvPr/>
        </p:nvSpPr>
        <p:spPr>
          <a:xfrm rot="5400000">
            <a:off x="4076700" y="342900"/>
            <a:ext cx="381000" cy="1524000"/>
          </a:xfrm>
          <a:prstGeom prst="upArrow">
            <a:avLst>
              <a:gd name="adj1" fmla="val 50000"/>
              <a:gd name="adj2" fmla="val 50000"/>
            </a:avLst>
          </a:prstGeom>
          <a:solidFill>
            <a:srgbClr val="FFFF0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469" name="Shape 469"/>
          <p:cNvSpPr/>
          <p:nvPr/>
        </p:nvSpPr>
        <p:spPr>
          <a:xfrm rot="5400000">
            <a:off x="4076700" y="1181100"/>
            <a:ext cx="381000" cy="1524000"/>
          </a:xfrm>
          <a:prstGeom prst="upArrow">
            <a:avLst>
              <a:gd name="adj1" fmla="val 50000"/>
              <a:gd name="adj2" fmla="val 50000"/>
            </a:avLst>
          </a:prstGeom>
          <a:solidFill>
            <a:srgbClr val="FFFF0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470" name="Shape 470"/>
          <p:cNvSpPr/>
          <p:nvPr/>
        </p:nvSpPr>
        <p:spPr>
          <a:xfrm rot="5400000">
            <a:off x="4076700" y="2171700"/>
            <a:ext cx="381000" cy="1524000"/>
          </a:xfrm>
          <a:prstGeom prst="upArrow">
            <a:avLst>
              <a:gd name="adj1" fmla="val 50000"/>
              <a:gd name="adj2" fmla="val 50000"/>
            </a:avLst>
          </a:prstGeom>
          <a:solidFill>
            <a:srgbClr val="FFFF0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152400" y="0"/>
            <a:ext cx="87630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800" b="1" i="0" u="none" strike="noStrike" cap="small">
                <a:solidFill>
                  <a:schemeClr val="dk2"/>
                </a:solidFill>
                <a:latin typeface="Book Antiqua"/>
                <a:ea typeface="Book Antiqua"/>
                <a:cs typeface="Book Antiqua"/>
                <a:sym typeface="Book Antiqua"/>
              </a:rPr>
              <a:t>Permissions bits de-mystified</a:t>
            </a:r>
            <a:endParaRPr sz="2800" b="1" i="0" u="none" strike="noStrike" cap="small">
              <a:solidFill>
                <a:schemeClr val="dk2"/>
              </a:solidFill>
              <a:latin typeface="Book Antiqua"/>
              <a:ea typeface="Book Antiqua"/>
              <a:cs typeface="Book Antiqua"/>
              <a:sym typeface="Book Antiqua"/>
            </a:endParaRPr>
          </a:p>
        </p:txBody>
      </p:sp>
      <p:sp>
        <p:nvSpPr>
          <p:cNvPr id="476" name="Shape 476"/>
          <p:cNvSpPr/>
          <p:nvPr/>
        </p:nvSpPr>
        <p:spPr>
          <a:xfrm>
            <a:off x="1066800" y="2514600"/>
            <a:ext cx="6172200" cy="6096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Font typeface="Book Antiqua"/>
              <a:buNone/>
            </a:pPr>
            <a:r>
              <a:rPr lang="en-US" sz="1800">
                <a:solidFill>
                  <a:schemeClr val="lt1"/>
                </a:solidFill>
                <a:latin typeface="Book Antiqua"/>
                <a:ea typeface="Book Antiqua"/>
                <a:cs typeface="Book Antiqua"/>
                <a:sym typeface="Book Antiqua"/>
              </a:rPr>
              <a:t>   </a:t>
            </a:r>
            <a:r>
              <a:rPr lang="en-US" sz="3200">
                <a:solidFill>
                  <a:schemeClr val="lt1"/>
                </a:solidFill>
                <a:latin typeface="Book Antiqua"/>
                <a:ea typeface="Book Antiqua"/>
                <a:cs typeface="Book Antiqua"/>
                <a:sym typeface="Book Antiqua"/>
              </a:rPr>
              <a:t>    </a:t>
            </a:r>
            <a:r>
              <a:rPr lang="en-US" sz="6000">
                <a:solidFill>
                  <a:schemeClr val="lt1"/>
                </a:solidFill>
                <a:latin typeface="Book Antiqua"/>
                <a:ea typeface="Book Antiqua"/>
                <a:cs typeface="Book Antiqua"/>
                <a:sym typeface="Book Antiqua"/>
              </a:rPr>
              <a:t>-rwxrwxrwx</a:t>
            </a:r>
            <a:endParaRPr sz="6000">
              <a:solidFill>
                <a:schemeClr val="lt1"/>
              </a:solidFill>
              <a:latin typeface="Century Schoolbook"/>
              <a:ea typeface="Century Schoolbook"/>
              <a:cs typeface="Century Schoolbook"/>
              <a:sym typeface="Century Schoolbook"/>
            </a:endParaRPr>
          </a:p>
        </p:txBody>
      </p:sp>
      <p:sp>
        <p:nvSpPr>
          <p:cNvPr id="477" name="Shape 477"/>
          <p:cNvSpPr/>
          <p:nvPr/>
        </p:nvSpPr>
        <p:spPr>
          <a:xfrm rot="5400000">
            <a:off x="2590800" y="2667000"/>
            <a:ext cx="228600" cy="1295400"/>
          </a:xfrm>
          <a:prstGeom prst="rightBrace">
            <a:avLst>
              <a:gd name="adj1" fmla="val 8333"/>
              <a:gd name="adj2" fmla="val 50000"/>
            </a:avLst>
          </a:prstGeom>
          <a:noFill/>
          <a:ln w="508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478" name="Shape 478"/>
          <p:cNvSpPr/>
          <p:nvPr/>
        </p:nvSpPr>
        <p:spPr>
          <a:xfrm rot="5400000">
            <a:off x="5219700" y="2705100"/>
            <a:ext cx="228600" cy="1219200"/>
          </a:xfrm>
          <a:prstGeom prst="rightBrace">
            <a:avLst>
              <a:gd name="adj1" fmla="val 8333"/>
              <a:gd name="adj2" fmla="val 50000"/>
            </a:avLst>
          </a:prstGeom>
          <a:noFill/>
          <a:ln w="508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479" name="Shape 479"/>
          <p:cNvSpPr/>
          <p:nvPr/>
        </p:nvSpPr>
        <p:spPr>
          <a:xfrm rot="5400000" flipH="1">
            <a:off x="3848100" y="1714500"/>
            <a:ext cx="228600" cy="1219200"/>
          </a:xfrm>
          <a:prstGeom prst="rightBrace">
            <a:avLst>
              <a:gd name="adj1" fmla="val 8333"/>
              <a:gd name="adj2" fmla="val 50000"/>
            </a:avLst>
          </a:prstGeom>
          <a:noFill/>
          <a:ln w="508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480" name="Shape 480"/>
          <p:cNvSpPr/>
          <p:nvPr/>
        </p:nvSpPr>
        <p:spPr>
          <a:xfrm>
            <a:off x="1752600" y="2057400"/>
            <a:ext cx="228600" cy="381000"/>
          </a:xfrm>
          <a:prstGeom prst="down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481" name="Shape 481"/>
          <p:cNvSpPr/>
          <p:nvPr/>
        </p:nvSpPr>
        <p:spPr>
          <a:xfrm>
            <a:off x="1676400" y="3581400"/>
            <a:ext cx="2438400" cy="838200"/>
          </a:xfrm>
          <a:prstGeom prst="roundRect">
            <a:avLst>
              <a:gd name="adj" fmla="val 16667"/>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Read, Write &amp; Execute permission for User</a:t>
            </a:r>
            <a:endParaRPr sz="1800" b="1">
              <a:solidFill>
                <a:schemeClr val="lt1"/>
              </a:solidFill>
              <a:latin typeface="Book Antiqua"/>
              <a:ea typeface="Book Antiqua"/>
              <a:cs typeface="Book Antiqua"/>
              <a:sym typeface="Book Antiqua"/>
            </a:endParaRPr>
          </a:p>
        </p:txBody>
      </p:sp>
      <p:sp>
        <p:nvSpPr>
          <p:cNvPr id="482" name="Shape 482"/>
          <p:cNvSpPr/>
          <p:nvPr/>
        </p:nvSpPr>
        <p:spPr>
          <a:xfrm>
            <a:off x="4724400" y="3581400"/>
            <a:ext cx="2438400" cy="914400"/>
          </a:xfrm>
          <a:prstGeom prst="roundRect">
            <a:avLst>
              <a:gd name="adj" fmla="val 16667"/>
            </a:avLst>
          </a:prstGeom>
          <a:solidFill>
            <a:srgbClr val="00206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br>
              <a:rPr lang="en-US" sz="1800">
                <a:solidFill>
                  <a:schemeClr val="lt1"/>
                </a:solidFill>
                <a:latin typeface="Book Antiqua"/>
                <a:ea typeface="Book Antiqua"/>
                <a:cs typeface="Book Antiqua"/>
                <a:sym typeface="Book Antiqua"/>
              </a:rPr>
            </a:br>
            <a:r>
              <a:rPr lang="en-US" sz="1800" b="1">
                <a:solidFill>
                  <a:schemeClr val="lt1"/>
                </a:solidFill>
                <a:latin typeface="Book Antiqua"/>
                <a:ea typeface="Book Antiqua"/>
                <a:cs typeface="Book Antiqua"/>
                <a:sym typeface="Book Antiqua"/>
              </a:rPr>
              <a:t>Read, Write &amp; Execute permission for Others</a:t>
            </a:r>
            <a:endParaRPr/>
          </a:p>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483" name="Shape 483"/>
          <p:cNvSpPr/>
          <p:nvPr/>
        </p:nvSpPr>
        <p:spPr>
          <a:xfrm>
            <a:off x="3657600" y="1143000"/>
            <a:ext cx="2438400" cy="914400"/>
          </a:xfrm>
          <a:prstGeom prst="roundRect">
            <a:avLst>
              <a:gd name="adj" fmla="val 16667"/>
            </a:avLst>
          </a:prstGeom>
          <a:solidFill>
            <a:srgbClr val="FFFF0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br>
              <a:rPr lang="en-US" sz="1800" b="1">
                <a:solidFill>
                  <a:srgbClr val="7030A0"/>
                </a:solidFill>
                <a:latin typeface="Book Antiqua"/>
                <a:ea typeface="Book Antiqua"/>
                <a:cs typeface="Book Antiqua"/>
                <a:sym typeface="Book Antiqua"/>
              </a:rPr>
            </a:br>
            <a:r>
              <a:rPr lang="en-US" sz="1800" b="1">
                <a:solidFill>
                  <a:srgbClr val="7030A0"/>
                </a:solidFill>
                <a:latin typeface="Book Antiqua"/>
                <a:ea typeface="Book Antiqua"/>
                <a:cs typeface="Book Antiqua"/>
                <a:sym typeface="Book Antiqua"/>
              </a:rPr>
              <a:t>Read, Write &amp; Execute permission for the Group</a:t>
            </a:r>
            <a:endParaRPr/>
          </a:p>
          <a:p>
            <a:pPr marL="0" marR="0" lvl="0" indent="0" algn="ctr" rtl="0">
              <a:spcBef>
                <a:spcPts val="0"/>
              </a:spcBef>
              <a:spcAft>
                <a:spcPts val="0"/>
              </a:spcAft>
              <a:buNone/>
            </a:pPr>
            <a:endParaRPr sz="1800">
              <a:solidFill>
                <a:srgbClr val="7030A0"/>
              </a:solidFill>
              <a:latin typeface="Century Schoolbook"/>
              <a:ea typeface="Century Schoolbook"/>
              <a:cs typeface="Century Schoolbook"/>
              <a:sym typeface="Century Schoolbook"/>
            </a:endParaRPr>
          </a:p>
        </p:txBody>
      </p:sp>
      <p:sp>
        <p:nvSpPr>
          <p:cNvPr id="484" name="Shape 484"/>
          <p:cNvSpPr/>
          <p:nvPr/>
        </p:nvSpPr>
        <p:spPr>
          <a:xfrm>
            <a:off x="228600" y="685800"/>
            <a:ext cx="3352800" cy="1219200"/>
          </a:xfrm>
          <a:prstGeom prst="roundRect">
            <a:avLst>
              <a:gd name="adj" fmla="val 16667"/>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br>
              <a:rPr lang="en-US" sz="1800" b="1">
                <a:solidFill>
                  <a:schemeClr val="lt1"/>
                </a:solidFill>
                <a:latin typeface="Book Antiqua"/>
                <a:ea typeface="Book Antiqua"/>
                <a:cs typeface="Book Antiqua"/>
                <a:sym typeface="Book Antiqua"/>
              </a:rPr>
            </a:br>
            <a:r>
              <a:rPr lang="en-US" sz="1800" b="1">
                <a:solidFill>
                  <a:schemeClr val="lt1"/>
                </a:solidFill>
                <a:latin typeface="Book Antiqua"/>
                <a:ea typeface="Book Antiqua"/>
                <a:cs typeface="Book Antiqua"/>
                <a:sym typeface="Book Antiqua"/>
              </a:rPr>
              <a:t>Bit will indicate if it is a file, directory or symbolic link ( - =&gt; file, d=&gt; directory, l =&gt; symbolic link )</a:t>
            </a:r>
            <a:endParaRPr sz="1800" b="1">
              <a:solidFill>
                <a:schemeClr val="lt1"/>
              </a:solidFill>
              <a:latin typeface="Book Antiqua"/>
              <a:ea typeface="Book Antiqua"/>
              <a:cs typeface="Book Antiqua"/>
              <a:sym typeface="Book Antiqu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152400" y="1524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 </a:t>
            </a:r>
            <a:r>
              <a:rPr lang="en-US" sz="2160" b="1" i="0" u="none" strike="noStrike" cap="small">
                <a:solidFill>
                  <a:schemeClr val="dk2"/>
                </a:solidFill>
                <a:latin typeface="Book Antiqua"/>
                <a:ea typeface="Book Antiqua"/>
                <a:cs typeface="Book Antiqua"/>
                <a:sym typeface="Book Antiqua"/>
              </a:rPr>
              <a:t>Modify permissions using chmod command</a:t>
            </a:r>
            <a:endParaRPr sz="2520" b="1" i="0" u="none" strike="noStrike" cap="small">
              <a:solidFill>
                <a:schemeClr val="dk2"/>
              </a:solidFill>
              <a:latin typeface="Book Antiqua"/>
              <a:ea typeface="Book Antiqua"/>
              <a:cs typeface="Book Antiqua"/>
              <a:sym typeface="Book Antiqua"/>
            </a:endParaRPr>
          </a:p>
        </p:txBody>
      </p:sp>
      <p:sp>
        <p:nvSpPr>
          <p:cNvPr id="490" name="Shape 490"/>
          <p:cNvSpPr txBox="1">
            <a:spLocks noGrp="1"/>
          </p:cNvSpPr>
          <p:nvPr>
            <p:ph type="body" idx="1"/>
          </p:nvPr>
        </p:nvSpPr>
        <p:spPr>
          <a:xfrm>
            <a:off x="152400" y="609600"/>
            <a:ext cx="8839200" cy="61722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sp>
        <p:nvSpPr>
          <p:cNvPr id="491" name="Shape 491"/>
          <p:cNvSpPr/>
          <p:nvPr/>
        </p:nvSpPr>
        <p:spPr>
          <a:xfrm>
            <a:off x="152400" y="838200"/>
            <a:ext cx="2895600" cy="5334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Font typeface="Book Antiqua"/>
              <a:buNone/>
            </a:pPr>
            <a:r>
              <a:rPr lang="en-US" sz="1800">
                <a:solidFill>
                  <a:schemeClr val="lt1"/>
                </a:solidFill>
                <a:latin typeface="Book Antiqua"/>
                <a:ea typeface="Book Antiqua"/>
                <a:cs typeface="Book Antiqua"/>
                <a:sym typeface="Book Antiqua"/>
              </a:rPr>
              <a:t>    </a:t>
            </a:r>
            <a:r>
              <a:rPr lang="en-US" sz="3200">
                <a:solidFill>
                  <a:schemeClr val="lt1"/>
                </a:solidFill>
                <a:latin typeface="Book Antiqua"/>
                <a:ea typeface="Book Antiqua"/>
                <a:cs typeface="Book Antiqua"/>
                <a:sym typeface="Book Antiqua"/>
              </a:rPr>
              <a:t>-rwxrwxrwx</a:t>
            </a:r>
            <a:endParaRPr sz="3200">
              <a:solidFill>
                <a:schemeClr val="lt1"/>
              </a:solidFill>
              <a:latin typeface="Century Schoolbook"/>
              <a:ea typeface="Century Schoolbook"/>
              <a:cs typeface="Century Schoolbook"/>
              <a:sym typeface="Century Schoolbook"/>
            </a:endParaRPr>
          </a:p>
        </p:txBody>
      </p:sp>
      <p:sp>
        <p:nvSpPr>
          <p:cNvPr id="492" name="Shape 492"/>
          <p:cNvSpPr/>
          <p:nvPr/>
        </p:nvSpPr>
        <p:spPr>
          <a:xfrm>
            <a:off x="5486400" y="838200"/>
            <a:ext cx="2514600" cy="3810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Book Antiqua"/>
                <a:ea typeface="Book Antiqua"/>
                <a:cs typeface="Book Antiqua"/>
                <a:sym typeface="Book Antiqua"/>
              </a:rPr>
              <a:t>-rw-------</a:t>
            </a:r>
            <a:endParaRPr sz="3200">
              <a:solidFill>
                <a:schemeClr val="lt1"/>
              </a:solidFill>
              <a:latin typeface="Book Antiqua"/>
              <a:ea typeface="Book Antiqua"/>
              <a:cs typeface="Book Antiqua"/>
              <a:sym typeface="Book Antiqua"/>
            </a:endParaRPr>
          </a:p>
        </p:txBody>
      </p:sp>
      <p:sp>
        <p:nvSpPr>
          <p:cNvPr id="493" name="Shape 493"/>
          <p:cNvSpPr/>
          <p:nvPr/>
        </p:nvSpPr>
        <p:spPr>
          <a:xfrm>
            <a:off x="152400" y="3048000"/>
            <a:ext cx="2819400" cy="6096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Font typeface="Book Antiqua"/>
              <a:buNone/>
            </a:pPr>
            <a:r>
              <a:rPr lang="en-US" sz="1800">
                <a:solidFill>
                  <a:schemeClr val="lt1"/>
                </a:solidFill>
                <a:latin typeface="Book Antiqua"/>
                <a:ea typeface="Book Antiqua"/>
                <a:cs typeface="Book Antiqua"/>
                <a:sym typeface="Book Antiqua"/>
              </a:rPr>
              <a:t>   </a:t>
            </a:r>
            <a:r>
              <a:rPr lang="en-US" sz="3200">
                <a:solidFill>
                  <a:schemeClr val="lt1"/>
                </a:solidFill>
                <a:latin typeface="Book Antiqua"/>
                <a:ea typeface="Book Antiqua"/>
                <a:cs typeface="Book Antiqua"/>
                <a:sym typeface="Book Antiqua"/>
              </a:rPr>
              <a:t> -rwxrwxrwx</a:t>
            </a:r>
            <a:endParaRPr sz="3200">
              <a:solidFill>
                <a:schemeClr val="lt1"/>
              </a:solidFill>
              <a:latin typeface="Century Schoolbook"/>
              <a:ea typeface="Century Schoolbook"/>
              <a:cs typeface="Century Schoolbook"/>
              <a:sym typeface="Century Schoolbook"/>
            </a:endParaRPr>
          </a:p>
        </p:txBody>
      </p:sp>
      <p:sp>
        <p:nvSpPr>
          <p:cNvPr id="494" name="Shape 494"/>
          <p:cNvSpPr/>
          <p:nvPr/>
        </p:nvSpPr>
        <p:spPr>
          <a:xfrm>
            <a:off x="152400" y="1905000"/>
            <a:ext cx="2819400" cy="6096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ook Antiqua"/>
              <a:ea typeface="Book Antiqua"/>
              <a:cs typeface="Book Antiqua"/>
              <a:sym typeface="Book Antiqua"/>
            </a:endParaRPr>
          </a:p>
          <a:p>
            <a:pPr marL="0" marR="0" lvl="0" indent="0" algn="ctr" rtl="0">
              <a:spcBef>
                <a:spcPts val="0"/>
              </a:spcBef>
              <a:spcAft>
                <a:spcPts val="0"/>
              </a:spcAft>
              <a:buNone/>
            </a:pPr>
            <a:r>
              <a:rPr lang="en-US" sz="3200">
                <a:solidFill>
                  <a:schemeClr val="lt1"/>
                </a:solidFill>
                <a:latin typeface="Book Antiqua"/>
                <a:ea typeface="Book Antiqua"/>
                <a:cs typeface="Book Antiqua"/>
                <a:sym typeface="Book Antiqua"/>
              </a:rPr>
              <a:t>drw-rw-r--</a:t>
            </a:r>
            <a:endParaRPr/>
          </a:p>
          <a:p>
            <a:pPr marL="0" marR="0" lvl="0" indent="0" algn="ctr" rtl="0">
              <a:spcBef>
                <a:spcPts val="0"/>
              </a:spcBef>
              <a:spcAft>
                <a:spcPts val="0"/>
              </a:spcAft>
              <a:buNone/>
            </a:pPr>
            <a:endParaRPr sz="1800">
              <a:solidFill>
                <a:schemeClr val="lt1"/>
              </a:solidFill>
              <a:latin typeface="Book Antiqua"/>
              <a:ea typeface="Book Antiqua"/>
              <a:cs typeface="Book Antiqua"/>
              <a:sym typeface="Book Antiqua"/>
            </a:endParaRPr>
          </a:p>
        </p:txBody>
      </p:sp>
      <p:sp>
        <p:nvSpPr>
          <p:cNvPr id="495" name="Shape 495"/>
          <p:cNvSpPr/>
          <p:nvPr/>
        </p:nvSpPr>
        <p:spPr>
          <a:xfrm>
            <a:off x="5486400" y="1828800"/>
            <a:ext cx="2514600" cy="3810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Book Antiqua"/>
                <a:ea typeface="Book Antiqua"/>
                <a:cs typeface="Book Antiqua"/>
                <a:sym typeface="Book Antiqua"/>
              </a:rPr>
              <a:t>drw-r--r--</a:t>
            </a:r>
            <a:endParaRPr sz="3200">
              <a:solidFill>
                <a:schemeClr val="lt1"/>
              </a:solidFill>
              <a:latin typeface="Book Antiqua"/>
              <a:ea typeface="Book Antiqua"/>
              <a:cs typeface="Book Antiqua"/>
              <a:sym typeface="Book Antiqua"/>
            </a:endParaRPr>
          </a:p>
        </p:txBody>
      </p:sp>
      <p:sp>
        <p:nvSpPr>
          <p:cNvPr id="496" name="Shape 496"/>
          <p:cNvSpPr/>
          <p:nvPr/>
        </p:nvSpPr>
        <p:spPr>
          <a:xfrm>
            <a:off x="5486400" y="3048000"/>
            <a:ext cx="2514600" cy="5334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Book Antiqua"/>
                <a:ea typeface="Book Antiqua"/>
                <a:cs typeface="Book Antiqua"/>
                <a:sym typeface="Book Antiqua"/>
              </a:rPr>
              <a:t>---x—x--x</a:t>
            </a:r>
            <a:endParaRPr sz="3200">
              <a:solidFill>
                <a:schemeClr val="lt1"/>
              </a:solidFill>
              <a:latin typeface="Book Antiqua"/>
              <a:ea typeface="Book Antiqua"/>
              <a:cs typeface="Book Antiqua"/>
              <a:sym typeface="Book Antiqua"/>
            </a:endParaRPr>
          </a:p>
        </p:txBody>
      </p:sp>
      <p:sp>
        <p:nvSpPr>
          <p:cNvPr id="497" name="Shape 497"/>
          <p:cNvSpPr/>
          <p:nvPr/>
        </p:nvSpPr>
        <p:spPr>
          <a:xfrm rot="5400000">
            <a:off x="3810000" y="152400"/>
            <a:ext cx="838200" cy="1905000"/>
          </a:xfrm>
          <a:prstGeom prst="upArrow">
            <a:avLst>
              <a:gd name="adj1" fmla="val 50000"/>
              <a:gd name="adj2" fmla="val 50000"/>
            </a:avLst>
          </a:prstGeom>
          <a:solidFill>
            <a:srgbClr val="00B05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CHMO</a:t>
            </a:r>
            <a:r>
              <a:rPr lang="en-US" sz="1800">
                <a:solidFill>
                  <a:schemeClr val="lt1"/>
                </a:solidFill>
                <a:latin typeface="Century Schoolbook"/>
                <a:ea typeface="Century Schoolbook"/>
                <a:cs typeface="Century Schoolbook"/>
                <a:sym typeface="Century Schoolbook"/>
              </a:rPr>
              <a:t>D</a:t>
            </a:r>
            <a:endParaRPr sz="1800">
              <a:solidFill>
                <a:schemeClr val="lt1"/>
              </a:solidFill>
              <a:latin typeface="Century Schoolbook"/>
              <a:ea typeface="Century Schoolbook"/>
              <a:cs typeface="Century Schoolbook"/>
              <a:sym typeface="Century Schoolbook"/>
            </a:endParaRPr>
          </a:p>
        </p:txBody>
      </p:sp>
      <p:sp>
        <p:nvSpPr>
          <p:cNvPr id="498" name="Shape 498"/>
          <p:cNvSpPr/>
          <p:nvPr/>
        </p:nvSpPr>
        <p:spPr>
          <a:xfrm rot="5400000">
            <a:off x="3810000" y="1219200"/>
            <a:ext cx="838200" cy="1905000"/>
          </a:xfrm>
          <a:prstGeom prst="upArrow">
            <a:avLst>
              <a:gd name="adj1" fmla="val 50000"/>
              <a:gd name="adj2" fmla="val 50000"/>
            </a:avLst>
          </a:prstGeom>
          <a:solidFill>
            <a:srgbClr val="00B05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CHMO</a:t>
            </a:r>
            <a:r>
              <a:rPr lang="en-US" sz="1800">
                <a:solidFill>
                  <a:schemeClr val="lt1"/>
                </a:solidFill>
                <a:latin typeface="Century Schoolbook"/>
                <a:ea typeface="Century Schoolbook"/>
                <a:cs typeface="Century Schoolbook"/>
                <a:sym typeface="Century Schoolbook"/>
              </a:rPr>
              <a:t>D</a:t>
            </a:r>
            <a:endParaRPr sz="1800">
              <a:solidFill>
                <a:schemeClr val="lt1"/>
              </a:solidFill>
              <a:latin typeface="Century Schoolbook"/>
              <a:ea typeface="Century Schoolbook"/>
              <a:cs typeface="Century Schoolbook"/>
              <a:sym typeface="Century Schoolbook"/>
            </a:endParaRPr>
          </a:p>
        </p:txBody>
      </p:sp>
      <p:sp>
        <p:nvSpPr>
          <p:cNvPr id="499" name="Shape 499"/>
          <p:cNvSpPr/>
          <p:nvPr/>
        </p:nvSpPr>
        <p:spPr>
          <a:xfrm rot="5400000">
            <a:off x="3810000" y="2286000"/>
            <a:ext cx="838200" cy="1905000"/>
          </a:xfrm>
          <a:prstGeom prst="upArrow">
            <a:avLst>
              <a:gd name="adj1" fmla="val 50000"/>
              <a:gd name="adj2" fmla="val 50000"/>
            </a:avLst>
          </a:prstGeom>
          <a:solidFill>
            <a:srgbClr val="00B05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CHMO</a:t>
            </a:r>
            <a:r>
              <a:rPr lang="en-US" sz="1800">
                <a:solidFill>
                  <a:schemeClr val="lt1"/>
                </a:solidFill>
                <a:latin typeface="Century Schoolbook"/>
                <a:ea typeface="Century Schoolbook"/>
                <a:cs typeface="Century Schoolbook"/>
                <a:sym typeface="Century Schoolbook"/>
              </a:rPr>
              <a:t>D</a:t>
            </a:r>
            <a:endParaRPr sz="1800">
              <a:solidFill>
                <a:schemeClr val="lt1"/>
              </a:solidFill>
              <a:latin typeface="Century Schoolbook"/>
              <a:ea typeface="Century Schoolbook"/>
              <a:cs typeface="Century Schoolbook"/>
              <a:sym typeface="Century Schoolbook"/>
            </a:endParaRPr>
          </a:p>
        </p:txBody>
      </p:sp>
      <p:sp>
        <p:nvSpPr>
          <p:cNvPr id="500" name="Shape 500"/>
          <p:cNvSpPr/>
          <p:nvPr/>
        </p:nvSpPr>
        <p:spPr>
          <a:xfrm>
            <a:off x="762000" y="4267200"/>
            <a:ext cx="6172200" cy="6096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Font typeface="Book Antiqua"/>
              <a:buNone/>
            </a:pPr>
            <a:r>
              <a:rPr lang="en-US" sz="1800">
                <a:solidFill>
                  <a:schemeClr val="lt1"/>
                </a:solidFill>
                <a:latin typeface="Book Antiqua"/>
                <a:ea typeface="Book Antiqua"/>
                <a:cs typeface="Book Antiqua"/>
                <a:sym typeface="Book Antiqua"/>
              </a:rPr>
              <a:t>   </a:t>
            </a:r>
            <a:r>
              <a:rPr lang="en-US" sz="3200">
                <a:solidFill>
                  <a:schemeClr val="lt1"/>
                </a:solidFill>
                <a:latin typeface="Book Antiqua"/>
                <a:ea typeface="Book Antiqua"/>
                <a:cs typeface="Book Antiqua"/>
                <a:sym typeface="Book Antiqua"/>
              </a:rPr>
              <a:t>    </a:t>
            </a:r>
            <a:r>
              <a:rPr lang="en-US" sz="6000">
                <a:solidFill>
                  <a:schemeClr val="lt1"/>
                </a:solidFill>
                <a:latin typeface="Book Antiqua"/>
                <a:ea typeface="Book Antiqua"/>
                <a:cs typeface="Book Antiqua"/>
                <a:sym typeface="Book Antiqua"/>
              </a:rPr>
              <a:t>-rwxrwxrwx</a:t>
            </a:r>
            <a:endParaRPr sz="60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txBox="1">
            <a:spLocks noGrp="1"/>
          </p:cNvSpPr>
          <p:nvPr>
            <p:ph type="title"/>
          </p:nvPr>
        </p:nvSpPr>
        <p:spPr>
          <a:xfrm>
            <a:off x="152400" y="0"/>
            <a:ext cx="8534400" cy="533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CHMOD COMMAND USAGE</a:t>
            </a:r>
            <a:endParaRPr sz="2400" b="1" i="0" u="none" strike="noStrike" cap="small">
              <a:solidFill>
                <a:schemeClr val="dk2"/>
              </a:solidFill>
              <a:latin typeface="Book Antiqua"/>
              <a:ea typeface="Book Antiqua"/>
              <a:cs typeface="Book Antiqua"/>
              <a:sym typeface="Book Antiqua"/>
            </a:endParaRPr>
          </a:p>
        </p:txBody>
      </p:sp>
      <p:sp>
        <p:nvSpPr>
          <p:cNvPr id="506" name="Shape 506"/>
          <p:cNvSpPr txBox="1">
            <a:spLocks noGrp="1"/>
          </p:cNvSpPr>
          <p:nvPr>
            <p:ph type="body" idx="1"/>
          </p:nvPr>
        </p:nvSpPr>
        <p:spPr>
          <a:xfrm>
            <a:off x="0" y="533400"/>
            <a:ext cx="9144000" cy="61722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r>
              <a:rPr lang="en-US" sz="2400" b="1" i="0" u="none" strike="noStrike" cap="none">
                <a:solidFill>
                  <a:srgbClr val="00B0F0"/>
                </a:solidFill>
                <a:latin typeface="Book Antiqua"/>
                <a:ea typeface="Book Antiqua"/>
                <a:cs typeface="Book Antiqua"/>
                <a:sym typeface="Book Antiqua"/>
              </a:rPr>
              <a:t>$ chmod 444 program.c</a:t>
            </a:r>
            <a:endParaRPr sz="2400" b="1" i="0" u="none" strike="noStrike" cap="none">
              <a:solidFill>
                <a:srgbClr val="00B0F0"/>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rgbClr val="7030A0"/>
                </a:solidFill>
                <a:latin typeface="Book Antiqua"/>
                <a:ea typeface="Book Antiqua"/>
                <a:cs typeface="Book Antiqua"/>
                <a:sym typeface="Book Antiqua"/>
              </a:rPr>
              <a:t>when 4 is converted to binary it becomes 100</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rgbClr val="7030A0"/>
                </a:solidFill>
                <a:latin typeface="Book Antiqua"/>
                <a:ea typeface="Book Antiqua"/>
                <a:cs typeface="Book Antiqua"/>
                <a:sym typeface="Book Antiqua"/>
              </a:rPr>
              <a:t>444 becomes 100100100</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rgbClr val="7030A0"/>
                </a:solidFill>
                <a:latin typeface="Book Antiqua"/>
                <a:ea typeface="Book Antiqua"/>
                <a:cs typeface="Book Antiqua"/>
                <a:sym typeface="Book Antiqua"/>
              </a:rPr>
              <a:t>Now replace 1 with r, w or x depending on its position</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rgbClr val="7030A0"/>
                </a:solidFill>
                <a:latin typeface="Book Antiqua"/>
                <a:ea typeface="Book Antiqua"/>
                <a:cs typeface="Book Antiqua"/>
                <a:sym typeface="Book Antiqua"/>
              </a:rPr>
              <a:t>And replace 0 with –</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rgbClr val="7030A0"/>
                </a:solidFill>
                <a:latin typeface="Book Antiqua"/>
                <a:ea typeface="Book Antiqua"/>
                <a:cs typeface="Book Antiqua"/>
                <a:sym typeface="Book Antiqua"/>
              </a:rPr>
              <a:t>444 now becomes r--r--r—</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rgbClr val="7030A0"/>
                </a:solidFill>
                <a:latin typeface="Book Antiqua"/>
                <a:ea typeface="Book Antiqua"/>
                <a:cs typeface="Book Antiqua"/>
                <a:sym typeface="Book Antiqua"/>
              </a:rPr>
              <a:t>Since it is file add a – in the beginning</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rgbClr val="7030A0"/>
                </a:solidFill>
                <a:latin typeface="Book Antiqua"/>
                <a:ea typeface="Book Antiqua"/>
                <a:cs typeface="Book Antiqua"/>
                <a:sym typeface="Book Antiqua"/>
              </a:rPr>
              <a:t>So if you do a ls –l the permission bits have changed to -r--r--r--</a:t>
            </a:r>
            <a:endParaRPr/>
          </a:p>
          <a:p>
            <a:pPr marL="274320" marR="0" lvl="0" indent="-274320" algn="l" rtl="0">
              <a:spcBef>
                <a:spcPts val="600"/>
              </a:spcBef>
              <a:spcAft>
                <a:spcPts val="0"/>
              </a:spcAft>
              <a:buClr>
                <a:schemeClr val="accent1"/>
              </a:buClr>
              <a:buFont typeface="Noto Sans Symbols"/>
              <a:buNone/>
            </a:pPr>
            <a:r>
              <a:rPr lang="en-US" sz="2400" b="1" i="0" u="none" strike="noStrike" cap="none">
                <a:solidFill>
                  <a:srgbClr val="00B0F0"/>
                </a:solidFill>
                <a:latin typeface="Book Antiqua"/>
                <a:ea typeface="Book Antiqua"/>
                <a:cs typeface="Book Antiqua"/>
                <a:sym typeface="Book Antiqua"/>
              </a:rPr>
              <a:t>$ chmod 550 sample</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After the command is executed permission bits become -r-xr-x---</a:t>
            </a:r>
            <a:endParaRPr/>
          </a:p>
          <a:p>
            <a:pPr marL="274320" marR="0" lvl="0" indent="-274320" algn="l" rtl="0">
              <a:spcBef>
                <a:spcPts val="600"/>
              </a:spcBef>
              <a:spcAft>
                <a:spcPts val="0"/>
              </a:spcAft>
              <a:buClr>
                <a:schemeClr val="accent1"/>
              </a:buClr>
              <a:buFont typeface="Noto Sans Symbols"/>
              <a:buNone/>
            </a:pPr>
            <a:r>
              <a:rPr lang="en-US" sz="2400" b="1" i="0" u="none" strike="noStrike" cap="none">
                <a:solidFill>
                  <a:srgbClr val="00B0F0"/>
                </a:solidFill>
                <a:latin typeface="Book Antiqua"/>
                <a:ea typeface="Book Antiqua"/>
                <a:cs typeface="Book Antiqua"/>
                <a:sym typeface="Book Antiqua"/>
              </a:rPr>
              <a:t>$ chmod 777 output.cpp</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After the command is executed permission bits become </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-rwxrwxrwx</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1" i="0" u="none" strike="noStrike" cap="none">
              <a:solidFill>
                <a:srgbClr val="00B0F0"/>
              </a:solidFill>
              <a:latin typeface="Book Antiqua"/>
              <a:ea typeface="Book Antiqua"/>
              <a:cs typeface="Book Antiqua"/>
              <a:sym typeface="Book Antiqu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title"/>
          </p:nvPr>
        </p:nvSpPr>
        <p:spPr>
          <a:xfrm>
            <a:off x="152400" y="0"/>
            <a:ext cx="8534400" cy="609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What is an inode ?</a:t>
            </a:r>
            <a:endParaRPr sz="2400" b="1" i="0" u="none" strike="noStrike" cap="small">
              <a:solidFill>
                <a:schemeClr val="dk2"/>
              </a:solidFill>
              <a:latin typeface="Book Antiqua"/>
              <a:ea typeface="Book Antiqua"/>
              <a:cs typeface="Book Antiqua"/>
              <a:sym typeface="Book Antiqua"/>
            </a:endParaRPr>
          </a:p>
        </p:txBody>
      </p:sp>
      <p:sp>
        <p:nvSpPr>
          <p:cNvPr id="512" name="Shape 512"/>
          <p:cNvSpPr/>
          <p:nvPr/>
        </p:nvSpPr>
        <p:spPr>
          <a:xfrm>
            <a:off x="152400" y="685800"/>
            <a:ext cx="8839200" cy="60198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chemeClr val="dk1"/>
              </a:buClr>
              <a:buSzPts val="2400"/>
              <a:buFont typeface="Book Antiqua"/>
              <a:buChar char="•"/>
            </a:pPr>
            <a:r>
              <a:rPr lang="en-US" sz="2400" b="1" i="0" u="none" strike="noStrike" cap="none">
                <a:solidFill>
                  <a:schemeClr val="dk1"/>
                </a:solidFill>
                <a:latin typeface="Book Antiqua"/>
                <a:ea typeface="Book Antiqua"/>
                <a:cs typeface="Book Antiqua"/>
                <a:sym typeface="Book Antiqua"/>
              </a:rPr>
              <a:t>File Table</a:t>
            </a:r>
            <a:endParaRPr/>
          </a:p>
          <a:p>
            <a:pPr marL="114300" marR="0" lvl="1" indent="38100" algn="l" rtl="0">
              <a:lnSpc>
                <a:spcPct val="75000"/>
              </a:lnSpc>
              <a:spcBef>
                <a:spcPts val="240"/>
              </a:spcBef>
              <a:spcAft>
                <a:spcPts val="0"/>
              </a:spcAft>
              <a:buClr>
                <a:schemeClr val="dk1"/>
              </a:buClr>
              <a:buSzPts val="2400"/>
              <a:buFont typeface="Century Schoolbook"/>
              <a:buNone/>
            </a:pPr>
            <a:endParaRPr sz="2400" b="1" i="0" u="none" strike="noStrike" cap="none">
              <a:solidFill>
                <a:schemeClr val="dk1"/>
              </a:solidFill>
              <a:latin typeface="Book Antiqua"/>
              <a:ea typeface="Book Antiqua"/>
              <a:cs typeface="Book Antiqua"/>
              <a:sym typeface="Book Antiqua"/>
            </a:endParaRPr>
          </a:p>
          <a:p>
            <a:pPr marL="114300" marR="0" lvl="1" indent="38100" algn="l" rtl="0">
              <a:lnSpc>
                <a:spcPct val="75000"/>
              </a:lnSpc>
              <a:spcBef>
                <a:spcPts val="240"/>
              </a:spcBef>
              <a:spcAft>
                <a:spcPts val="0"/>
              </a:spcAft>
              <a:buClr>
                <a:schemeClr val="dk1"/>
              </a:buClr>
              <a:buSzPts val="2400"/>
              <a:buFont typeface="Century Schoolbook"/>
              <a:buNone/>
            </a:pPr>
            <a:endParaRPr sz="2400" b="1"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24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2000"/>
              <a:buFont typeface="Book Antiqua"/>
              <a:buChar char="•"/>
            </a:pPr>
            <a:r>
              <a:rPr lang="en-US" sz="2000" b="1" i="0" u="none" strike="noStrike" cap="none">
                <a:solidFill>
                  <a:schemeClr val="dk1"/>
                </a:solidFill>
                <a:latin typeface="Book Antiqua"/>
                <a:ea typeface="Book Antiqua"/>
                <a:cs typeface="Book Antiqua"/>
                <a:sym typeface="Book Antiqua"/>
              </a:rPr>
              <a:t>INODE</a:t>
            </a:r>
            <a:endParaRPr/>
          </a:p>
          <a:p>
            <a:pPr marL="114300" marR="0" lvl="1" indent="12700" algn="l" rtl="0">
              <a:lnSpc>
                <a:spcPct val="75000"/>
              </a:lnSpc>
              <a:spcBef>
                <a:spcPts val="200"/>
              </a:spcBef>
              <a:spcAft>
                <a:spcPts val="0"/>
              </a:spcAft>
              <a:buClr>
                <a:schemeClr val="dk1"/>
              </a:buClr>
              <a:buSzPts val="2000"/>
              <a:buFont typeface="Century Schoolbook"/>
              <a:buNone/>
            </a:pPr>
            <a:endParaRPr sz="2000" b="1"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20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2400"/>
              <a:buFont typeface="Book Antiqua"/>
              <a:buChar char="•"/>
            </a:pPr>
            <a:r>
              <a:rPr lang="en-US" sz="2400" b="1" i="0" u="none" strike="noStrike" cap="none">
                <a:solidFill>
                  <a:schemeClr val="dk1"/>
                </a:solidFill>
                <a:latin typeface="Book Antiqua"/>
                <a:ea typeface="Book Antiqua"/>
                <a:cs typeface="Book Antiqua"/>
                <a:sym typeface="Book Antiqua"/>
              </a:rPr>
              <a:t>Process Control Block</a:t>
            </a:r>
            <a:endParaRPr/>
          </a:p>
          <a:p>
            <a:pPr marL="114300" marR="0" lvl="1" indent="38100" algn="l" rtl="0">
              <a:lnSpc>
                <a:spcPct val="75000"/>
              </a:lnSpc>
              <a:spcBef>
                <a:spcPts val="240"/>
              </a:spcBef>
              <a:spcAft>
                <a:spcPts val="0"/>
              </a:spcAft>
              <a:buClr>
                <a:schemeClr val="dk1"/>
              </a:buClr>
              <a:buSzPts val="2400"/>
              <a:buFont typeface="Century Schoolbook"/>
              <a:buNone/>
            </a:pPr>
            <a:endParaRPr sz="2400" b="0" i="0" u="none" strike="noStrike" cap="none">
              <a:solidFill>
                <a:schemeClr val="dk1"/>
              </a:solidFill>
              <a:latin typeface="Book Antiqua"/>
              <a:ea typeface="Book Antiqua"/>
              <a:cs typeface="Book Antiqua"/>
              <a:sym typeface="Book Antiqua"/>
            </a:endParaRPr>
          </a:p>
          <a:p>
            <a:pPr marL="114300" marR="0" lvl="1" indent="38100" algn="l" rtl="0">
              <a:lnSpc>
                <a:spcPct val="75000"/>
              </a:lnSpc>
              <a:spcBef>
                <a:spcPts val="240"/>
              </a:spcBef>
              <a:spcAft>
                <a:spcPts val="0"/>
              </a:spcAft>
              <a:buClr>
                <a:schemeClr val="dk1"/>
              </a:buClr>
              <a:buSzPts val="2400"/>
              <a:buFont typeface="Century Schoolbook"/>
              <a:buNone/>
            </a:pPr>
            <a:endParaRPr sz="24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24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p:txBody>
      </p:sp>
      <p:sp>
        <p:nvSpPr>
          <p:cNvPr id="513" name="Shape 513"/>
          <p:cNvSpPr/>
          <p:nvPr/>
        </p:nvSpPr>
        <p:spPr>
          <a:xfrm>
            <a:off x="1524000" y="5486400"/>
            <a:ext cx="1676400" cy="381000"/>
          </a:xfrm>
          <a:prstGeom prst="roundRect">
            <a:avLst>
              <a:gd name="adj" fmla="val 16667"/>
            </a:avLst>
          </a:prstGeom>
          <a:gradFill>
            <a:gsLst>
              <a:gs pos="0">
                <a:srgbClr val="FFFBB2"/>
              </a:gs>
              <a:gs pos="30000">
                <a:srgbClr val="FFFAA9"/>
              </a:gs>
              <a:gs pos="75000">
                <a:srgbClr val="FFFA7D"/>
              </a:gs>
              <a:gs pos="100000">
                <a:srgbClr val="FFFE4B"/>
              </a:gs>
            </a:gsLst>
            <a:path path="circle">
              <a:fillToRect t="100000" r="100000"/>
            </a:path>
            <a:tileRect l="-100000" b="-100000"/>
          </a:gradFill>
          <a:ln w="12700" cap="flat" cmpd="sng">
            <a:solidFill>
              <a:srgbClr val="FAC700"/>
            </a:solidFill>
            <a:prstDash val="solid"/>
            <a:round/>
            <a:headEnd type="none" w="sm" len="sm"/>
            <a:tailEnd type="none" w="sm" len="sm"/>
          </a:ln>
          <a:effectLst>
            <a:outerShdw blurRad="50800" dist="250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a:ea typeface="Book Antiqua"/>
                <a:cs typeface="Book Antiqua"/>
                <a:sym typeface="Book Antiqua"/>
              </a:rPr>
              <a:t>File Desriptor</a:t>
            </a:r>
            <a:endParaRPr sz="1800" b="1">
              <a:solidFill>
                <a:schemeClr val="dk1"/>
              </a:solidFill>
              <a:latin typeface="Book Antiqua"/>
              <a:ea typeface="Book Antiqua"/>
              <a:cs typeface="Book Antiqua"/>
              <a:sym typeface="Book Antiqua"/>
            </a:endParaRPr>
          </a:p>
        </p:txBody>
      </p:sp>
      <p:sp>
        <p:nvSpPr>
          <p:cNvPr id="514" name="Shape 514"/>
          <p:cNvSpPr/>
          <p:nvPr/>
        </p:nvSpPr>
        <p:spPr>
          <a:xfrm>
            <a:off x="4114800" y="1905000"/>
            <a:ext cx="1371600" cy="381000"/>
          </a:xfrm>
          <a:prstGeom prst="roundRect">
            <a:avLst>
              <a:gd name="adj" fmla="val 16667"/>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Filename</a:t>
            </a:r>
            <a:endParaRPr sz="1800">
              <a:solidFill>
                <a:schemeClr val="lt1"/>
              </a:solidFill>
              <a:latin typeface="Book Antiqua"/>
              <a:ea typeface="Book Antiqua"/>
              <a:cs typeface="Book Antiqua"/>
              <a:sym typeface="Book Antiqua"/>
            </a:endParaRPr>
          </a:p>
        </p:txBody>
      </p:sp>
      <p:sp>
        <p:nvSpPr>
          <p:cNvPr id="515" name="Shape 515"/>
          <p:cNvSpPr/>
          <p:nvPr/>
        </p:nvSpPr>
        <p:spPr>
          <a:xfrm>
            <a:off x="4114800" y="2286000"/>
            <a:ext cx="1371600" cy="381000"/>
          </a:xfrm>
          <a:prstGeom prst="roundRect">
            <a:avLst>
              <a:gd name="adj" fmla="val 16667"/>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Inode</a:t>
            </a:r>
            <a:endParaRPr sz="1800">
              <a:solidFill>
                <a:schemeClr val="lt1"/>
              </a:solidFill>
              <a:latin typeface="Book Antiqua"/>
              <a:ea typeface="Book Antiqua"/>
              <a:cs typeface="Book Antiqua"/>
              <a:sym typeface="Book Antiqua"/>
            </a:endParaRPr>
          </a:p>
        </p:txBody>
      </p:sp>
      <p:sp>
        <p:nvSpPr>
          <p:cNvPr id="516" name="Shape 516"/>
          <p:cNvSpPr/>
          <p:nvPr/>
        </p:nvSpPr>
        <p:spPr>
          <a:xfrm rot="1200000">
            <a:off x="3264933" y="2208075"/>
            <a:ext cx="381000" cy="3321880"/>
          </a:xfrm>
          <a:prstGeom prst="upArrow">
            <a:avLst>
              <a:gd name="adj1" fmla="val 50000"/>
              <a:gd name="adj2" fmla="val 50000"/>
            </a:avLst>
          </a:prstGeom>
          <a:solidFill>
            <a:srgbClr val="FFFF0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517" name="Shape 517"/>
          <p:cNvSpPr/>
          <p:nvPr/>
        </p:nvSpPr>
        <p:spPr>
          <a:xfrm rot="-1200000" flipH="1">
            <a:off x="5946324" y="2407806"/>
            <a:ext cx="304800" cy="2743200"/>
          </a:xfrm>
          <a:prstGeom prst="down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76200" y="152400"/>
            <a:ext cx="89154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What is an inode ?</a:t>
            </a:r>
            <a:endParaRPr sz="2160" b="1" i="0" u="none" strike="noStrike" cap="small">
              <a:solidFill>
                <a:schemeClr val="dk2"/>
              </a:solidFill>
              <a:latin typeface="Book Antiqua"/>
              <a:ea typeface="Book Antiqua"/>
              <a:cs typeface="Book Antiqua"/>
              <a:sym typeface="Book Antiqua"/>
            </a:endParaRPr>
          </a:p>
        </p:txBody>
      </p:sp>
      <p:sp>
        <p:nvSpPr>
          <p:cNvPr id="523" name="Shape 523"/>
          <p:cNvSpPr txBox="1">
            <a:spLocks noGrp="1"/>
          </p:cNvSpPr>
          <p:nvPr>
            <p:ph type="body" idx="1"/>
          </p:nvPr>
        </p:nvSpPr>
        <p:spPr>
          <a:xfrm>
            <a:off x="0" y="609600"/>
            <a:ext cx="9067800" cy="62484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An inode is a data structure in the kernel associated with a file or directory</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The inode details of a file or directory can be printed by using the stat command</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In particular the inode contains</a:t>
            </a:r>
            <a:endParaRPr/>
          </a:p>
          <a:p>
            <a:pPr marL="640080" marR="0" lvl="1" indent="-284480" algn="l" rtl="0">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Type namely whether it is a file, directory or a symbolic link</a:t>
            </a:r>
            <a:endParaRPr/>
          </a:p>
          <a:p>
            <a:pPr marL="640080" marR="0" lvl="1" indent="-284480" algn="l" rtl="0">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Device ID where the file is stored</a:t>
            </a:r>
            <a:endParaRPr/>
          </a:p>
          <a:p>
            <a:pPr marL="640080" marR="0" lvl="1" indent="-284480" algn="l" rtl="0">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The User ID of the owner of the file</a:t>
            </a:r>
            <a:endParaRPr/>
          </a:p>
          <a:p>
            <a:pPr marL="640080" marR="0" lvl="1" indent="-284480" algn="l" rtl="0">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The Group ID of the group to which the user belongs</a:t>
            </a:r>
            <a:endParaRPr/>
          </a:p>
          <a:p>
            <a:pPr marL="640080" marR="0" lvl="1" indent="-284480" algn="l" rtl="0">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Number of links to the file</a:t>
            </a:r>
            <a:endParaRPr/>
          </a:p>
          <a:p>
            <a:pPr marL="640080" marR="0" lvl="1" indent="-284480" algn="l" rtl="0">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Last Access Time</a:t>
            </a:r>
            <a:endParaRPr/>
          </a:p>
          <a:p>
            <a:pPr marL="640080" marR="0" lvl="1" indent="-284480" algn="l" rtl="0">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Last Modification Time</a:t>
            </a:r>
            <a:endParaRPr/>
          </a:p>
          <a:p>
            <a:pPr marL="640080" marR="0" lvl="1" indent="-284480" algn="l" rtl="0">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Last Change Time</a:t>
            </a:r>
            <a:endParaRPr/>
          </a:p>
          <a:p>
            <a:pPr marL="640080" marR="0" lvl="1" indent="-284480" algn="l" rtl="0">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Pointers to the Data blocks which have the data associated </a:t>
            </a:r>
            <a:endParaRPr/>
          </a:p>
          <a:p>
            <a:pPr marL="640080" marR="0" lvl="1" indent="-284480" algn="l" rtl="0">
              <a:spcBef>
                <a:spcPts val="420"/>
              </a:spcBef>
              <a:spcAft>
                <a:spcPts val="0"/>
              </a:spcAft>
              <a:buClr>
                <a:schemeClr val="accent1"/>
              </a:buClr>
              <a:buFont typeface="Noto Sans Symbols"/>
              <a:buNone/>
            </a:pPr>
            <a:r>
              <a:rPr lang="en-US" sz="2100" b="0" i="0" u="none" strike="noStrike" cap="none">
                <a:solidFill>
                  <a:schemeClr val="dk1"/>
                </a:solidFill>
                <a:latin typeface="Book Antiqua"/>
                <a:ea typeface="Book Antiqua"/>
                <a:cs typeface="Book Antiqua"/>
                <a:sym typeface="Book Antiqua"/>
              </a:rPr>
              <a:t>     with the file</a:t>
            </a:r>
            <a:endParaRPr/>
          </a:p>
          <a:p>
            <a:pPr marL="640080" marR="0" lvl="1" indent="-177800" algn="l" rtl="0">
              <a:spcBef>
                <a:spcPts val="420"/>
              </a:spcBef>
              <a:spcAft>
                <a:spcPts val="0"/>
              </a:spcAft>
              <a:buClr>
                <a:schemeClr val="accent1"/>
              </a:buClr>
              <a:buSzPts val="1680"/>
              <a:buFont typeface="Noto Sans Symbols"/>
              <a:buNone/>
            </a:pPr>
            <a:endParaRPr sz="21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Shape 528"/>
          <p:cNvSpPr txBox="1">
            <a:spLocks noGrp="1"/>
          </p:cNvSpPr>
          <p:nvPr>
            <p:ph type="title"/>
          </p:nvPr>
        </p:nvSpPr>
        <p:spPr>
          <a:xfrm>
            <a:off x="76200" y="152400"/>
            <a:ext cx="89154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What is an inode ?</a:t>
            </a:r>
            <a:endParaRPr sz="2160" b="1" i="0" u="none" strike="noStrike" cap="small">
              <a:solidFill>
                <a:schemeClr val="dk2"/>
              </a:solidFill>
              <a:latin typeface="Book Antiqua"/>
              <a:ea typeface="Book Antiqua"/>
              <a:cs typeface="Book Antiqua"/>
              <a:sym typeface="Book Antiqua"/>
            </a:endParaRPr>
          </a:p>
        </p:txBody>
      </p:sp>
      <p:sp>
        <p:nvSpPr>
          <p:cNvPr id="529" name="Shape 529"/>
          <p:cNvSpPr txBox="1">
            <a:spLocks noGrp="1"/>
          </p:cNvSpPr>
          <p:nvPr>
            <p:ph type="body" idx="1"/>
          </p:nvPr>
        </p:nvSpPr>
        <p:spPr>
          <a:xfrm>
            <a:off x="0" y="609600"/>
            <a:ext cx="9067800" cy="62484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[v_bhaskaran@ssh ~]$ stat 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File: `pipe.c'</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Size: 483             Blocks: 8          IO Block: 4096   regular file</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Device: 803h/2051d      Inode: 30541075    Links: 1</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Access: (0664/-rw-rw-r--)  </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Uid: ( 2035/v_bhaskaran)   </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Gid: ( 2056/v_bhaskaran)</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Access: 2017-03-17 14:13:13.041170659 +0530</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Modify: 2017-03-17 14:13:11.379170661 +0530</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Change: 2017-03-17 14:13:11.387170661 +0530</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[v_bhaskaran@ssh ~]$</a:t>
            </a:r>
            <a:endParaRPr sz="2400" b="0" i="0" u="none" strike="noStrike" cap="none">
              <a:solidFill>
                <a:schemeClr val="dk1"/>
              </a:solidFill>
              <a:latin typeface="Book Antiqua"/>
              <a:ea typeface="Book Antiqua"/>
              <a:cs typeface="Book Antiqua"/>
              <a:sym typeface="Book Antiqua"/>
            </a:endParaRPr>
          </a:p>
        </p:txBody>
      </p:sp>
      <p:sp>
        <p:nvSpPr>
          <p:cNvPr id="530" name="Shape 530"/>
          <p:cNvSpPr/>
          <p:nvPr/>
        </p:nvSpPr>
        <p:spPr>
          <a:xfrm>
            <a:off x="5029200" y="2819400"/>
            <a:ext cx="1752600" cy="457200"/>
          </a:xfrm>
          <a:prstGeom prst="wedgeRoundRectCallout">
            <a:avLst>
              <a:gd name="adj1" fmla="val -55413"/>
              <a:gd name="adj2" fmla="val -152000"/>
              <a:gd name="adj3"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Inode Number</a:t>
            </a:r>
            <a:endParaRPr sz="1800">
              <a:solidFill>
                <a:schemeClr val="lt1"/>
              </a:solidFill>
              <a:latin typeface="Book Antiqua"/>
              <a:ea typeface="Book Antiqua"/>
              <a:cs typeface="Book Antiqua"/>
              <a:sym typeface="Book Antiqu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76200" y="152400"/>
            <a:ext cx="89154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160" b="1" i="0" u="none" strike="noStrike" cap="small">
                <a:solidFill>
                  <a:schemeClr val="dk2"/>
                </a:solidFill>
                <a:latin typeface="Book Antiqua"/>
                <a:ea typeface="Book Antiqua"/>
                <a:cs typeface="Book Antiqua"/>
                <a:sym typeface="Book Antiqua"/>
              </a:rPr>
              <a:t>Inode information of a directory</a:t>
            </a:r>
            <a:endParaRPr sz="2160" b="1" i="0" u="none" strike="noStrike" cap="small">
              <a:solidFill>
                <a:schemeClr val="dk2"/>
              </a:solidFill>
              <a:latin typeface="Book Antiqua"/>
              <a:ea typeface="Book Antiqua"/>
              <a:cs typeface="Book Antiqua"/>
              <a:sym typeface="Book Antiqua"/>
            </a:endParaRPr>
          </a:p>
        </p:txBody>
      </p:sp>
      <p:sp>
        <p:nvSpPr>
          <p:cNvPr id="536" name="Shape 536"/>
          <p:cNvSpPr txBox="1">
            <a:spLocks noGrp="1"/>
          </p:cNvSpPr>
          <p:nvPr>
            <p:ph type="body" idx="1"/>
          </p:nvPr>
        </p:nvSpPr>
        <p:spPr>
          <a:xfrm>
            <a:off x="0" y="609600"/>
            <a:ext cx="9067800" cy="62484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[v_bhaskaran@ssh ~]$ stat CPRGMS</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File: `CPRGMS'</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Size: 4096            Blocks: 8          IO Block: 4096   directory</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Device: 803h/2051d      Inode: 30541089    Links: 2</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Access: (0775/drwxrwxr-x)  </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Uid: ( 2035/v_bhaskaran)   </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Gid: ( 2056/v_bhaskaran)</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Access: 2017-03-18 11:56:13.489080727 +0530</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Modify: 2017-03-18 11:56:13.489080727 +0530</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Change: 2017-03-18 11:56:13.489080727 +0530</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[v_bhaskaran@ssh ~]$</a:t>
            </a:r>
            <a:endParaRPr sz="2400" b="0" i="0" u="none" strike="noStrike" cap="none">
              <a:solidFill>
                <a:schemeClr val="dk1"/>
              </a:solidFill>
              <a:latin typeface="Book Antiqua"/>
              <a:ea typeface="Book Antiqua"/>
              <a:cs typeface="Book Antiqua"/>
              <a:sym typeface="Book Antiqua"/>
            </a:endParaRPr>
          </a:p>
        </p:txBody>
      </p:sp>
      <p:sp>
        <p:nvSpPr>
          <p:cNvPr id="537" name="Shape 537"/>
          <p:cNvSpPr/>
          <p:nvPr/>
        </p:nvSpPr>
        <p:spPr>
          <a:xfrm>
            <a:off x="6324600" y="3200400"/>
            <a:ext cx="1752600" cy="457200"/>
          </a:xfrm>
          <a:prstGeom prst="wedgeRoundRectCallout">
            <a:avLst>
              <a:gd name="adj1" fmla="val -140978"/>
              <a:gd name="adj2" fmla="val -234000"/>
              <a:gd name="adj3"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Inode Number</a:t>
            </a:r>
            <a:endParaRPr sz="1800">
              <a:solidFill>
                <a:schemeClr val="lt1"/>
              </a:solidFill>
              <a:latin typeface="Book Antiqua"/>
              <a:ea typeface="Book Antiqua"/>
              <a:cs typeface="Book Antiqua"/>
              <a:sym typeface="Book Antiqu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152400" y="1524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Inode and data blocks</a:t>
            </a:r>
            <a:endParaRPr sz="2520" b="1" i="0" u="none" strike="noStrike" cap="small">
              <a:solidFill>
                <a:schemeClr val="dk2"/>
              </a:solidFill>
              <a:latin typeface="Book Antiqua"/>
              <a:ea typeface="Book Antiqua"/>
              <a:cs typeface="Book Antiqua"/>
              <a:sym typeface="Book Antiqua"/>
            </a:endParaRPr>
          </a:p>
        </p:txBody>
      </p:sp>
      <p:sp>
        <p:nvSpPr>
          <p:cNvPr id="543" name="Shape 543"/>
          <p:cNvSpPr/>
          <p:nvPr/>
        </p:nvSpPr>
        <p:spPr>
          <a:xfrm>
            <a:off x="152400" y="2514600"/>
            <a:ext cx="1295400" cy="9906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Book Antiqua"/>
                <a:ea typeface="Book Antiqua"/>
                <a:cs typeface="Book Antiqua"/>
                <a:sym typeface="Book Antiqua"/>
              </a:rPr>
              <a:t>INODE</a:t>
            </a:r>
            <a:endParaRPr sz="2000" b="1">
              <a:solidFill>
                <a:schemeClr val="lt1"/>
              </a:solidFill>
              <a:latin typeface="Book Antiqua"/>
              <a:ea typeface="Book Antiqua"/>
              <a:cs typeface="Book Antiqua"/>
              <a:sym typeface="Book Antiqua"/>
            </a:endParaRPr>
          </a:p>
        </p:txBody>
      </p:sp>
      <p:sp>
        <p:nvSpPr>
          <p:cNvPr id="544" name="Shape 544"/>
          <p:cNvSpPr/>
          <p:nvPr/>
        </p:nvSpPr>
        <p:spPr>
          <a:xfrm>
            <a:off x="1905000" y="1219200"/>
            <a:ext cx="1600200" cy="6096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Pointers to Data Blocks</a:t>
            </a:r>
            <a:endParaRPr/>
          </a:p>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(Direct)</a:t>
            </a:r>
            <a:endParaRPr sz="1200" b="1">
              <a:solidFill>
                <a:schemeClr val="lt1"/>
              </a:solidFill>
              <a:latin typeface="Book Antiqua"/>
              <a:ea typeface="Book Antiqua"/>
              <a:cs typeface="Book Antiqua"/>
              <a:sym typeface="Book Antiqua"/>
            </a:endParaRPr>
          </a:p>
        </p:txBody>
      </p:sp>
      <p:sp>
        <p:nvSpPr>
          <p:cNvPr id="545" name="Shape 545"/>
          <p:cNvSpPr/>
          <p:nvPr/>
        </p:nvSpPr>
        <p:spPr>
          <a:xfrm>
            <a:off x="2209800" y="2667000"/>
            <a:ext cx="1676400" cy="7620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br>
              <a:rPr lang="en-US" sz="1600">
                <a:solidFill>
                  <a:schemeClr val="lt1"/>
                </a:solidFill>
                <a:latin typeface="Book Antiqua"/>
                <a:ea typeface="Book Antiqua"/>
                <a:cs typeface="Book Antiqua"/>
                <a:sym typeface="Book Antiqua"/>
              </a:rPr>
            </a:br>
            <a:r>
              <a:rPr lang="en-US" sz="1200" b="1">
                <a:solidFill>
                  <a:schemeClr val="lt1"/>
                </a:solidFill>
                <a:latin typeface="Book Antiqua"/>
                <a:ea typeface="Book Antiqua"/>
                <a:cs typeface="Book Antiqua"/>
                <a:sym typeface="Book Antiqua"/>
              </a:rPr>
              <a:t>Pointers to Pointers to  Data Blocks</a:t>
            </a:r>
            <a:endParaRPr/>
          </a:p>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(Single Indirect)</a:t>
            </a:r>
            <a:endParaRPr/>
          </a:p>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546" name="Shape 546"/>
          <p:cNvSpPr/>
          <p:nvPr/>
        </p:nvSpPr>
        <p:spPr>
          <a:xfrm>
            <a:off x="152400" y="4343400"/>
            <a:ext cx="1371600" cy="1219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br>
              <a:rPr lang="en-US" sz="1600">
                <a:solidFill>
                  <a:schemeClr val="lt1"/>
                </a:solidFill>
                <a:latin typeface="Book Antiqua"/>
                <a:ea typeface="Book Antiqua"/>
                <a:cs typeface="Book Antiqua"/>
                <a:sym typeface="Book Antiqua"/>
              </a:rPr>
            </a:br>
            <a:r>
              <a:rPr lang="en-US" sz="1200" b="1">
                <a:solidFill>
                  <a:schemeClr val="lt1"/>
                </a:solidFill>
                <a:latin typeface="Book Antiqua"/>
                <a:ea typeface="Book Antiqua"/>
                <a:cs typeface="Book Antiqua"/>
                <a:sym typeface="Book Antiqua"/>
              </a:rPr>
              <a:t>Pointers to Pointers to Pointers to  Data Blocks</a:t>
            </a:r>
            <a:endParaRPr/>
          </a:p>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(Double Indirect)</a:t>
            </a:r>
            <a:endParaRPr/>
          </a:p>
          <a:p>
            <a:pPr marL="0" marR="0" lvl="0" indent="0" algn="ctr" rtl="0">
              <a:spcBef>
                <a:spcPts val="0"/>
              </a:spcBef>
              <a:spcAft>
                <a:spcPts val="0"/>
              </a:spcAft>
              <a:buNone/>
            </a:pPr>
            <a:endParaRPr sz="1200" b="1">
              <a:solidFill>
                <a:schemeClr val="lt1"/>
              </a:solidFill>
              <a:latin typeface="Century Schoolbook"/>
              <a:ea typeface="Century Schoolbook"/>
              <a:cs typeface="Century Schoolbook"/>
              <a:sym typeface="Century Schoolbook"/>
            </a:endParaRPr>
          </a:p>
        </p:txBody>
      </p:sp>
      <p:sp>
        <p:nvSpPr>
          <p:cNvPr id="547" name="Shape 547"/>
          <p:cNvSpPr/>
          <p:nvPr/>
        </p:nvSpPr>
        <p:spPr>
          <a:xfrm>
            <a:off x="4419600" y="381000"/>
            <a:ext cx="1371600" cy="13716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228600" marR="0" lvl="2" indent="-63500" algn="l" rtl="0">
              <a:lnSpc>
                <a:spcPct val="75000"/>
              </a:lnSpc>
              <a:spcBef>
                <a:spcPts val="80"/>
              </a:spcBef>
              <a:spcAft>
                <a:spcPts val="0"/>
              </a:spcAft>
              <a:buClr>
                <a:schemeClr val="dk1"/>
              </a:buClr>
              <a:buSzPts val="800"/>
              <a:buFont typeface="Century Schoolbook"/>
              <a:buNone/>
            </a:pPr>
            <a:endParaRPr sz="8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228600" marR="0" lvl="2" indent="-50800" algn="l" rtl="0">
              <a:lnSpc>
                <a:spcPct val="75000"/>
              </a:lnSpc>
              <a:spcBef>
                <a:spcPts val="80"/>
              </a:spcBef>
              <a:spcAft>
                <a:spcPts val="0"/>
              </a:spcAft>
              <a:buClr>
                <a:schemeClr val="dk1"/>
              </a:buClr>
              <a:buSzPts val="1000"/>
              <a:buFont typeface="Century Schoolbook"/>
              <a:buNone/>
            </a:pPr>
            <a:endParaRPr sz="10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10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Century Schoolbook"/>
              <a:ea typeface="Century Schoolbook"/>
              <a:cs typeface="Century Schoolbook"/>
              <a:sym typeface="Century Schoolbook"/>
            </a:endParaRPr>
          </a:p>
          <a:p>
            <a:pPr marL="228600" marR="0" lvl="2" indent="-88900" algn="l" rtl="0">
              <a:lnSpc>
                <a:spcPct val="75000"/>
              </a:lnSpc>
              <a:spcBef>
                <a:spcPts val="80"/>
              </a:spcBef>
              <a:spcAft>
                <a:spcPts val="0"/>
              </a:spcAft>
              <a:buClr>
                <a:schemeClr val="dk1"/>
              </a:buClr>
              <a:buSzPts val="400"/>
              <a:buFont typeface="Century Schoolbook"/>
              <a:buNone/>
            </a:pPr>
            <a:endParaRPr sz="400" b="0" i="0" u="none" strike="noStrike" cap="none">
              <a:solidFill>
                <a:schemeClr val="dk1"/>
              </a:solidFill>
              <a:latin typeface="Century Schoolbook"/>
              <a:ea typeface="Century Schoolbook"/>
              <a:cs typeface="Century Schoolbook"/>
              <a:sym typeface="Century Schoolbook"/>
            </a:endParaRPr>
          </a:p>
          <a:p>
            <a:pPr marL="114300" marR="0" lvl="1" indent="0" algn="l" rtl="0">
              <a:lnSpc>
                <a:spcPct val="75000"/>
              </a:lnSpc>
              <a:spcBef>
                <a:spcPts val="4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228600" marR="0" lvl="2" indent="-114300" algn="l" rtl="0">
              <a:lnSpc>
                <a:spcPct val="75000"/>
              </a:lnSpc>
              <a:spcBef>
                <a:spcPts val="80"/>
              </a:spcBef>
              <a:spcAft>
                <a:spcPts val="0"/>
              </a:spcAft>
              <a:buClr>
                <a:schemeClr val="dk1"/>
              </a:buClr>
              <a:buSzPts val="1200"/>
              <a:buFont typeface="Book Antiqua"/>
              <a:buChar char="•"/>
            </a:pPr>
            <a:r>
              <a:rPr lang="en-US" sz="1200" b="0" i="0" u="none" strike="noStrike" cap="none">
                <a:solidFill>
                  <a:schemeClr val="dk1"/>
                </a:solidFill>
                <a:latin typeface="Book Antiqua"/>
                <a:ea typeface="Book Antiqua"/>
                <a:cs typeface="Book Antiqua"/>
                <a:sym typeface="Book Antiqua"/>
              </a:rPr>
              <a:t>Data</a:t>
            </a:r>
            <a:endParaRPr sz="12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12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228600" marR="0" lvl="2" indent="-114300" algn="l" rtl="0">
              <a:lnSpc>
                <a:spcPct val="75000"/>
              </a:lnSpc>
              <a:spcBef>
                <a:spcPts val="80"/>
              </a:spcBef>
              <a:spcAft>
                <a:spcPts val="0"/>
              </a:spcAft>
              <a:buClr>
                <a:schemeClr val="dk1"/>
              </a:buClr>
              <a:buSzPts val="1200"/>
              <a:buFont typeface="Book Antiqua"/>
              <a:buChar char="•"/>
            </a:pPr>
            <a:r>
              <a:rPr lang="en-US" sz="1200" b="0" i="0" u="none" strike="noStrike" cap="none">
                <a:solidFill>
                  <a:schemeClr val="dk1"/>
                </a:solidFill>
                <a:latin typeface="Book Antiqua"/>
                <a:ea typeface="Book Antiqua"/>
                <a:cs typeface="Book Antiqua"/>
                <a:sym typeface="Book Antiqua"/>
              </a:rPr>
              <a:t>Data</a:t>
            </a:r>
            <a:endParaRPr sz="1200" b="0" i="0" u="none" strike="noStrike" cap="none">
              <a:solidFill>
                <a:schemeClr val="dk1"/>
              </a:solidFill>
              <a:latin typeface="Book Antiqua"/>
              <a:ea typeface="Book Antiqua"/>
              <a:cs typeface="Book Antiqua"/>
              <a:sym typeface="Book Antiqua"/>
            </a:endParaRPr>
          </a:p>
        </p:txBody>
      </p:sp>
      <p:sp>
        <p:nvSpPr>
          <p:cNvPr id="548" name="Shape 548"/>
          <p:cNvSpPr/>
          <p:nvPr/>
        </p:nvSpPr>
        <p:spPr>
          <a:xfrm>
            <a:off x="4572000" y="609600"/>
            <a:ext cx="1371600" cy="13716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228600" marR="0" lvl="2" indent="-63500" algn="l" rtl="0">
              <a:lnSpc>
                <a:spcPct val="75000"/>
              </a:lnSpc>
              <a:spcBef>
                <a:spcPts val="80"/>
              </a:spcBef>
              <a:spcAft>
                <a:spcPts val="0"/>
              </a:spcAft>
              <a:buClr>
                <a:schemeClr val="dk1"/>
              </a:buClr>
              <a:buSzPts val="800"/>
              <a:buFont typeface="Century Schoolbook"/>
              <a:buNone/>
            </a:pPr>
            <a:endParaRPr sz="8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228600" marR="0" lvl="2" indent="-50800" algn="l" rtl="0">
              <a:lnSpc>
                <a:spcPct val="75000"/>
              </a:lnSpc>
              <a:spcBef>
                <a:spcPts val="80"/>
              </a:spcBef>
              <a:spcAft>
                <a:spcPts val="0"/>
              </a:spcAft>
              <a:buClr>
                <a:schemeClr val="dk1"/>
              </a:buClr>
              <a:buSzPts val="1000"/>
              <a:buFont typeface="Century Schoolbook"/>
              <a:buNone/>
            </a:pPr>
            <a:endParaRPr sz="10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10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Century Schoolbook"/>
              <a:ea typeface="Century Schoolbook"/>
              <a:cs typeface="Century Schoolbook"/>
              <a:sym typeface="Century Schoolbook"/>
            </a:endParaRPr>
          </a:p>
          <a:p>
            <a:pPr marL="228600" marR="0" lvl="2" indent="-88900" algn="l" rtl="0">
              <a:lnSpc>
                <a:spcPct val="75000"/>
              </a:lnSpc>
              <a:spcBef>
                <a:spcPts val="80"/>
              </a:spcBef>
              <a:spcAft>
                <a:spcPts val="0"/>
              </a:spcAft>
              <a:buClr>
                <a:schemeClr val="dk1"/>
              </a:buClr>
              <a:buSzPts val="400"/>
              <a:buFont typeface="Century Schoolbook"/>
              <a:buNone/>
            </a:pPr>
            <a:endParaRPr sz="400" b="0" i="0" u="none" strike="noStrike" cap="none">
              <a:solidFill>
                <a:schemeClr val="dk1"/>
              </a:solidFill>
              <a:latin typeface="Century Schoolbook"/>
              <a:ea typeface="Century Schoolbook"/>
              <a:cs typeface="Century Schoolbook"/>
              <a:sym typeface="Century Schoolbook"/>
            </a:endParaRPr>
          </a:p>
          <a:p>
            <a:pPr marL="114300" marR="0" lvl="1" indent="0" algn="l" rtl="0">
              <a:lnSpc>
                <a:spcPct val="75000"/>
              </a:lnSpc>
              <a:spcBef>
                <a:spcPts val="4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228600" marR="0" lvl="2" indent="-114300" algn="l" rtl="0">
              <a:lnSpc>
                <a:spcPct val="75000"/>
              </a:lnSpc>
              <a:spcBef>
                <a:spcPts val="80"/>
              </a:spcBef>
              <a:spcAft>
                <a:spcPts val="0"/>
              </a:spcAft>
              <a:buClr>
                <a:schemeClr val="dk1"/>
              </a:buClr>
              <a:buSzPts val="1200"/>
              <a:buFont typeface="Book Antiqua"/>
              <a:buChar char="•"/>
            </a:pPr>
            <a:r>
              <a:rPr lang="en-US" sz="1200" b="0" i="0" u="none" strike="noStrike" cap="none">
                <a:solidFill>
                  <a:schemeClr val="dk1"/>
                </a:solidFill>
                <a:latin typeface="Book Antiqua"/>
                <a:ea typeface="Book Antiqua"/>
                <a:cs typeface="Book Antiqua"/>
                <a:sym typeface="Book Antiqua"/>
              </a:rPr>
              <a:t>Data</a:t>
            </a:r>
            <a:endParaRPr sz="12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12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228600" marR="0" lvl="2" indent="-114300" algn="l" rtl="0">
              <a:lnSpc>
                <a:spcPct val="75000"/>
              </a:lnSpc>
              <a:spcBef>
                <a:spcPts val="80"/>
              </a:spcBef>
              <a:spcAft>
                <a:spcPts val="0"/>
              </a:spcAft>
              <a:buClr>
                <a:schemeClr val="dk1"/>
              </a:buClr>
              <a:buSzPts val="1200"/>
              <a:buFont typeface="Book Antiqua"/>
              <a:buChar char="•"/>
            </a:pPr>
            <a:r>
              <a:rPr lang="en-US" sz="1200" b="0" i="0" u="none" strike="noStrike" cap="none">
                <a:solidFill>
                  <a:schemeClr val="dk1"/>
                </a:solidFill>
                <a:latin typeface="Book Antiqua"/>
                <a:ea typeface="Book Antiqua"/>
                <a:cs typeface="Book Antiqua"/>
                <a:sym typeface="Book Antiqua"/>
              </a:rPr>
              <a:t>Data</a:t>
            </a:r>
            <a:endParaRPr sz="1200" b="0" i="0" u="none" strike="noStrike" cap="none">
              <a:solidFill>
                <a:schemeClr val="dk1"/>
              </a:solidFill>
              <a:latin typeface="Book Antiqua"/>
              <a:ea typeface="Book Antiqua"/>
              <a:cs typeface="Book Antiqua"/>
              <a:sym typeface="Book Antiqua"/>
            </a:endParaRPr>
          </a:p>
        </p:txBody>
      </p:sp>
      <p:grpSp>
        <p:nvGrpSpPr>
          <p:cNvPr id="549" name="Shape 549"/>
          <p:cNvGrpSpPr/>
          <p:nvPr/>
        </p:nvGrpSpPr>
        <p:grpSpPr>
          <a:xfrm>
            <a:off x="4267200" y="228600"/>
            <a:ext cx="1676400" cy="1676400"/>
            <a:chOff x="4267200" y="228600"/>
            <a:chExt cx="1676400" cy="1676400"/>
          </a:xfrm>
        </p:grpSpPr>
        <p:sp>
          <p:nvSpPr>
            <p:cNvPr id="550" name="Shape 550"/>
            <p:cNvSpPr/>
            <p:nvPr/>
          </p:nvSpPr>
          <p:spPr>
            <a:xfrm>
              <a:off x="4267200" y="228600"/>
              <a:ext cx="1371600" cy="13716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chemeClr val="dk1"/>
                </a:buClr>
                <a:buSzPts val="1800"/>
                <a:buFont typeface="Century Schoolbook"/>
                <a:buChar char="•"/>
              </a:pPr>
              <a:r>
                <a:rPr lang="en-US" sz="1800" b="0" i="0" u="none" strike="noStrike" cap="none">
                  <a:solidFill>
                    <a:schemeClr val="dk1"/>
                  </a:solidFill>
                  <a:latin typeface="Century Schoolbook"/>
                  <a:ea typeface="Century Schoolbook"/>
                  <a:cs typeface="Century Schoolbook"/>
                  <a:sym typeface="Century Schoolbook"/>
                </a:rPr>
                <a:t>Data Blocks</a:t>
              </a:r>
              <a:endParaRPr sz="1800" b="0" i="0" u="none" strike="noStrike" cap="none">
                <a:solidFill>
                  <a:schemeClr val="dk1"/>
                </a:solidFill>
                <a:latin typeface="Century Schoolbook"/>
                <a:ea typeface="Century Schoolbook"/>
                <a:cs typeface="Century Schoolbook"/>
                <a:sym typeface="Century Schoolbook"/>
              </a:endParaRPr>
            </a:p>
            <a:p>
              <a:pPr marL="114300" marR="0" lvl="1" indent="0" algn="l" rtl="0">
                <a:lnSpc>
                  <a:spcPct val="75000"/>
                </a:lnSpc>
                <a:spcBef>
                  <a:spcPts val="1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1800"/>
                <a:buFont typeface="Century Schoolbook"/>
                <a:buChar char="•"/>
              </a:pPr>
              <a:r>
                <a:rPr lang="en-US" sz="1800" b="0" i="0" u="none" strike="noStrike" cap="none">
                  <a:solidFill>
                    <a:schemeClr val="dk1"/>
                  </a:solidFill>
                  <a:latin typeface="Century Schoolbook"/>
                  <a:ea typeface="Century Schoolbook"/>
                  <a:cs typeface="Century Schoolbook"/>
                  <a:sym typeface="Century Schoolbook"/>
                </a:rPr>
                <a:t>Data Blocks</a:t>
              </a:r>
              <a:endParaRPr sz="1800" b="0" i="0" u="none" strike="noStrike" cap="none">
                <a:solidFill>
                  <a:schemeClr val="dk1"/>
                </a:solidFill>
                <a:latin typeface="Century Schoolbook"/>
                <a:ea typeface="Century Schoolbook"/>
                <a:cs typeface="Century Schoolbook"/>
                <a:sym typeface="Century Schoolbook"/>
              </a:endParaRPr>
            </a:p>
            <a:p>
              <a:pPr marL="114300" marR="0" lvl="1" indent="0" algn="l" rtl="0">
                <a:lnSpc>
                  <a:spcPct val="75000"/>
                </a:lnSpc>
                <a:spcBef>
                  <a:spcPts val="1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1800"/>
                <a:buFont typeface="Century Schoolbook"/>
                <a:buChar char="•"/>
              </a:pPr>
              <a:r>
                <a:rPr lang="en-US" sz="1800" b="0" i="0" u="none" strike="noStrike" cap="none">
                  <a:solidFill>
                    <a:schemeClr val="dk1"/>
                  </a:solidFill>
                  <a:latin typeface="Century Schoolbook"/>
                  <a:ea typeface="Century Schoolbook"/>
                  <a:cs typeface="Century Schoolbook"/>
                  <a:sym typeface="Century Schoolbook"/>
                </a:rPr>
                <a:t>Data Blocks</a:t>
              </a:r>
              <a:endParaRPr sz="1800" b="0" i="0" u="none" strike="noStrike" cap="none">
                <a:solidFill>
                  <a:schemeClr val="dk1"/>
                </a:solidFill>
                <a:latin typeface="Century Schoolbook"/>
                <a:ea typeface="Century Schoolbook"/>
                <a:cs typeface="Century Schoolbook"/>
                <a:sym typeface="Century Schoolbook"/>
              </a:endParaRPr>
            </a:p>
            <a:p>
              <a:pPr marL="228600" marR="0" lvl="2" indent="0" algn="l" rtl="0">
                <a:lnSpc>
                  <a:spcPct val="75000"/>
                </a:lnSpc>
                <a:spcBef>
                  <a:spcPts val="1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0" algn="l" rtl="0">
                <a:lnSpc>
                  <a:spcPct val="75000"/>
                </a:lnSpc>
                <a:spcBef>
                  <a:spcPts val="1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1800"/>
                <a:buFont typeface="Century Schoolbook"/>
                <a:buChar char="•"/>
              </a:pPr>
              <a:r>
                <a:rPr lang="en-US" sz="1800" b="0" i="0" u="none" strike="noStrike" cap="none">
                  <a:solidFill>
                    <a:schemeClr val="dk1"/>
                  </a:solidFill>
                  <a:latin typeface="Century Schoolbook"/>
                  <a:ea typeface="Century Schoolbook"/>
                  <a:cs typeface="Century Schoolbook"/>
                  <a:sym typeface="Century Schoolbook"/>
                </a:rPr>
                <a:t>Data Blocks</a:t>
              </a:r>
              <a:endParaRPr sz="1800" b="0" i="0" u="none" strike="noStrike" cap="none">
                <a:solidFill>
                  <a:schemeClr val="dk1"/>
                </a:solidFill>
                <a:latin typeface="Century Schoolbook"/>
                <a:ea typeface="Century Schoolbook"/>
                <a:cs typeface="Century Schoolbook"/>
                <a:sym typeface="Century Schoolbook"/>
              </a:endParaRPr>
            </a:p>
            <a:p>
              <a:pPr marL="228600" marR="0" lvl="2" indent="0" algn="l" rtl="0">
                <a:lnSpc>
                  <a:spcPct val="75000"/>
                </a:lnSpc>
                <a:spcBef>
                  <a:spcPts val="1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0" algn="l" rtl="0">
                <a:lnSpc>
                  <a:spcPct val="75000"/>
                </a:lnSpc>
                <a:spcBef>
                  <a:spcPts val="1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1800"/>
                <a:buFont typeface="Century Schoolbook"/>
                <a:buChar char="•"/>
              </a:pPr>
              <a:r>
                <a:rPr lang="en-US" sz="1800" b="0" i="0" u="none" strike="noStrike" cap="none">
                  <a:solidFill>
                    <a:schemeClr val="dk1"/>
                  </a:solidFill>
                  <a:latin typeface="Century Schoolbook"/>
                  <a:ea typeface="Century Schoolbook"/>
                  <a:cs typeface="Century Schoolbook"/>
                  <a:sym typeface="Century Schoolbook"/>
                </a:rPr>
                <a:t>Data Blocks</a:t>
              </a:r>
              <a:endParaRPr sz="1800" b="0" i="0" u="none" strike="noStrike" cap="none">
                <a:solidFill>
                  <a:schemeClr val="dk1"/>
                </a:solidFill>
                <a:latin typeface="Century Schoolbook"/>
                <a:ea typeface="Century Schoolbook"/>
                <a:cs typeface="Century Schoolbook"/>
                <a:sym typeface="Century Schoolbook"/>
              </a:endParaRPr>
            </a:p>
            <a:p>
              <a:pPr marL="228600" marR="0" lvl="2" indent="0" algn="l" rtl="0">
                <a:lnSpc>
                  <a:spcPct val="75000"/>
                </a:lnSpc>
                <a:spcBef>
                  <a:spcPts val="1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0" algn="l" rtl="0">
                <a:lnSpc>
                  <a:spcPct val="75000"/>
                </a:lnSpc>
                <a:spcBef>
                  <a:spcPts val="1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1800"/>
                <a:buFont typeface="Century Schoolbook"/>
                <a:buChar char="•"/>
              </a:pPr>
              <a:r>
                <a:rPr lang="en-US" sz="1800" b="0" i="0" u="none" strike="noStrike" cap="none">
                  <a:solidFill>
                    <a:schemeClr val="dk1"/>
                  </a:solidFill>
                  <a:latin typeface="Century Schoolbook"/>
                  <a:ea typeface="Century Schoolbook"/>
                  <a:cs typeface="Century Schoolbook"/>
                  <a:sym typeface="Century Schoolbook"/>
                </a:rPr>
                <a:t>Data Blocks</a:t>
              </a:r>
              <a:endParaRPr sz="1800" b="0" i="0" u="none" strike="noStrike" cap="none">
                <a:solidFill>
                  <a:schemeClr val="dk1"/>
                </a:solidFill>
                <a:latin typeface="Century Schoolbook"/>
                <a:ea typeface="Century Schoolbook"/>
                <a:cs typeface="Century Schoolbook"/>
                <a:sym typeface="Century Schoolbook"/>
              </a:endParaRPr>
            </a:p>
            <a:p>
              <a:pPr marL="114300" marR="0" lvl="1" indent="0" algn="l" rtl="0">
                <a:lnSpc>
                  <a:spcPct val="75000"/>
                </a:lnSpc>
                <a:spcBef>
                  <a:spcPts val="1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1800"/>
                <a:buFont typeface="Century Schoolbook"/>
                <a:buChar char="•"/>
              </a:pPr>
              <a:r>
                <a:rPr lang="en-US" sz="1800" b="0" i="0" u="none" strike="noStrike" cap="none">
                  <a:solidFill>
                    <a:schemeClr val="dk1"/>
                  </a:solidFill>
                  <a:latin typeface="Century Schoolbook"/>
                  <a:ea typeface="Century Schoolbook"/>
                  <a:cs typeface="Century Schoolbook"/>
                  <a:sym typeface="Century Schoolbook"/>
                </a:rPr>
                <a:t>Data Blocks</a:t>
              </a:r>
              <a:endParaRPr sz="1800" b="0" i="0" u="none" strike="noStrike" cap="none">
                <a:solidFill>
                  <a:schemeClr val="dk1"/>
                </a:solidFill>
                <a:latin typeface="Century Schoolbook"/>
                <a:ea typeface="Century Schoolbook"/>
                <a:cs typeface="Century Schoolbook"/>
                <a:sym typeface="Century Schoolbook"/>
              </a:endParaRPr>
            </a:p>
            <a:p>
              <a:pPr marL="228600" marR="0" lvl="2" indent="-114300" algn="l" rtl="0">
                <a:lnSpc>
                  <a:spcPct val="75000"/>
                </a:lnSpc>
                <a:spcBef>
                  <a:spcPts val="180"/>
                </a:spcBef>
                <a:spcAft>
                  <a:spcPts val="0"/>
                </a:spcAft>
                <a:buClr>
                  <a:schemeClr val="dk1"/>
                </a:buClr>
                <a:buSzPts val="1800"/>
                <a:buFont typeface="Century Schoolbook"/>
                <a:buChar char="•"/>
              </a:pPr>
              <a:r>
                <a:rPr lang="en-US" sz="1800" b="0" i="0" u="none" strike="noStrike" cap="none">
                  <a:solidFill>
                    <a:schemeClr val="dk1"/>
                  </a:solidFill>
                  <a:latin typeface="Century Schoolbook"/>
                  <a:ea typeface="Century Schoolbook"/>
                  <a:cs typeface="Century Schoolbook"/>
                  <a:sym typeface="Century Schoolbook"/>
                </a:rPr>
                <a:t>Data</a:t>
              </a:r>
              <a:endParaRPr sz="1800" b="0" i="0" u="none" strike="noStrike" cap="none">
                <a:solidFill>
                  <a:schemeClr val="dk1"/>
                </a:solidFill>
                <a:latin typeface="Century Schoolbook"/>
                <a:ea typeface="Century Schoolbook"/>
                <a:cs typeface="Century Schoolbook"/>
                <a:sym typeface="Century Schoolbook"/>
              </a:endParaRPr>
            </a:p>
            <a:p>
              <a:pPr marL="114300" marR="0" lvl="1" indent="0" algn="l" rtl="0">
                <a:lnSpc>
                  <a:spcPct val="75000"/>
                </a:lnSpc>
                <a:spcBef>
                  <a:spcPts val="1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1800"/>
                <a:buFont typeface="Century Schoolbook"/>
                <a:buChar char="•"/>
              </a:pPr>
              <a:r>
                <a:rPr lang="en-US" sz="1800" b="0" i="0" u="none" strike="noStrike" cap="none">
                  <a:solidFill>
                    <a:schemeClr val="dk1"/>
                  </a:solidFill>
                  <a:latin typeface="Century Schoolbook"/>
                  <a:ea typeface="Century Schoolbook"/>
                  <a:cs typeface="Century Schoolbook"/>
                  <a:sym typeface="Century Schoolbook"/>
                </a:rPr>
                <a:t>Data Blocks</a:t>
              </a:r>
              <a:endParaRPr sz="1800" b="0" i="0" u="none" strike="noStrike" cap="none">
                <a:solidFill>
                  <a:schemeClr val="dk1"/>
                </a:solidFill>
                <a:latin typeface="Century Schoolbook"/>
                <a:ea typeface="Century Schoolbook"/>
                <a:cs typeface="Century Schoolbook"/>
                <a:sym typeface="Century Schoolbook"/>
              </a:endParaRPr>
            </a:p>
            <a:p>
              <a:pPr marL="228600" marR="0" lvl="2" indent="-114300" algn="l" rtl="0">
                <a:lnSpc>
                  <a:spcPct val="75000"/>
                </a:lnSpc>
                <a:spcBef>
                  <a:spcPts val="180"/>
                </a:spcBef>
                <a:spcAft>
                  <a:spcPts val="0"/>
                </a:spcAft>
                <a:buClr>
                  <a:schemeClr val="dk1"/>
                </a:buClr>
                <a:buSzPts val="1800"/>
                <a:buFont typeface="Century Schoolbook"/>
                <a:buChar char="•"/>
              </a:pPr>
              <a:r>
                <a:rPr lang="en-US" sz="1800" b="0" i="0" u="none" strike="noStrike" cap="none">
                  <a:solidFill>
                    <a:schemeClr val="dk1"/>
                  </a:solidFill>
                  <a:latin typeface="Century Schoolbook"/>
                  <a:ea typeface="Century Schoolbook"/>
                  <a:cs typeface="Century Schoolbook"/>
                  <a:sym typeface="Century Schoolbook"/>
                </a:rPr>
                <a:t>Data</a:t>
              </a:r>
              <a:endParaRPr sz="1800" b="0" i="0" u="none" strike="noStrike" cap="none">
                <a:solidFill>
                  <a:schemeClr val="dk1"/>
                </a:solidFill>
                <a:latin typeface="Century Schoolbook"/>
                <a:ea typeface="Century Schoolbook"/>
                <a:cs typeface="Century Schoolbook"/>
                <a:sym typeface="Century Schoolbook"/>
              </a:endParaRPr>
            </a:p>
          </p:txBody>
        </p:sp>
        <p:sp>
          <p:nvSpPr>
            <p:cNvPr id="551" name="Shape 551"/>
            <p:cNvSpPr/>
            <p:nvPr/>
          </p:nvSpPr>
          <p:spPr>
            <a:xfrm>
              <a:off x="4419600" y="381000"/>
              <a:ext cx="1371600" cy="13716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228600" marR="0" lvl="2" indent="-63500" algn="l" rtl="0">
                <a:lnSpc>
                  <a:spcPct val="75000"/>
                </a:lnSpc>
                <a:spcBef>
                  <a:spcPts val="80"/>
                </a:spcBef>
                <a:spcAft>
                  <a:spcPts val="0"/>
                </a:spcAft>
                <a:buClr>
                  <a:schemeClr val="dk1"/>
                </a:buClr>
                <a:buSzPts val="800"/>
                <a:buFont typeface="Century Schoolbook"/>
                <a:buNone/>
              </a:pPr>
              <a:endParaRPr sz="8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228600" marR="0" lvl="2" indent="-50800" algn="l" rtl="0">
                <a:lnSpc>
                  <a:spcPct val="75000"/>
                </a:lnSpc>
                <a:spcBef>
                  <a:spcPts val="80"/>
                </a:spcBef>
                <a:spcAft>
                  <a:spcPts val="0"/>
                </a:spcAft>
                <a:buClr>
                  <a:schemeClr val="dk1"/>
                </a:buClr>
                <a:buSzPts val="1000"/>
                <a:buFont typeface="Century Schoolbook"/>
                <a:buNone/>
              </a:pPr>
              <a:endParaRPr sz="10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10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Century Schoolbook"/>
                <a:ea typeface="Century Schoolbook"/>
                <a:cs typeface="Century Schoolbook"/>
                <a:sym typeface="Century Schoolbook"/>
              </a:endParaRPr>
            </a:p>
            <a:p>
              <a:pPr marL="228600" marR="0" lvl="2" indent="-88900" algn="l" rtl="0">
                <a:lnSpc>
                  <a:spcPct val="75000"/>
                </a:lnSpc>
                <a:spcBef>
                  <a:spcPts val="80"/>
                </a:spcBef>
                <a:spcAft>
                  <a:spcPts val="0"/>
                </a:spcAft>
                <a:buClr>
                  <a:schemeClr val="dk1"/>
                </a:buClr>
                <a:buSzPts val="400"/>
                <a:buFont typeface="Century Schoolbook"/>
                <a:buNone/>
              </a:pPr>
              <a:endParaRPr sz="400" b="0" i="0" u="none" strike="noStrike" cap="none">
                <a:solidFill>
                  <a:schemeClr val="dk1"/>
                </a:solidFill>
                <a:latin typeface="Century Schoolbook"/>
                <a:ea typeface="Century Schoolbook"/>
                <a:cs typeface="Century Schoolbook"/>
                <a:sym typeface="Century Schoolbook"/>
              </a:endParaRPr>
            </a:p>
            <a:p>
              <a:pPr marL="114300" marR="0" lvl="1" indent="0" algn="l" rtl="0">
                <a:lnSpc>
                  <a:spcPct val="75000"/>
                </a:lnSpc>
                <a:spcBef>
                  <a:spcPts val="4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228600" marR="0" lvl="2" indent="-114300" algn="l" rtl="0">
                <a:lnSpc>
                  <a:spcPct val="75000"/>
                </a:lnSpc>
                <a:spcBef>
                  <a:spcPts val="80"/>
                </a:spcBef>
                <a:spcAft>
                  <a:spcPts val="0"/>
                </a:spcAft>
                <a:buClr>
                  <a:schemeClr val="dk1"/>
                </a:buClr>
                <a:buSzPts val="1200"/>
                <a:buFont typeface="Book Antiqua"/>
                <a:buChar char="•"/>
              </a:pPr>
              <a:r>
                <a:rPr lang="en-US" sz="1200" b="0" i="0" u="none" strike="noStrike" cap="none">
                  <a:solidFill>
                    <a:schemeClr val="dk1"/>
                  </a:solidFill>
                  <a:latin typeface="Book Antiqua"/>
                  <a:ea typeface="Book Antiqua"/>
                  <a:cs typeface="Book Antiqua"/>
                  <a:sym typeface="Book Antiqua"/>
                </a:rPr>
                <a:t>Data</a:t>
              </a:r>
              <a:endParaRPr sz="12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12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228600" marR="0" lvl="2" indent="-114300" algn="l" rtl="0">
                <a:lnSpc>
                  <a:spcPct val="75000"/>
                </a:lnSpc>
                <a:spcBef>
                  <a:spcPts val="80"/>
                </a:spcBef>
                <a:spcAft>
                  <a:spcPts val="0"/>
                </a:spcAft>
                <a:buClr>
                  <a:schemeClr val="dk1"/>
                </a:buClr>
                <a:buSzPts val="1200"/>
                <a:buFont typeface="Book Antiqua"/>
                <a:buChar char="•"/>
              </a:pPr>
              <a:r>
                <a:rPr lang="en-US" sz="1200" b="0" i="0" u="none" strike="noStrike" cap="none">
                  <a:solidFill>
                    <a:schemeClr val="dk1"/>
                  </a:solidFill>
                  <a:latin typeface="Book Antiqua"/>
                  <a:ea typeface="Book Antiqua"/>
                  <a:cs typeface="Book Antiqua"/>
                  <a:sym typeface="Book Antiqua"/>
                </a:rPr>
                <a:t>Data</a:t>
              </a:r>
              <a:endParaRPr sz="1200" b="0" i="0" u="none" strike="noStrike" cap="none">
                <a:solidFill>
                  <a:schemeClr val="dk1"/>
                </a:solidFill>
                <a:latin typeface="Book Antiqua"/>
                <a:ea typeface="Book Antiqua"/>
                <a:cs typeface="Book Antiqua"/>
                <a:sym typeface="Book Antiqua"/>
              </a:endParaRPr>
            </a:p>
          </p:txBody>
        </p:sp>
        <p:sp>
          <p:nvSpPr>
            <p:cNvPr id="552" name="Shape 552"/>
            <p:cNvSpPr/>
            <p:nvPr/>
          </p:nvSpPr>
          <p:spPr>
            <a:xfrm>
              <a:off x="4572000" y="533400"/>
              <a:ext cx="1371600" cy="1371600"/>
            </a:xfrm>
            <a:custGeom>
              <a:avLst/>
              <a:gdLst/>
              <a:ahLst/>
              <a:cxnLst/>
              <a:rect l="0" t="0" r="0" b="0"/>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228600" marR="0" lvl="2" indent="-63500" algn="l" rtl="0">
                <a:lnSpc>
                  <a:spcPct val="75000"/>
                </a:lnSpc>
                <a:spcBef>
                  <a:spcPts val="80"/>
                </a:spcBef>
                <a:spcAft>
                  <a:spcPts val="0"/>
                </a:spcAft>
                <a:buClr>
                  <a:schemeClr val="dk1"/>
                </a:buClr>
                <a:buSzPts val="800"/>
                <a:buFont typeface="Century Schoolbook"/>
                <a:buNone/>
              </a:pPr>
              <a:endParaRPr sz="8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228600" marR="0" lvl="2" indent="-50800" algn="l" rtl="0">
                <a:lnSpc>
                  <a:spcPct val="75000"/>
                </a:lnSpc>
                <a:spcBef>
                  <a:spcPts val="80"/>
                </a:spcBef>
                <a:spcAft>
                  <a:spcPts val="0"/>
                </a:spcAft>
                <a:buClr>
                  <a:schemeClr val="dk1"/>
                </a:buClr>
                <a:buSzPts val="1000"/>
                <a:buFont typeface="Century Schoolbook"/>
                <a:buNone/>
              </a:pPr>
              <a:endParaRPr sz="10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10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Century Schoolbook"/>
                <a:ea typeface="Century Schoolbook"/>
                <a:cs typeface="Century Schoolbook"/>
                <a:sym typeface="Century Schoolbook"/>
              </a:endParaRPr>
            </a:p>
            <a:p>
              <a:pPr marL="228600" marR="0" lvl="2" indent="-88900" algn="l" rtl="0">
                <a:lnSpc>
                  <a:spcPct val="75000"/>
                </a:lnSpc>
                <a:spcBef>
                  <a:spcPts val="80"/>
                </a:spcBef>
                <a:spcAft>
                  <a:spcPts val="0"/>
                </a:spcAft>
                <a:buClr>
                  <a:schemeClr val="dk1"/>
                </a:buClr>
                <a:buSzPts val="400"/>
                <a:buFont typeface="Century Schoolbook"/>
                <a:buNone/>
              </a:pPr>
              <a:endParaRPr sz="400" b="0" i="0" u="none" strike="noStrike" cap="none">
                <a:solidFill>
                  <a:schemeClr val="dk1"/>
                </a:solidFill>
                <a:latin typeface="Century Schoolbook"/>
                <a:ea typeface="Century Schoolbook"/>
                <a:cs typeface="Century Schoolbook"/>
                <a:sym typeface="Century Schoolbook"/>
              </a:endParaRPr>
            </a:p>
            <a:p>
              <a:pPr marL="114300" marR="0" lvl="1" indent="0" algn="l" rtl="0">
                <a:lnSpc>
                  <a:spcPct val="75000"/>
                </a:lnSpc>
                <a:spcBef>
                  <a:spcPts val="4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8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228600" marR="0" lvl="2" indent="-114300" algn="l" rtl="0">
                <a:lnSpc>
                  <a:spcPct val="75000"/>
                </a:lnSpc>
                <a:spcBef>
                  <a:spcPts val="80"/>
                </a:spcBef>
                <a:spcAft>
                  <a:spcPts val="0"/>
                </a:spcAft>
                <a:buClr>
                  <a:schemeClr val="dk1"/>
                </a:buClr>
                <a:buSzPts val="1200"/>
                <a:buFont typeface="Book Antiqua"/>
                <a:buChar char="•"/>
              </a:pPr>
              <a:r>
                <a:rPr lang="en-US" sz="1200" b="0" i="0" u="none" strike="noStrike" cap="none">
                  <a:solidFill>
                    <a:schemeClr val="dk1"/>
                  </a:solidFill>
                  <a:latin typeface="Book Antiqua"/>
                  <a:ea typeface="Book Antiqua"/>
                  <a:cs typeface="Book Antiqua"/>
                  <a:sym typeface="Book Antiqua"/>
                </a:rPr>
                <a:t>Data</a:t>
              </a:r>
              <a:endParaRPr sz="1200" b="0" i="0" u="none" strike="noStrike" cap="none">
                <a:solidFill>
                  <a:schemeClr val="dk1"/>
                </a:solidFill>
                <a:latin typeface="Book Antiqua"/>
                <a:ea typeface="Book Antiqua"/>
                <a:cs typeface="Book Antiqua"/>
                <a:sym typeface="Book Antiqua"/>
              </a:endParaRPr>
            </a:p>
            <a:p>
              <a:pPr marL="114300" marR="0" lvl="1" indent="0" algn="l" rtl="0">
                <a:lnSpc>
                  <a:spcPct val="75000"/>
                </a:lnSpc>
                <a:spcBef>
                  <a:spcPts val="12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a:p>
              <a:pPr marL="114300" marR="0" lvl="1" indent="-114300" algn="l" rtl="0">
                <a:lnSpc>
                  <a:spcPct val="75000"/>
                </a:lnSpc>
                <a:spcBef>
                  <a:spcPts val="180"/>
                </a:spcBef>
                <a:spcAft>
                  <a:spcPts val="0"/>
                </a:spcAft>
                <a:buClr>
                  <a:schemeClr val="dk1"/>
                </a:buClr>
                <a:buSzPts val="800"/>
                <a:buFont typeface="Book Antiqua"/>
                <a:buChar char="•"/>
              </a:pPr>
              <a:r>
                <a:rPr lang="en-US" sz="800" b="0" i="0" u="none" strike="noStrike" cap="none">
                  <a:solidFill>
                    <a:schemeClr val="dk1"/>
                  </a:solidFill>
                  <a:latin typeface="Book Antiqua"/>
                  <a:ea typeface="Book Antiqua"/>
                  <a:cs typeface="Book Antiqua"/>
                  <a:sym typeface="Book Antiqua"/>
                </a:rPr>
                <a:t>Data Blocks</a:t>
              </a:r>
              <a:endParaRPr sz="800" b="0" i="0" u="none" strike="noStrike" cap="none">
                <a:solidFill>
                  <a:schemeClr val="dk1"/>
                </a:solidFill>
                <a:latin typeface="Book Antiqua"/>
                <a:ea typeface="Book Antiqua"/>
                <a:cs typeface="Book Antiqua"/>
                <a:sym typeface="Book Antiqua"/>
              </a:endParaRPr>
            </a:p>
            <a:p>
              <a:pPr marL="228600" marR="0" lvl="2" indent="-114300" algn="l" rtl="0">
                <a:lnSpc>
                  <a:spcPct val="75000"/>
                </a:lnSpc>
                <a:spcBef>
                  <a:spcPts val="80"/>
                </a:spcBef>
                <a:spcAft>
                  <a:spcPts val="0"/>
                </a:spcAft>
                <a:buClr>
                  <a:schemeClr val="dk1"/>
                </a:buClr>
                <a:buSzPts val="1200"/>
                <a:buFont typeface="Book Antiqua"/>
                <a:buChar char="•"/>
              </a:pPr>
              <a:r>
                <a:rPr lang="en-US" sz="1200" b="0" i="0" u="none" strike="noStrike" cap="none">
                  <a:solidFill>
                    <a:schemeClr val="dk1"/>
                  </a:solidFill>
                  <a:latin typeface="Book Antiqua"/>
                  <a:ea typeface="Book Antiqua"/>
                  <a:cs typeface="Book Antiqua"/>
                  <a:sym typeface="Book Antiqua"/>
                </a:rPr>
                <a:t>Data</a:t>
              </a:r>
              <a:endParaRPr sz="1200" b="0" i="0" u="none" strike="noStrike" cap="none">
                <a:solidFill>
                  <a:schemeClr val="dk1"/>
                </a:solidFill>
                <a:latin typeface="Book Antiqua"/>
                <a:ea typeface="Book Antiqua"/>
                <a:cs typeface="Book Antiqua"/>
                <a:sym typeface="Book Antiqua"/>
              </a:endParaRPr>
            </a:p>
          </p:txBody>
        </p:sp>
      </p:grpSp>
      <p:grpSp>
        <p:nvGrpSpPr>
          <p:cNvPr id="553" name="Shape 553"/>
          <p:cNvGrpSpPr/>
          <p:nvPr/>
        </p:nvGrpSpPr>
        <p:grpSpPr>
          <a:xfrm>
            <a:off x="4419600" y="381000"/>
            <a:ext cx="1676400" cy="1675512"/>
            <a:chOff x="4267200" y="228600"/>
            <a:chExt cx="1676400" cy="1675512"/>
          </a:xfrm>
        </p:grpSpPr>
        <p:grpSp>
          <p:nvGrpSpPr>
            <p:cNvPr id="554" name="Shape 554"/>
            <p:cNvGrpSpPr/>
            <p:nvPr/>
          </p:nvGrpSpPr>
          <p:grpSpPr>
            <a:xfrm>
              <a:off x="4267200" y="228600"/>
              <a:ext cx="1371600" cy="1370712"/>
              <a:chOff x="0" y="0"/>
              <a:chExt cx="1371600" cy="1370712"/>
            </a:xfrm>
          </p:grpSpPr>
          <p:sp>
            <p:nvSpPr>
              <p:cNvPr id="555" name="Shape 555"/>
              <p:cNvSpPr/>
              <p:nvPr/>
            </p:nvSpPr>
            <p:spPr>
              <a:xfrm>
                <a:off x="0" y="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6" name="Shape 556"/>
              <p:cNvSpPr txBox="1"/>
              <p:nvPr/>
            </p:nvSpPr>
            <p:spPr>
              <a:xfrm>
                <a:off x="290075" y="0"/>
                <a:ext cx="1081524" cy="157553"/>
              </a:xfrm>
              <a:prstGeom prst="rect">
                <a:avLst/>
              </a:prstGeom>
              <a:noFill/>
              <a:ln>
                <a:noFill/>
              </a:ln>
            </p:spPr>
            <p:txBody>
              <a:bodyPr spcFirstLastPara="1" wrap="square" lIns="19050" tIns="19050" rIns="19050" bIns="19050" anchor="ctr"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557" name="Shape 557"/>
              <p:cNvSpPr/>
              <p:nvPr/>
            </p:nvSpPr>
            <p:spPr>
              <a:xfrm>
                <a:off x="15755" y="15755"/>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8" name="Shape 558"/>
              <p:cNvSpPr/>
              <p:nvPr/>
            </p:nvSpPr>
            <p:spPr>
              <a:xfrm>
                <a:off x="0" y="173308"/>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9" name="Shape 559"/>
              <p:cNvSpPr txBox="1"/>
              <p:nvPr/>
            </p:nvSpPr>
            <p:spPr>
              <a:xfrm>
                <a:off x="290075" y="173308"/>
                <a:ext cx="1081524" cy="157553"/>
              </a:xfrm>
              <a:prstGeom prst="rect">
                <a:avLst/>
              </a:prstGeom>
              <a:noFill/>
              <a:ln>
                <a:noFill/>
              </a:ln>
            </p:spPr>
            <p:txBody>
              <a:bodyPr spcFirstLastPara="1" wrap="square" lIns="19050" tIns="19050" rIns="19050" bIns="19050" anchor="ctr"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560" name="Shape 560"/>
              <p:cNvSpPr/>
              <p:nvPr/>
            </p:nvSpPr>
            <p:spPr>
              <a:xfrm>
                <a:off x="15755" y="189063"/>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Shape 561"/>
              <p:cNvSpPr/>
              <p:nvPr/>
            </p:nvSpPr>
            <p:spPr>
              <a:xfrm>
                <a:off x="0" y="346616"/>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Shape 562"/>
              <p:cNvSpPr txBox="1"/>
              <p:nvPr/>
            </p:nvSpPr>
            <p:spPr>
              <a:xfrm>
                <a:off x="290075" y="346616"/>
                <a:ext cx="1081524" cy="157553"/>
              </a:xfrm>
              <a:prstGeom prst="rect">
                <a:avLst/>
              </a:prstGeom>
              <a:noFill/>
              <a:ln>
                <a:noFill/>
              </a:ln>
            </p:spPr>
            <p:txBody>
              <a:bodyPr spcFirstLastPara="1" wrap="square" lIns="19050" tIns="19050" rIns="19050" bIns="19050" anchor="t"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marL="57150" marR="0" lvl="1" indent="-31750" algn="l" rtl="0">
                  <a:lnSpc>
                    <a:spcPct val="90000"/>
                  </a:lnSpc>
                  <a:spcBef>
                    <a:spcPts val="175"/>
                  </a:spcBef>
                  <a:spcAft>
                    <a:spcPts val="0"/>
                  </a:spcAft>
                  <a:buClr>
                    <a:schemeClr val="dk1"/>
                  </a:buClr>
                  <a:buSzPts val="400"/>
                  <a:buFont typeface="Century Schoolbook"/>
                  <a:buNone/>
                </a:pPr>
                <a:endParaRPr sz="400" b="0" i="0" u="none" strike="noStrike" cap="none">
                  <a:solidFill>
                    <a:schemeClr val="lt1"/>
                  </a:solidFill>
                  <a:latin typeface="Century Schoolbook"/>
                  <a:ea typeface="Century Schoolbook"/>
                  <a:cs typeface="Century Schoolbook"/>
                  <a:sym typeface="Century Schoolbook"/>
                </a:endParaRPr>
              </a:p>
            </p:txBody>
          </p:sp>
          <p:sp>
            <p:nvSpPr>
              <p:cNvPr id="563" name="Shape 563"/>
              <p:cNvSpPr/>
              <p:nvPr/>
            </p:nvSpPr>
            <p:spPr>
              <a:xfrm>
                <a:off x="15755" y="362372"/>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Shape 564"/>
              <p:cNvSpPr/>
              <p:nvPr/>
            </p:nvSpPr>
            <p:spPr>
              <a:xfrm>
                <a:off x="0" y="519925"/>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Shape 565"/>
              <p:cNvSpPr txBox="1"/>
              <p:nvPr/>
            </p:nvSpPr>
            <p:spPr>
              <a:xfrm>
                <a:off x="290075" y="519925"/>
                <a:ext cx="1081524" cy="157553"/>
              </a:xfrm>
              <a:prstGeom prst="rect">
                <a:avLst/>
              </a:prstGeom>
              <a:noFill/>
              <a:ln>
                <a:noFill/>
              </a:ln>
            </p:spPr>
            <p:txBody>
              <a:bodyPr spcFirstLastPara="1" wrap="square" lIns="19050" tIns="19050" rIns="19050" bIns="19050" anchor="t"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marL="57150" marR="0" lvl="1" indent="-31750" algn="l" rtl="0">
                  <a:lnSpc>
                    <a:spcPct val="90000"/>
                  </a:lnSpc>
                  <a:spcBef>
                    <a:spcPts val="175"/>
                  </a:spcBef>
                  <a:spcAft>
                    <a:spcPts val="0"/>
                  </a:spcAft>
                  <a:buClr>
                    <a:schemeClr val="dk1"/>
                  </a:buClr>
                  <a:buSzPts val="400"/>
                  <a:buFont typeface="Century Schoolbook"/>
                  <a:buNone/>
                </a:pPr>
                <a:endParaRPr sz="400" b="0" i="0" u="none" strike="noStrike" cap="none">
                  <a:solidFill>
                    <a:schemeClr val="lt1"/>
                  </a:solidFill>
                  <a:latin typeface="Century Schoolbook"/>
                  <a:ea typeface="Century Schoolbook"/>
                  <a:cs typeface="Century Schoolbook"/>
                  <a:sym typeface="Century Schoolbook"/>
                </a:endParaRPr>
              </a:p>
            </p:txBody>
          </p:sp>
          <p:sp>
            <p:nvSpPr>
              <p:cNvPr id="566" name="Shape 566"/>
              <p:cNvSpPr/>
              <p:nvPr/>
            </p:nvSpPr>
            <p:spPr>
              <a:xfrm>
                <a:off x="15755" y="535680"/>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Shape 567"/>
              <p:cNvSpPr/>
              <p:nvPr/>
            </p:nvSpPr>
            <p:spPr>
              <a:xfrm>
                <a:off x="0" y="693233"/>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8" name="Shape 568"/>
              <p:cNvSpPr txBox="1"/>
              <p:nvPr/>
            </p:nvSpPr>
            <p:spPr>
              <a:xfrm>
                <a:off x="290075" y="693233"/>
                <a:ext cx="1081524" cy="157553"/>
              </a:xfrm>
              <a:prstGeom prst="rect">
                <a:avLst/>
              </a:prstGeom>
              <a:noFill/>
              <a:ln>
                <a:noFill/>
              </a:ln>
            </p:spPr>
            <p:txBody>
              <a:bodyPr spcFirstLastPara="1" wrap="square" lIns="19050" tIns="19050" rIns="19050" bIns="19050" anchor="t"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marL="57150" marR="0" lvl="1" indent="-31750" algn="l" rtl="0">
                  <a:lnSpc>
                    <a:spcPct val="90000"/>
                  </a:lnSpc>
                  <a:spcBef>
                    <a:spcPts val="175"/>
                  </a:spcBef>
                  <a:spcAft>
                    <a:spcPts val="0"/>
                  </a:spcAft>
                  <a:buClr>
                    <a:schemeClr val="dk1"/>
                  </a:buClr>
                  <a:buSzPts val="400"/>
                  <a:buFont typeface="Century Schoolbook"/>
                  <a:buNone/>
                </a:pPr>
                <a:endParaRPr sz="400" b="0" i="0" u="none" strike="noStrike" cap="none">
                  <a:solidFill>
                    <a:schemeClr val="lt1"/>
                  </a:solidFill>
                  <a:latin typeface="Century Schoolbook"/>
                  <a:ea typeface="Century Schoolbook"/>
                  <a:cs typeface="Century Schoolbook"/>
                  <a:sym typeface="Century Schoolbook"/>
                </a:endParaRPr>
              </a:p>
            </p:txBody>
          </p:sp>
          <p:sp>
            <p:nvSpPr>
              <p:cNvPr id="569" name="Shape 569"/>
              <p:cNvSpPr/>
              <p:nvPr/>
            </p:nvSpPr>
            <p:spPr>
              <a:xfrm>
                <a:off x="15755" y="708989"/>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0" name="Shape 570"/>
              <p:cNvSpPr/>
              <p:nvPr/>
            </p:nvSpPr>
            <p:spPr>
              <a:xfrm>
                <a:off x="0" y="866542"/>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1" name="Shape 571"/>
              <p:cNvSpPr txBox="1"/>
              <p:nvPr/>
            </p:nvSpPr>
            <p:spPr>
              <a:xfrm>
                <a:off x="290075" y="866542"/>
                <a:ext cx="1081524" cy="157553"/>
              </a:xfrm>
              <a:prstGeom prst="rect">
                <a:avLst/>
              </a:prstGeom>
              <a:noFill/>
              <a:ln>
                <a:noFill/>
              </a:ln>
            </p:spPr>
            <p:txBody>
              <a:bodyPr spcFirstLastPara="1" wrap="square" lIns="19050" tIns="19050" rIns="19050" bIns="19050" anchor="ctr"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572" name="Shape 572"/>
              <p:cNvSpPr/>
              <p:nvPr/>
            </p:nvSpPr>
            <p:spPr>
              <a:xfrm>
                <a:off x="15755" y="882297"/>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3" name="Shape 573"/>
              <p:cNvSpPr/>
              <p:nvPr/>
            </p:nvSpPr>
            <p:spPr>
              <a:xfrm>
                <a:off x="0" y="103985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4" name="Shape 574"/>
              <p:cNvSpPr txBox="1"/>
              <p:nvPr/>
            </p:nvSpPr>
            <p:spPr>
              <a:xfrm>
                <a:off x="290075" y="1039850"/>
                <a:ext cx="1081524" cy="157553"/>
              </a:xfrm>
              <a:prstGeom prst="rect">
                <a:avLst/>
              </a:prstGeom>
              <a:noFill/>
              <a:ln>
                <a:noFill/>
              </a:ln>
            </p:spPr>
            <p:txBody>
              <a:bodyPr spcFirstLastPara="1" wrap="square" lIns="19050" tIns="19050" rIns="19050" bIns="19050" anchor="t"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marL="57150" marR="0" lvl="1" indent="-57150" algn="l" rtl="0">
                  <a:lnSpc>
                    <a:spcPct val="90000"/>
                  </a:lnSpc>
                  <a:spcBef>
                    <a:spcPts val="175"/>
                  </a:spcBef>
                  <a:spcAft>
                    <a:spcPts val="0"/>
                  </a:spcAft>
                  <a:buClr>
                    <a:schemeClr val="lt1"/>
                  </a:buClr>
                  <a:buSzPts val="400"/>
                  <a:buFont typeface="Century Schoolbook"/>
                  <a:buChar char="•"/>
                </a:pPr>
                <a:r>
                  <a:rPr lang="en-US" sz="400" b="0" i="0" u="none" strike="noStrike" cap="none">
                    <a:solidFill>
                      <a:schemeClr val="lt1"/>
                    </a:solidFill>
                    <a:latin typeface="Century Schoolbook"/>
                    <a:ea typeface="Century Schoolbook"/>
                    <a:cs typeface="Century Schoolbook"/>
                    <a:sym typeface="Century Schoolbook"/>
                  </a:rPr>
                  <a:t>Data</a:t>
                </a:r>
                <a:endParaRPr sz="400" b="0" i="0" u="none" strike="noStrike" cap="none">
                  <a:solidFill>
                    <a:schemeClr val="lt1"/>
                  </a:solidFill>
                  <a:latin typeface="Century Schoolbook"/>
                  <a:ea typeface="Century Schoolbook"/>
                  <a:cs typeface="Century Schoolbook"/>
                  <a:sym typeface="Century Schoolbook"/>
                </a:endParaRPr>
              </a:p>
            </p:txBody>
          </p:sp>
          <p:sp>
            <p:nvSpPr>
              <p:cNvPr id="575" name="Shape 575"/>
              <p:cNvSpPr/>
              <p:nvPr/>
            </p:nvSpPr>
            <p:spPr>
              <a:xfrm>
                <a:off x="15755" y="1055606"/>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6" name="Shape 576"/>
              <p:cNvSpPr/>
              <p:nvPr/>
            </p:nvSpPr>
            <p:spPr>
              <a:xfrm>
                <a:off x="0" y="1213159"/>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Shape 577"/>
              <p:cNvSpPr txBox="1"/>
              <p:nvPr/>
            </p:nvSpPr>
            <p:spPr>
              <a:xfrm>
                <a:off x="290075" y="1213159"/>
                <a:ext cx="1081524" cy="157553"/>
              </a:xfrm>
              <a:prstGeom prst="rect">
                <a:avLst/>
              </a:prstGeom>
              <a:noFill/>
              <a:ln>
                <a:noFill/>
              </a:ln>
            </p:spPr>
            <p:txBody>
              <a:bodyPr spcFirstLastPara="1" wrap="square" lIns="19050" tIns="19050" rIns="19050" bIns="19050" anchor="t"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marL="57150" marR="0" lvl="1" indent="-57150" algn="l" rtl="0">
                  <a:lnSpc>
                    <a:spcPct val="90000"/>
                  </a:lnSpc>
                  <a:spcBef>
                    <a:spcPts val="175"/>
                  </a:spcBef>
                  <a:spcAft>
                    <a:spcPts val="0"/>
                  </a:spcAft>
                  <a:buClr>
                    <a:schemeClr val="lt1"/>
                  </a:buClr>
                  <a:buSzPts val="400"/>
                  <a:buFont typeface="Century Schoolbook"/>
                  <a:buChar char="•"/>
                </a:pPr>
                <a:r>
                  <a:rPr lang="en-US" sz="400" b="0" i="0" u="none" strike="noStrike" cap="none">
                    <a:solidFill>
                      <a:schemeClr val="lt1"/>
                    </a:solidFill>
                    <a:latin typeface="Century Schoolbook"/>
                    <a:ea typeface="Century Schoolbook"/>
                    <a:cs typeface="Century Schoolbook"/>
                    <a:sym typeface="Century Schoolbook"/>
                  </a:rPr>
                  <a:t>Data</a:t>
                </a:r>
                <a:endParaRPr sz="400" b="0" i="0" u="none" strike="noStrike" cap="none">
                  <a:solidFill>
                    <a:schemeClr val="lt1"/>
                  </a:solidFill>
                  <a:latin typeface="Century Schoolbook"/>
                  <a:ea typeface="Century Schoolbook"/>
                  <a:cs typeface="Century Schoolbook"/>
                  <a:sym typeface="Century Schoolbook"/>
                </a:endParaRPr>
              </a:p>
            </p:txBody>
          </p:sp>
          <p:sp>
            <p:nvSpPr>
              <p:cNvPr id="578" name="Shape 578"/>
              <p:cNvSpPr/>
              <p:nvPr/>
            </p:nvSpPr>
            <p:spPr>
              <a:xfrm>
                <a:off x="15755" y="1228914"/>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79" name="Shape 579"/>
            <p:cNvGrpSpPr/>
            <p:nvPr/>
          </p:nvGrpSpPr>
          <p:grpSpPr>
            <a:xfrm>
              <a:off x="4419600" y="381000"/>
              <a:ext cx="1371600" cy="1370712"/>
              <a:chOff x="0" y="0"/>
              <a:chExt cx="1371600" cy="1370712"/>
            </a:xfrm>
          </p:grpSpPr>
          <p:sp>
            <p:nvSpPr>
              <p:cNvPr id="580" name="Shape 580"/>
              <p:cNvSpPr/>
              <p:nvPr/>
            </p:nvSpPr>
            <p:spPr>
              <a:xfrm>
                <a:off x="0" y="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1" name="Shape 581"/>
              <p:cNvSpPr txBox="1"/>
              <p:nvPr/>
            </p:nvSpPr>
            <p:spPr>
              <a:xfrm>
                <a:off x="290075" y="0"/>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582" name="Shape 582"/>
              <p:cNvSpPr/>
              <p:nvPr/>
            </p:nvSpPr>
            <p:spPr>
              <a:xfrm>
                <a:off x="15755" y="15755"/>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3" name="Shape 583"/>
              <p:cNvSpPr/>
              <p:nvPr/>
            </p:nvSpPr>
            <p:spPr>
              <a:xfrm>
                <a:off x="0" y="173308"/>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4" name="Shape 584"/>
              <p:cNvSpPr txBox="1"/>
              <p:nvPr/>
            </p:nvSpPr>
            <p:spPr>
              <a:xfrm>
                <a:off x="290075" y="173308"/>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585" name="Shape 585"/>
              <p:cNvSpPr/>
              <p:nvPr/>
            </p:nvSpPr>
            <p:spPr>
              <a:xfrm>
                <a:off x="15755" y="189063"/>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Shape 586"/>
              <p:cNvSpPr/>
              <p:nvPr/>
            </p:nvSpPr>
            <p:spPr>
              <a:xfrm>
                <a:off x="0" y="346616"/>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7" name="Shape 587"/>
              <p:cNvSpPr txBox="1"/>
              <p:nvPr/>
            </p:nvSpPr>
            <p:spPr>
              <a:xfrm>
                <a:off x="290075" y="346616"/>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57150" marR="0" lvl="1" indent="-6350" algn="l" rtl="0">
                  <a:lnSpc>
                    <a:spcPct val="90000"/>
                  </a:lnSpc>
                  <a:spcBef>
                    <a:spcPts val="280"/>
                  </a:spcBef>
                  <a:spcAft>
                    <a:spcPts val="0"/>
                  </a:spcAft>
                  <a:buClr>
                    <a:schemeClr val="dk1"/>
                  </a:buClr>
                  <a:buSzPts val="800"/>
                  <a:buFont typeface="Century Schoolbook"/>
                  <a:buNone/>
                </a:pPr>
                <a:endParaRPr sz="800" b="0" i="0" u="none" strike="noStrike" cap="none">
                  <a:solidFill>
                    <a:schemeClr val="lt1"/>
                  </a:solidFill>
                  <a:latin typeface="Book Antiqua"/>
                  <a:ea typeface="Book Antiqua"/>
                  <a:cs typeface="Book Antiqua"/>
                  <a:sym typeface="Book Antiqua"/>
                </a:endParaRPr>
              </a:p>
            </p:txBody>
          </p:sp>
          <p:sp>
            <p:nvSpPr>
              <p:cNvPr id="588" name="Shape 588"/>
              <p:cNvSpPr/>
              <p:nvPr/>
            </p:nvSpPr>
            <p:spPr>
              <a:xfrm>
                <a:off x="15755" y="362372"/>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9" name="Shape 589"/>
              <p:cNvSpPr/>
              <p:nvPr/>
            </p:nvSpPr>
            <p:spPr>
              <a:xfrm>
                <a:off x="0" y="519925"/>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0" name="Shape 590"/>
              <p:cNvSpPr txBox="1"/>
              <p:nvPr/>
            </p:nvSpPr>
            <p:spPr>
              <a:xfrm>
                <a:off x="290075" y="519925"/>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57150" marR="0" lvl="1" indent="6350" algn="l" rtl="0">
                  <a:lnSpc>
                    <a:spcPct val="90000"/>
                  </a:lnSpc>
                  <a:spcBef>
                    <a:spcPts val="280"/>
                  </a:spcBef>
                  <a:spcAft>
                    <a:spcPts val="0"/>
                  </a:spcAft>
                  <a:buClr>
                    <a:schemeClr val="dk1"/>
                  </a:buClr>
                  <a:buSzPts val="1000"/>
                  <a:buFont typeface="Century Schoolbook"/>
                  <a:buNone/>
                </a:pPr>
                <a:endParaRPr sz="1000" b="0" i="0" u="none" strike="noStrike" cap="none">
                  <a:solidFill>
                    <a:schemeClr val="lt1"/>
                  </a:solidFill>
                  <a:latin typeface="Book Antiqua"/>
                  <a:ea typeface="Book Antiqua"/>
                  <a:cs typeface="Book Antiqua"/>
                  <a:sym typeface="Book Antiqua"/>
                </a:endParaRPr>
              </a:p>
            </p:txBody>
          </p:sp>
          <p:sp>
            <p:nvSpPr>
              <p:cNvPr id="591" name="Shape 591"/>
              <p:cNvSpPr/>
              <p:nvPr/>
            </p:nvSpPr>
            <p:spPr>
              <a:xfrm>
                <a:off x="15755" y="535680"/>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2" name="Shape 592"/>
              <p:cNvSpPr/>
              <p:nvPr/>
            </p:nvSpPr>
            <p:spPr>
              <a:xfrm>
                <a:off x="0" y="693233"/>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Shape 593"/>
              <p:cNvSpPr txBox="1"/>
              <p:nvPr/>
            </p:nvSpPr>
            <p:spPr>
              <a:xfrm>
                <a:off x="290075" y="693233"/>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Century Schoolbook"/>
                  <a:ea typeface="Century Schoolbook"/>
                  <a:cs typeface="Century Schoolbook"/>
                  <a:sym typeface="Century Schoolbook"/>
                </a:endParaRPr>
              </a:p>
              <a:p>
                <a:pPr marL="57150" marR="0" lvl="1" indent="-31750" algn="l" rtl="0">
                  <a:lnSpc>
                    <a:spcPct val="90000"/>
                  </a:lnSpc>
                  <a:spcBef>
                    <a:spcPts val="280"/>
                  </a:spcBef>
                  <a:spcAft>
                    <a:spcPts val="0"/>
                  </a:spcAft>
                  <a:buClr>
                    <a:schemeClr val="dk1"/>
                  </a:buClr>
                  <a:buSzPts val="400"/>
                  <a:buFont typeface="Century Schoolbook"/>
                  <a:buNone/>
                </a:pPr>
                <a:endParaRPr sz="400" b="0" i="0" u="none" strike="noStrike" cap="none">
                  <a:solidFill>
                    <a:schemeClr val="lt1"/>
                  </a:solidFill>
                  <a:latin typeface="Century Schoolbook"/>
                  <a:ea typeface="Century Schoolbook"/>
                  <a:cs typeface="Century Schoolbook"/>
                  <a:sym typeface="Century Schoolbook"/>
                </a:endParaRPr>
              </a:p>
            </p:txBody>
          </p:sp>
          <p:sp>
            <p:nvSpPr>
              <p:cNvPr id="594" name="Shape 594"/>
              <p:cNvSpPr/>
              <p:nvPr/>
            </p:nvSpPr>
            <p:spPr>
              <a:xfrm>
                <a:off x="15755" y="708989"/>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Shape 595"/>
              <p:cNvSpPr/>
              <p:nvPr/>
            </p:nvSpPr>
            <p:spPr>
              <a:xfrm>
                <a:off x="0" y="866542"/>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6" name="Shape 596"/>
              <p:cNvSpPr txBox="1"/>
              <p:nvPr/>
            </p:nvSpPr>
            <p:spPr>
              <a:xfrm>
                <a:off x="290075" y="866542"/>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597" name="Shape 597"/>
              <p:cNvSpPr/>
              <p:nvPr/>
            </p:nvSpPr>
            <p:spPr>
              <a:xfrm>
                <a:off x="15755" y="882297"/>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8" name="Shape 598"/>
              <p:cNvSpPr/>
              <p:nvPr/>
            </p:nvSpPr>
            <p:spPr>
              <a:xfrm>
                <a:off x="0" y="103985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Shape 599"/>
              <p:cNvSpPr txBox="1"/>
              <p:nvPr/>
            </p:nvSpPr>
            <p:spPr>
              <a:xfrm>
                <a:off x="290075" y="1039850"/>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114300" marR="0" lvl="1" indent="-114300" algn="l" rtl="0">
                  <a:lnSpc>
                    <a:spcPct val="90000"/>
                  </a:lnSpc>
                  <a:spcBef>
                    <a:spcPts val="280"/>
                  </a:spcBef>
                  <a:spcAft>
                    <a:spcPts val="0"/>
                  </a:spcAft>
                  <a:buClr>
                    <a:schemeClr val="lt1"/>
                  </a:buClr>
                  <a:buSzPts val="1200"/>
                  <a:buFont typeface="Book Antiqua"/>
                  <a:buChar char="•"/>
                </a:pPr>
                <a:r>
                  <a:rPr lang="en-US" sz="1200" b="0" i="0" u="none" strike="noStrike" cap="none">
                    <a:solidFill>
                      <a:schemeClr val="lt1"/>
                    </a:solidFill>
                    <a:latin typeface="Book Antiqua"/>
                    <a:ea typeface="Book Antiqua"/>
                    <a:cs typeface="Book Antiqua"/>
                    <a:sym typeface="Book Antiqua"/>
                  </a:rPr>
                  <a:t>Data</a:t>
                </a:r>
                <a:endParaRPr sz="1200" b="0" i="0" u="none" strike="noStrike" cap="none">
                  <a:solidFill>
                    <a:schemeClr val="lt1"/>
                  </a:solidFill>
                  <a:latin typeface="Book Antiqua"/>
                  <a:ea typeface="Book Antiqua"/>
                  <a:cs typeface="Book Antiqua"/>
                  <a:sym typeface="Book Antiqua"/>
                </a:endParaRPr>
              </a:p>
            </p:txBody>
          </p:sp>
          <p:sp>
            <p:nvSpPr>
              <p:cNvPr id="600" name="Shape 600"/>
              <p:cNvSpPr/>
              <p:nvPr/>
            </p:nvSpPr>
            <p:spPr>
              <a:xfrm>
                <a:off x="15755" y="1055606"/>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1" name="Shape 601"/>
              <p:cNvSpPr/>
              <p:nvPr/>
            </p:nvSpPr>
            <p:spPr>
              <a:xfrm>
                <a:off x="0" y="1213159"/>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2" name="Shape 602"/>
              <p:cNvSpPr txBox="1"/>
              <p:nvPr/>
            </p:nvSpPr>
            <p:spPr>
              <a:xfrm>
                <a:off x="290075" y="1213159"/>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114300" marR="0" lvl="1" indent="-114300" algn="l" rtl="0">
                  <a:lnSpc>
                    <a:spcPct val="90000"/>
                  </a:lnSpc>
                  <a:spcBef>
                    <a:spcPts val="280"/>
                  </a:spcBef>
                  <a:spcAft>
                    <a:spcPts val="0"/>
                  </a:spcAft>
                  <a:buClr>
                    <a:schemeClr val="lt1"/>
                  </a:buClr>
                  <a:buSzPts val="1200"/>
                  <a:buFont typeface="Book Antiqua"/>
                  <a:buChar char="•"/>
                </a:pPr>
                <a:r>
                  <a:rPr lang="en-US" sz="1200" b="0" i="0" u="none" strike="noStrike" cap="none">
                    <a:solidFill>
                      <a:schemeClr val="lt1"/>
                    </a:solidFill>
                    <a:latin typeface="Book Antiqua"/>
                    <a:ea typeface="Book Antiqua"/>
                    <a:cs typeface="Book Antiqua"/>
                    <a:sym typeface="Book Antiqua"/>
                  </a:rPr>
                  <a:t>Data</a:t>
                </a:r>
                <a:endParaRPr sz="1200" b="0" i="0" u="none" strike="noStrike" cap="none">
                  <a:solidFill>
                    <a:schemeClr val="lt1"/>
                  </a:solidFill>
                  <a:latin typeface="Book Antiqua"/>
                  <a:ea typeface="Book Antiqua"/>
                  <a:cs typeface="Book Antiqua"/>
                  <a:sym typeface="Book Antiqua"/>
                </a:endParaRPr>
              </a:p>
            </p:txBody>
          </p:sp>
          <p:sp>
            <p:nvSpPr>
              <p:cNvPr id="603" name="Shape 603"/>
              <p:cNvSpPr/>
              <p:nvPr/>
            </p:nvSpPr>
            <p:spPr>
              <a:xfrm>
                <a:off x="15755" y="1228914"/>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04" name="Shape 604"/>
            <p:cNvGrpSpPr/>
            <p:nvPr/>
          </p:nvGrpSpPr>
          <p:grpSpPr>
            <a:xfrm>
              <a:off x="4572000" y="533400"/>
              <a:ext cx="1371600" cy="1370712"/>
              <a:chOff x="0" y="0"/>
              <a:chExt cx="1371600" cy="1370712"/>
            </a:xfrm>
          </p:grpSpPr>
          <p:sp>
            <p:nvSpPr>
              <p:cNvPr id="605" name="Shape 605"/>
              <p:cNvSpPr/>
              <p:nvPr/>
            </p:nvSpPr>
            <p:spPr>
              <a:xfrm>
                <a:off x="0" y="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6" name="Shape 606"/>
              <p:cNvSpPr txBox="1"/>
              <p:nvPr/>
            </p:nvSpPr>
            <p:spPr>
              <a:xfrm>
                <a:off x="290075" y="0"/>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07" name="Shape 607"/>
              <p:cNvSpPr/>
              <p:nvPr/>
            </p:nvSpPr>
            <p:spPr>
              <a:xfrm>
                <a:off x="15755" y="15755"/>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Shape 608"/>
              <p:cNvSpPr/>
              <p:nvPr/>
            </p:nvSpPr>
            <p:spPr>
              <a:xfrm>
                <a:off x="0" y="173308"/>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Shape 609"/>
              <p:cNvSpPr txBox="1"/>
              <p:nvPr/>
            </p:nvSpPr>
            <p:spPr>
              <a:xfrm>
                <a:off x="290075" y="173308"/>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10" name="Shape 610"/>
              <p:cNvSpPr/>
              <p:nvPr/>
            </p:nvSpPr>
            <p:spPr>
              <a:xfrm>
                <a:off x="15755" y="189063"/>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1" name="Shape 611"/>
              <p:cNvSpPr/>
              <p:nvPr/>
            </p:nvSpPr>
            <p:spPr>
              <a:xfrm>
                <a:off x="0" y="346616"/>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2" name="Shape 612"/>
              <p:cNvSpPr txBox="1"/>
              <p:nvPr/>
            </p:nvSpPr>
            <p:spPr>
              <a:xfrm>
                <a:off x="290075" y="346616"/>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57150" marR="0" lvl="1" indent="-6350" algn="l" rtl="0">
                  <a:lnSpc>
                    <a:spcPct val="90000"/>
                  </a:lnSpc>
                  <a:spcBef>
                    <a:spcPts val="280"/>
                  </a:spcBef>
                  <a:spcAft>
                    <a:spcPts val="0"/>
                  </a:spcAft>
                  <a:buClr>
                    <a:schemeClr val="dk1"/>
                  </a:buClr>
                  <a:buSzPts val="800"/>
                  <a:buFont typeface="Century Schoolbook"/>
                  <a:buNone/>
                </a:pPr>
                <a:endParaRPr sz="800" b="0" i="0" u="none" strike="noStrike" cap="none">
                  <a:solidFill>
                    <a:schemeClr val="lt1"/>
                  </a:solidFill>
                  <a:latin typeface="Book Antiqua"/>
                  <a:ea typeface="Book Antiqua"/>
                  <a:cs typeface="Book Antiqua"/>
                  <a:sym typeface="Book Antiqua"/>
                </a:endParaRPr>
              </a:p>
            </p:txBody>
          </p:sp>
          <p:sp>
            <p:nvSpPr>
              <p:cNvPr id="613" name="Shape 613"/>
              <p:cNvSpPr/>
              <p:nvPr/>
            </p:nvSpPr>
            <p:spPr>
              <a:xfrm>
                <a:off x="15755" y="362372"/>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4" name="Shape 614"/>
              <p:cNvSpPr/>
              <p:nvPr/>
            </p:nvSpPr>
            <p:spPr>
              <a:xfrm>
                <a:off x="0" y="519925"/>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5" name="Shape 615"/>
              <p:cNvSpPr txBox="1"/>
              <p:nvPr/>
            </p:nvSpPr>
            <p:spPr>
              <a:xfrm>
                <a:off x="290075" y="519925"/>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57150" marR="0" lvl="1" indent="6350" algn="l" rtl="0">
                  <a:lnSpc>
                    <a:spcPct val="90000"/>
                  </a:lnSpc>
                  <a:spcBef>
                    <a:spcPts val="280"/>
                  </a:spcBef>
                  <a:spcAft>
                    <a:spcPts val="0"/>
                  </a:spcAft>
                  <a:buClr>
                    <a:schemeClr val="dk1"/>
                  </a:buClr>
                  <a:buSzPts val="1000"/>
                  <a:buFont typeface="Century Schoolbook"/>
                  <a:buNone/>
                </a:pPr>
                <a:endParaRPr sz="1000" b="0" i="0" u="none" strike="noStrike" cap="none">
                  <a:solidFill>
                    <a:schemeClr val="lt1"/>
                  </a:solidFill>
                  <a:latin typeface="Book Antiqua"/>
                  <a:ea typeface="Book Antiqua"/>
                  <a:cs typeface="Book Antiqua"/>
                  <a:sym typeface="Book Antiqua"/>
                </a:endParaRPr>
              </a:p>
            </p:txBody>
          </p:sp>
          <p:sp>
            <p:nvSpPr>
              <p:cNvPr id="616" name="Shape 616"/>
              <p:cNvSpPr/>
              <p:nvPr/>
            </p:nvSpPr>
            <p:spPr>
              <a:xfrm>
                <a:off x="15755" y="535680"/>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7" name="Shape 617"/>
              <p:cNvSpPr/>
              <p:nvPr/>
            </p:nvSpPr>
            <p:spPr>
              <a:xfrm>
                <a:off x="0" y="693233"/>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8" name="Shape 618"/>
              <p:cNvSpPr txBox="1"/>
              <p:nvPr/>
            </p:nvSpPr>
            <p:spPr>
              <a:xfrm>
                <a:off x="290075" y="693233"/>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Century Schoolbook"/>
                  <a:ea typeface="Century Schoolbook"/>
                  <a:cs typeface="Century Schoolbook"/>
                  <a:sym typeface="Century Schoolbook"/>
                </a:endParaRPr>
              </a:p>
              <a:p>
                <a:pPr marL="57150" marR="0" lvl="1" indent="-31750" algn="l" rtl="0">
                  <a:lnSpc>
                    <a:spcPct val="90000"/>
                  </a:lnSpc>
                  <a:spcBef>
                    <a:spcPts val="280"/>
                  </a:spcBef>
                  <a:spcAft>
                    <a:spcPts val="0"/>
                  </a:spcAft>
                  <a:buClr>
                    <a:schemeClr val="dk1"/>
                  </a:buClr>
                  <a:buSzPts val="400"/>
                  <a:buFont typeface="Century Schoolbook"/>
                  <a:buNone/>
                </a:pPr>
                <a:endParaRPr sz="400" b="0" i="0" u="none" strike="noStrike" cap="none">
                  <a:solidFill>
                    <a:schemeClr val="lt1"/>
                  </a:solidFill>
                  <a:latin typeface="Century Schoolbook"/>
                  <a:ea typeface="Century Schoolbook"/>
                  <a:cs typeface="Century Schoolbook"/>
                  <a:sym typeface="Century Schoolbook"/>
                </a:endParaRPr>
              </a:p>
            </p:txBody>
          </p:sp>
          <p:sp>
            <p:nvSpPr>
              <p:cNvPr id="619" name="Shape 619"/>
              <p:cNvSpPr/>
              <p:nvPr/>
            </p:nvSpPr>
            <p:spPr>
              <a:xfrm>
                <a:off x="15755" y="708989"/>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0" name="Shape 620"/>
              <p:cNvSpPr/>
              <p:nvPr/>
            </p:nvSpPr>
            <p:spPr>
              <a:xfrm>
                <a:off x="0" y="866542"/>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1" name="Shape 621"/>
              <p:cNvSpPr txBox="1"/>
              <p:nvPr/>
            </p:nvSpPr>
            <p:spPr>
              <a:xfrm>
                <a:off x="290075" y="866542"/>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22" name="Shape 622"/>
              <p:cNvSpPr/>
              <p:nvPr/>
            </p:nvSpPr>
            <p:spPr>
              <a:xfrm>
                <a:off x="15755" y="882297"/>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3" name="Shape 623"/>
              <p:cNvSpPr/>
              <p:nvPr/>
            </p:nvSpPr>
            <p:spPr>
              <a:xfrm>
                <a:off x="0" y="103985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4" name="Shape 624"/>
              <p:cNvSpPr txBox="1"/>
              <p:nvPr/>
            </p:nvSpPr>
            <p:spPr>
              <a:xfrm>
                <a:off x="290075" y="1039850"/>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114300" marR="0" lvl="1" indent="-114300" algn="l" rtl="0">
                  <a:lnSpc>
                    <a:spcPct val="90000"/>
                  </a:lnSpc>
                  <a:spcBef>
                    <a:spcPts val="280"/>
                  </a:spcBef>
                  <a:spcAft>
                    <a:spcPts val="0"/>
                  </a:spcAft>
                  <a:buClr>
                    <a:schemeClr val="lt1"/>
                  </a:buClr>
                  <a:buSzPts val="1200"/>
                  <a:buFont typeface="Book Antiqua"/>
                  <a:buChar char="•"/>
                </a:pPr>
                <a:r>
                  <a:rPr lang="en-US" sz="1200" b="0" i="0" u="none" strike="noStrike" cap="none">
                    <a:solidFill>
                      <a:schemeClr val="lt1"/>
                    </a:solidFill>
                    <a:latin typeface="Book Antiqua"/>
                    <a:ea typeface="Book Antiqua"/>
                    <a:cs typeface="Book Antiqua"/>
                    <a:sym typeface="Book Antiqua"/>
                  </a:rPr>
                  <a:t>Data</a:t>
                </a:r>
                <a:endParaRPr sz="1200" b="0" i="0" u="none" strike="noStrike" cap="none">
                  <a:solidFill>
                    <a:schemeClr val="lt1"/>
                  </a:solidFill>
                  <a:latin typeface="Book Antiqua"/>
                  <a:ea typeface="Book Antiqua"/>
                  <a:cs typeface="Book Antiqua"/>
                  <a:sym typeface="Book Antiqua"/>
                </a:endParaRPr>
              </a:p>
            </p:txBody>
          </p:sp>
          <p:sp>
            <p:nvSpPr>
              <p:cNvPr id="625" name="Shape 625"/>
              <p:cNvSpPr/>
              <p:nvPr/>
            </p:nvSpPr>
            <p:spPr>
              <a:xfrm>
                <a:off x="15755" y="1055606"/>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6" name="Shape 626"/>
              <p:cNvSpPr/>
              <p:nvPr/>
            </p:nvSpPr>
            <p:spPr>
              <a:xfrm>
                <a:off x="0" y="1213159"/>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7" name="Shape 627"/>
              <p:cNvSpPr txBox="1"/>
              <p:nvPr/>
            </p:nvSpPr>
            <p:spPr>
              <a:xfrm>
                <a:off x="290075" y="1213159"/>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114300" marR="0" lvl="1" indent="-114300" algn="l" rtl="0">
                  <a:lnSpc>
                    <a:spcPct val="90000"/>
                  </a:lnSpc>
                  <a:spcBef>
                    <a:spcPts val="280"/>
                  </a:spcBef>
                  <a:spcAft>
                    <a:spcPts val="0"/>
                  </a:spcAft>
                  <a:buClr>
                    <a:schemeClr val="lt1"/>
                  </a:buClr>
                  <a:buSzPts val="1200"/>
                  <a:buFont typeface="Book Antiqua"/>
                  <a:buChar char="•"/>
                </a:pPr>
                <a:r>
                  <a:rPr lang="en-US" sz="1200" b="0" i="0" u="none" strike="noStrike" cap="none">
                    <a:solidFill>
                      <a:schemeClr val="lt1"/>
                    </a:solidFill>
                    <a:latin typeface="Book Antiqua"/>
                    <a:ea typeface="Book Antiqua"/>
                    <a:cs typeface="Book Antiqua"/>
                    <a:sym typeface="Book Antiqua"/>
                  </a:rPr>
                  <a:t>Data</a:t>
                </a:r>
                <a:endParaRPr sz="1200" b="0" i="0" u="none" strike="noStrike" cap="none">
                  <a:solidFill>
                    <a:schemeClr val="lt1"/>
                  </a:solidFill>
                  <a:latin typeface="Book Antiqua"/>
                  <a:ea typeface="Book Antiqua"/>
                  <a:cs typeface="Book Antiqua"/>
                  <a:sym typeface="Book Antiqua"/>
                </a:endParaRPr>
              </a:p>
            </p:txBody>
          </p:sp>
          <p:sp>
            <p:nvSpPr>
              <p:cNvPr id="628" name="Shape 628"/>
              <p:cNvSpPr/>
              <p:nvPr/>
            </p:nvSpPr>
            <p:spPr>
              <a:xfrm>
                <a:off x="15755" y="1228914"/>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29" name="Shape 629"/>
          <p:cNvGrpSpPr/>
          <p:nvPr/>
        </p:nvGrpSpPr>
        <p:grpSpPr>
          <a:xfrm>
            <a:off x="7086600" y="1143000"/>
            <a:ext cx="1676400" cy="1675512"/>
            <a:chOff x="4267200" y="228600"/>
            <a:chExt cx="1676400" cy="1675512"/>
          </a:xfrm>
        </p:grpSpPr>
        <p:grpSp>
          <p:nvGrpSpPr>
            <p:cNvPr id="630" name="Shape 630"/>
            <p:cNvGrpSpPr/>
            <p:nvPr/>
          </p:nvGrpSpPr>
          <p:grpSpPr>
            <a:xfrm>
              <a:off x="4267200" y="228600"/>
              <a:ext cx="1371600" cy="1370712"/>
              <a:chOff x="0" y="0"/>
              <a:chExt cx="1371600" cy="1370712"/>
            </a:xfrm>
          </p:grpSpPr>
          <p:sp>
            <p:nvSpPr>
              <p:cNvPr id="631" name="Shape 631"/>
              <p:cNvSpPr/>
              <p:nvPr/>
            </p:nvSpPr>
            <p:spPr>
              <a:xfrm>
                <a:off x="0" y="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2" name="Shape 632"/>
              <p:cNvSpPr txBox="1"/>
              <p:nvPr/>
            </p:nvSpPr>
            <p:spPr>
              <a:xfrm>
                <a:off x="290075" y="0"/>
                <a:ext cx="1081524" cy="157553"/>
              </a:xfrm>
              <a:prstGeom prst="rect">
                <a:avLst/>
              </a:prstGeom>
              <a:noFill/>
              <a:ln>
                <a:noFill/>
              </a:ln>
            </p:spPr>
            <p:txBody>
              <a:bodyPr spcFirstLastPara="1" wrap="square" lIns="19050" tIns="19050" rIns="19050" bIns="19050" anchor="ctr"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633" name="Shape 633"/>
              <p:cNvSpPr/>
              <p:nvPr/>
            </p:nvSpPr>
            <p:spPr>
              <a:xfrm>
                <a:off x="15755" y="15755"/>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4" name="Shape 634"/>
              <p:cNvSpPr/>
              <p:nvPr/>
            </p:nvSpPr>
            <p:spPr>
              <a:xfrm>
                <a:off x="0" y="173308"/>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5" name="Shape 635"/>
              <p:cNvSpPr txBox="1"/>
              <p:nvPr/>
            </p:nvSpPr>
            <p:spPr>
              <a:xfrm>
                <a:off x="290075" y="173308"/>
                <a:ext cx="1081524" cy="157553"/>
              </a:xfrm>
              <a:prstGeom prst="rect">
                <a:avLst/>
              </a:prstGeom>
              <a:noFill/>
              <a:ln>
                <a:noFill/>
              </a:ln>
            </p:spPr>
            <p:txBody>
              <a:bodyPr spcFirstLastPara="1" wrap="square" lIns="19050" tIns="19050" rIns="19050" bIns="19050" anchor="ctr"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636" name="Shape 636"/>
              <p:cNvSpPr/>
              <p:nvPr/>
            </p:nvSpPr>
            <p:spPr>
              <a:xfrm>
                <a:off x="15755" y="189063"/>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7" name="Shape 637"/>
              <p:cNvSpPr/>
              <p:nvPr/>
            </p:nvSpPr>
            <p:spPr>
              <a:xfrm>
                <a:off x="0" y="346616"/>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8" name="Shape 638"/>
              <p:cNvSpPr txBox="1"/>
              <p:nvPr/>
            </p:nvSpPr>
            <p:spPr>
              <a:xfrm>
                <a:off x="290075" y="346616"/>
                <a:ext cx="1081524" cy="157553"/>
              </a:xfrm>
              <a:prstGeom prst="rect">
                <a:avLst/>
              </a:prstGeom>
              <a:noFill/>
              <a:ln>
                <a:noFill/>
              </a:ln>
            </p:spPr>
            <p:txBody>
              <a:bodyPr spcFirstLastPara="1" wrap="square" lIns="19050" tIns="19050" rIns="19050" bIns="19050" anchor="t"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marL="57150" marR="0" lvl="1" indent="-31750" algn="l" rtl="0">
                  <a:lnSpc>
                    <a:spcPct val="90000"/>
                  </a:lnSpc>
                  <a:spcBef>
                    <a:spcPts val="175"/>
                  </a:spcBef>
                  <a:spcAft>
                    <a:spcPts val="0"/>
                  </a:spcAft>
                  <a:buClr>
                    <a:schemeClr val="dk1"/>
                  </a:buClr>
                  <a:buSzPts val="400"/>
                  <a:buFont typeface="Century Schoolbook"/>
                  <a:buNone/>
                </a:pPr>
                <a:endParaRPr sz="400" b="0" i="0" u="none" strike="noStrike" cap="none">
                  <a:solidFill>
                    <a:schemeClr val="lt1"/>
                  </a:solidFill>
                  <a:latin typeface="Century Schoolbook"/>
                  <a:ea typeface="Century Schoolbook"/>
                  <a:cs typeface="Century Schoolbook"/>
                  <a:sym typeface="Century Schoolbook"/>
                </a:endParaRPr>
              </a:p>
            </p:txBody>
          </p:sp>
          <p:sp>
            <p:nvSpPr>
              <p:cNvPr id="639" name="Shape 639"/>
              <p:cNvSpPr/>
              <p:nvPr/>
            </p:nvSpPr>
            <p:spPr>
              <a:xfrm>
                <a:off x="15755" y="362372"/>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0" name="Shape 640"/>
              <p:cNvSpPr/>
              <p:nvPr/>
            </p:nvSpPr>
            <p:spPr>
              <a:xfrm>
                <a:off x="0" y="519925"/>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1" name="Shape 641"/>
              <p:cNvSpPr txBox="1"/>
              <p:nvPr/>
            </p:nvSpPr>
            <p:spPr>
              <a:xfrm>
                <a:off x="290075" y="519925"/>
                <a:ext cx="1081524" cy="157553"/>
              </a:xfrm>
              <a:prstGeom prst="rect">
                <a:avLst/>
              </a:prstGeom>
              <a:noFill/>
              <a:ln>
                <a:noFill/>
              </a:ln>
            </p:spPr>
            <p:txBody>
              <a:bodyPr spcFirstLastPara="1" wrap="square" lIns="19050" tIns="19050" rIns="19050" bIns="19050" anchor="t"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marL="57150" marR="0" lvl="1" indent="-31750" algn="l" rtl="0">
                  <a:lnSpc>
                    <a:spcPct val="90000"/>
                  </a:lnSpc>
                  <a:spcBef>
                    <a:spcPts val="175"/>
                  </a:spcBef>
                  <a:spcAft>
                    <a:spcPts val="0"/>
                  </a:spcAft>
                  <a:buClr>
                    <a:schemeClr val="dk1"/>
                  </a:buClr>
                  <a:buSzPts val="400"/>
                  <a:buFont typeface="Century Schoolbook"/>
                  <a:buNone/>
                </a:pPr>
                <a:endParaRPr sz="400" b="0" i="0" u="none" strike="noStrike" cap="none">
                  <a:solidFill>
                    <a:schemeClr val="lt1"/>
                  </a:solidFill>
                  <a:latin typeface="Century Schoolbook"/>
                  <a:ea typeface="Century Schoolbook"/>
                  <a:cs typeface="Century Schoolbook"/>
                  <a:sym typeface="Century Schoolbook"/>
                </a:endParaRPr>
              </a:p>
            </p:txBody>
          </p:sp>
          <p:sp>
            <p:nvSpPr>
              <p:cNvPr id="642" name="Shape 642"/>
              <p:cNvSpPr/>
              <p:nvPr/>
            </p:nvSpPr>
            <p:spPr>
              <a:xfrm>
                <a:off x="15755" y="535680"/>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3" name="Shape 643"/>
              <p:cNvSpPr/>
              <p:nvPr/>
            </p:nvSpPr>
            <p:spPr>
              <a:xfrm>
                <a:off x="0" y="693233"/>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4" name="Shape 644"/>
              <p:cNvSpPr txBox="1"/>
              <p:nvPr/>
            </p:nvSpPr>
            <p:spPr>
              <a:xfrm>
                <a:off x="290075" y="693233"/>
                <a:ext cx="1081524" cy="157553"/>
              </a:xfrm>
              <a:prstGeom prst="rect">
                <a:avLst/>
              </a:prstGeom>
              <a:noFill/>
              <a:ln>
                <a:noFill/>
              </a:ln>
            </p:spPr>
            <p:txBody>
              <a:bodyPr spcFirstLastPara="1" wrap="square" lIns="19050" tIns="19050" rIns="19050" bIns="19050" anchor="t"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marL="57150" marR="0" lvl="1" indent="-31750" algn="l" rtl="0">
                  <a:lnSpc>
                    <a:spcPct val="90000"/>
                  </a:lnSpc>
                  <a:spcBef>
                    <a:spcPts val="175"/>
                  </a:spcBef>
                  <a:spcAft>
                    <a:spcPts val="0"/>
                  </a:spcAft>
                  <a:buClr>
                    <a:schemeClr val="dk1"/>
                  </a:buClr>
                  <a:buSzPts val="400"/>
                  <a:buFont typeface="Century Schoolbook"/>
                  <a:buNone/>
                </a:pPr>
                <a:endParaRPr sz="400" b="0" i="0" u="none" strike="noStrike" cap="none">
                  <a:solidFill>
                    <a:schemeClr val="lt1"/>
                  </a:solidFill>
                  <a:latin typeface="Century Schoolbook"/>
                  <a:ea typeface="Century Schoolbook"/>
                  <a:cs typeface="Century Schoolbook"/>
                  <a:sym typeface="Century Schoolbook"/>
                </a:endParaRPr>
              </a:p>
            </p:txBody>
          </p:sp>
          <p:sp>
            <p:nvSpPr>
              <p:cNvPr id="645" name="Shape 645"/>
              <p:cNvSpPr/>
              <p:nvPr/>
            </p:nvSpPr>
            <p:spPr>
              <a:xfrm>
                <a:off x="15755" y="708989"/>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6" name="Shape 646"/>
              <p:cNvSpPr/>
              <p:nvPr/>
            </p:nvSpPr>
            <p:spPr>
              <a:xfrm>
                <a:off x="0" y="866542"/>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7" name="Shape 647"/>
              <p:cNvSpPr txBox="1"/>
              <p:nvPr/>
            </p:nvSpPr>
            <p:spPr>
              <a:xfrm>
                <a:off x="290075" y="866542"/>
                <a:ext cx="1081524" cy="157553"/>
              </a:xfrm>
              <a:prstGeom prst="rect">
                <a:avLst/>
              </a:prstGeom>
              <a:noFill/>
              <a:ln>
                <a:noFill/>
              </a:ln>
            </p:spPr>
            <p:txBody>
              <a:bodyPr spcFirstLastPara="1" wrap="square" lIns="19050" tIns="19050" rIns="19050" bIns="19050" anchor="ctr"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648" name="Shape 648"/>
              <p:cNvSpPr/>
              <p:nvPr/>
            </p:nvSpPr>
            <p:spPr>
              <a:xfrm>
                <a:off x="15755" y="882297"/>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9" name="Shape 649"/>
              <p:cNvSpPr/>
              <p:nvPr/>
            </p:nvSpPr>
            <p:spPr>
              <a:xfrm>
                <a:off x="0" y="103985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0" name="Shape 650"/>
              <p:cNvSpPr txBox="1"/>
              <p:nvPr/>
            </p:nvSpPr>
            <p:spPr>
              <a:xfrm>
                <a:off x="290075" y="1039850"/>
                <a:ext cx="1081524" cy="157553"/>
              </a:xfrm>
              <a:prstGeom prst="rect">
                <a:avLst/>
              </a:prstGeom>
              <a:noFill/>
              <a:ln>
                <a:noFill/>
              </a:ln>
            </p:spPr>
            <p:txBody>
              <a:bodyPr spcFirstLastPara="1" wrap="square" lIns="19050" tIns="19050" rIns="19050" bIns="19050" anchor="t"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marL="57150" marR="0" lvl="1" indent="-57150" algn="l" rtl="0">
                  <a:lnSpc>
                    <a:spcPct val="90000"/>
                  </a:lnSpc>
                  <a:spcBef>
                    <a:spcPts val="175"/>
                  </a:spcBef>
                  <a:spcAft>
                    <a:spcPts val="0"/>
                  </a:spcAft>
                  <a:buClr>
                    <a:schemeClr val="lt1"/>
                  </a:buClr>
                  <a:buSzPts val="400"/>
                  <a:buFont typeface="Century Schoolbook"/>
                  <a:buChar char="•"/>
                </a:pPr>
                <a:r>
                  <a:rPr lang="en-US" sz="400" b="0" i="0" u="none" strike="noStrike" cap="none">
                    <a:solidFill>
                      <a:schemeClr val="lt1"/>
                    </a:solidFill>
                    <a:latin typeface="Century Schoolbook"/>
                    <a:ea typeface="Century Schoolbook"/>
                    <a:cs typeface="Century Schoolbook"/>
                    <a:sym typeface="Century Schoolbook"/>
                  </a:rPr>
                  <a:t>Data</a:t>
                </a:r>
                <a:endParaRPr sz="400" b="0" i="0" u="none" strike="noStrike" cap="none">
                  <a:solidFill>
                    <a:schemeClr val="lt1"/>
                  </a:solidFill>
                  <a:latin typeface="Century Schoolbook"/>
                  <a:ea typeface="Century Schoolbook"/>
                  <a:cs typeface="Century Schoolbook"/>
                  <a:sym typeface="Century Schoolbook"/>
                </a:endParaRPr>
              </a:p>
            </p:txBody>
          </p:sp>
          <p:sp>
            <p:nvSpPr>
              <p:cNvPr id="651" name="Shape 651"/>
              <p:cNvSpPr/>
              <p:nvPr/>
            </p:nvSpPr>
            <p:spPr>
              <a:xfrm>
                <a:off x="15755" y="1055606"/>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2" name="Shape 652"/>
              <p:cNvSpPr/>
              <p:nvPr/>
            </p:nvSpPr>
            <p:spPr>
              <a:xfrm>
                <a:off x="0" y="1213159"/>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3" name="Shape 653"/>
              <p:cNvSpPr txBox="1"/>
              <p:nvPr/>
            </p:nvSpPr>
            <p:spPr>
              <a:xfrm>
                <a:off x="290075" y="1213159"/>
                <a:ext cx="1081524" cy="157553"/>
              </a:xfrm>
              <a:prstGeom prst="rect">
                <a:avLst/>
              </a:prstGeom>
              <a:noFill/>
              <a:ln>
                <a:noFill/>
              </a:ln>
            </p:spPr>
            <p:txBody>
              <a:bodyPr spcFirstLastPara="1" wrap="square" lIns="19050" tIns="19050" rIns="19050" bIns="19050" anchor="t"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marL="57150" marR="0" lvl="1" indent="-57150" algn="l" rtl="0">
                  <a:lnSpc>
                    <a:spcPct val="90000"/>
                  </a:lnSpc>
                  <a:spcBef>
                    <a:spcPts val="175"/>
                  </a:spcBef>
                  <a:spcAft>
                    <a:spcPts val="0"/>
                  </a:spcAft>
                  <a:buClr>
                    <a:schemeClr val="lt1"/>
                  </a:buClr>
                  <a:buSzPts val="400"/>
                  <a:buFont typeface="Century Schoolbook"/>
                  <a:buChar char="•"/>
                </a:pPr>
                <a:r>
                  <a:rPr lang="en-US" sz="400" b="0" i="0" u="none" strike="noStrike" cap="none">
                    <a:solidFill>
                      <a:schemeClr val="lt1"/>
                    </a:solidFill>
                    <a:latin typeface="Century Schoolbook"/>
                    <a:ea typeface="Century Schoolbook"/>
                    <a:cs typeface="Century Schoolbook"/>
                    <a:sym typeface="Century Schoolbook"/>
                  </a:rPr>
                  <a:t>Data</a:t>
                </a:r>
                <a:endParaRPr sz="400" b="0" i="0" u="none" strike="noStrike" cap="none">
                  <a:solidFill>
                    <a:schemeClr val="lt1"/>
                  </a:solidFill>
                  <a:latin typeface="Century Schoolbook"/>
                  <a:ea typeface="Century Schoolbook"/>
                  <a:cs typeface="Century Schoolbook"/>
                  <a:sym typeface="Century Schoolbook"/>
                </a:endParaRPr>
              </a:p>
            </p:txBody>
          </p:sp>
          <p:sp>
            <p:nvSpPr>
              <p:cNvPr id="654" name="Shape 654"/>
              <p:cNvSpPr/>
              <p:nvPr/>
            </p:nvSpPr>
            <p:spPr>
              <a:xfrm>
                <a:off x="15755" y="1228914"/>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55" name="Shape 655"/>
            <p:cNvGrpSpPr/>
            <p:nvPr/>
          </p:nvGrpSpPr>
          <p:grpSpPr>
            <a:xfrm>
              <a:off x="4419600" y="381000"/>
              <a:ext cx="1371600" cy="1370712"/>
              <a:chOff x="0" y="0"/>
              <a:chExt cx="1371600" cy="1370712"/>
            </a:xfrm>
          </p:grpSpPr>
          <p:sp>
            <p:nvSpPr>
              <p:cNvPr id="656" name="Shape 656"/>
              <p:cNvSpPr/>
              <p:nvPr/>
            </p:nvSpPr>
            <p:spPr>
              <a:xfrm>
                <a:off x="0" y="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7" name="Shape 657"/>
              <p:cNvSpPr txBox="1"/>
              <p:nvPr/>
            </p:nvSpPr>
            <p:spPr>
              <a:xfrm>
                <a:off x="290075" y="0"/>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58" name="Shape 658"/>
              <p:cNvSpPr/>
              <p:nvPr/>
            </p:nvSpPr>
            <p:spPr>
              <a:xfrm>
                <a:off x="15755" y="15755"/>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9" name="Shape 659"/>
              <p:cNvSpPr/>
              <p:nvPr/>
            </p:nvSpPr>
            <p:spPr>
              <a:xfrm>
                <a:off x="0" y="173308"/>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0" name="Shape 660"/>
              <p:cNvSpPr txBox="1"/>
              <p:nvPr/>
            </p:nvSpPr>
            <p:spPr>
              <a:xfrm>
                <a:off x="290075" y="173308"/>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61" name="Shape 661"/>
              <p:cNvSpPr/>
              <p:nvPr/>
            </p:nvSpPr>
            <p:spPr>
              <a:xfrm>
                <a:off x="15755" y="189063"/>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2" name="Shape 662"/>
              <p:cNvSpPr/>
              <p:nvPr/>
            </p:nvSpPr>
            <p:spPr>
              <a:xfrm>
                <a:off x="0" y="346616"/>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3" name="Shape 663"/>
              <p:cNvSpPr txBox="1"/>
              <p:nvPr/>
            </p:nvSpPr>
            <p:spPr>
              <a:xfrm>
                <a:off x="290075" y="346616"/>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57150" marR="0" lvl="1" indent="-6350" algn="l" rtl="0">
                  <a:lnSpc>
                    <a:spcPct val="90000"/>
                  </a:lnSpc>
                  <a:spcBef>
                    <a:spcPts val="280"/>
                  </a:spcBef>
                  <a:spcAft>
                    <a:spcPts val="0"/>
                  </a:spcAft>
                  <a:buClr>
                    <a:schemeClr val="dk1"/>
                  </a:buClr>
                  <a:buSzPts val="800"/>
                  <a:buFont typeface="Century Schoolbook"/>
                  <a:buNone/>
                </a:pPr>
                <a:endParaRPr sz="800" b="0" i="0" u="none" strike="noStrike" cap="none">
                  <a:solidFill>
                    <a:schemeClr val="lt1"/>
                  </a:solidFill>
                  <a:latin typeface="Book Antiqua"/>
                  <a:ea typeface="Book Antiqua"/>
                  <a:cs typeface="Book Antiqua"/>
                  <a:sym typeface="Book Antiqua"/>
                </a:endParaRPr>
              </a:p>
            </p:txBody>
          </p:sp>
          <p:sp>
            <p:nvSpPr>
              <p:cNvPr id="664" name="Shape 664"/>
              <p:cNvSpPr/>
              <p:nvPr/>
            </p:nvSpPr>
            <p:spPr>
              <a:xfrm>
                <a:off x="15755" y="362372"/>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5" name="Shape 665"/>
              <p:cNvSpPr/>
              <p:nvPr/>
            </p:nvSpPr>
            <p:spPr>
              <a:xfrm>
                <a:off x="0" y="519925"/>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6" name="Shape 666"/>
              <p:cNvSpPr txBox="1"/>
              <p:nvPr/>
            </p:nvSpPr>
            <p:spPr>
              <a:xfrm>
                <a:off x="290075" y="519925"/>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57150" marR="0" lvl="1" indent="6350" algn="l" rtl="0">
                  <a:lnSpc>
                    <a:spcPct val="90000"/>
                  </a:lnSpc>
                  <a:spcBef>
                    <a:spcPts val="280"/>
                  </a:spcBef>
                  <a:spcAft>
                    <a:spcPts val="0"/>
                  </a:spcAft>
                  <a:buClr>
                    <a:schemeClr val="dk1"/>
                  </a:buClr>
                  <a:buSzPts val="1000"/>
                  <a:buFont typeface="Century Schoolbook"/>
                  <a:buNone/>
                </a:pPr>
                <a:endParaRPr sz="1000" b="0" i="0" u="none" strike="noStrike" cap="none">
                  <a:solidFill>
                    <a:schemeClr val="lt1"/>
                  </a:solidFill>
                  <a:latin typeface="Book Antiqua"/>
                  <a:ea typeface="Book Antiqua"/>
                  <a:cs typeface="Book Antiqua"/>
                  <a:sym typeface="Book Antiqua"/>
                </a:endParaRPr>
              </a:p>
            </p:txBody>
          </p:sp>
          <p:sp>
            <p:nvSpPr>
              <p:cNvPr id="667" name="Shape 667"/>
              <p:cNvSpPr/>
              <p:nvPr/>
            </p:nvSpPr>
            <p:spPr>
              <a:xfrm>
                <a:off x="15755" y="535680"/>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8" name="Shape 668"/>
              <p:cNvSpPr/>
              <p:nvPr/>
            </p:nvSpPr>
            <p:spPr>
              <a:xfrm>
                <a:off x="0" y="693233"/>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9" name="Shape 669"/>
              <p:cNvSpPr txBox="1"/>
              <p:nvPr/>
            </p:nvSpPr>
            <p:spPr>
              <a:xfrm>
                <a:off x="290075" y="693233"/>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Century Schoolbook"/>
                  <a:ea typeface="Century Schoolbook"/>
                  <a:cs typeface="Century Schoolbook"/>
                  <a:sym typeface="Century Schoolbook"/>
                </a:endParaRPr>
              </a:p>
              <a:p>
                <a:pPr marL="57150" marR="0" lvl="1" indent="-31750" algn="l" rtl="0">
                  <a:lnSpc>
                    <a:spcPct val="90000"/>
                  </a:lnSpc>
                  <a:spcBef>
                    <a:spcPts val="280"/>
                  </a:spcBef>
                  <a:spcAft>
                    <a:spcPts val="0"/>
                  </a:spcAft>
                  <a:buClr>
                    <a:schemeClr val="dk1"/>
                  </a:buClr>
                  <a:buSzPts val="400"/>
                  <a:buFont typeface="Century Schoolbook"/>
                  <a:buNone/>
                </a:pPr>
                <a:endParaRPr sz="400" b="0" i="0" u="none" strike="noStrike" cap="none">
                  <a:solidFill>
                    <a:schemeClr val="lt1"/>
                  </a:solidFill>
                  <a:latin typeface="Century Schoolbook"/>
                  <a:ea typeface="Century Schoolbook"/>
                  <a:cs typeface="Century Schoolbook"/>
                  <a:sym typeface="Century Schoolbook"/>
                </a:endParaRPr>
              </a:p>
            </p:txBody>
          </p:sp>
          <p:sp>
            <p:nvSpPr>
              <p:cNvPr id="670" name="Shape 670"/>
              <p:cNvSpPr/>
              <p:nvPr/>
            </p:nvSpPr>
            <p:spPr>
              <a:xfrm>
                <a:off x="15755" y="708989"/>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1" name="Shape 671"/>
              <p:cNvSpPr/>
              <p:nvPr/>
            </p:nvSpPr>
            <p:spPr>
              <a:xfrm>
                <a:off x="0" y="866542"/>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2" name="Shape 672"/>
              <p:cNvSpPr txBox="1"/>
              <p:nvPr/>
            </p:nvSpPr>
            <p:spPr>
              <a:xfrm>
                <a:off x="290075" y="866542"/>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73" name="Shape 673"/>
              <p:cNvSpPr/>
              <p:nvPr/>
            </p:nvSpPr>
            <p:spPr>
              <a:xfrm>
                <a:off x="15755" y="882297"/>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4" name="Shape 674"/>
              <p:cNvSpPr/>
              <p:nvPr/>
            </p:nvSpPr>
            <p:spPr>
              <a:xfrm>
                <a:off x="0" y="103985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5" name="Shape 675"/>
              <p:cNvSpPr txBox="1"/>
              <p:nvPr/>
            </p:nvSpPr>
            <p:spPr>
              <a:xfrm>
                <a:off x="290075" y="1039850"/>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114300" marR="0" lvl="1" indent="-114300" algn="l" rtl="0">
                  <a:lnSpc>
                    <a:spcPct val="90000"/>
                  </a:lnSpc>
                  <a:spcBef>
                    <a:spcPts val="280"/>
                  </a:spcBef>
                  <a:spcAft>
                    <a:spcPts val="0"/>
                  </a:spcAft>
                  <a:buClr>
                    <a:schemeClr val="lt1"/>
                  </a:buClr>
                  <a:buSzPts val="1200"/>
                  <a:buFont typeface="Book Antiqua"/>
                  <a:buChar char="•"/>
                </a:pPr>
                <a:r>
                  <a:rPr lang="en-US" sz="1200" b="0" i="0" u="none" strike="noStrike" cap="none">
                    <a:solidFill>
                      <a:schemeClr val="lt1"/>
                    </a:solidFill>
                    <a:latin typeface="Book Antiqua"/>
                    <a:ea typeface="Book Antiqua"/>
                    <a:cs typeface="Book Antiqua"/>
                    <a:sym typeface="Book Antiqua"/>
                  </a:rPr>
                  <a:t>Data</a:t>
                </a:r>
                <a:endParaRPr sz="1200" b="0" i="0" u="none" strike="noStrike" cap="none">
                  <a:solidFill>
                    <a:schemeClr val="lt1"/>
                  </a:solidFill>
                  <a:latin typeface="Book Antiqua"/>
                  <a:ea typeface="Book Antiqua"/>
                  <a:cs typeface="Book Antiqua"/>
                  <a:sym typeface="Book Antiqua"/>
                </a:endParaRPr>
              </a:p>
            </p:txBody>
          </p:sp>
          <p:sp>
            <p:nvSpPr>
              <p:cNvPr id="676" name="Shape 676"/>
              <p:cNvSpPr/>
              <p:nvPr/>
            </p:nvSpPr>
            <p:spPr>
              <a:xfrm>
                <a:off x="15755" y="1055606"/>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7" name="Shape 677"/>
              <p:cNvSpPr/>
              <p:nvPr/>
            </p:nvSpPr>
            <p:spPr>
              <a:xfrm>
                <a:off x="0" y="1213159"/>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8" name="Shape 678"/>
              <p:cNvSpPr txBox="1"/>
              <p:nvPr/>
            </p:nvSpPr>
            <p:spPr>
              <a:xfrm>
                <a:off x="290075" y="1213159"/>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114300" marR="0" lvl="1" indent="-114300" algn="l" rtl="0">
                  <a:lnSpc>
                    <a:spcPct val="90000"/>
                  </a:lnSpc>
                  <a:spcBef>
                    <a:spcPts val="280"/>
                  </a:spcBef>
                  <a:spcAft>
                    <a:spcPts val="0"/>
                  </a:spcAft>
                  <a:buClr>
                    <a:schemeClr val="lt1"/>
                  </a:buClr>
                  <a:buSzPts val="1200"/>
                  <a:buFont typeface="Book Antiqua"/>
                  <a:buChar char="•"/>
                </a:pPr>
                <a:r>
                  <a:rPr lang="en-US" sz="1200" b="0" i="0" u="none" strike="noStrike" cap="none">
                    <a:solidFill>
                      <a:schemeClr val="lt1"/>
                    </a:solidFill>
                    <a:latin typeface="Book Antiqua"/>
                    <a:ea typeface="Book Antiqua"/>
                    <a:cs typeface="Book Antiqua"/>
                    <a:sym typeface="Book Antiqua"/>
                  </a:rPr>
                  <a:t>Data</a:t>
                </a:r>
                <a:endParaRPr sz="1200" b="0" i="0" u="none" strike="noStrike" cap="none">
                  <a:solidFill>
                    <a:schemeClr val="lt1"/>
                  </a:solidFill>
                  <a:latin typeface="Book Antiqua"/>
                  <a:ea typeface="Book Antiqua"/>
                  <a:cs typeface="Book Antiqua"/>
                  <a:sym typeface="Book Antiqua"/>
                </a:endParaRPr>
              </a:p>
            </p:txBody>
          </p:sp>
          <p:sp>
            <p:nvSpPr>
              <p:cNvPr id="679" name="Shape 679"/>
              <p:cNvSpPr/>
              <p:nvPr/>
            </p:nvSpPr>
            <p:spPr>
              <a:xfrm>
                <a:off x="15755" y="1228914"/>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80" name="Shape 680"/>
            <p:cNvGrpSpPr/>
            <p:nvPr/>
          </p:nvGrpSpPr>
          <p:grpSpPr>
            <a:xfrm>
              <a:off x="4572000" y="533400"/>
              <a:ext cx="1371600" cy="1370712"/>
              <a:chOff x="0" y="0"/>
              <a:chExt cx="1371600" cy="1370712"/>
            </a:xfrm>
          </p:grpSpPr>
          <p:sp>
            <p:nvSpPr>
              <p:cNvPr id="681" name="Shape 681"/>
              <p:cNvSpPr/>
              <p:nvPr/>
            </p:nvSpPr>
            <p:spPr>
              <a:xfrm>
                <a:off x="0" y="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2" name="Shape 682"/>
              <p:cNvSpPr txBox="1"/>
              <p:nvPr/>
            </p:nvSpPr>
            <p:spPr>
              <a:xfrm>
                <a:off x="290075" y="0"/>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83" name="Shape 683"/>
              <p:cNvSpPr/>
              <p:nvPr/>
            </p:nvSpPr>
            <p:spPr>
              <a:xfrm>
                <a:off x="15755" y="15755"/>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4" name="Shape 684"/>
              <p:cNvSpPr/>
              <p:nvPr/>
            </p:nvSpPr>
            <p:spPr>
              <a:xfrm>
                <a:off x="0" y="173308"/>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5" name="Shape 685"/>
              <p:cNvSpPr txBox="1"/>
              <p:nvPr/>
            </p:nvSpPr>
            <p:spPr>
              <a:xfrm>
                <a:off x="290075" y="173308"/>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86" name="Shape 686"/>
              <p:cNvSpPr/>
              <p:nvPr/>
            </p:nvSpPr>
            <p:spPr>
              <a:xfrm>
                <a:off x="15755" y="189063"/>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7" name="Shape 687"/>
              <p:cNvSpPr/>
              <p:nvPr/>
            </p:nvSpPr>
            <p:spPr>
              <a:xfrm>
                <a:off x="0" y="346616"/>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8" name="Shape 688"/>
              <p:cNvSpPr txBox="1"/>
              <p:nvPr/>
            </p:nvSpPr>
            <p:spPr>
              <a:xfrm>
                <a:off x="290075" y="346616"/>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57150" marR="0" lvl="1" indent="-6350" algn="l" rtl="0">
                  <a:lnSpc>
                    <a:spcPct val="90000"/>
                  </a:lnSpc>
                  <a:spcBef>
                    <a:spcPts val="280"/>
                  </a:spcBef>
                  <a:spcAft>
                    <a:spcPts val="0"/>
                  </a:spcAft>
                  <a:buClr>
                    <a:schemeClr val="dk1"/>
                  </a:buClr>
                  <a:buSzPts val="800"/>
                  <a:buFont typeface="Century Schoolbook"/>
                  <a:buNone/>
                </a:pPr>
                <a:endParaRPr sz="800" b="0" i="0" u="none" strike="noStrike" cap="none">
                  <a:solidFill>
                    <a:schemeClr val="lt1"/>
                  </a:solidFill>
                  <a:latin typeface="Book Antiqua"/>
                  <a:ea typeface="Book Antiqua"/>
                  <a:cs typeface="Book Antiqua"/>
                  <a:sym typeface="Book Antiqua"/>
                </a:endParaRPr>
              </a:p>
            </p:txBody>
          </p:sp>
          <p:sp>
            <p:nvSpPr>
              <p:cNvPr id="689" name="Shape 689"/>
              <p:cNvSpPr/>
              <p:nvPr/>
            </p:nvSpPr>
            <p:spPr>
              <a:xfrm>
                <a:off x="15755" y="362372"/>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0" name="Shape 690"/>
              <p:cNvSpPr/>
              <p:nvPr/>
            </p:nvSpPr>
            <p:spPr>
              <a:xfrm>
                <a:off x="0" y="519925"/>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1" name="Shape 691"/>
              <p:cNvSpPr txBox="1"/>
              <p:nvPr/>
            </p:nvSpPr>
            <p:spPr>
              <a:xfrm>
                <a:off x="290075" y="519925"/>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57150" marR="0" lvl="1" indent="6350" algn="l" rtl="0">
                  <a:lnSpc>
                    <a:spcPct val="90000"/>
                  </a:lnSpc>
                  <a:spcBef>
                    <a:spcPts val="280"/>
                  </a:spcBef>
                  <a:spcAft>
                    <a:spcPts val="0"/>
                  </a:spcAft>
                  <a:buClr>
                    <a:schemeClr val="dk1"/>
                  </a:buClr>
                  <a:buSzPts val="1000"/>
                  <a:buFont typeface="Century Schoolbook"/>
                  <a:buNone/>
                </a:pPr>
                <a:endParaRPr sz="1000" b="0" i="0" u="none" strike="noStrike" cap="none">
                  <a:solidFill>
                    <a:schemeClr val="lt1"/>
                  </a:solidFill>
                  <a:latin typeface="Book Antiqua"/>
                  <a:ea typeface="Book Antiqua"/>
                  <a:cs typeface="Book Antiqua"/>
                  <a:sym typeface="Book Antiqua"/>
                </a:endParaRPr>
              </a:p>
            </p:txBody>
          </p:sp>
          <p:sp>
            <p:nvSpPr>
              <p:cNvPr id="692" name="Shape 692"/>
              <p:cNvSpPr/>
              <p:nvPr/>
            </p:nvSpPr>
            <p:spPr>
              <a:xfrm>
                <a:off x="15755" y="535680"/>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3" name="Shape 693"/>
              <p:cNvSpPr/>
              <p:nvPr/>
            </p:nvSpPr>
            <p:spPr>
              <a:xfrm>
                <a:off x="0" y="693233"/>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4" name="Shape 694"/>
              <p:cNvSpPr txBox="1"/>
              <p:nvPr/>
            </p:nvSpPr>
            <p:spPr>
              <a:xfrm>
                <a:off x="290075" y="693233"/>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Century Schoolbook"/>
                  <a:ea typeface="Century Schoolbook"/>
                  <a:cs typeface="Century Schoolbook"/>
                  <a:sym typeface="Century Schoolbook"/>
                </a:endParaRPr>
              </a:p>
              <a:p>
                <a:pPr marL="57150" marR="0" lvl="1" indent="-31750" algn="l" rtl="0">
                  <a:lnSpc>
                    <a:spcPct val="90000"/>
                  </a:lnSpc>
                  <a:spcBef>
                    <a:spcPts val="280"/>
                  </a:spcBef>
                  <a:spcAft>
                    <a:spcPts val="0"/>
                  </a:spcAft>
                  <a:buClr>
                    <a:schemeClr val="dk1"/>
                  </a:buClr>
                  <a:buSzPts val="400"/>
                  <a:buFont typeface="Century Schoolbook"/>
                  <a:buNone/>
                </a:pPr>
                <a:endParaRPr sz="400" b="0" i="0" u="none" strike="noStrike" cap="none">
                  <a:solidFill>
                    <a:schemeClr val="lt1"/>
                  </a:solidFill>
                  <a:latin typeface="Century Schoolbook"/>
                  <a:ea typeface="Century Schoolbook"/>
                  <a:cs typeface="Century Schoolbook"/>
                  <a:sym typeface="Century Schoolbook"/>
                </a:endParaRPr>
              </a:p>
            </p:txBody>
          </p:sp>
          <p:sp>
            <p:nvSpPr>
              <p:cNvPr id="695" name="Shape 695"/>
              <p:cNvSpPr/>
              <p:nvPr/>
            </p:nvSpPr>
            <p:spPr>
              <a:xfrm>
                <a:off x="15755" y="708989"/>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6" name="Shape 696"/>
              <p:cNvSpPr/>
              <p:nvPr/>
            </p:nvSpPr>
            <p:spPr>
              <a:xfrm>
                <a:off x="0" y="866542"/>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7" name="Shape 697"/>
              <p:cNvSpPr txBox="1"/>
              <p:nvPr/>
            </p:nvSpPr>
            <p:spPr>
              <a:xfrm>
                <a:off x="290075" y="866542"/>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698" name="Shape 698"/>
              <p:cNvSpPr/>
              <p:nvPr/>
            </p:nvSpPr>
            <p:spPr>
              <a:xfrm>
                <a:off x="15755" y="882297"/>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9" name="Shape 699"/>
              <p:cNvSpPr/>
              <p:nvPr/>
            </p:nvSpPr>
            <p:spPr>
              <a:xfrm>
                <a:off x="0" y="103985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0" name="Shape 700"/>
              <p:cNvSpPr txBox="1"/>
              <p:nvPr/>
            </p:nvSpPr>
            <p:spPr>
              <a:xfrm>
                <a:off x="290075" y="1039850"/>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114300" marR="0" lvl="1" indent="-114300" algn="l" rtl="0">
                  <a:lnSpc>
                    <a:spcPct val="90000"/>
                  </a:lnSpc>
                  <a:spcBef>
                    <a:spcPts val="280"/>
                  </a:spcBef>
                  <a:spcAft>
                    <a:spcPts val="0"/>
                  </a:spcAft>
                  <a:buClr>
                    <a:schemeClr val="lt1"/>
                  </a:buClr>
                  <a:buSzPts val="1200"/>
                  <a:buFont typeface="Book Antiqua"/>
                  <a:buChar char="•"/>
                </a:pPr>
                <a:r>
                  <a:rPr lang="en-US" sz="1200" b="0" i="0" u="none" strike="noStrike" cap="none">
                    <a:solidFill>
                      <a:schemeClr val="lt1"/>
                    </a:solidFill>
                    <a:latin typeface="Book Antiqua"/>
                    <a:ea typeface="Book Antiqua"/>
                    <a:cs typeface="Book Antiqua"/>
                    <a:sym typeface="Book Antiqua"/>
                  </a:rPr>
                  <a:t>Data</a:t>
                </a:r>
                <a:endParaRPr sz="1200" b="0" i="0" u="none" strike="noStrike" cap="none">
                  <a:solidFill>
                    <a:schemeClr val="lt1"/>
                  </a:solidFill>
                  <a:latin typeface="Book Antiqua"/>
                  <a:ea typeface="Book Antiqua"/>
                  <a:cs typeface="Book Antiqua"/>
                  <a:sym typeface="Book Antiqua"/>
                </a:endParaRPr>
              </a:p>
            </p:txBody>
          </p:sp>
          <p:sp>
            <p:nvSpPr>
              <p:cNvPr id="701" name="Shape 701"/>
              <p:cNvSpPr/>
              <p:nvPr/>
            </p:nvSpPr>
            <p:spPr>
              <a:xfrm>
                <a:off x="15755" y="1055606"/>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2" name="Shape 702"/>
              <p:cNvSpPr/>
              <p:nvPr/>
            </p:nvSpPr>
            <p:spPr>
              <a:xfrm>
                <a:off x="0" y="1213159"/>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3" name="Shape 703"/>
              <p:cNvSpPr txBox="1"/>
              <p:nvPr/>
            </p:nvSpPr>
            <p:spPr>
              <a:xfrm>
                <a:off x="290075" y="1213159"/>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704" name="Shape 704"/>
              <p:cNvSpPr/>
              <p:nvPr/>
            </p:nvSpPr>
            <p:spPr>
              <a:xfrm>
                <a:off x="15755" y="1228914"/>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705" name="Shape 705"/>
          <p:cNvGrpSpPr/>
          <p:nvPr/>
        </p:nvGrpSpPr>
        <p:grpSpPr>
          <a:xfrm>
            <a:off x="2209800" y="4419600"/>
            <a:ext cx="1828800" cy="1981200"/>
            <a:chOff x="2514600" y="4419600"/>
            <a:chExt cx="1828800" cy="1981200"/>
          </a:xfrm>
        </p:grpSpPr>
        <p:sp>
          <p:nvSpPr>
            <p:cNvPr id="706" name="Shape 706"/>
            <p:cNvSpPr/>
            <p:nvPr/>
          </p:nvSpPr>
          <p:spPr>
            <a:xfrm>
              <a:off x="2514600" y="4419600"/>
              <a:ext cx="1828800" cy="685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br>
                <a:rPr lang="en-US" sz="1600">
                  <a:solidFill>
                    <a:schemeClr val="lt1"/>
                  </a:solidFill>
                  <a:latin typeface="Book Antiqua"/>
                  <a:ea typeface="Book Antiqua"/>
                  <a:cs typeface="Book Antiqua"/>
                  <a:sym typeface="Book Antiqua"/>
                </a:rPr>
              </a:br>
              <a:r>
                <a:rPr lang="en-US" sz="1200" b="1">
                  <a:solidFill>
                    <a:schemeClr val="lt1"/>
                  </a:solidFill>
                  <a:latin typeface="Book Antiqua"/>
                  <a:ea typeface="Book Antiqua"/>
                  <a:cs typeface="Book Antiqua"/>
                  <a:sym typeface="Book Antiqua"/>
                </a:rPr>
                <a:t>Pointers to Pointers to  Data Blocks</a:t>
              </a:r>
              <a:endParaRPr/>
            </a:p>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(Single Indirect)</a:t>
              </a:r>
              <a:endParaRPr/>
            </a:p>
            <a:p>
              <a:pPr marL="0" marR="0" lvl="0" indent="0" algn="ctr" rtl="0">
                <a:spcBef>
                  <a:spcPts val="0"/>
                </a:spcBef>
                <a:spcAft>
                  <a:spcPts val="0"/>
                </a:spcAft>
                <a:buNone/>
              </a:pPr>
              <a:endParaRPr sz="1200">
                <a:solidFill>
                  <a:schemeClr val="lt1"/>
                </a:solidFill>
                <a:latin typeface="Century Schoolbook"/>
                <a:ea typeface="Century Schoolbook"/>
                <a:cs typeface="Century Schoolbook"/>
                <a:sym typeface="Century Schoolbook"/>
              </a:endParaRPr>
            </a:p>
          </p:txBody>
        </p:sp>
        <p:sp>
          <p:nvSpPr>
            <p:cNvPr id="707" name="Shape 707"/>
            <p:cNvSpPr/>
            <p:nvPr/>
          </p:nvSpPr>
          <p:spPr>
            <a:xfrm>
              <a:off x="2514600" y="5105400"/>
              <a:ext cx="1828800" cy="6858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br>
                <a:rPr lang="en-US" sz="1600">
                  <a:solidFill>
                    <a:schemeClr val="lt1"/>
                  </a:solidFill>
                  <a:latin typeface="Book Antiqua"/>
                  <a:ea typeface="Book Antiqua"/>
                  <a:cs typeface="Book Antiqua"/>
                  <a:sym typeface="Book Antiqua"/>
                </a:rPr>
              </a:br>
              <a:r>
                <a:rPr lang="en-US" sz="1200" b="1">
                  <a:solidFill>
                    <a:schemeClr val="lt1"/>
                  </a:solidFill>
                  <a:latin typeface="Book Antiqua"/>
                  <a:ea typeface="Book Antiqua"/>
                  <a:cs typeface="Book Antiqua"/>
                  <a:sym typeface="Book Antiqua"/>
                </a:rPr>
                <a:t>Pointers to Pointers to  Data Blocks</a:t>
              </a:r>
              <a:endParaRPr/>
            </a:p>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(Single Indirect)</a:t>
              </a:r>
              <a:endParaRPr/>
            </a:p>
            <a:p>
              <a:pPr marL="0" marR="0" lvl="0" indent="0" algn="ctr" rtl="0">
                <a:spcBef>
                  <a:spcPts val="0"/>
                </a:spcBef>
                <a:spcAft>
                  <a:spcPts val="0"/>
                </a:spcAft>
                <a:buNone/>
              </a:pPr>
              <a:endParaRPr sz="1200">
                <a:solidFill>
                  <a:schemeClr val="lt1"/>
                </a:solidFill>
                <a:latin typeface="Century Schoolbook"/>
                <a:ea typeface="Century Schoolbook"/>
                <a:cs typeface="Century Schoolbook"/>
                <a:sym typeface="Century Schoolbook"/>
              </a:endParaRPr>
            </a:p>
          </p:txBody>
        </p:sp>
        <p:sp>
          <p:nvSpPr>
            <p:cNvPr id="708" name="Shape 708"/>
            <p:cNvSpPr/>
            <p:nvPr/>
          </p:nvSpPr>
          <p:spPr>
            <a:xfrm>
              <a:off x="2514600" y="5791200"/>
              <a:ext cx="1828800" cy="6096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br>
                <a:rPr lang="en-US" sz="1600">
                  <a:solidFill>
                    <a:schemeClr val="lt1"/>
                  </a:solidFill>
                  <a:latin typeface="Book Antiqua"/>
                  <a:ea typeface="Book Antiqua"/>
                  <a:cs typeface="Book Antiqua"/>
                  <a:sym typeface="Book Antiqua"/>
                </a:rPr>
              </a:br>
              <a:r>
                <a:rPr lang="en-US" sz="1200" b="1">
                  <a:solidFill>
                    <a:schemeClr val="lt1"/>
                  </a:solidFill>
                  <a:latin typeface="Book Antiqua"/>
                  <a:ea typeface="Book Antiqua"/>
                  <a:cs typeface="Book Antiqua"/>
                  <a:sym typeface="Book Antiqua"/>
                </a:rPr>
                <a:t>Pointers to Pointers to  Data Blocks</a:t>
              </a:r>
              <a:endParaRPr/>
            </a:p>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(Single Indirect)</a:t>
              </a:r>
              <a:endParaRPr/>
            </a:p>
            <a:p>
              <a:pPr marL="0" marR="0" lvl="0" indent="0" algn="ctr" rtl="0">
                <a:spcBef>
                  <a:spcPts val="0"/>
                </a:spcBef>
                <a:spcAft>
                  <a:spcPts val="0"/>
                </a:spcAft>
                <a:buNone/>
              </a:pPr>
              <a:endParaRPr sz="1200">
                <a:solidFill>
                  <a:schemeClr val="lt1"/>
                </a:solidFill>
                <a:latin typeface="Century Schoolbook"/>
                <a:ea typeface="Century Schoolbook"/>
                <a:cs typeface="Century Schoolbook"/>
                <a:sym typeface="Century Schoolbook"/>
              </a:endParaRPr>
            </a:p>
          </p:txBody>
        </p:sp>
      </p:grpSp>
      <p:grpSp>
        <p:nvGrpSpPr>
          <p:cNvPr id="709" name="Shape 709"/>
          <p:cNvGrpSpPr/>
          <p:nvPr/>
        </p:nvGrpSpPr>
        <p:grpSpPr>
          <a:xfrm>
            <a:off x="7162800" y="4343400"/>
            <a:ext cx="1676400" cy="1675512"/>
            <a:chOff x="4267200" y="228600"/>
            <a:chExt cx="1676400" cy="1675512"/>
          </a:xfrm>
        </p:grpSpPr>
        <p:grpSp>
          <p:nvGrpSpPr>
            <p:cNvPr id="710" name="Shape 710"/>
            <p:cNvGrpSpPr/>
            <p:nvPr/>
          </p:nvGrpSpPr>
          <p:grpSpPr>
            <a:xfrm>
              <a:off x="4267200" y="228600"/>
              <a:ext cx="1371600" cy="1370712"/>
              <a:chOff x="0" y="0"/>
              <a:chExt cx="1371600" cy="1370712"/>
            </a:xfrm>
          </p:grpSpPr>
          <p:sp>
            <p:nvSpPr>
              <p:cNvPr id="711" name="Shape 711"/>
              <p:cNvSpPr/>
              <p:nvPr/>
            </p:nvSpPr>
            <p:spPr>
              <a:xfrm>
                <a:off x="0" y="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2" name="Shape 712"/>
              <p:cNvSpPr txBox="1"/>
              <p:nvPr/>
            </p:nvSpPr>
            <p:spPr>
              <a:xfrm>
                <a:off x="290075" y="0"/>
                <a:ext cx="1081524" cy="157553"/>
              </a:xfrm>
              <a:prstGeom prst="rect">
                <a:avLst/>
              </a:prstGeom>
              <a:noFill/>
              <a:ln>
                <a:noFill/>
              </a:ln>
            </p:spPr>
            <p:txBody>
              <a:bodyPr spcFirstLastPara="1" wrap="square" lIns="19050" tIns="19050" rIns="19050" bIns="19050" anchor="ctr"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713" name="Shape 713"/>
              <p:cNvSpPr/>
              <p:nvPr/>
            </p:nvSpPr>
            <p:spPr>
              <a:xfrm>
                <a:off x="15755" y="15755"/>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4" name="Shape 714"/>
              <p:cNvSpPr/>
              <p:nvPr/>
            </p:nvSpPr>
            <p:spPr>
              <a:xfrm>
                <a:off x="0" y="173308"/>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5" name="Shape 715"/>
              <p:cNvSpPr txBox="1"/>
              <p:nvPr/>
            </p:nvSpPr>
            <p:spPr>
              <a:xfrm>
                <a:off x="290075" y="173308"/>
                <a:ext cx="1081524" cy="157553"/>
              </a:xfrm>
              <a:prstGeom prst="rect">
                <a:avLst/>
              </a:prstGeom>
              <a:noFill/>
              <a:ln>
                <a:noFill/>
              </a:ln>
            </p:spPr>
            <p:txBody>
              <a:bodyPr spcFirstLastPara="1" wrap="square" lIns="19050" tIns="19050" rIns="19050" bIns="19050" anchor="ctr"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716" name="Shape 716"/>
              <p:cNvSpPr/>
              <p:nvPr/>
            </p:nvSpPr>
            <p:spPr>
              <a:xfrm>
                <a:off x="15755" y="189063"/>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7" name="Shape 717"/>
              <p:cNvSpPr/>
              <p:nvPr/>
            </p:nvSpPr>
            <p:spPr>
              <a:xfrm>
                <a:off x="0" y="346616"/>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8" name="Shape 718"/>
              <p:cNvSpPr txBox="1"/>
              <p:nvPr/>
            </p:nvSpPr>
            <p:spPr>
              <a:xfrm>
                <a:off x="290075" y="346616"/>
                <a:ext cx="1081524" cy="157553"/>
              </a:xfrm>
              <a:prstGeom prst="rect">
                <a:avLst/>
              </a:prstGeom>
              <a:noFill/>
              <a:ln>
                <a:noFill/>
              </a:ln>
            </p:spPr>
            <p:txBody>
              <a:bodyPr spcFirstLastPara="1" wrap="square" lIns="19050" tIns="19050" rIns="19050" bIns="19050" anchor="t"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marL="57150" marR="0" lvl="1" indent="-31750" algn="l" rtl="0">
                  <a:lnSpc>
                    <a:spcPct val="90000"/>
                  </a:lnSpc>
                  <a:spcBef>
                    <a:spcPts val="175"/>
                  </a:spcBef>
                  <a:spcAft>
                    <a:spcPts val="0"/>
                  </a:spcAft>
                  <a:buClr>
                    <a:schemeClr val="dk1"/>
                  </a:buClr>
                  <a:buSzPts val="400"/>
                  <a:buFont typeface="Century Schoolbook"/>
                  <a:buNone/>
                </a:pPr>
                <a:endParaRPr sz="400" b="0" i="0" u="none" strike="noStrike" cap="none">
                  <a:solidFill>
                    <a:schemeClr val="lt1"/>
                  </a:solidFill>
                  <a:latin typeface="Century Schoolbook"/>
                  <a:ea typeface="Century Schoolbook"/>
                  <a:cs typeface="Century Schoolbook"/>
                  <a:sym typeface="Century Schoolbook"/>
                </a:endParaRPr>
              </a:p>
            </p:txBody>
          </p:sp>
          <p:sp>
            <p:nvSpPr>
              <p:cNvPr id="719" name="Shape 719"/>
              <p:cNvSpPr/>
              <p:nvPr/>
            </p:nvSpPr>
            <p:spPr>
              <a:xfrm>
                <a:off x="15755" y="362372"/>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0" name="Shape 720"/>
              <p:cNvSpPr/>
              <p:nvPr/>
            </p:nvSpPr>
            <p:spPr>
              <a:xfrm>
                <a:off x="0" y="519925"/>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1" name="Shape 721"/>
              <p:cNvSpPr txBox="1"/>
              <p:nvPr/>
            </p:nvSpPr>
            <p:spPr>
              <a:xfrm>
                <a:off x="290075" y="519925"/>
                <a:ext cx="1081524" cy="157553"/>
              </a:xfrm>
              <a:prstGeom prst="rect">
                <a:avLst/>
              </a:prstGeom>
              <a:noFill/>
              <a:ln>
                <a:noFill/>
              </a:ln>
            </p:spPr>
            <p:txBody>
              <a:bodyPr spcFirstLastPara="1" wrap="square" lIns="19050" tIns="19050" rIns="19050" bIns="19050" anchor="t"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marL="57150" marR="0" lvl="1" indent="-31750" algn="l" rtl="0">
                  <a:lnSpc>
                    <a:spcPct val="90000"/>
                  </a:lnSpc>
                  <a:spcBef>
                    <a:spcPts val="175"/>
                  </a:spcBef>
                  <a:spcAft>
                    <a:spcPts val="0"/>
                  </a:spcAft>
                  <a:buClr>
                    <a:schemeClr val="dk1"/>
                  </a:buClr>
                  <a:buSzPts val="400"/>
                  <a:buFont typeface="Century Schoolbook"/>
                  <a:buNone/>
                </a:pPr>
                <a:endParaRPr sz="400" b="0" i="0" u="none" strike="noStrike" cap="none">
                  <a:solidFill>
                    <a:schemeClr val="lt1"/>
                  </a:solidFill>
                  <a:latin typeface="Century Schoolbook"/>
                  <a:ea typeface="Century Schoolbook"/>
                  <a:cs typeface="Century Schoolbook"/>
                  <a:sym typeface="Century Schoolbook"/>
                </a:endParaRPr>
              </a:p>
            </p:txBody>
          </p:sp>
          <p:sp>
            <p:nvSpPr>
              <p:cNvPr id="722" name="Shape 722"/>
              <p:cNvSpPr/>
              <p:nvPr/>
            </p:nvSpPr>
            <p:spPr>
              <a:xfrm>
                <a:off x="15755" y="535680"/>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3" name="Shape 723"/>
              <p:cNvSpPr/>
              <p:nvPr/>
            </p:nvSpPr>
            <p:spPr>
              <a:xfrm>
                <a:off x="0" y="693233"/>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4" name="Shape 724"/>
              <p:cNvSpPr txBox="1"/>
              <p:nvPr/>
            </p:nvSpPr>
            <p:spPr>
              <a:xfrm>
                <a:off x="290075" y="693233"/>
                <a:ext cx="1081524" cy="157553"/>
              </a:xfrm>
              <a:prstGeom prst="rect">
                <a:avLst/>
              </a:prstGeom>
              <a:noFill/>
              <a:ln>
                <a:noFill/>
              </a:ln>
            </p:spPr>
            <p:txBody>
              <a:bodyPr spcFirstLastPara="1" wrap="square" lIns="19050" tIns="19050" rIns="19050" bIns="19050" anchor="t"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marL="57150" marR="0" lvl="1" indent="-31750" algn="l" rtl="0">
                  <a:lnSpc>
                    <a:spcPct val="90000"/>
                  </a:lnSpc>
                  <a:spcBef>
                    <a:spcPts val="175"/>
                  </a:spcBef>
                  <a:spcAft>
                    <a:spcPts val="0"/>
                  </a:spcAft>
                  <a:buClr>
                    <a:schemeClr val="dk1"/>
                  </a:buClr>
                  <a:buSzPts val="400"/>
                  <a:buFont typeface="Century Schoolbook"/>
                  <a:buNone/>
                </a:pPr>
                <a:endParaRPr sz="400" b="0" i="0" u="none" strike="noStrike" cap="none">
                  <a:solidFill>
                    <a:schemeClr val="lt1"/>
                  </a:solidFill>
                  <a:latin typeface="Century Schoolbook"/>
                  <a:ea typeface="Century Schoolbook"/>
                  <a:cs typeface="Century Schoolbook"/>
                  <a:sym typeface="Century Schoolbook"/>
                </a:endParaRPr>
              </a:p>
            </p:txBody>
          </p:sp>
          <p:sp>
            <p:nvSpPr>
              <p:cNvPr id="725" name="Shape 725"/>
              <p:cNvSpPr/>
              <p:nvPr/>
            </p:nvSpPr>
            <p:spPr>
              <a:xfrm>
                <a:off x="15755" y="708989"/>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6" name="Shape 726"/>
              <p:cNvSpPr/>
              <p:nvPr/>
            </p:nvSpPr>
            <p:spPr>
              <a:xfrm>
                <a:off x="0" y="866542"/>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7" name="Shape 727"/>
              <p:cNvSpPr txBox="1"/>
              <p:nvPr/>
            </p:nvSpPr>
            <p:spPr>
              <a:xfrm>
                <a:off x="290075" y="866542"/>
                <a:ext cx="1081524" cy="157553"/>
              </a:xfrm>
              <a:prstGeom prst="rect">
                <a:avLst/>
              </a:prstGeom>
              <a:noFill/>
              <a:ln>
                <a:noFill/>
              </a:ln>
            </p:spPr>
            <p:txBody>
              <a:bodyPr spcFirstLastPara="1" wrap="square" lIns="19050" tIns="19050" rIns="19050" bIns="19050" anchor="ctr"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p:txBody>
          </p:sp>
          <p:sp>
            <p:nvSpPr>
              <p:cNvPr id="728" name="Shape 728"/>
              <p:cNvSpPr/>
              <p:nvPr/>
            </p:nvSpPr>
            <p:spPr>
              <a:xfrm>
                <a:off x="15755" y="882297"/>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9" name="Shape 729"/>
              <p:cNvSpPr/>
              <p:nvPr/>
            </p:nvSpPr>
            <p:spPr>
              <a:xfrm>
                <a:off x="0" y="103985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0" name="Shape 730"/>
              <p:cNvSpPr txBox="1"/>
              <p:nvPr/>
            </p:nvSpPr>
            <p:spPr>
              <a:xfrm>
                <a:off x="290075" y="1039850"/>
                <a:ext cx="1081524" cy="157553"/>
              </a:xfrm>
              <a:prstGeom prst="rect">
                <a:avLst/>
              </a:prstGeom>
              <a:noFill/>
              <a:ln>
                <a:noFill/>
              </a:ln>
            </p:spPr>
            <p:txBody>
              <a:bodyPr spcFirstLastPara="1" wrap="square" lIns="19050" tIns="19050" rIns="19050" bIns="19050" anchor="t"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marL="57150" marR="0" lvl="1" indent="-57150" algn="l" rtl="0">
                  <a:lnSpc>
                    <a:spcPct val="90000"/>
                  </a:lnSpc>
                  <a:spcBef>
                    <a:spcPts val="175"/>
                  </a:spcBef>
                  <a:spcAft>
                    <a:spcPts val="0"/>
                  </a:spcAft>
                  <a:buClr>
                    <a:schemeClr val="lt1"/>
                  </a:buClr>
                  <a:buSzPts val="400"/>
                  <a:buFont typeface="Century Schoolbook"/>
                  <a:buChar char="•"/>
                </a:pPr>
                <a:r>
                  <a:rPr lang="en-US" sz="400" b="0" i="0" u="none" strike="noStrike" cap="none">
                    <a:solidFill>
                      <a:schemeClr val="lt1"/>
                    </a:solidFill>
                    <a:latin typeface="Century Schoolbook"/>
                    <a:ea typeface="Century Schoolbook"/>
                    <a:cs typeface="Century Schoolbook"/>
                    <a:sym typeface="Century Schoolbook"/>
                  </a:rPr>
                  <a:t>Data</a:t>
                </a:r>
                <a:endParaRPr sz="400" b="0" i="0" u="none" strike="noStrike" cap="none">
                  <a:solidFill>
                    <a:schemeClr val="lt1"/>
                  </a:solidFill>
                  <a:latin typeface="Century Schoolbook"/>
                  <a:ea typeface="Century Schoolbook"/>
                  <a:cs typeface="Century Schoolbook"/>
                  <a:sym typeface="Century Schoolbook"/>
                </a:endParaRPr>
              </a:p>
            </p:txBody>
          </p:sp>
          <p:sp>
            <p:nvSpPr>
              <p:cNvPr id="731" name="Shape 731"/>
              <p:cNvSpPr/>
              <p:nvPr/>
            </p:nvSpPr>
            <p:spPr>
              <a:xfrm>
                <a:off x="15755" y="1055606"/>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2" name="Shape 732"/>
              <p:cNvSpPr/>
              <p:nvPr/>
            </p:nvSpPr>
            <p:spPr>
              <a:xfrm>
                <a:off x="0" y="1213159"/>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3" name="Shape 733"/>
              <p:cNvSpPr txBox="1"/>
              <p:nvPr/>
            </p:nvSpPr>
            <p:spPr>
              <a:xfrm>
                <a:off x="290075" y="1213159"/>
                <a:ext cx="1081524" cy="157553"/>
              </a:xfrm>
              <a:prstGeom prst="rect">
                <a:avLst/>
              </a:prstGeom>
              <a:noFill/>
              <a:ln>
                <a:noFill/>
              </a:ln>
            </p:spPr>
            <p:txBody>
              <a:bodyPr spcFirstLastPara="1" wrap="square" lIns="19050" tIns="19050" rIns="19050" bIns="19050" anchor="t" anchorCtr="0">
                <a:noAutofit/>
              </a:bodyPr>
              <a:lstStyle/>
              <a:p>
                <a:pPr marL="0" marR="0" lvl="0" indent="0" algn="l" rtl="0">
                  <a:lnSpc>
                    <a:spcPct val="90000"/>
                  </a:lnSpc>
                  <a:spcBef>
                    <a:spcPts val="0"/>
                  </a:spcBef>
                  <a:spcAft>
                    <a:spcPts val="0"/>
                  </a:spcAft>
                  <a:buNone/>
                </a:pPr>
                <a:r>
                  <a:rPr lang="en-US" sz="500">
                    <a:solidFill>
                      <a:schemeClr val="lt1"/>
                    </a:solidFill>
                    <a:latin typeface="Century Schoolbook"/>
                    <a:ea typeface="Century Schoolbook"/>
                    <a:cs typeface="Century Schoolbook"/>
                    <a:sym typeface="Century Schoolbook"/>
                  </a:rPr>
                  <a:t>Data Blocks</a:t>
                </a:r>
                <a:endParaRPr sz="500">
                  <a:solidFill>
                    <a:schemeClr val="lt1"/>
                  </a:solidFill>
                  <a:latin typeface="Century Schoolbook"/>
                  <a:ea typeface="Century Schoolbook"/>
                  <a:cs typeface="Century Schoolbook"/>
                  <a:sym typeface="Century Schoolbook"/>
                </a:endParaRPr>
              </a:p>
              <a:p>
                <a:pPr marL="57150" marR="0" lvl="1" indent="-57150" algn="l" rtl="0">
                  <a:lnSpc>
                    <a:spcPct val="90000"/>
                  </a:lnSpc>
                  <a:spcBef>
                    <a:spcPts val="175"/>
                  </a:spcBef>
                  <a:spcAft>
                    <a:spcPts val="0"/>
                  </a:spcAft>
                  <a:buClr>
                    <a:schemeClr val="lt1"/>
                  </a:buClr>
                  <a:buSzPts val="400"/>
                  <a:buFont typeface="Century Schoolbook"/>
                  <a:buChar char="•"/>
                </a:pPr>
                <a:r>
                  <a:rPr lang="en-US" sz="400" b="0" i="0" u="none" strike="noStrike" cap="none">
                    <a:solidFill>
                      <a:schemeClr val="lt1"/>
                    </a:solidFill>
                    <a:latin typeface="Century Schoolbook"/>
                    <a:ea typeface="Century Schoolbook"/>
                    <a:cs typeface="Century Schoolbook"/>
                    <a:sym typeface="Century Schoolbook"/>
                  </a:rPr>
                  <a:t>Data</a:t>
                </a:r>
                <a:endParaRPr sz="400" b="0" i="0" u="none" strike="noStrike" cap="none">
                  <a:solidFill>
                    <a:schemeClr val="lt1"/>
                  </a:solidFill>
                  <a:latin typeface="Century Schoolbook"/>
                  <a:ea typeface="Century Schoolbook"/>
                  <a:cs typeface="Century Schoolbook"/>
                  <a:sym typeface="Century Schoolbook"/>
                </a:endParaRPr>
              </a:p>
            </p:txBody>
          </p:sp>
          <p:sp>
            <p:nvSpPr>
              <p:cNvPr id="734" name="Shape 734"/>
              <p:cNvSpPr/>
              <p:nvPr/>
            </p:nvSpPr>
            <p:spPr>
              <a:xfrm>
                <a:off x="15755" y="1228914"/>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35" name="Shape 735"/>
            <p:cNvGrpSpPr/>
            <p:nvPr/>
          </p:nvGrpSpPr>
          <p:grpSpPr>
            <a:xfrm>
              <a:off x="4419600" y="381000"/>
              <a:ext cx="1371600" cy="1370712"/>
              <a:chOff x="0" y="0"/>
              <a:chExt cx="1371600" cy="1370712"/>
            </a:xfrm>
          </p:grpSpPr>
          <p:sp>
            <p:nvSpPr>
              <p:cNvPr id="736" name="Shape 736"/>
              <p:cNvSpPr/>
              <p:nvPr/>
            </p:nvSpPr>
            <p:spPr>
              <a:xfrm>
                <a:off x="0" y="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7" name="Shape 737"/>
              <p:cNvSpPr txBox="1"/>
              <p:nvPr/>
            </p:nvSpPr>
            <p:spPr>
              <a:xfrm>
                <a:off x="290075" y="0"/>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738" name="Shape 738"/>
              <p:cNvSpPr/>
              <p:nvPr/>
            </p:nvSpPr>
            <p:spPr>
              <a:xfrm>
                <a:off x="15755" y="15755"/>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9" name="Shape 739"/>
              <p:cNvSpPr/>
              <p:nvPr/>
            </p:nvSpPr>
            <p:spPr>
              <a:xfrm>
                <a:off x="0" y="173308"/>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0" name="Shape 740"/>
              <p:cNvSpPr txBox="1"/>
              <p:nvPr/>
            </p:nvSpPr>
            <p:spPr>
              <a:xfrm>
                <a:off x="290075" y="173308"/>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741" name="Shape 741"/>
              <p:cNvSpPr/>
              <p:nvPr/>
            </p:nvSpPr>
            <p:spPr>
              <a:xfrm>
                <a:off x="15755" y="189063"/>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2" name="Shape 742"/>
              <p:cNvSpPr/>
              <p:nvPr/>
            </p:nvSpPr>
            <p:spPr>
              <a:xfrm>
                <a:off x="0" y="346616"/>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3" name="Shape 743"/>
              <p:cNvSpPr txBox="1"/>
              <p:nvPr/>
            </p:nvSpPr>
            <p:spPr>
              <a:xfrm>
                <a:off x="290075" y="346616"/>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57150" marR="0" lvl="1" indent="-6350" algn="l" rtl="0">
                  <a:lnSpc>
                    <a:spcPct val="90000"/>
                  </a:lnSpc>
                  <a:spcBef>
                    <a:spcPts val="280"/>
                  </a:spcBef>
                  <a:spcAft>
                    <a:spcPts val="0"/>
                  </a:spcAft>
                  <a:buClr>
                    <a:schemeClr val="dk1"/>
                  </a:buClr>
                  <a:buSzPts val="800"/>
                  <a:buFont typeface="Century Schoolbook"/>
                  <a:buNone/>
                </a:pPr>
                <a:endParaRPr sz="800" b="0" i="0" u="none" strike="noStrike" cap="none">
                  <a:solidFill>
                    <a:schemeClr val="lt1"/>
                  </a:solidFill>
                  <a:latin typeface="Book Antiqua"/>
                  <a:ea typeface="Book Antiqua"/>
                  <a:cs typeface="Book Antiqua"/>
                  <a:sym typeface="Book Antiqua"/>
                </a:endParaRPr>
              </a:p>
            </p:txBody>
          </p:sp>
          <p:sp>
            <p:nvSpPr>
              <p:cNvPr id="744" name="Shape 744"/>
              <p:cNvSpPr/>
              <p:nvPr/>
            </p:nvSpPr>
            <p:spPr>
              <a:xfrm>
                <a:off x="15755" y="362372"/>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5" name="Shape 745"/>
              <p:cNvSpPr/>
              <p:nvPr/>
            </p:nvSpPr>
            <p:spPr>
              <a:xfrm>
                <a:off x="0" y="519925"/>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6" name="Shape 746"/>
              <p:cNvSpPr txBox="1"/>
              <p:nvPr/>
            </p:nvSpPr>
            <p:spPr>
              <a:xfrm>
                <a:off x="290075" y="519925"/>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57150" marR="0" lvl="1" indent="6350" algn="l" rtl="0">
                  <a:lnSpc>
                    <a:spcPct val="90000"/>
                  </a:lnSpc>
                  <a:spcBef>
                    <a:spcPts val="280"/>
                  </a:spcBef>
                  <a:spcAft>
                    <a:spcPts val="0"/>
                  </a:spcAft>
                  <a:buClr>
                    <a:schemeClr val="dk1"/>
                  </a:buClr>
                  <a:buSzPts val="1000"/>
                  <a:buFont typeface="Century Schoolbook"/>
                  <a:buNone/>
                </a:pPr>
                <a:endParaRPr sz="1000" b="0" i="0" u="none" strike="noStrike" cap="none">
                  <a:solidFill>
                    <a:schemeClr val="lt1"/>
                  </a:solidFill>
                  <a:latin typeface="Book Antiqua"/>
                  <a:ea typeface="Book Antiqua"/>
                  <a:cs typeface="Book Antiqua"/>
                  <a:sym typeface="Book Antiqua"/>
                </a:endParaRPr>
              </a:p>
            </p:txBody>
          </p:sp>
          <p:sp>
            <p:nvSpPr>
              <p:cNvPr id="747" name="Shape 747"/>
              <p:cNvSpPr/>
              <p:nvPr/>
            </p:nvSpPr>
            <p:spPr>
              <a:xfrm>
                <a:off x="15755" y="535680"/>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8" name="Shape 748"/>
              <p:cNvSpPr/>
              <p:nvPr/>
            </p:nvSpPr>
            <p:spPr>
              <a:xfrm>
                <a:off x="0" y="693233"/>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9" name="Shape 749"/>
              <p:cNvSpPr txBox="1"/>
              <p:nvPr/>
            </p:nvSpPr>
            <p:spPr>
              <a:xfrm>
                <a:off x="290075" y="693233"/>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Century Schoolbook"/>
                  <a:ea typeface="Century Schoolbook"/>
                  <a:cs typeface="Century Schoolbook"/>
                  <a:sym typeface="Century Schoolbook"/>
                </a:endParaRPr>
              </a:p>
              <a:p>
                <a:pPr marL="57150" marR="0" lvl="1" indent="-31750" algn="l" rtl="0">
                  <a:lnSpc>
                    <a:spcPct val="90000"/>
                  </a:lnSpc>
                  <a:spcBef>
                    <a:spcPts val="280"/>
                  </a:spcBef>
                  <a:spcAft>
                    <a:spcPts val="0"/>
                  </a:spcAft>
                  <a:buClr>
                    <a:schemeClr val="dk1"/>
                  </a:buClr>
                  <a:buSzPts val="400"/>
                  <a:buFont typeface="Century Schoolbook"/>
                  <a:buNone/>
                </a:pPr>
                <a:endParaRPr sz="400" b="0" i="0" u="none" strike="noStrike" cap="none">
                  <a:solidFill>
                    <a:schemeClr val="lt1"/>
                  </a:solidFill>
                  <a:latin typeface="Century Schoolbook"/>
                  <a:ea typeface="Century Schoolbook"/>
                  <a:cs typeface="Century Schoolbook"/>
                  <a:sym typeface="Century Schoolbook"/>
                </a:endParaRPr>
              </a:p>
            </p:txBody>
          </p:sp>
          <p:sp>
            <p:nvSpPr>
              <p:cNvPr id="750" name="Shape 750"/>
              <p:cNvSpPr/>
              <p:nvPr/>
            </p:nvSpPr>
            <p:spPr>
              <a:xfrm>
                <a:off x="15755" y="708989"/>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1" name="Shape 751"/>
              <p:cNvSpPr/>
              <p:nvPr/>
            </p:nvSpPr>
            <p:spPr>
              <a:xfrm>
                <a:off x="0" y="866542"/>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2" name="Shape 752"/>
              <p:cNvSpPr txBox="1"/>
              <p:nvPr/>
            </p:nvSpPr>
            <p:spPr>
              <a:xfrm>
                <a:off x="290075" y="866542"/>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753" name="Shape 753"/>
              <p:cNvSpPr/>
              <p:nvPr/>
            </p:nvSpPr>
            <p:spPr>
              <a:xfrm>
                <a:off x="15755" y="882297"/>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4" name="Shape 754"/>
              <p:cNvSpPr/>
              <p:nvPr/>
            </p:nvSpPr>
            <p:spPr>
              <a:xfrm>
                <a:off x="0" y="103985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5" name="Shape 755"/>
              <p:cNvSpPr txBox="1"/>
              <p:nvPr/>
            </p:nvSpPr>
            <p:spPr>
              <a:xfrm>
                <a:off x="290075" y="1039850"/>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114300" marR="0" lvl="1" indent="-114300" algn="l" rtl="0">
                  <a:lnSpc>
                    <a:spcPct val="90000"/>
                  </a:lnSpc>
                  <a:spcBef>
                    <a:spcPts val="280"/>
                  </a:spcBef>
                  <a:spcAft>
                    <a:spcPts val="0"/>
                  </a:spcAft>
                  <a:buClr>
                    <a:schemeClr val="lt1"/>
                  </a:buClr>
                  <a:buSzPts val="1200"/>
                  <a:buFont typeface="Book Antiqua"/>
                  <a:buChar char="•"/>
                </a:pPr>
                <a:r>
                  <a:rPr lang="en-US" sz="1200" b="0" i="0" u="none" strike="noStrike" cap="none">
                    <a:solidFill>
                      <a:schemeClr val="lt1"/>
                    </a:solidFill>
                    <a:latin typeface="Book Antiqua"/>
                    <a:ea typeface="Book Antiqua"/>
                    <a:cs typeface="Book Antiqua"/>
                    <a:sym typeface="Book Antiqua"/>
                  </a:rPr>
                  <a:t>Data</a:t>
                </a:r>
                <a:endParaRPr sz="1200" b="0" i="0" u="none" strike="noStrike" cap="none">
                  <a:solidFill>
                    <a:schemeClr val="lt1"/>
                  </a:solidFill>
                  <a:latin typeface="Book Antiqua"/>
                  <a:ea typeface="Book Antiqua"/>
                  <a:cs typeface="Book Antiqua"/>
                  <a:sym typeface="Book Antiqua"/>
                </a:endParaRPr>
              </a:p>
            </p:txBody>
          </p:sp>
          <p:sp>
            <p:nvSpPr>
              <p:cNvPr id="756" name="Shape 756"/>
              <p:cNvSpPr/>
              <p:nvPr/>
            </p:nvSpPr>
            <p:spPr>
              <a:xfrm>
                <a:off x="15755" y="1055606"/>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7" name="Shape 757"/>
              <p:cNvSpPr/>
              <p:nvPr/>
            </p:nvSpPr>
            <p:spPr>
              <a:xfrm>
                <a:off x="0" y="1213159"/>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8" name="Shape 758"/>
              <p:cNvSpPr txBox="1"/>
              <p:nvPr/>
            </p:nvSpPr>
            <p:spPr>
              <a:xfrm>
                <a:off x="290075" y="1213159"/>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114300" marR="0" lvl="1" indent="-114300" algn="l" rtl="0">
                  <a:lnSpc>
                    <a:spcPct val="90000"/>
                  </a:lnSpc>
                  <a:spcBef>
                    <a:spcPts val="280"/>
                  </a:spcBef>
                  <a:spcAft>
                    <a:spcPts val="0"/>
                  </a:spcAft>
                  <a:buClr>
                    <a:schemeClr val="lt1"/>
                  </a:buClr>
                  <a:buSzPts val="1200"/>
                  <a:buFont typeface="Book Antiqua"/>
                  <a:buChar char="•"/>
                </a:pPr>
                <a:r>
                  <a:rPr lang="en-US" sz="1200" b="0" i="0" u="none" strike="noStrike" cap="none">
                    <a:solidFill>
                      <a:schemeClr val="lt1"/>
                    </a:solidFill>
                    <a:latin typeface="Book Antiqua"/>
                    <a:ea typeface="Book Antiqua"/>
                    <a:cs typeface="Book Antiqua"/>
                    <a:sym typeface="Book Antiqua"/>
                  </a:rPr>
                  <a:t>Data</a:t>
                </a:r>
                <a:endParaRPr sz="1200" b="0" i="0" u="none" strike="noStrike" cap="none">
                  <a:solidFill>
                    <a:schemeClr val="lt1"/>
                  </a:solidFill>
                  <a:latin typeface="Book Antiqua"/>
                  <a:ea typeface="Book Antiqua"/>
                  <a:cs typeface="Book Antiqua"/>
                  <a:sym typeface="Book Antiqua"/>
                </a:endParaRPr>
              </a:p>
            </p:txBody>
          </p:sp>
          <p:sp>
            <p:nvSpPr>
              <p:cNvPr id="759" name="Shape 759"/>
              <p:cNvSpPr/>
              <p:nvPr/>
            </p:nvSpPr>
            <p:spPr>
              <a:xfrm>
                <a:off x="15755" y="1228914"/>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0" name="Shape 760"/>
            <p:cNvGrpSpPr/>
            <p:nvPr/>
          </p:nvGrpSpPr>
          <p:grpSpPr>
            <a:xfrm>
              <a:off x="4572000" y="533400"/>
              <a:ext cx="1371600" cy="1370712"/>
              <a:chOff x="0" y="0"/>
              <a:chExt cx="1371600" cy="1370712"/>
            </a:xfrm>
          </p:grpSpPr>
          <p:sp>
            <p:nvSpPr>
              <p:cNvPr id="761" name="Shape 761"/>
              <p:cNvSpPr/>
              <p:nvPr/>
            </p:nvSpPr>
            <p:spPr>
              <a:xfrm>
                <a:off x="0" y="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2" name="Shape 762"/>
              <p:cNvSpPr txBox="1"/>
              <p:nvPr/>
            </p:nvSpPr>
            <p:spPr>
              <a:xfrm>
                <a:off x="290075" y="0"/>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763" name="Shape 763"/>
              <p:cNvSpPr/>
              <p:nvPr/>
            </p:nvSpPr>
            <p:spPr>
              <a:xfrm>
                <a:off x="15755" y="15755"/>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4" name="Shape 764"/>
              <p:cNvSpPr/>
              <p:nvPr/>
            </p:nvSpPr>
            <p:spPr>
              <a:xfrm>
                <a:off x="0" y="173308"/>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5" name="Shape 765"/>
              <p:cNvSpPr txBox="1"/>
              <p:nvPr/>
            </p:nvSpPr>
            <p:spPr>
              <a:xfrm>
                <a:off x="290075" y="173308"/>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766" name="Shape 766"/>
              <p:cNvSpPr/>
              <p:nvPr/>
            </p:nvSpPr>
            <p:spPr>
              <a:xfrm>
                <a:off x="15755" y="189063"/>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7" name="Shape 767"/>
              <p:cNvSpPr/>
              <p:nvPr/>
            </p:nvSpPr>
            <p:spPr>
              <a:xfrm>
                <a:off x="0" y="346616"/>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8" name="Shape 768"/>
              <p:cNvSpPr txBox="1"/>
              <p:nvPr/>
            </p:nvSpPr>
            <p:spPr>
              <a:xfrm>
                <a:off x="290075" y="346616"/>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57150" marR="0" lvl="1" indent="-6350" algn="l" rtl="0">
                  <a:lnSpc>
                    <a:spcPct val="90000"/>
                  </a:lnSpc>
                  <a:spcBef>
                    <a:spcPts val="280"/>
                  </a:spcBef>
                  <a:spcAft>
                    <a:spcPts val="0"/>
                  </a:spcAft>
                  <a:buClr>
                    <a:schemeClr val="dk1"/>
                  </a:buClr>
                  <a:buSzPts val="800"/>
                  <a:buFont typeface="Century Schoolbook"/>
                  <a:buNone/>
                </a:pPr>
                <a:endParaRPr sz="800" b="0" i="0" u="none" strike="noStrike" cap="none">
                  <a:solidFill>
                    <a:schemeClr val="lt1"/>
                  </a:solidFill>
                  <a:latin typeface="Book Antiqua"/>
                  <a:ea typeface="Book Antiqua"/>
                  <a:cs typeface="Book Antiqua"/>
                  <a:sym typeface="Book Antiqua"/>
                </a:endParaRPr>
              </a:p>
            </p:txBody>
          </p:sp>
          <p:sp>
            <p:nvSpPr>
              <p:cNvPr id="769" name="Shape 769"/>
              <p:cNvSpPr/>
              <p:nvPr/>
            </p:nvSpPr>
            <p:spPr>
              <a:xfrm>
                <a:off x="15755" y="362372"/>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0" name="Shape 770"/>
              <p:cNvSpPr/>
              <p:nvPr/>
            </p:nvSpPr>
            <p:spPr>
              <a:xfrm>
                <a:off x="0" y="519925"/>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1" name="Shape 771"/>
              <p:cNvSpPr txBox="1"/>
              <p:nvPr/>
            </p:nvSpPr>
            <p:spPr>
              <a:xfrm>
                <a:off x="290075" y="519925"/>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57150" marR="0" lvl="1" indent="6350" algn="l" rtl="0">
                  <a:lnSpc>
                    <a:spcPct val="90000"/>
                  </a:lnSpc>
                  <a:spcBef>
                    <a:spcPts val="280"/>
                  </a:spcBef>
                  <a:spcAft>
                    <a:spcPts val="0"/>
                  </a:spcAft>
                  <a:buClr>
                    <a:schemeClr val="dk1"/>
                  </a:buClr>
                  <a:buSzPts val="1000"/>
                  <a:buFont typeface="Century Schoolbook"/>
                  <a:buNone/>
                </a:pPr>
                <a:endParaRPr sz="1000" b="0" i="0" u="none" strike="noStrike" cap="none">
                  <a:solidFill>
                    <a:schemeClr val="lt1"/>
                  </a:solidFill>
                  <a:latin typeface="Book Antiqua"/>
                  <a:ea typeface="Book Antiqua"/>
                  <a:cs typeface="Book Antiqua"/>
                  <a:sym typeface="Book Antiqua"/>
                </a:endParaRPr>
              </a:p>
            </p:txBody>
          </p:sp>
          <p:sp>
            <p:nvSpPr>
              <p:cNvPr id="772" name="Shape 772"/>
              <p:cNvSpPr/>
              <p:nvPr/>
            </p:nvSpPr>
            <p:spPr>
              <a:xfrm>
                <a:off x="15755" y="535680"/>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3" name="Shape 773"/>
              <p:cNvSpPr/>
              <p:nvPr/>
            </p:nvSpPr>
            <p:spPr>
              <a:xfrm>
                <a:off x="0" y="693233"/>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4" name="Shape 774"/>
              <p:cNvSpPr txBox="1"/>
              <p:nvPr/>
            </p:nvSpPr>
            <p:spPr>
              <a:xfrm>
                <a:off x="290075" y="693233"/>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Century Schoolbook"/>
                  <a:ea typeface="Century Schoolbook"/>
                  <a:cs typeface="Century Schoolbook"/>
                  <a:sym typeface="Century Schoolbook"/>
                </a:endParaRPr>
              </a:p>
              <a:p>
                <a:pPr marL="57150" marR="0" lvl="1" indent="-31750" algn="l" rtl="0">
                  <a:lnSpc>
                    <a:spcPct val="90000"/>
                  </a:lnSpc>
                  <a:spcBef>
                    <a:spcPts val="280"/>
                  </a:spcBef>
                  <a:spcAft>
                    <a:spcPts val="0"/>
                  </a:spcAft>
                  <a:buClr>
                    <a:schemeClr val="dk1"/>
                  </a:buClr>
                  <a:buSzPts val="400"/>
                  <a:buFont typeface="Century Schoolbook"/>
                  <a:buNone/>
                </a:pPr>
                <a:endParaRPr sz="400" b="0" i="0" u="none" strike="noStrike" cap="none">
                  <a:solidFill>
                    <a:schemeClr val="lt1"/>
                  </a:solidFill>
                  <a:latin typeface="Century Schoolbook"/>
                  <a:ea typeface="Century Schoolbook"/>
                  <a:cs typeface="Century Schoolbook"/>
                  <a:sym typeface="Century Schoolbook"/>
                </a:endParaRPr>
              </a:p>
            </p:txBody>
          </p:sp>
          <p:sp>
            <p:nvSpPr>
              <p:cNvPr id="775" name="Shape 775"/>
              <p:cNvSpPr/>
              <p:nvPr/>
            </p:nvSpPr>
            <p:spPr>
              <a:xfrm>
                <a:off x="15755" y="708989"/>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6" name="Shape 776"/>
              <p:cNvSpPr/>
              <p:nvPr/>
            </p:nvSpPr>
            <p:spPr>
              <a:xfrm>
                <a:off x="0" y="866542"/>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7" name="Shape 777"/>
              <p:cNvSpPr txBox="1"/>
              <p:nvPr/>
            </p:nvSpPr>
            <p:spPr>
              <a:xfrm>
                <a:off x="290075" y="866542"/>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778" name="Shape 778"/>
              <p:cNvSpPr/>
              <p:nvPr/>
            </p:nvSpPr>
            <p:spPr>
              <a:xfrm>
                <a:off x="15755" y="882297"/>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9" name="Shape 779"/>
              <p:cNvSpPr/>
              <p:nvPr/>
            </p:nvSpPr>
            <p:spPr>
              <a:xfrm>
                <a:off x="0" y="1039850"/>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0" name="Shape 780"/>
              <p:cNvSpPr txBox="1"/>
              <p:nvPr/>
            </p:nvSpPr>
            <p:spPr>
              <a:xfrm>
                <a:off x="290075" y="1039850"/>
                <a:ext cx="1081524" cy="157553"/>
              </a:xfrm>
              <a:prstGeom prst="rect">
                <a:avLst/>
              </a:prstGeom>
              <a:noFill/>
              <a:ln>
                <a:noFill/>
              </a:ln>
            </p:spPr>
            <p:txBody>
              <a:bodyPr spcFirstLastPara="1" wrap="square" lIns="30475" tIns="30475" rIns="30475" bIns="30475" anchor="t"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a:p>
                <a:pPr marL="114300" marR="0" lvl="1" indent="-114300" algn="l" rtl="0">
                  <a:lnSpc>
                    <a:spcPct val="90000"/>
                  </a:lnSpc>
                  <a:spcBef>
                    <a:spcPts val="280"/>
                  </a:spcBef>
                  <a:spcAft>
                    <a:spcPts val="0"/>
                  </a:spcAft>
                  <a:buClr>
                    <a:schemeClr val="lt1"/>
                  </a:buClr>
                  <a:buSzPts val="1200"/>
                  <a:buFont typeface="Book Antiqua"/>
                  <a:buChar char="•"/>
                </a:pPr>
                <a:r>
                  <a:rPr lang="en-US" sz="1200" b="0" i="0" u="none" strike="noStrike" cap="none">
                    <a:solidFill>
                      <a:schemeClr val="lt1"/>
                    </a:solidFill>
                    <a:latin typeface="Book Antiqua"/>
                    <a:ea typeface="Book Antiqua"/>
                    <a:cs typeface="Book Antiqua"/>
                    <a:sym typeface="Book Antiqua"/>
                  </a:rPr>
                  <a:t>Data</a:t>
                </a:r>
                <a:endParaRPr sz="1200" b="0" i="0" u="none" strike="noStrike" cap="none">
                  <a:solidFill>
                    <a:schemeClr val="lt1"/>
                  </a:solidFill>
                  <a:latin typeface="Book Antiqua"/>
                  <a:ea typeface="Book Antiqua"/>
                  <a:cs typeface="Book Antiqua"/>
                  <a:sym typeface="Book Antiqua"/>
                </a:endParaRPr>
              </a:p>
            </p:txBody>
          </p:sp>
          <p:sp>
            <p:nvSpPr>
              <p:cNvPr id="781" name="Shape 781"/>
              <p:cNvSpPr/>
              <p:nvPr/>
            </p:nvSpPr>
            <p:spPr>
              <a:xfrm>
                <a:off x="15755" y="1055606"/>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2" name="Shape 782"/>
              <p:cNvSpPr/>
              <p:nvPr/>
            </p:nvSpPr>
            <p:spPr>
              <a:xfrm>
                <a:off x="0" y="1213159"/>
                <a:ext cx="1371600" cy="157553"/>
              </a:xfrm>
              <a:prstGeom prst="roundRect">
                <a:avLst>
                  <a:gd name="adj" fmla="val 10000"/>
                </a:avLst>
              </a:prstGeom>
              <a:solidFill>
                <a:srgbClr val="FD85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3" name="Shape 783"/>
              <p:cNvSpPr txBox="1"/>
              <p:nvPr/>
            </p:nvSpPr>
            <p:spPr>
              <a:xfrm>
                <a:off x="290075" y="1213159"/>
                <a:ext cx="1081524" cy="157553"/>
              </a:xfrm>
              <a:prstGeom prst="rect">
                <a:avLst/>
              </a:prstGeom>
              <a:noFill/>
              <a:ln>
                <a:noFill/>
              </a:ln>
            </p:spPr>
            <p:txBody>
              <a:bodyPr spcFirstLastPara="1" wrap="square" lIns="30475" tIns="30475" rIns="30475" bIns="30475" anchor="ctr" anchorCtr="0">
                <a:noAutofit/>
              </a:bodyPr>
              <a:lstStyle/>
              <a:p>
                <a:pPr marL="0" marR="0" lvl="0" indent="0" algn="l" rtl="0">
                  <a:lnSpc>
                    <a:spcPct val="90000"/>
                  </a:lnSpc>
                  <a:spcBef>
                    <a:spcPts val="0"/>
                  </a:spcBef>
                  <a:spcAft>
                    <a:spcPts val="0"/>
                  </a:spcAft>
                  <a:buNone/>
                </a:pPr>
                <a:r>
                  <a:rPr lang="en-US" sz="800">
                    <a:solidFill>
                      <a:schemeClr val="lt1"/>
                    </a:solidFill>
                    <a:latin typeface="Book Antiqua"/>
                    <a:ea typeface="Book Antiqua"/>
                    <a:cs typeface="Book Antiqua"/>
                    <a:sym typeface="Book Antiqua"/>
                  </a:rPr>
                  <a:t>Data Blocks</a:t>
                </a:r>
                <a:endParaRPr sz="800">
                  <a:solidFill>
                    <a:schemeClr val="lt1"/>
                  </a:solidFill>
                  <a:latin typeface="Book Antiqua"/>
                  <a:ea typeface="Book Antiqua"/>
                  <a:cs typeface="Book Antiqua"/>
                  <a:sym typeface="Book Antiqua"/>
                </a:endParaRPr>
              </a:p>
            </p:txBody>
          </p:sp>
          <p:sp>
            <p:nvSpPr>
              <p:cNvPr id="784" name="Shape 784"/>
              <p:cNvSpPr/>
              <p:nvPr/>
            </p:nvSpPr>
            <p:spPr>
              <a:xfrm>
                <a:off x="15755" y="1228914"/>
                <a:ext cx="274320" cy="126042"/>
              </a:xfrm>
              <a:prstGeom prst="roundRect">
                <a:avLst>
                  <a:gd name="adj" fmla="val 10000"/>
                </a:avLst>
              </a:prstGeom>
              <a:solidFill>
                <a:srgbClr val="FFCDB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785" name="Shape 785"/>
          <p:cNvSpPr/>
          <p:nvPr/>
        </p:nvSpPr>
        <p:spPr>
          <a:xfrm rot="-2700000">
            <a:off x="1070069" y="1807834"/>
            <a:ext cx="713534" cy="304800"/>
          </a:xfrm>
          <a:prstGeom prst="right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86" name="Shape 786"/>
          <p:cNvSpPr/>
          <p:nvPr/>
        </p:nvSpPr>
        <p:spPr>
          <a:xfrm>
            <a:off x="4038600" y="2590800"/>
            <a:ext cx="457200" cy="304800"/>
          </a:xfrm>
          <a:prstGeom prst="right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nvGrpSpPr>
          <p:cNvPr id="787" name="Shape 787"/>
          <p:cNvGrpSpPr/>
          <p:nvPr/>
        </p:nvGrpSpPr>
        <p:grpSpPr>
          <a:xfrm>
            <a:off x="4572000" y="2362200"/>
            <a:ext cx="1866122" cy="1382751"/>
            <a:chOff x="4724400" y="2286000"/>
            <a:chExt cx="1866122" cy="1382751"/>
          </a:xfrm>
        </p:grpSpPr>
        <p:sp>
          <p:nvSpPr>
            <p:cNvPr id="788" name="Shape 788"/>
            <p:cNvSpPr/>
            <p:nvPr/>
          </p:nvSpPr>
          <p:spPr>
            <a:xfrm>
              <a:off x="4724400" y="2743200"/>
              <a:ext cx="1866122" cy="468351"/>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br>
                <a:rPr lang="en-US" sz="1200" b="1">
                  <a:solidFill>
                    <a:schemeClr val="lt1"/>
                  </a:solidFill>
                  <a:latin typeface="Book Antiqua"/>
                  <a:ea typeface="Book Antiqua"/>
                  <a:cs typeface="Book Antiqua"/>
                  <a:sym typeface="Book Antiqua"/>
                </a:rPr>
              </a:br>
              <a:r>
                <a:rPr lang="en-US" sz="1200" b="1">
                  <a:solidFill>
                    <a:schemeClr val="lt1"/>
                  </a:solidFill>
                  <a:latin typeface="Book Antiqua"/>
                  <a:ea typeface="Book Antiqua"/>
                  <a:cs typeface="Book Antiqua"/>
                  <a:sym typeface="Book Antiqua"/>
                </a:rPr>
                <a:t>Pointers to Data Blocks</a:t>
              </a:r>
              <a:endParaRPr/>
            </a:p>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(Direct)</a:t>
              </a:r>
              <a:endParaRPr/>
            </a:p>
            <a:p>
              <a:pPr marL="0" marR="0" lvl="0" indent="0" algn="ctr" rtl="0">
                <a:spcBef>
                  <a:spcPts val="0"/>
                </a:spcBef>
                <a:spcAft>
                  <a:spcPts val="0"/>
                </a:spcAft>
                <a:buNone/>
              </a:pPr>
              <a:endParaRPr sz="1200" b="1">
                <a:solidFill>
                  <a:schemeClr val="lt1"/>
                </a:solidFill>
                <a:latin typeface="Book Antiqua"/>
                <a:ea typeface="Book Antiqua"/>
                <a:cs typeface="Book Antiqua"/>
                <a:sym typeface="Book Antiqua"/>
              </a:endParaRPr>
            </a:p>
          </p:txBody>
        </p:sp>
        <p:sp>
          <p:nvSpPr>
            <p:cNvPr id="789" name="Shape 789"/>
            <p:cNvSpPr/>
            <p:nvPr/>
          </p:nvSpPr>
          <p:spPr>
            <a:xfrm>
              <a:off x="4724400" y="3200400"/>
              <a:ext cx="1866122" cy="468351"/>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lt1"/>
                </a:solidFill>
                <a:latin typeface="Book Antiqua"/>
                <a:ea typeface="Book Antiqua"/>
                <a:cs typeface="Book Antiqua"/>
                <a:sym typeface="Book Antiqua"/>
              </a:endParaRPr>
            </a:p>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Pointers to Data Blocks</a:t>
              </a:r>
              <a:endParaRPr/>
            </a:p>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(Direct)</a:t>
              </a:r>
              <a:endParaRPr/>
            </a:p>
            <a:p>
              <a:pPr marL="0" marR="0" lvl="0" indent="0" algn="ctr" rtl="0">
                <a:spcBef>
                  <a:spcPts val="0"/>
                </a:spcBef>
                <a:spcAft>
                  <a:spcPts val="0"/>
                </a:spcAft>
                <a:buNone/>
              </a:pPr>
              <a:endParaRPr sz="1200">
                <a:solidFill>
                  <a:schemeClr val="lt1"/>
                </a:solidFill>
                <a:latin typeface="Book Antiqua"/>
                <a:ea typeface="Book Antiqua"/>
                <a:cs typeface="Book Antiqua"/>
                <a:sym typeface="Book Antiqua"/>
              </a:endParaRPr>
            </a:p>
          </p:txBody>
        </p:sp>
        <p:sp>
          <p:nvSpPr>
            <p:cNvPr id="790" name="Shape 790"/>
            <p:cNvSpPr/>
            <p:nvPr/>
          </p:nvSpPr>
          <p:spPr>
            <a:xfrm>
              <a:off x="4724400" y="2286000"/>
              <a:ext cx="1866122" cy="468351"/>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Pointers to Data Blocks</a:t>
              </a:r>
              <a:endParaRPr/>
            </a:p>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(Direct)</a:t>
              </a:r>
              <a:endParaRPr sz="1200" b="1">
                <a:solidFill>
                  <a:schemeClr val="lt1"/>
                </a:solidFill>
                <a:latin typeface="Book Antiqua"/>
                <a:ea typeface="Book Antiqua"/>
                <a:cs typeface="Book Antiqua"/>
                <a:sym typeface="Book Antiqua"/>
              </a:endParaRPr>
            </a:p>
          </p:txBody>
        </p:sp>
      </p:grpSp>
      <p:sp>
        <p:nvSpPr>
          <p:cNvPr id="791" name="Shape 791"/>
          <p:cNvSpPr/>
          <p:nvPr/>
        </p:nvSpPr>
        <p:spPr>
          <a:xfrm>
            <a:off x="6629400" y="2438400"/>
            <a:ext cx="381000" cy="304800"/>
          </a:xfrm>
          <a:prstGeom prst="right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92" name="Shape 792"/>
          <p:cNvSpPr/>
          <p:nvPr/>
        </p:nvSpPr>
        <p:spPr>
          <a:xfrm>
            <a:off x="6705600" y="4648200"/>
            <a:ext cx="381000" cy="304800"/>
          </a:xfrm>
          <a:prstGeom prst="right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93" name="Shape 793"/>
          <p:cNvSpPr/>
          <p:nvPr/>
        </p:nvSpPr>
        <p:spPr>
          <a:xfrm>
            <a:off x="3657600" y="1143000"/>
            <a:ext cx="457200" cy="304800"/>
          </a:xfrm>
          <a:prstGeom prst="right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94" name="Shape 794"/>
          <p:cNvSpPr/>
          <p:nvPr/>
        </p:nvSpPr>
        <p:spPr>
          <a:xfrm>
            <a:off x="1676400" y="2895600"/>
            <a:ext cx="457200" cy="304800"/>
          </a:xfrm>
          <a:prstGeom prst="right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95" name="Shape 795"/>
          <p:cNvSpPr/>
          <p:nvPr/>
        </p:nvSpPr>
        <p:spPr>
          <a:xfrm>
            <a:off x="1676400" y="4572000"/>
            <a:ext cx="381000" cy="304800"/>
          </a:xfrm>
          <a:prstGeom prst="right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96" name="Shape 796"/>
          <p:cNvSpPr/>
          <p:nvPr/>
        </p:nvSpPr>
        <p:spPr>
          <a:xfrm>
            <a:off x="4191000" y="4648200"/>
            <a:ext cx="381000" cy="304800"/>
          </a:xfrm>
          <a:prstGeom prst="right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nvGrpSpPr>
          <p:cNvPr id="797" name="Shape 797"/>
          <p:cNvGrpSpPr/>
          <p:nvPr/>
        </p:nvGrpSpPr>
        <p:grpSpPr>
          <a:xfrm>
            <a:off x="4724400" y="4419600"/>
            <a:ext cx="1866122" cy="1382751"/>
            <a:chOff x="4724400" y="2286000"/>
            <a:chExt cx="1866122" cy="1382751"/>
          </a:xfrm>
        </p:grpSpPr>
        <p:sp>
          <p:nvSpPr>
            <p:cNvPr id="798" name="Shape 798"/>
            <p:cNvSpPr/>
            <p:nvPr/>
          </p:nvSpPr>
          <p:spPr>
            <a:xfrm>
              <a:off x="4724400" y="2743200"/>
              <a:ext cx="1866122" cy="468351"/>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br>
                <a:rPr lang="en-US" sz="1200" b="1">
                  <a:solidFill>
                    <a:schemeClr val="lt1"/>
                  </a:solidFill>
                  <a:latin typeface="Book Antiqua"/>
                  <a:ea typeface="Book Antiqua"/>
                  <a:cs typeface="Book Antiqua"/>
                  <a:sym typeface="Book Antiqua"/>
                </a:rPr>
              </a:br>
              <a:r>
                <a:rPr lang="en-US" sz="1200" b="1">
                  <a:solidFill>
                    <a:schemeClr val="lt1"/>
                  </a:solidFill>
                  <a:latin typeface="Book Antiqua"/>
                  <a:ea typeface="Book Antiqua"/>
                  <a:cs typeface="Book Antiqua"/>
                  <a:sym typeface="Book Antiqua"/>
                </a:rPr>
                <a:t>Pointers to Data Blocks</a:t>
              </a:r>
              <a:endParaRPr/>
            </a:p>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(Direct)</a:t>
              </a:r>
              <a:endParaRPr/>
            </a:p>
            <a:p>
              <a:pPr marL="0" marR="0" lvl="0" indent="0" algn="ctr" rtl="0">
                <a:spcBef>
                  <a:spcPts val="0"/>
                </a:spcBef>
                <a:spcAft>
                  <a:spcPts val="0"/>
                </a:spcAft>
                <a:buNone/>
              </a:pPr>
              <a:endParaRPr sz="1200" b="1">
                <a:solidFill>
                  <a:schemeClr val="lt1"/>
                </a:solidFill>
                <a:latin typeface="Book Antiqua"/>
                <a:ea typeface="Book Antiqua"/>
                <a:cs typeface="Book Antiqua"/>
                <a:sym typeface="Book Antiqua"/>
              </a:endParaRPr>
            </a:p>
          </p:txBody>
        </p:sp>
        <p:sp>
          <p:nvSpPr>
            <p:cNvPr id="799" name="Shape 799"/>
            <p:cNvSpPr/>
            <p:nvPr/>
          </p:nvSpPr>
          <p:spPr>
            <a:xfrm>
              <a:off x="4724400" y="3200400"/>
              <a:ext cx="1866122" cy="468351"/>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lt1"/>
                </a:solidFill>
                <a:latin typeface="Book Antiqua"/>
                <a:ea typeface="Book Antiqua"/>
                <a:cs typeface="Book Antiqua"/>
                <a:sym typeface="Book Antiqua"/>
              </a:endParaRPr>
            </a:p>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Pointers to Data Blocks</a:t>
              </a:r>
              <a:endParaRPr/>
            </a:p>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(Direct)</a:t>
              </a:r>
              <a:endParaRPr/>
            </a:p>
            <a:p>
              <a:pPr marL="0" marR="0" lvl="0" indent="0" algn="ctr" rtl="0">
                <a:spcBef>
                  <a:spcPts val="0"/>
                </a:spcBef>
                <a:spcAft>
                  <a:spcPts val="0"/>
                </a:spcAft>
                <a:buNone/>
              </a:pPr>
              <a:endParaRPr sz="1200">
                <a:solidFill>
                  <a:schemeClr val="lt1"/>
                </a:solidFill>
                <a:latin typeface="Book Antiqua"/>
                <a:ea typeface="Book Antiqua"/>
                <a:cs typeface="Book Antiqua"/>
                <a:sym typeface="Book Antiqua"/>
              </a:endParaRPr>
            </a:p>
          </p:txBody>
        </p:sp>
        <p:sp>
          <p:nvSpPr>
            <p:cNvPr id="800" name="Shape 800"/>
            <p:cNvSpPr/>
            <p:nvPr/>
          </p:nvSpPr>
          <p:spPr>
            <a:xfrm>
              <a:off x="4724400" y="2286000"/>
              <a:ext cx="1866122" cy="468351"/>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Pointers to Data Blocks</a:t>
              </a:r>
              <a:endParaRPr/>
            </a:p>
            <a:p>
              <a:pPr marL="0" marR="0" lvl="0" indent="0" algn="ctr" rtl="0">
                <a:spcBef>
                  <a:spcPts val="0"/>
                </a:spcBef>
                <a:spcAft>
                  <a:spcPts val="0"/>
                </a:spcAft>
                <a:buNone/>
              </a:pPr>
              <a:r>
                <a:rPr lang="en-US" sz="1200" b="1">
                  <a:solidFill>
                    <a:schemeClr val="lt1"/>
                  </a:solidFill>
                  <a:latin typeface="Book Antiqua"/>
                  <a:ea typeface="Book Antiqua"/>
                  <a:cs typeface="Book Antiqua"/>
                  <a:sym typeface="Book Antiqua"/>
                </a:rPr>
                <a:t>(Direct)</a:t>
              </a:r>
              <a:endParaRPr sz="1200" b="1">
                <a:solidFill>
                  <a:schemeClr val="lt1"/>
                </a:solidFill>
                <a:latin typeface="Book Antiqua"/>
                <a:ea typeface="Book Antiqua"/>
                <a:cs typeface="Book Antiqua"/>
                <a:sym typeface="Book Antiqua"/>
              </a:endParaRPr>
            </a:p>
          </p:txBody>
        </p:sp>
      </p:grpSp>
      <p:sp>
        <p:nvSpPr>
          <p:cNvPr id="801" name="Shape 801"/>
          <p:cNvSpPr/>
          <p:nvPr/>
        </p:nvSpPr>
        <p:spPr>
          <a:xfrm rot="-5400000" flipH="1">
            <a:off x="571500" y="3771900"/>
            <a:ext cx="381000" cy="304800"/>
          </a:xfrm>
          <a:prstGeom prst="right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228600" y="76200"/>
            <a:ext cx="8458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Who executes the statements after fork ?</a:t>
            </a:r>
            <a:endParaRPr sz="2520" b="1" i="0" u="none" strike="noStrike" cap="small">
              <a:solidFill>
                <a:schemeClr val="dk2"/>
              </a:solidFill>
              <a:latin typeface="Book Antiqua"/>
              <a:ea typeface="Book Antiqua"/>
              <a:cs typeface="Book Antiqua"/>
              <a:sym typeface="Book Antiqua"/>
            </a:endParaRPr>
          </a:p>
        </p:txBody>
      </p:sp>
      <p:sp>
        <p:nvSpPr>
          <p:cNvPr id="180" name="Shape 180"/>
          <p:cNvSpPr txBox="1">
            <a:spLocks noGrp="1"/>
          </p:cNvSpPr>
          <p:nvPr>
            <p:ph type="body" idx="1"/>
          </p:nvPr>
        </p:nvSpPr>
        <p:spPr>
          <a:xfrm>
            <a:off x="228600" y="685800"/>
            <a:ext cx="8458200" cy="58674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#include &lt;stdio.h&gt;</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#include &lt;unistd.h&gt;</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int main()</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int pid;</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pid = fork();</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if ( pid == 0 )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printf("\nI am the child\n");</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printf("\nMy parent is %d\n", getppid());</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else</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printf("\nI am the parent of child with pid %d\n", pid);</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printf("I am the process with pid %d executing this statement\n", getpid());</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    return 0;</a:t>
            </a:r>
            <a:endParaRPr/>
          </a:p>
          <a:p>
            <a:pPr marL="274320" marR="0" lvl="0" indent="-274320" algn="l" rtl="0">
              <a:lnSpc>
                <a:spcPct val="80000"/>
              </a:lnSpc>
              <a:spcBef>
                <a:spcPts val="600"/>
              </a:spcBef>
              <a:spcAft>
                <a:spcPts val="0"/>
              </a:spcAft>
              <a:buClr>
                <a:schemeClr val="accent1"/>
              </a:buClr>
              <a:buFont typeface="Noto Sans Symbols"/>
              <a:buNone/>
            </a:pPr>
            <a:r>
              <a:rPr lang="en-US" sz="1679"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endParaRPr sz="1679" b="0"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Shape 806"/>
          <p:cNvSpPr txBox="1">
            <a:spLocks noGrp="1"/>
          </p:cNvSpPr>
          <p:nvPr>
            <p:ph type="title"/>
          </p:nvPr>
        </p:nvSpPr>
        <p:spPr>
          <a:xfrm>
            <a:off x="152400" y="1524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HARD LINKS</a:t>
            </a:r>
            <a:endParaRPr sz="2520" b="1" i="0" u="none" strike="noStrike" cap="small">
              <a:solidFill>
                <a:schemeClr val="dk2"/>
              </a:solidFill>
              <a:latin typeface="Book Antiqua"/>
              <a:ea typeface="Book Antiqua"/>
              <a:cs typeface="Book Antiqua"/>
              <a:sym typeface="Book Antiqua"/>
            </a:endParaRPr>
          </a:p>
        </p:txBody>
      </p:sp>
      <p:sp>
        <p:nvSpPr>
          <p:cNvPr id="807" name="Shape 807"/>
          <p:cNvSpPr txBox="1">
            <a:spLocks noGrp="1"/>
          </p:cNvSpPr>
          <p:nvPr>
            <p:ph type="body" idx="1"/>
          </p:nvPr>
        </p:nvSpPr>
        <p:spPr>
          <a:xfrm>
            <a:off x="0" y="533400"/>
            <a:ext cx="89916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When you create a hard link to a file you are referencing the same file namely same inode. The hard link refers to the same file. Here is an example which will help in understanding hard links</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ls -l 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-rw-rw-r--  1  v_bhaskaran v_bhaskaran 483 Mar 17 14:13 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Now I create a hard link to pipe.c using ln command</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ln pipe.c newpipe.c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ls -l 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-rw-rw-r--  2  v_bhaskaran v_bhaskaran 483 Mar 17 14:13 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sp>
        <p:nvSpPr>
          <p:cNvPr id="808" name="Shape 808"/>
          <p:cNvSpPr/>
          <p:nvPr/>
        </p:nvSpPr>
        <p:spPr>
          <a:xfrm>
            <a:off x="2438400" y="1905000"/>
            <a:ext cx="2895600" cy="533400"/>
          </a:xfrm>
          <a:prstGeom prst="wedgeRectCallout">
            <a:avLst>
              <a:gd name="adj1" fmla="val -73570"/>
              <a:gd name="adj2" fmla="val 8135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Number of Links is 1</a:t>
            </a:r>
            <a:endParaRPr sz="1800">
              <a:solidFill>
                <a:schemeClr val="lt1"/>
              </a:solidFill>
              <a:latin typeface="Book Antiqua"/>
              <a:ea typeface="Book Antiqua"/>
              <a:cs typeface="Book Antiqua"/>
              <a:sym typeface="Book Antiqua"/>
            </a:endParaRPr>
          </a:p>
        </p:txBody>
      </p:sp>
      <p:sp>
        <p:nvSpPr>
          <p:cNvPr id="809" name="Shape 809"/>
          <p:cNvSpPr/>
          <p:nvPr/>
        </p:nvSpPr>
        <p:spPr>
          <a:xfrm>
            <a:off x="2286000" y="4953000"/>
            <a:ext cx="2971800" cy="457200"/>
          </a:xfrm>
          <a:prstGeom prst="wedgeRectCallout">
            <a:avLst>
              <a:gd name="adj1" fmla="val -71359"/>
              <a:gd name="adj2" fmla="val -126072"/>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ook Antiqua"/>
              <a:ea typeface="Book Antiqua"/>
              <a:cs typeface="Book Antiqua"/>
              <a:sym typeface="Book Antiqua"/>
            </a:endParaRPr>
          </a:p>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Number of Links is 2</a:t>
            </a:r>
            <a:endParaRPr/>
          </a:p>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152400" y="1524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HARD LINKS</a:t>
            </a:r>
            <a:endParaRPr sz="2520" b="1" i="0" u="none" strike="noStrike" cap="small">
              <a:solidFill>
                <a:schemeClr val="dk2"/>
              </a:solidFill>
              <a:latin typeface="Book Antiqua"/>
              <a:ea typeface="Book Antiqua"/>
              <a:cs typeface="Book Antiqua"/>
              <a:sym typeface="Book Antiqua"/>
            </a:endParaRPr>
          </a:p>
        </p:txBody>
      </p:sp>
      <p:sp>
        <p:nvSpPr>
          <p:cNvPr id="815" name="Shape 815"/>
          <p:cNvSpPr txBox="1">
            <a:spLocks noGrp="1"/>
          </p:cNvSpPr>
          <p:nvPr>
            <p:ph type="body" idx="1"/>
          </p:nvPr>
        </p:nvSpPr>
        <p:spPr>
          <a:xfrm>
            <a:off x="0" y="533400"/>
            <a:ext cx="89916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Inodes of both pipe.c and newpipe.c are the same and hence both refer to the same file. If you remove the hard link ( newpipe.c ) or the actual file ( pipe.c ) the number of links will show 1 and the file will continue to exist. If you remove both ( the file and also its hard link ) then the file is deleted and the data blocks are released</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ls -i pipe.c</a:t>
            </a:r>
            <a:endParaRPr/>
          </a:p>
          <a:p>
            <a:pPr marL="274320" marR="0" lvl="0" indent="-274320" algn="l" rtl="0">
              <a:spcBef>
                <a:spcPts val="600"/>
              </a:spcBef>
              <a:spcAft>
                <a:spcPts val="0"/>
              </a:spcAft>
              <a:buClr>
                <a:schemeClr val="accent1"/>
              </a:buClr>
              <a:buFont typeface="Noto Sans Symbols"/>
              <a:buNone/>
            </a:pPr>
            <a:r>
              <a:rPr lang="en-US" sz="2400" b="1" i="0" u="none" strike="noStrike" cap="none">
                <a:solidFill>
                  <a:srgbClr val="FF0000"/>
                </a:solidFill>
                <a:latin typeface="Book Antiqua"/>
                <a:ea typeface="Book Antiqua"/>
                <a:cs typeface="Book Antiqua"/>
                <a:sym typeface="Book Antiqua"/>
              </a:rPr>
              <a:t>30541075 </a:t>
            </a:r>
            <a:r>
              <a:rPr lang="en-US" sz="2400" b="0" i="0" u="none" strike="noStrike" cap="none">
                <a:solidFill>
                  <a:schemeClr val="dk1"/>
                </a:solidFill>
                <a:latin typeface="Book Antiqua"/>
                <a:ea typeface="Book Antiqua"/>
                <a:cs typeface="Book Antiqua"/>
                <a:sym typeface="Book Antiqua"/>
              </a:rPr>
              <a:t> pipe.c</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ls -i newpipe.c</a:t>
            </a:r>
            <a:endParaRPr/>
          </a:p>
          <a:p>
            <a:pPr marL="274320" marR="0" lvl="0" indent="-274320" algn="l" rtl="0">
              <a:spcBef>
                <a:spcPts val="600"/>
              </a:spcBef>
              <a:spcAft>
                <a:spcPts val="0"/>
              </a:spcAft>
              <a:buClr>
                <a:schemeClr val="accent1"/>
              </a:buClr>
              <a:buFont typeface="Noto Sans Symbols"/>
              <a:buNone/>
            </a:pPr>
            <a:r>
              <a:rPr lang="en-US" sz="2400" b="1" i="0" u="none" strike="noStrike" cap="none">
                <a:solidFill>
                  <a:srgbClr val="FF0000"/>
                </a:solidFill>
                <a:latin typeface="Book Antiqua"/>
                <a:ea typeface="Book Antiqua"/>
                <a:cs typeface="Book Antiqua"/>
                <a:sym typeface="Book Antiqua"/>
              </a:rPr>
              <a:t>30541075</a:t>
            </a:r>
            <a:r>
              <a:rPr lang="en-US" sz="2400" b="0" i="0" u="none" strike="noStrike" cap="none">
                <a:solidFill>
                  <a:schemeClr val="dk1"/>
                </a:solidFill>
                <a:latin typeface="Book Antiqua"/>
                <a:ea typeface="Book Antiqua"/>
                <a:cs typeface="Book Antiqua"/>
                <a:sym typeface="Book Antiqua"/>
              </a:rPr>
              <a:t>  newpipe.c</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The inode numbers of both the files are the same ( 30541075 )</a:t>
            </a:r>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Shape 820"/>
          <p:cNvSpPr txBox="1">
            <a:spLocks noGrp="1"/>
          </p:cNvSpPr>
          <p:nvPr>
            <p:ph type="title"/>
          </p:nvPr>
        </p:nvSpPr>
        <p:spPr>
          <a:xfrm>
            <a:off x="152400" y="1524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What happens when I delete one of them ?</a:t>
            </a:r>
            <a:endParaRPr sz="2520" b="1" i="0" u="none" strike="noStrike" cap="small">
              <a:solidFill>
                <a:schemeClr val="dk2"/>
              </a:solidFill>
              <a:latin typeface="Book Antiqua"/>
              <a:ea typeface="Book Antiqua"/>
              <a:cs typeface="Book Antiqua"/>
              <a:sym typeface="Book Antiqua"/>
            </a:endParaRPr>
          </a:p>
        </p:txBody>
      </p:sp>
      <p:sp>
        <p:nvSpPr>
          <p:cNvPr id="821" name="Shape 821"/>
          <p:cNvSpPr txBox="1">
            <a:spLocks noGrp="1"/>
          </p:cNvSpPr>
          <p:nvPr>
            <p:ph type="body" idx="1"/>
          </p:nvPr>
        </p:nvSpPr>
        <p:spPr>
          <a:xfrm>
            <a:off x="0" y="533400"/>
            <a:ext cx="89916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Let us delete pipe.c and see what happens ?</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$rm 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$ls –l newpipe.c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-rw-rw-r-- 1 v_bhaskaran v_bhaskaran 483 Mar 17 14:13 newpipe.c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The behavior is the same even when we delete newpipe.c and retain 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When the reference count ( number of links ) becomes 0 the inode will no longer exist for the file and all the data blocks and meta data associated with the file will be released )</a:t>
            </a:r>
            <a:endParaRPr sz="2400" b="0" i="0" u="none" strike="noStrike" cap="none">
              <a:solidFill>
                <a:schemeClr val="dk1"/>
              </a:solidFill>
              <a:latin typeface="Book Antiqua"/>
              <a:ea typeface="Book Antiqua"/>
              <a:cs typeface="Book Antiqua"/>
              <a:sym typeface="Book Antiqua"/>
            </a:endParaRPr>
          </a:p>
        </p:txBody>
      </p:sp>
      <p:sp>
        <p:nvSpPr>
          <p:cNvPr id="822" name="Shape 822"/>
          <p:cNvSpPr/>
          <p:nvPr/>
        </p:nvSpPr>
        <p:spPr>
          <a:xfrm>
            <a:off x="1905000" y="2971800"/>
            <a:ext cx="2819400" cy="990600"/>
          </a:xfrm>
          <a:prstGeom prst="wedgeRoundRectCallout">
            <a:avLst>
              <a:gd name="adj1" fmla="val -57806"/>
              <a:gd name="adj2" fmla="val -123295"/>
              <a:gd name="adj3"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File exists but the number of links to the file is now 1</a:t>
            </a:r>
            <a:endParaRPr sz="1800">
              <a:solidFill>
                <a:schemeClr val="lt1"/>
              </a:solidFill>
              <a:latin typeface="Book Antiqua"/>
              <a:ea typeface="Book Antiqua"/>
              <a:cs typeface="Book Antiqua"/>
              <a:sym typeface="Book Antiqu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Shape 827"/>
          <p:cNvSpPr txBox="1">
            <a:spLocks noGrp="1"/>
          </p:cNvSpPr>
          <p:nvPr>
            <p:ph type="title"/>
          </p:nvPr>
        </p:nvSpPr>
        <p:spPr>
          <a:xfrm>
            <a:off x="152400" y="1524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What then is a soft link</a:t>
            </a:r>
            <a:endParaRPr sz="2520" b="1" i="0" u="none" strike="noStrike" cap="small">
              <a:solidFill>
                <a:schemeClr val="dk2"/>
              </a:solidFill>
              <a:latin typeface="Book Antiqua"/>
              <a:ea typeface="Book Antiqua"/>
              <a:cs typeface="Book Antiqua"/>
              <a:sym typeface="Book Antiqua"/>
            </a:endParaRPr>
          </a:p>
        </p:txBody>
      </p:sp>
      <p:sp>
        <p:nvSpPr>
          <p:cNvPr id="828" name="Shape 828"/>
          <p:cNvSpPr txBox="1">
            <a:spLocks noGrp="1"/>
          </p:cNvSpPr>
          <p:nvPr>
            <p:ph type="body" idx="1"/>
          </p:nvPr>
        </p:nvSpPr>
        <p:spPr>
          <a:xfrm>
            <a:off x="0" y="533400"/>
            <a:ext cx="89916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Soft Links are also called as Symbolic Links</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Soft Links are created using ln –s</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Let us what happens when we create a soft link to 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ln –s pipe.c newpipe.c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$ls -l 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-rw-rw-r-- 1 v_bhaskaran v_bhaskaran 1502 Mar 17 15:35 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ls -l newpipe.c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lrwxrwxrwx 1 v_bhaskaran v_bhaskaran 6 Mar 22 15:21 newpipe.c -&gt; 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[v_bhaskaran@ssh ~]$ ls -i 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30541088 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[v_bhaskaran@ssh ~]$ ls -i newpipe.c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30541075 newpipe.c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p:txBody>
      </p:sp>
      <p:sp>
        <p:nvSpPr>
          <p:cNvPr id="829" name="Shape 829"/>
          <p:cNvSpPr/>
          <p:nvPr/>
        </p:nvSpPr>
        <p:spPr>
          <a:xfrm>
            <a:off x="4648200" y="4876800"/>
            <a:ext cx="685800" cy="304800"/>
          </a:xfrm>
          <a:prstGeom prst="right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830" name="Shape 830"/>
          <p:cNvSpPr/>
          <p:nvPr/>
        </p:nvSpPr>
        <p:spPr>
          <a:xfrm>
            <a:off x="4724400" y="5867400"/>
            <a:ext cx="685800" cy="304800"/>
          </a:xfrm>
          <a:prstGeom prst="right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831" name="Shape 831"/>
          <p:cNvSpPr/>
          <p:nvPr/>
        </p:nvSpPr>
        <p:spPr>
          <a:xfrm>
            <a:off x="5562600" y="4876800"/>
            <a:ext cx="3048000" cy="1447800"/>
          </a:xfrm>
          <a:prstGeom prst="roundRect">
            <a:avLst>
              <a:gd name="adj"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Inode numbers of pipe.c and newpipe.c are different. They exist as 2 separate files in the system</a:t>
            </a:r>
            <a:endParaRPr sz="1800">
              <a:solidFill>
                <a:schemeClr val="lt1"/>
              </a:solidFill>
              <a:latin typeface="Book Antiqua"/>
              <a:ea typeface="Book Antiqua"/>
              <a:cs typeface="Book Antiqua"/>
              <a:sym typeface="Book Antiqua"/>
            </a:endParaRPr>
          </a:p>
        </p:txBody>
      </p:sp>
      <p:sp>
        <p:nvSpPr>
          <p:cNvPr id="832" name="Shape 832"/>
          <p:cNvSpPr/>
          <p:nvPr/>
        </p:nvSpPr>
        <p:spPr>
          <a:xfrm>
            <a:off x="3200400" y="4114800"/>
            <a:ext cx="685800" cy="304800"/>
          </a:xfrm>
          <a:prstGeom prst="rightArrow">
            <a:avLst>
              <a:gd name="adj1" fmla="val 50000"/>
              <a:gd name="adj2" fmla="val 50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833" name="Shape 833"/>
          <p:cNvSpPr/>
          <p:nvPr/>
        </p:nvSpPr>
        <p:spPr>
          <a:xfrm>
            <a:off x="4648200" y="4114800"/>
            <a:ext cx="4038600" cy="533400"/>
          </a:xfrm>
          <a:prstGeom prst="roundRect">
            <a:avLst>
              <a:gd name="adj"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Newpipe.c is a soft link to pipe.c</a:t>
            </a:r>
            <a:endParaRPr sz="1800">
              <a:solidFill>
                <a:schemeClr val="lt1"/>
              </a:solidFill>
              <a:latin typeface="Book Antiqua"/>
              <a:ea typeface="Book Antiqua"/>
              <a:cs typeface="Book Antiqua"/>
              <a:sym typeface="Book Antiqua"/>
            </a:endParaRPr>
          </a:p>
        </p:txBody>
      </p:sp>
      <p:sp>
        <p:nvSpPr>
          <p:cNvPr id="834" name="Shape 834"/>
          <p:cNvSpPr/>
          <p:nvPr/>
        </p:nvSpPr>
        <p:spPr>
          <a:xfrm>
            <a:off x="3810000" y="1752600"/>
            <a:ext cx="3352800" cy="609600"/>
          </a:xfrm>
          <a:prstGeom prst="wedgeRoundRectCallout">
            <a:avLst>
              <a:gd name="adj1" fmla="val -159651"/>
              <a:gd name="adj2" fmla="val 278500"/>
              <a:gd name="adj3"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The first character ‘l’ indicates that it is a symbolic (soft) link</a:t>
            </a:r>
            <a:endParaRPr sz="1800">
              <a:solidFill>
                <a:schemeClr val="lt1"/>
              </a:solidFill>
              <a:latin typeface="Book Antiqua"/>
              <a:ea typeface="Book Antiqua"/>
              <a:cs typeface="Book Antiqua"/>
              <a:sym typeface="Book Antiqu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title"/>
          </p:nvPr>
        </p:nvSpPr>
        <p:spPr>
          <a:xfrm>
            <a:off x="152400" y="1524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What then is a soft link ?</a:t>
            </a:r>
            <a:endParaRPr sz="2520" b="1" i="0" u="none" strike="noStrike" cap="small">
              <a:solidFill>
                <a:schemeClr val="dk2"/>
              </a:solidFill>
              <a:latin typeface="Book Antiqua"/>
              <a:ea typeface="Book Antiqua"/>
              <a:cs typeface="Book Antiqua"/>
              <a:sym typeface="Book Antiqua"/>
            </a:endParaRPr>
          </a:p>
        </p:txBody>
      </p:sp>
      <p:sp>
        <p:nvSpPr>
          <p:cNvPr id="840" name="Shape 840"/>
          <p:cNvSpPr txBox="1">
            <a:spLocks noGrp="1"/>
          </p:cNvSpPr>
          <p:nvPr>
            <p:ph type="body" idx="1"/>
          </p:nvPr>
        </p:nvSpPr>
        <p:spPr>
          <a:xfrm>
            <a:off x="0" y="533400"/>
            <a:ext cx="89916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ls -l newpipe.c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lrwxrwxrwx 1 v_bhaskaran v_bhaskaran  6  Mar 22 15:21  </a:t>
            </a:r>
            <a:br>
              <a:rPr lang="en-US" sz="2400" b="0" i="0" u="none" strike="noStrike" cap="none">
                <a:solidFill>
                  <a:schemeClr val="dk1"/>
                </a:solidFill>
                <a:latin typeface="Book Antiqua"/>
                <a:ea typeface="Book Antiqua"/>
                <a:cs typeface="Book Antiqua"/>
                <a:sym typeface="Book Antiqua"/>
              </a:rPr>
            </a:br>
            <a:r>
              <a:rPr lang="en-US" sz="2400" b="0" i="0" u="none" strike="noStrike" cap="none">
                <a:solidFill>
                  <a:schemeClr val="dk1"/>
                </a:solidFill>
                <a:latin typeface="Book Antiqua"/>
                <a:ea typeface="Book Antiqua"/>
                <a:cs typeface="Book Antiqua"/>
                <a:sym typeface="Book Antiqua"/>
              </a:rPr>
              <a:t>                                            newpipe.c -&gt; pipe.c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a:p>
            <a:pPr marL="640080" marR="0" lvl="1" indent="-177800" algn="l" rtl="0">
              <a:spcBef>
                <a:spcPts val="420"/>
              </a:spcBef>
              <a:spcAft>
                <a:spcPts val="0"/>
              </a:spcAft>
              <a:buClr>
                <a:schemeClr val="accent1"/>
              </a:buClr>
              <a:buSzPts val="1680"/>
              <a:buFont typeface="Noto Sans Symbols"/>
              <a:buNone/>
            </a:pPr>
            <a:endParaRPr sz="2100" b="0" i="0" u="none" strike="noStrike" cap="none">
              <a:solidFill>
                <a:schemeClr val="dk1"/>
              </a:solidFill>
              <a:latin typeface="Book Antiqua"/>
              <a:ea typeface="Book Antiqua"/>
              <a:cs typeface="Book Antiqua"/>
              <a:sym typeface="Book Antiqua"/>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p:txBody>
      </p:sp>
      <p:sp>
        <p:nvSpPr>
          <p:cNvPr id="841" name="Shape 841"/>
          <p:cNvSpPr/>
          <p:nvPr/>
        </p:nvSpPr>
        <p:spPr>
          <a:xfrm>
            <a:off x="3429000" y="4724400"/>
            <a:ext cx="4038600" cy="533400"/>
          </a:xfrm>
          <a:prstGeom prst="roundRect">
            <a:avLst>
              <a:gd name="adj"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Newpipe.c is a soft link to pipe.c</a:t>
            </a:r>
            <a:endParaRPr sz="1800">
              <a:solidFill>
                <a:schemeClr val="lt1"/>
              </a:solidFill>
              <a:latin typeface="Book Antiqua"/>
              <a:ea typeface="Book Antiqua"/>
              <a:cs typeface="Book Antiqua"/>
              <a:sym typeface="Book Antiqua"/>
            </a:endParaRPr>
          </a:p>
        </p:txBody>
      </p:sp>
      <p:sp>
        <p:nvSpPr>
          <p:cNvPr id="842" name="Shape 842"/>
          <p:cNvSpPr/>
          <p:nvPr/>
        </p:nvSpPr>
        <p:spPr>
          <a:xfrm>
            <a:off x="228600" y="4419600"/>
            <a:ext cx="2362200" cy="838200"/>
          </a:xfrm>
          <a:prstGeom prst="wedgeRoundRectCallout">
            <a:avLst>
              <a:gd name="adj1" fmla="val -47780"/>
              <a:gd name="adj2" fmla="val -144991"/>
              <a:gd name="adj3"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The first character ‘l’ indicates that it is a symbolic (soft) link</a:t>
            </a:r>
            <a:endParaRPr sz="1800">
              <a:solidFill>
                <a:schemeClr val="lt1"/>
              </a:solidFill>
              <a:latin typeface="Book Antiqua"/>
              <a:ea typeface="Book Antiqua"/>
              <a:cs typeface="Book Antiqua"/>
              <a:sym typeface="Book Antiqua"/>
            </a:endParaRPr>
          </a:p>
        </p:txBody>
      </p:sp>
      <p:sp>
        <p:nvSpPr>
          <p:cNvPr id="843" name="Shape 843"/>
          <p:cNvSpPr/>
          <p:nvPr/>
        </p:nvSpPr>
        <p:spPr>
          <a:xfrm rot="-5400000">
            <a:off x="4838700" y="2781300"/>
            <a:ext cx="381000" cy="2743200"/>
          </a:xfrm>
          <a:prstGeom prst="leftBrace">
            <a:avLst>
              <a:gd name="adj1" fmla="val 8333"/>
              <a:gd name="adj2" fmla="val 50000"/>
            </a:avLst>
          </a:prstGeom>
          <a:noFill/>
          <a:ln w="127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844" name="Shape 844"/>
          <p:cNvSpPr/>
          <p:nvPr/>
        </p:nvSpPr>
        <p:spPr>
          <a:xfrm>
            <a:off x="4038600" y="1295400"/>
            <a:ext cx="2743200" cy="1295400"/>
          </a:xfrm>
          <a:prstGeom prst="wedgeRoundRectCallout">
            <a:avLst>
              <a:gd name="adj1" fmla="val 19775"/>
              <a:gd name="adj2" fmla="val 97265"/>
              <a:gd name="adj3"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File size is 6 bytes and the file contents are “pipe.c” ( 6 characters including the . )</a:t>
            </a:r>
            <a:endParaRPr sz="1800">
              <a:solidFill>
                <a:schemeClr val="lt1"/>
              </a:solidFill>
              <a:latin typeface="Book Antiqua"/>
              <a:ea typeface="Book Antiqua"/>
              <a:cs typeface="Book Antiqua"/>
              <a:sym typeface="Book Antiqu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txBox="1">
            <a:spLocks noGrp="1"/>
          </p:cNvSpPr>
          <p:nvPr>
            <p:ph type="title"/>
          </p:nvPr>
        </p:nvSpPr>
        <p:spPr>
          <a:xfrm>
            <a:off x="152400" y="152400"/>
            <a:ext cx="8839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What then is a soft link</a:t>
            </a:r>
            <a:endParaRPr sz="2520" b="1" i="0" u="none" strike="noStrike" cap="small">
              <a:solidFill>
                <a:schemeClr val="dk2"/>
              </a:solidFill>
              <a:latin typeface="Book Antiqua"/>
              <a:ea typeface="Book Antiqua"/>
              <a:cs typeface="Book Antiqua"/>
              <a:sym typeface="Book Antiqua"/>
            </a:endParaRPr>
          </a:p>
        </p:txBody>
      </p:sp>
      <p:sp>
        <p:nvSpPr>
          <p:cNvPr id="850" name="Shape 850"/>
          <p:cNvSpPr txBox="1">
            <a:spLocks noGrp="1"/>
          </p:cNvSpPr>
          <p:nvPr>
            <p:ph type="body" idx="1"/>
          </p:nvPr>
        </p:nvSpPr>
        <p:spPr>
          <a:xfrm>
            <a:off x="0" y="533400"/>
            <a:ext cx="8991600" cy="63246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9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If you delete a soft link nothing happens to the actual file</a:t>
            </a:r>
            <a:endParaRPr/>
          </a:p>
          <a:p>
            <a:pPr marL="274320" marR="0" lvl="0" indent="-274320" algn="l" rtl="0">
              <a:lnSpc>
                <a:spcPct val="9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The same is true for hard link also but the link count is reduced by 1</a:t>
            </a:r>
            <a:endParaRPr/>
          </a:p>
          <a:p>
            <a:pPr marL="274320" marR="0" lvl="0" indent="-274320" algn="l" rtl="0">
              <a:lnSpc>
                <a:spcPct val="9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Moving, Renaming or Deleting the original file will break the soft link</a:t>
            </a:r>
            <a:endParaRPr/>
          </a:p>
          <a:p>
            <a:pPr marL="274320" marR="0" lvl="0" indent="-274320" algn="l" rtl="0">
              <a:lnSpc>
                <a:spcPct val="9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Moving, Renaming or Deleting the original file will have no effect on the hard link as the inode will be intact as long as the link count &gt; 0</a:t>
            </a:r>
            <a:endParaRPr/>
          </a:p>
          <a:p>
            <a:pPr marL="274320" marR="0" lvl="0" indent="-274320" algn="l" rtl="0">
              <a:lnSpc>
                <a:spcPct val="9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You cannot create hard links across partitions but soft links can be created</a:t>
            </a:r>
            <a:endParaRPr/>
          </a:p>
          <a:p>
            <a:pPr marL="274320" marR="0" lvl="0" indent="-274320" algn="l" rtl="0">
              <a:lnSpc>
                <a:spcPct val="9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 soft link is a file that contains the path of the file and it has its own distinct inode number</a:t>
            </a:r>
            <a:endParaRPr/>
          </a:p>
          <a:p>
            <a:pPr marL="274320" marR="0" lvl="0" indent="-274320" algn="l" rtl="0">
              <a:lnSpc>
                <a:spcPct val="9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Soft links can also be created to directories where as hard links cannot be created</a:t>
            </a:r>
            <a:endParaRPr/>
          </a:p>
          <a:p>
            <a:pPr marL="274320" marR="0" lvl="0" indent="-274320" algn="l" rtl="0">
              <a:lnSpc>
                <a:spcPct val="9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When you modify the permissions of the actual file the hard link permissions are also updated. But the soft links retain their permissions</a:t>
            </a:r>
            <a:endParaRPr/>
          </a:p>
          <a:p>
            <a:pPr marL="274320" marR="0" lvl="0" indent="-167640" algn="l" rtl="0">
              <a:lnSpc>
                <a:spcPct val="90000"/>
              </a:lnSpc>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167640" algn="l" rtl="0">
              <a:lnSpc>
                <a:spcPct val="90000"/>
              </a:lnSpc>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lnSpc>
                <a:spcPct val="90000"/>
              </a:lnSpc>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lnSpc>
                <a:spcPct val="90000"/>
              </a:lnSpc>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167640" algn="l" rtl="0">
              <a:lnSpc>
                <a:spcPct val="90000"/>
              </a:lnSpc>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167640" algn="l" rtl="0">
              <a:lnSpc>
                <a:spcPct val="90000"/>
              </a:lnSpc>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167640" algn="l" rtl="0">
              <a:lnSpc>
                <a:spcPct val="90000"/>
              </a:lnSpc>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Shape 855"/>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HARD LINKS Vs SOFT LINKS</a:t>
            </a:r>
            <a:endParaRPr sz="2520" b="1" i="0" u="none" strike="noStrike" cap="small">
              <a:solidFill>
                <a:schemeClr val="dk2"/>
              </a:solidFill>
              <a:latin typeface="Book Antiqua"/>
              <a:ea typeface="Book Antiqua"/>
              <a:cs typeface="Book Antiqua"/>
              <a:sym typeface="Book Antiqua"/>
            </a:endParaRPr>
          </a:p>
        </p:txBody>
      </p:sp>
      <p:sp>
        <p:nvSpPr>
          <p:cNvPr id="856" name="Shape 856"/>
          <p:cNvSpPr txBox="1">
            <a:spLocks noGrp="1"/>
          </p:cNvSpPr>
          <p:nvPr>
            <p:ph type="body" idx="1"/>
          </p:nvPr>
        </p:nvSpPr>
        <p:spPr>
          <a:xfrm>
            <a:off x="0" y="533400"/>
            <a:ext cx="89916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Hard Link is like a pointer to the actual file</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Soft Link is like a pointer to a pointer to the actual file</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Pictorially we can depict them as follows</a:t>
            </a:r>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cxnSp>
        <p:nvCxnSpPr>
          <p:cNvPr id="857" name="Shape 857"/>
          <p:cNvCxnSpPr/>
          <p:nvPr/>
        </p:nvCxnSpPr>
        <p:spPr>
          <a:xfrm rot="10800000" flipH="1">
            <a:off x="2587711" y="2921876"/>
            <a:ext cx="1081216" cy="755431"/>
          </a:xfrm>
          <a:prstGeom prst="straightConnector1">
            <a:avLst/>
          </a:prstGeom>
          <a:noFill/>
          <a:ln w="57150" cap="flat" cmpd="sng">
            <a:solidFill>
              <a:srgbClr val="FF6803"/>
            </a:solidFill>
            <a:prstDash val="solid"/>
            <a:round/>
            <a:headEnd type="none" w="sm" len="sm"/>
            <a:tailEnd type="stealth" w="med" len="med"/>
          </a:ln>
        </p:spPr>
      </p:cxnSp>
      <p:grpSp>
        <p:nvGrpSpPr>
          <p:cNvPr id="858" name="Shape 858"/>
          <p:cNvGrpSpPr/>
          <p:nvPr/>
        </p:nvGrpSpPr>
        <p:grpSpPr>
          <a:xfrm>
            <a:off x="533400" y="2133600"/>
            <a:ext cx="8001000" cy="1905000"/>
            <a:chOff x="2971800" y="2324100"/>
            <a:chExt cx="5638800" cy="2209800"/>
          </a:xfrm>
        </p:grpSpPr>
        <p:sp>
          <p:nvSpPr>
            <p:cNvPr id="859" name="Shape 859"/>
            <p:cNvSpPr/>
            <p:nvPr/>
          </p:nvSpPr>
          <p:spPr>
            <a:xfrm>
              <a:off x="5181600" y="2819400"/>
              <a:ext cx="1295400" cy="8382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Inode</a:t>
              </a:r>
              <a:endParaRPr sz="1800" b="1">
                <a:solidFill>
                  <a:schemeClr val="lt1"/>
                </a:solidFill>
                <a:latin typeface="Book Antiqua"/>
                <a:ea typeface="Book Antiqua"/>
                <a:cs typeface="Book Antiqua"/>
                <a:sym typeface="Book Antiqua"/>
              </a:endParaRPr>
            </a:p>
          </p:txBody>
        </p:sp>
        <p:sp>
          <p:nvSpPr>
            <p:cNvPr id="860" name="Shape 860"/>
            <p:cNvSpPr/>
            <p:nvPr/>
          </p:nvSpPr>
          <p:spPr>
            <a:xfrm>
              <a:off x="7315200" y="2819400"/>
              <a:ext cx="1295400" cy="8382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Data</a:t>
              </a:r>
              <a:endParaRPr sz="1800" b="1">
                <a:solidFill>
                  <a:schemeClr val="lt1"/>
                </a:solidFill>
                <a:latin typeface="Book Antiqua"/>
                <a:ea typeface="Book Antiqua"/>
                <a:cs typeface="Book Antiqua"/>
                <a:sym typeface="Book Antiqua"/>
              </a:endParaRPr>
            </a:p>
          </p:txBody>
        </p:sp>
        <p:sp>
          <p:nvSpPr>
            <p:cNvPr id="861" name="Shape 861"/>
            <p:cNvSpPr/>
            <p:nvPr/>
          </p:nvSpPr>
          <p:spPr>
            <a:xfrm>
              <a:off x="2971800" y="2324100"/>
              <a:ext cx="1371600" cy="8382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Prgm.c</a:t>
              </a:r>
              <a:endParaRPr sz="1800" b="1">
                <a:solidFill>
                  <a:schemeClr val="lt1"/>
                </a:solidFill>
                <a:latin typeface="Book Antiqua"/>
                <a:ea typeface="Book Antiqua"/>
                <a:cs typeface="Book Antiqua"/>
                <a:sym typeface="Book Antiqua"/>
              </a:endParaRPr>
            </a:p>
          </p:txBody>
        </p:sp>
        <p:sp>
          <p:nvSpPr>
            <p:cNvPr id="862" name="Shape 862"/>
            <p:cNvSpPr/>
            <p:nvPr/>
          </p:nvSpPr>
          <p:spPr>
            <a:xfrm>
              <a:off x="2971800" y="3695700"/>
              <a:ext cx="1447800" cy="838200"/>
            </a:xfrm>
            <a:prstGeom prst="roundRect">
              <a:avLst>
                <a:gd name="adj" fmla="val 16667"/>
              </a:avLst>
            </a:prstGeom>
            <a:solidFill>
              <a:srgbClr val="7030A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Prgm_hardlink.c</a:t>
              </a:r>
              <a:endParaRPr sz="1800" b="1">
                <a:solidFill>
                  <a:schemeClr val="lt1"/>
                </a:solidFill>
                <a:latin typeface="Book Antiqua"/>
                <a:ea typeface="Book Antiqua"/>
                <a:cs typeface="Book Antiqua"/>
                <a:sym typeface="Book Antiqua"/>
              </a:endParaRPr>
            </a:p>
          </p:txBody>
        </p:sp>
        <p:cxnSp>
          <p:nvCxnSpPr>
            <p:cNvPr id="863" name="Shape 863"/>
            <p:cNvCxnSpPr>
              <a:stCxn id="861" idx="3"/>
              <a:endCxn id="859" idx="1"/>
            </p:cNvCxnSpPr>
            <p:nvPr/>
          </p:nvCxnSpPr>
          <p:spPr>
            <a:xfrm>
              <a:off x="4343400" y="2743200"/>
              <a:ext cx="838200" cy="495300"/>
            </a:xfrm>
            <a:prstGeom prst="straightConnector1">
              <a:avLst/>
            </a:prstGeom>
            <a:noFill/>
            <a:ln w="57150" cap="flat" cmpd="sng">
              <a:solidFill>
                <a:srgbClr val="FF6803"/>
              </a:solidFill>
              <a:prstDash val="solid"/>
              <a:round/>
              <a:headEnd type="none" w="sm" len="sm"/>
              <a:tailEnd type="stealth" w="med" len="med"/>
            </a:ln>
          </p:spPr>
        </p:cxnSp>
        <p:cxnSp>
          <p:nvCxnSpPr>
            <p:cNvPr id="864" name="Shape 864"/>
            <p:cNvCxnSpPr>
              <a:stCxn id="859" idx="3"/>
              <a:endCxn id="860" idx="1"/>
            </p:cNvCxnSpPr>
            <p:nvPr/>
          </p:nvCxnSpPr>
          <p:spPr>
            <a:xfrm>
              <a:off x="6477000" y="3238500"/>
              <a:ext cx="838200" cy="0"/>
            </a:xfrm>
            <a:prstGeom prst="straightConnector1">
              <a:avLst/>
            </a:prstGeom>
            <a:noFill/>
            <a:ln w="57150" cap="flat" cmpd="sng">
              <a:solidFill>
                <a:srgbClr val="FF6803"/>
              </a:solidFill>
              <a:prstDash val="solid"/>
              <a:round/>
              <a:headEnd type="none" w="sm" len="sm"/>
              <a:tailEnd type="stealth" w="med" len="med"/>
            </a:ln>
          </p:spPr>
        </p:cxnSp>
      </p:grpSp>
      <p:grpSp>
        <p:nvGrpSpPr>
          <p:cNvPr id="865" name="Shape 865"/>
          <p:cNvGrpSpPr/>
          <p:nvPr/>
        </p:nvGrpSpPr>
        <p:grpSpPr>
          <a:xfrm>
            <a:off x="381000" y="4495800"/>
            <a:ext cx="8077200" cy="1905000"/>
            <a:chOff x="990600" y="4495800"/>
            <a:chExt cx="5791200" cy="1905000"/>
          </a:xfrm>
        </p:grpSpPr>
        <p:sp>
          <p:nvSpPr>
            <p:cNvPr id="866" name="Shape 866"/>
            <p:cNvSpPr/>
            <p:nvPr/>
          </p:nvSpPr>
          <p:spPr>
            <a:xfrm>
              <a:off x="3276600" y="4572000"/>
              <a:ext cx="1330411" cy="722586"/>
            </a:xfrm>
            <a:prstGeom prst="roundRect">
              <a:avLst>
                <a:gd name="adj" fmla="val 16667"/>
              </a:avLst>
            </a:prstGeom>
            <a:solidFill>
              <a:srgbClr val="00B05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Inode</a:t>
              </a:r>
              <a:endParaRPr sz="1800" b="1">
                <a:solidFill>
                  <a:schemeClr val="lt1"/>
                </a:solidFill>
                <a:latin typeface="Book Antiqua"/>
                <a:ea typeface="Book Antiqua"/>
                <a:cs typeface="Book Antiqua"/>
                <a:sym typeface="Book Antiqua"/>
              </a:endParaRPr>
            </a:p>
          </p:txBody>
        </p:sp>
        <p:sp>
          <p:nvSpPr>
            <p:cNvPr id="867" name="Shape 867"/>
            <p:cNvSpPr/>
            <p:nvPr/>
          </p:nvSpPr>
          <p:spPr>
            <a:xfrm>
              <a:off x="5451389" y="4922783"/>
              <a:ext cx="1330411" cy="722586"/>
            </a:xfrm>
            <a:prstGeom prst="roundRect">
              <a:avLst>
                <a:gd name="adj" fmla="val 16667"/>
              </a:avLst>
            </a:prstGeom>
            <a:solidFill>
              <a:srgbClr val="00B05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Data</a:t>
              </a:r>
              <a:endParaRPr sz="1800" b="1">
                <a:solidFill>
                  <a:schemeClr val="lt1"/>
                </a:solidFill>
                <a:latin typeface="Book Antiqua"/>
                <a:ea typeface="Book Antiqua"/>
                <a:cs typeface="Book Antiqua"/>
                <a:sym typeface="Book Antiqua"/>
              </a:endParaRPr>
            </a:p>
          </p:txBody>
        </p:sp>
        <p:sp>
          <p:nvSpPr>
            <p:cNvPr id="868" name="Shape 868"/>
            <p:cNvSpPr/>
            <p:nvPr/>
          </p:nvSpPr>
          <p:spPr>
            <a:xfrm>
              <a:off x="990600" y="4495800"/>
              <a:ext cx="1408670" cy="722586"/>
            </a:xfrm>
            <a:prstGeom prst="roundRect">
              <a:avLst>
                <a:gd name="adj" fmla="val 16667"/>
              </a:avLst>
            </a:prstGeom>
            <a:solidFill>
              <a:srgbClr val="00B05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Prgm.c</a:t>
              </a:r>
              <a:endParaRPr sz="1800" b="1">
                <a:solidFill>
                  <a:schemeClr val="lt1"/>
                </a:solidFill>
                <a:latin typeface="Book Antiqua"/>
                <a:ea typeface="Book Antiqua"/>
                <a:cs typeface="Book Antiqua"/>
                <a:sym typeface="Book Antiqua"/>
              </a:endParaRPr>
            </a:p>
          </p:txBody>
        </p:sp>
        <p:sp>
          <p:nvSpPr>
            <p:cNvPr id="869" name="Shape 869"/>
            <p:cNvSpPr/>
            <p:nvPr/>
          </p:nvSpPr>
          <p:spPr>
            <a:xfrm>
              <a:off x="990600" y="5678214"/>
              <a:ext cx="1486930" cy="722586"/>
            </a:xfrm>
            <a:prstGeom prst="roundRect">
              <a:avLst>
                <a:gd name="adj" fmla="val 16667"/>
              </a:avLst>
            </a:prstGeom>
            <a:solidFill>
              <a:srgbClr val="00B05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Prgm_softlink.c</a:t>
              </a:r>
              <a:endParaRPr sz="1800" b="1">
                <a:solidFill>
                  <a:schemeClr val="lt1"/>
                </a:solidFill>
                <a:latin typeface="Book Antiqua"/>
                <a:ea typeface="Book Antiqua"/>
                <a:cs typeface="Book Antiqua"/>
                <a:sym typeface="Book Antiqua"/>
              </a:endParaRPr>
            </a:p>
          </p:txBody>
        </p:sp>
        <p:cxnSp>
          <p:nvCxnSpPr>
            <p:cNvPr id="870" name="Shape 870"/>
            <p:cNvCxnSpPr>
              <a:stCxn id="868" idx="3"/>
              <a:endCxn id="866" idx="1"/>
            </p:cNvCxnSpPr>
            <p:nvPr/>
          </p:nvCxnSpPr>
          <p:spPr>
            <a:xfrm>
              <a:off x="2399270" y="4857093"/>
              <a:ext cx="877500" cy="76200"/>
            </a:xfrm>
            <a:prstGeom prst="straightConnector1">
              <a:avLst/>
            </a:prstGeom>
            <a:noFill/>
            <a:ln w="57150" cap="flat" cmpd="sng">
              <a:solidFill>
                <a:srgbClr val="FF6803"/>
              </a:solidFill>
              <a:prstDash val="solid"/>
              <a:round/>
              <a:headEnd type="none" w="sm" len="sm"/>
              <a:tailEnd type="stealth" w="med" len="med"/>
            </a:ln>
          </p:spPr>
        </p:cxnSp>
        <p:cxnSp>
          <p:nvCxnSpPr>
            <p:cNvPr id="871" name="Shape 871"/>
            <p:cNvCxnSpPr>
              <a:stCxn id="866" idx="3"/>
              <a:endCxn id="867" idx="1"/>
            </p:cNvCxnSpPr>
            <p:nvPr/>
          </p:nvCxnSpPr>
          <p:spPr>
            <a:xfrm>
              <a:off x="4607011" y="4933293"/>
              <a:ext cx="844500" cy="350700"/>
            </a:xfrm>
            <a:prstGeom prst="straightConnector1">
              <a:avLst/>
            </a:prstGeom>
            <a:noFill/>
            <a:ln w="57150" cap="flat" cmpd="sng">
              <a:solidFill>
                <a:srgbClr val="FF6803"/>
              </a:solidFill>
              <a:prstDash val="solid"/>
              <a:round/>
              <a:headEnd type="none" w="sm" len="sm"/>
              <a:tailEnd type="stealth" w="med" len="med"/>
            </a:ln>
          </p:spPr>
        </p:cxnSp>
        <p:sp>
          <p:nvSpPr>
            <p:cNvPr id="872" name="Shape 872"/>
            <p:cNvSpPr/>
            <p:nvPr/>
          </p:nvSpPr>
          <p:spPr>
            <a:xfrm>
              <a:off x="3276600" y="5638800"/>
              <a:ext cx="1330411" cy="722586"/>
            </a:xfrm>
            <a:prstGeom prst="roundRect">
              <a:avLst>
                <a:gd name="adj" fmla="val 16667"/>
              </a:avLst>
            </a:prstGeom>
            <a:solidFill>
              <a:srgbClr val="00B05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Inode</a:t>
              </a:r>
              <a:endParaRPr sz="1800" b="1">
                <a:solidFill>
                  <a:schemeClr val="lt1"/>
                </a:solidFill>
                <a:latin typeface="Book Antiqua"/>
                <a:ea typeface="Book Antiqua"/>
                <a:cs typeface="Book Antiqua"/>
                <a:sym typeface="Book Antiqua"/>
              </a:endParaRPr>
            </a:p>
          </p:txBody>
        </p:sp>
        <p:cxnSp>
          <p:nvCxnSpPr>
            <p:cNvPr id="873" name="Shape 873"/>
            <p:cNvCxnSpPr>
              <a:stCxn id="869" idx="3"/>
              <a:endCxn id="872" idx="1"/>
            </p:cNvCxnSpPr>
            <p:nvPr/>
          </p:nvCxnSpPr>
          <p:spPr>
            <a:xfrm rot="10800000" flipH="1">
              <a:off x="2477530" y="6000207"/>
              <a:ext cx="799200" cy="39300"/>
            </a:xfrm>
            <a:prstGeom prst="straightConnector1">
              <a:avLst/>
            </a:prstGeom>
            <a:noFill/>
            <a:ln w="57150" cap="flat" cmpd="sng">
              <a:solidFill>
                <a:srgbClr val="FF6803"/>
              </a:solidFill>
              <a:prstDash val="solid"/>
              <a:round/>
              <a:headEnd type="none" w="sm" len="sm"/>
              <a:tailEnd type="stealth" w="med" len="med"/>
            </a:ln>
          </p:spPr>
        </p:cxnSp>
        <p:cxnSp>
          <p:nvCxnSpPr>
            <p:cNvPr id="874" name="Shape 874"/>
            <p:cNvCxnSpPr>
              <a:stCxn id="872" idx="3"/>
              <a:endCxn id="867" idx="1"/>
            </p:cNvCxnSpPr>
            <p:nvPr/>
          </p:nvCxnSpPr>
          <p:spPr>
            <a:xfrm rot="10800000" flipH="1">
              <a:off x="4607011" y="5283993"/>
              <a:ext cx="844500" cy="716100"/>
            </a:xfrm>
            <a:prstGeom prst="straightConnector1">
              <a:avLst/>
            </a:prstGeom>
            <a:noFill/>
            <a:ln w="57150" cap="flat" cmpd="sng">
              <a:solidFill>
                <a:srgbClr val="FF6803"/>
              </a:solidFill>
              <a:prstDash val="solid"/>
              <a:round/>
              <a:headEnd type="none" w="sm" len="sm"/>
              <a:tailEnd type="stealth" w="med" len="med"/>
            </a:ln>
          </p:spPr>
        </p:cxn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Shape 879"/>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CPU SCHEDULING</a:t>
            </a:r>
            <a:endParaRPr sz="2520" b="1" i="0" u="none" strike="noStrike" cap="small">
              <a:solidFill>
                <a:schemeClr val="dk2"/>
              </a:solidFill>
              <a:latin typeface="Book Antiqua"/>
              <a:ea typeface="Book Antiqua"/>
              <a:cs typeface="Book Antiqua"/>
              <a:sym typeface="Book Antiqua"/>
            </a:endParaRPr>
          </a:p>
        </p:txBody>
      </p:sp>
      <p:sp>
        <p:nvSpPr>
          <p:cNvPr id="880" name="Shape 880"/>
          <p:cNvSpPr txBox="1">
            <a:spLocks noGrp="1"/>
          </p:cNvSpPr>
          <p:nvPr>
            <p:ph type="body" idx="1"/>
          </p:nvPr>
        </p:nvSpPr>
        <p:spPr>
          <a:xfrm>
            <a:off x="0" y="533400"/>
            <a:ext cx="89916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CPU Scheduling is the allocation of the CPU to the processes for execution</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The dispatcher is the OS process that handles scheduling</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There are various scheduling algorithms such as FCFS, SJF(Non Pre-emptive), SJF (Pre-emptive), Round Robin (Pre-emptive), Priority Scheduling(Non Pre-emptive &amp; Pre-emptive), Multi Level Queue scheduling</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The main objectives of CPU scheduling are</a:t>
            </a:r>
            <a:endParaRPr/>
          </a:p>
          <a:p>
            <a:pPr marL="640080" marR="0" lvl="1" indent="-284480" algn="l" rtl="0">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Maximize throughput</a:t>
            </a:r>
            <a:endParaRPr/>
          </a:p>
          <a:p>
            <a:pPr marL="640080" marR="0" lvl="1" indent="-284480" algn="l" rtl="0">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Minimize Waiting Time</a:t>
            </a:r>
            <a:endParaRPr/>
          </a:p>
          <a:p>
            <a:pPr marL="640080" marR="0" lvl="1" indent="-284480" algn="l" rtl="0">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Minimize Turnaround Time</a:t>
            </a:r>
            <a:endParaRPr/>
          </a:p>
          <a:p>
            <a:pPr marL="640080" marR="0" lvl="1" indent="-284480" algn="l" rtl="0">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Minimize Response Time</a:t>
            </a:r>
            <a:endParaRPr/>
          </a:p>
          <a:p>
            <a:pPr marL="640080" marR="0" lvl="1" indent="-284480" algn="l" rtl="0">
              <a:spcBef>
                <a:spcPts val="420"/>
              </a:spcBef>
              <a:spcAft>
                <a:spcPts val="0"/>
              </a:spcAft>
              <a:buClr>
                <a:schemeClr val="accent1"/>
              </a:buClr>
              <a:buFont typeface="Noto Sans Symbols"/>
              <a:buNone/>
            </a:pPr>
            <a:endParaRPr sz="21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Shape 885"/>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SCHEDULING CONCEPTS</a:t>
            </a:r>
            <a:endParaRPr sz="2520" b="1" i="0" u="none" strike="noStrike" cap="small">
              <a:solidFill>
                <a:schemeClr val="dk2"/>
              </a:solidFill>
              <a:latin typeface="Book Antiqua"/>
              <a:ea typeface="Book Antiqua"/>
              <a:cs typeface="Book Antiqua"/>
              <a:sym typeface="Book Antiqua"/>
            </a:endParaRPr>
          </a:p>
        </p:txBody>
      </p:sp>
      <p:sp>
        <p:nvSpPr>
          <p:cNvPr id="886" name="Shape 886"/>
          <p:cNvSpPr txBox="1">
            <a:spLocks noGrp="1"/>
          </p:cNvSpPr>
          <p:nvPr>
            <p:ph type="body" idx="1"/>
          </p:nvPr>
        </p:nvSpPr>
        <p:spPr>
          <a:xfrm>
            <a:off x="0" y="533400"/>
            <a:ext cx="89916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Burst Time(BT) is the time quantum required for a process to complete execution</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Arrival Time(AT) is the time at which a process arrives at the ready queue. After it arrives it has to wait till the dispatcher loads it for execution.</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Completion Time (CT) is time at which a process completes execution. Completion Time can be directly derived from the Gantt Chart</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The difference between the Completion Time(CT) and Arrival Time (AT) is known as the Turnaround Time</a:t>
            </a:r>
            <a:endParaRPr/>
          </a:p>
          <a:p>
            <a:pPr marL="640080" marR="0" lvl="1" indent="-284480" algn="l" rtl="0">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Book Antiqua"/>
                <a:ea typeface="Book Antiqua"/>
                <a:cs typeface="Book Antiqua"/>
                <a:sym typeface="Book Antiqua"/>
              </a:rPr>
              <a:t>TT = CT – AT</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Wait Time(WT) is the time a process spends in the ready queue waiting for CPU</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Response Time(RT) is the amount of time taken for the first response from the scheduler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Shape 891"/>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When is the Scheduler invoked ?</a:t>
            </a:r>
            <a:endParaRPr sz="2520" b="1" i="0" u="none" strike="noStrike" cap="small">
              <a:solidFill>
                <a:schemeClr val="dk2"/>
              </a:solidFill>
              <a:latin typeface="Book Antiqua"/>
              <a:ea typeface="Book Antiqua"/>
              <a:cs typeface="Book Antiqua"/>
              <a:sym typeface="Book Antiqua"/>
            </a:endParaRPr>
          </a:p>
        </p:txBody>
      </p:sp>
      <p:sp>
        <p:nvSpPr>
          <p:cNvPr id="892" name="Shape 892"/>
          <p:cNvSpPr txBox="1">
            <a:spLocks noGrp="1"/>
          </p:cNvSpPr>
          <p:nvPr>
            <p:ph type="body" idx="1"/>
          </p:nvPr>
        </p:nvSpPr>
        <p:spPr>
          <a:xfrm>
            <a:off x="0" y="533400"/>
            <a:ext cx="8991600" cy="6324600"/>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accent1"/>
              </a:buClr>
              <a:buSzPts val="1680"/>
              <a:buFont typeface="Century Schoolbook"/>
              <a:buAutoNum type="alphaUcPeriod"/>
            </a:pPr>
            <a:r>
              <a:rPr lang="en-US" sz="2400" b="0" i="0" u="none" strike="noStrike" cap="none">
                <a:solidFill>
                  <a:schemeClr val="dk1"/>
                </a:solidFill>
                <a:latin typeface="Book Antiqua"/>
                <a:ea typeface="Book Antiqua"/>
                <a:cs typeface="Book Antiqua"/>
                <a:sym typeface="Book Antiqua"/>
              </a:rPr>
              <a:t>When a process completes CPU execution and exits ( Non pre-emptive invocation )</a:t>
            </a:r>
            <a:endParaRPr/>
          </a:p>
          <a:p>
            <a:pPr marL="457200" marR="0" lvl="0" indent="-457200" algn="l" rtl="0">
              <a:spcBef>
                <a:spcPts val="600"/>
              </a:spcBef>
              <a:spcAft>
                <a:spcPts val="0"/>
              </a:spcAft>
              <a:buClr>
                <a:schemeClr val="accent1"/>
              </a:buClr>
              <a:buSzPts val="1680"/>
              <a:buFont typeface="Century Schoolbook"/>
              <a:buAutoNum type="alphaUcPeriod"/>
            </a:pPr>
            <a:r>
              <a:rPr lang="en-US" sz="2400" b="0" i="0" u="none" strike="noStrike" cap="none">
                <a:solidFill>
                  <a:schemeClr val="dk1"/>
                </a:solidFill>
                <a:latin typeface="Book Antiqua"/>
                <a:ea typeface="Book Antiqua"/>
                <a:cs typeface="Book Antiqua"/>
                <a:sym typeface="Book Antiqua"/>
              </a:rPr>
              <a:t>When a process completes its CPU burst and waits for I/O</a:t>
            </a:r>
            <a:br>
              <a:rPr lang="en-US" sz="2400" b="0" i="0" u="none" strike="noStrike" cap="none">
                <a:solidFill>
                  <a:schemeClr val="dk1"/>
                </a:solidFill>
                <a:latin typeface="Book Antiqua"/>
                <a:ea typeface="Book Antiqua"/>
                <a:cs typeface="Book Antiqua"/>
                <a:sym typeface="Book Antiqua"/>
              </a:rPr>
            </a:br>
            <a:r>
              <a:rPr lang="en-US" sz="2400" b="0" i="0" u="none" strike="noStrike" cap="none">
                <a:solidFill>
                  <a:schemeClr val="dk1"/>
                </a:solidFill>
                <a:latin typeface="Book Antiqua"/>
                <a:ea typeface="Book Antiqua"/>
                <a:cs typeface="Book Antiqua"/>
                <a:sym typeface="Book Antiqua"/>
              </a:rPr>
              <a:t>then that process is moved into the I/O queue and waits for I/O ( Non pre-emptive invocation )</a:t>
            </a:r>
            <a:endParaRPr/>
          </a:p>
          <a:p>
            <a:pPr marL="457200" marR="0" lvl="0" indent="-457200" algn="l" rtl="0">
              <a:spcBef>
                <a:spcPts val="600"/>
              </a:spcBef>
              <a:spcAft>
                <a:spcPts val="0"/>
              </a:spcAft>
              <a:buClr>
                <a:schemeClr val="accent1"/>
              </a:buClr>
              <a:buSzPts val="1680"/>
              <a:buFont typeface="Century Schoolbook"/>
              <a:buAutoNum type="alphaUcPeriod"/>
            </a:pPr>
            <a:r>
              <a:rPr lang="en-US" sz="2400" b="0" i="0" u="none" strike="noStrike" cap="none">
                <a:solidFill>
                  <a:schemeClr val="dk1"/>
                </a:solidFill>
                <a:latin typeface="Book Antiqua"/>
                <a:ea typeface="Book Antiqua"/>
                <a:cs typeface="Book Antiqua"/>
                <a:sym typeface="Book Antiqua"/>
              </a:rPr>
              <a:t>When a process has to be swapped out of the CPU because a higher priority process or a process with shorter CPU burst moves into the ready queue ( Pre-emptive invocation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228600" y="76200"/>
            <a:ext cx="8458200" cy="381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Parent waiting for the child</a:t>
            </a:r>
            <a:endParaRPr sz="2520" b="1" i="0" u="none" strike="noStrike" cap="small">
              <a:solidFill>
                <a:schemeClr val="dk2"/>
              </a:solidFill>
              <a:latin typeface="Book Antiqua"/>
              <a:ea typeface="Book Antiqua"/>
              <a:cs typeface="Book Antiqua"/>
              <a:sym typeface="Book Antiqua"/>
            </a:endParaRPr>
          </a:p>
        </p:txBody>
      </p:sp>
      <p:sp>
        <p:nvSpPr>
          <p:cNvPr id="186" name="Shape 186"/>
          <p:cNvSpPr txBox="1">
            <a:spLocks noGrp="1"/>
          </p:cNvSpPr>
          <p:nvPr>
            <p:ph type="body" idx="1"/>
          </p:nvPr>
        </p:nvSpPr>
        <p:spPr>
          <a:xfrm>
            <a:off x="228600" y="533400"/>
            <a:ext cx="8458200" cy="61722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#include &lt;stdio.h&gt;</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#include &lt;unistd.h&gt;</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#include &lt;sys/wait.h&gt;</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int main()</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int pid, status;</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pid = fork();</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if ( pid == 0 )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printf("\nI am the child\n");</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printf("\nMy parent is %d\n", getppid());</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sleep(15);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else</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printf("\nI am the parent of child with pid %d\n", pid);</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wait(&amp;status);</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printf("I am the process with pid %d executing this statement\n", getpid());</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return 0;</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endParaRPr sz="15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Shape 897"/>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FIRST COME FIRST SERVE (FCFS) SCHEDULING</a:t>
            </a:r>
            <a:endParaRPr sz="2520" b="1" i="0" u="none" strike="noStrike" cap="small">
              <a:solidFill>
                <a:schemeClr val="dk2"/>
              </a:solidFill>
              <a:latin typeface="Book Antiqua"/>
              <a:ea typeface="Book Antiqua"/>
              <a:cs typeface="Book Antiqua"/>
              <a:sym typeface="Book Antiqua"/>
            </a:endParaRPr>
          </a:p>
        </p:txBody>
      </p:sp>
      <p:graphicFrame>
        <p:nvGraphicFramePr>
          <p:cNvPr id="898" name="Shape 898"/>
          <p:cNvGraphicFramePr/>
          <p:nvPr/>
        </p:nvGraphicFramePr>
        <p:xfrm>
          <a:off x="152400" y="533400"/>
          <a:ext cx="3000000" cy="3000000"/>
        </p:xfrm>
        <a:graphic>
          <a:graphicData uri="http://schemas.openxmlformats.org/drawingml/2006/table">
            <a:tbl>
              <a:tblPr firstRow="1" bandRow="1">
                <a:noFill/>
                <a:tableStyleId>{D9B54280-47D1-4CCA-A3B1-6485E03D9F21}</a:tableStyleId>
              </a:tblPr>
              <a:tblGrid>
                <a:gridCol w="1008000">
                  <a:extLst>
                    <a:ext uri="{9D8B030D-6E8A-4147-A177-3AD203B41FA5}">
                      <a16:colId xmlns:a16="http://schemas.microsoft.com/office/drawing/2014/main" val="20000"/>
                    </a:ext>
                  </a:extLst>
                </a:gridCol>
                <a:gridCol w="1185325">
                  <a:extLst>
                    <a:ext uri="{9D8B030D-6E8A-4147-A177-3AD203B41FA5}">
                      <a16:colId xmlns:a16="http://schemas.microsoft.com/office/drawing/2014/main" val="20001"/>
                    </a:ext>
                  </a:extLst>
                </a:gridCol>
                <a:gridCol w="1027300">
                  <a:extLst>
                    <a:ext uri="{9D8B030D-6E8A-4147-A177-3AD203B41FA5}">
                      <a16:colId xmlns:a16="http://schemas.microsoft.com/office/drawing/2014/main" val="20002"/>
                    </a:ext>
                  </a:extLst>
                </a:gridCol>
                <a:gridCol w="1501425">
                  <a:extLst>
                    <a:ext uri="{9D8B030D-6E8A-4147-A177-3AD203B41FA5}">
                      <a16:colId xmlns:a16="http://schemas.microsoft.com/office/drawing/2014/main" val="20003"/>
                    </a:ext>
                  </a:extLst>
                </a:gridCol>
                <a:gridCol w="1470375">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914400">
                <a:tc>
                  <a:txBody>
                    <a:bodyPr/>
                    <a:lstStyle/>
                    <a:p>
                      <a:pPr marL="0" marR="0" lvl="0" indent="0" algn="l" rtl="0">
                        <a:spcBef>
                          <a:spcPts val="0"/>
                        </a:spcBef>
                        <a:spcAft>
                          <a:spcPts val="0"/>
                        </a:spcAft>
                        <a:buNone/>
                      </a:pPr>
                      <a:r>
                        <a:rPr lang="en-US" sz="1800" u="none" strike="noStrike" cap="none">
                          <a:latin typeface="Book Antiqua"/>
                          <a:ea typeface="Book Antiqua"/>
                          <a:cs typeface="Book Antiqua"/>
                          <a:sym typeface="Book Antiqua"/>
                        </a:rPr>
                        <a:t>Process</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Arrival Time (AT)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Burst Time (BT)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Completion Time</a:t>
                      </a:r>
                      <a:endParaRPr/>
                    </a:p>
                    <a:p>
                      <a:pPr marL="0" marR="0" lvl="0" indent="0" algn="l" rtl="0">
                        <a:spcBef>
                          <a:spcPts val="0"/>
                        </a:spcBef>
                        <a:spcAft>
                          <a:spcPts val="0"/>
                        </a:spcAft>
                        <a:buNone/>
                      </a:pPr>
                      <a:r>
                        <a:rPr lang="en-US" sz="1800">
                          <a:latin typeface="Book Antiqua"/>
                          <a:ea typeface="Book Antiqua"/>
                          <a:cs typeface="Book Antiqua"/>
                          <a:sym typeface="Book Antiqua"/>
                        </a:rPr>
                        <a:t>(CT)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Turnaround</a:t>
                      </a:r>
                      <a:endParaRPr/>
                    </a:p>
                    <a:p>
                      <a:pPr marL="0" marR="0" lvl="0" indent="0" algn="l" rtl="0">
                        <a:spcBef>
                          <a:spcPts val="0"/>
                        </a:spcBef>
                        <a:spcAft>
                          <a:spcPts val="0"/>
                        </a:spcAft>
                        <a:buNone/>
                      </a:pPr>
                      <a:r>
                        <a:rPr lang="en-US" sz="1800">
                          <a:latin typeface="Book Antiqua"/>
                          <a:ea typeface="Book Antiqua"/>
                          <a:cs typeface="Book Antiqua"/>
                          <a:sym typeface="Book Antiqua"/>
                        </a:rPr>
                        <a:t>Time</a:t>
                      </a:r>
                      <a:endParaRPr/>
                    </a:p>
                    <a:p>
                      <a:pPr marL="0" marR="0" lvl="0" indent="0" algn="l" rtl="0">
                        <a:spcBef>
                          <a:spcPts val="0"/>
                        </a:spcBef>
                        <a:spcAft>
                          <a:spcPts val="0"/>
                        </a:spcAft>
                        <a:buNone/>
                      </a:pPr>
                      <a:r>
                        <a:rPr lang="en-US" sz="1800">
                          <a:latin typeface="Book Antiqua"/>
                          <a:ea typeface="Book Antiqua"/>
                          <a:cs typeface="Book Antiqua"/>
                          <a:sym typeface="Book Antiqua"/>
                        </a:rPr>
                        <a:t>(TT)</a:t>
                      </a:r>
                      <a:endParaRPr/>
                    </a:p>
                    <a:p>
                      <a:pPr marL="0" marR="0" lvl="0" indent="0" algn="l" rtl="0">
                        <a:spcBef>
                          <a:spcPts val="0"/>
                        </a:spcBef>
                        <a:spcAft>
                          <a:spcPts val="0"/>
                        </a:spcAft>
                        <a:buNone/>
                      </a:pP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Waiting</a:t>
                      </a:r>
                      <a:endParaRPr/>
                    </a:p>
                    <a:p>
                      <a:pPr marL="0" marR="0" lvl="0" indent="0" algn="l" rtl="0">
                        <a:spcBef>
                          <a:spcPts val="0"/>
                        </a:spcBef>
                        <a:spcAft>
                          <a:spcPts val="0"/>
                        </a:spcAft>
                        <a:buNone/>
                      </a:pPr>
                      <a:r>
                        <a:rPr lang="en-US" sz="1800">
                          <a:latin typeface="Book Antiqua"/>
                          <a:ea typeface="Book Antiqua"/>
                          <a:cs typeface="Book Antiqua"/>
                          <a:sym typeface="Book Antiqua"/>
                        </a:rPr>
                        <a:t>Time</a:t>
                      </a:r>
                      <a:endParaRPr/>
                    </a:p>
                    <a:p>
                      <a:pPr marL="0" marR="0" lvl="0" indent="0" algn="l" rtl="0">
                        <a:spcBef>
                          <a:spcPts val="0"/>
                        </a:spcBef>
                        <a:spcAft>
                          <a:spcPts val="0"/>
                        </a:spcAft>
                        <a:buNone/>
                      </a:pPr>
                      <a:r>
                        <a:rPr lang="en-US" sz="1800">
                          <a:latin typeface="Book Antiqua"/>
                          <a:ea typeface="Book Antiqua"/>
                          <a:cs typeface="Book Antiqua"/>
                          <a:sym typeface="Book Antiqua"/>
                        </a:rPr>
                        <a:t>(WT)</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0"/>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1"/>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8</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2"/>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9</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3"/>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16</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8</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4"/>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8</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8</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5"/>
                  </a:ext>
                </a:extLst>
              </a:tr>
            </a:tbl>
          </a:graphicData>
        </a:graphic>
      </p:graphicFrame>
      <p:grpSp>
        <p:nvGrpSpPr>
          <p:cNvPr id="899" name="Shape 899"/>
          <p:cNvGrpSpPr/>
          <p:nvPr/>
        </p:nvGrpSpPr>
        <p:grpSpPr>
          <a:xfrm>
            <a:off x="152400" y="4648200"/>
            <a:ext cx="8153400" cy="838200"/>
            <a:chOff x="228600" y="4343400"/>
            <a:chExt cx="8077200" cy="838200"/>
          </a:xfrm>
        </p:grpSpPr>
        <p:sp>
          <p:nvSpPr>
            <p:cNvPr id="900" name="Shape 900"/>
            <p:cNvSpPr/>
            <p:nvPr/>
          </p:nvSpPr>
          <p:spPr>
            <a:xfrm>
              <a:off x="533400" y="4343400"/>
              <a:ext cx="31242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P1</a:t>
              </a:r>
              <a:endParaRPr sz="1800">
                <a:solidFill>
                  <a:schemeClr val="lt1"/>
                </a:solidFill>
                <a:latin typeface="Book Antiqua"/>
                <a:ea typeface="Book Antiqua"/>
                <a:cs typeface="Book Antiqua"/>
                <a:sym typeface="Book Antiqua"/>
              </a:endParaRPr>
            </a:p>
          </p:txBody>
        </p:sp>
        <p:sp>
          <p:nvSpPr>
            <p:cNvPr id="901" name="Shape 901"/>
            <p:cNvSpPr/>
            <p:nvPr/>
          </p:nvSpPr>
          <p:spPr>
            <a:xfrm>
              <a:off x="4191000" y="4343400"/>
              <a:ext cx="7620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P3</a:t>
              </a:r>
              <a:endParaRPr sz="1800">
                <a:solidFill>
                  <a:schemeClr val="lt1"/>
                </a:solidFill>
                <a:latin typeface="Book Antiqua"/>
                <a:ea typeface="Book Antiqua"/>
                <a:cs typeface="Book Antiqua"/>
                <a:sym typeface="Book Antiqua"/>
              </a:endParaRPr>
            </a:p>
          </p:txBody>
        </p:sp>
        <p:sp>
          <p:nvSpPr>
            <p:cNvPr id="902" name="Shape 902"/>
            <p:cNvSpPr/>
            <p:nvPr/>
          </p:nvSpPr>
          <p:spPr>
            <a:xfrm>
              <a:off x="6248400" y="4343400"/>
              <a:ext cx="17526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P5</a:t>
              </a:r>
              <a:endParaRPr sz="1800">
                <a:solidFill>
                  <a:schemeClr val="lt1"/>
                </a:solidFill>
                <a:latin typeface="Book Antiqua"/>
                <a:ea typeface="Book Antiqua"/>
                <a:cs typeface="Book Antiqua"/>
                <a:sym typeface="Book Antiqua"/>
              </a:endParaRPr>
            </a:p>
          </p:txBody>
        </p:sp>
        <p:sp>
          <p:nvSpPr>
            <p:cNvPr id="903" name="Shape 903"/>
            <p:cNvSpPr/>
            <p:nvPr/>
          </p:nvSpPr>
          <p:spPr>
            <a:xfrm>
              <a:off x="3657600" y="43434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P2</a:t>
              </a:r>
              <a:endParaRPr sz="1800">
                <a:solidFill>
                  <a:schemeClr val="lt1"/>
                </a:solidFill>
                <a:latin typeface="Book Antiqua"/>
                <a:ea typeface="Book Antiqua"/>
                <a:cs typeface="Book Antiqua"/>
                <a:sym typeface="Book Antiqua"/>
              </a:endParaRPr>
            </a:p>
          </p:txBody>
        </p:sp>
        <p:sp>
          <p:nvSpPr>
            <p:cNvPr id="904" name="Shape 904"/>
            <p:cNvSpPr/>
            <p:nvPr/>
          </p:nvSpPr>
          <p:spPr>
            <a:xfrm>
              <a:off x="4953000" y="4343400"/>
              <a:ext cx="1295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P4</a:t>
              </a:r>
              <a:endParaRPr sz="1800">
                <a:solidFill>
                  <a:schemeClr val="lt1"/>
                </a:solidFill>
                <a:latin typeface="Book Antiqua"/>
                <a:ea typeface="Book Antiqua"/>
                <a:cs typeface="Book Antiqua"/>
                <a:sym typeface="Book Antiqua"/>
              </a:endParaRPr>
            </a:p>
          </p:txBody>
        </p:sp>
        <p:sp>
          <p:nvSpPr>
            <p:cNvPr id="905" name="Shape 905"/>
            <p:cNvSpPr/>
            <p:nvPr/>
          </p:nvSpPr>
          <p:spPr>
            <a:xfrm>
              <a:off x="228600" y="48768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0</a:t>
              </a:r>
              <a:endParaRPr sz="1800">
                <a:solidFill>
                  <a:schemeClr val="dk1"/>
                </a:solidFill>
                <a:latin typeface="Book Antiqua"/>
                <a:ea typeface="Book Antiqua"/>
                <a:cs typeface="Book Antiqua"/>
                <a:sym typeface="Book Antiqua"/>
              </a:endParaRPr>
            </a:p>
          </p:txBody>
        </p:sp>
        <p:sp>
          <p:nvSpPr>
            <p:cNvPr id="906" name="Shape 906"/>
            <p:cNvSpPr/>
            <p:nvPr/>
          </p:nvSpPr>
          <p:spPr>
            <a:xfrm>
              <a:off x="4648200" y="48768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13</a:t>
              </a:r>
              <a:endParaRPr sz="1800">
                <a:solidFill>
                  <a:schemeClr val="dk1"/>
                </a:solidFill>
                <a:latin typeface="Book Antiqua"/>
                <a:ea typeface="Book Antiqua"/>
                <a:cs typeface="Book Antiqua"/>
                <a:sym typeface="Book Antiqua"/>
              </a:endParaRPr>
            </a:p>
          </p:txBody>
        </p:sp>
        <p:sp>
          <p:nvSpPr>
            <p:cNvPr id="907" name="Shape 907"/>
            <p:cNvSpPr/>
            <p:nvPr/>
          </p:nvSpPr>
          <p:spPr>
            <a:xfrm>
              <a:off x="4038600" y="4876800"/>
              <a:ext cx="4572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11</a:t>
              </a:r>
              <a:endParaRPr sz="1800">
                <a:solidFill>
                  <a:schemeClr val="dk1"/>
                </a:solidFill>
                <a:latin typeface="Book Antiqua"/>
                <a:ea typeface="Book Antiqua"/>
                <a:cs typeface="Book Antiqua"/>
                <a:sym typeface="Book Antiqua"/>
              </a:endParaRPr>
            </a:p>
          </p:txBody>
        </p:sp>
        <p:sp>
          <p:nvSpPr>
            <p:cNvPr id="908" name="Shape 908"/>
            <p:cNvSpPr/>
            <p:nvPr/>
          </p:nvSpPr>
          <p:spPr>
            <a:xfrm>
              <a:off x="3429000" y="48768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10</a:t>
              </a:r>
              <a:endParaRPr sz="1800">
                <a:solidFill>
                  <a:schemeClr val="dk1"/>
                </a:solidFill>
                <a:latin typeface="Book Antiqua"/>
                <a:ea typeface="Book Antiqua"/>
                <a:cs typeface="Book Antiqua"/>
                <a:sym typeface="Book Antiqua"/>
              </a:endParaRPr>
            </a:p>
          </p:txBody>
        </p:sp>
        <p:sp>
          <p:nvSpPr>
            <p:cNvPr id="909" name="Shape 909"/>
            <p:cNvSpPr/>
            <p:nvPr/>
          </p:nvSpPr>
          <p:spPr>
            <a:xfrm>
              <a:off x="7772400" y="48768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21</a:t>
              </a:r>
              <a:endParaRPr sz="1800">
                <a:solidFill>
                  <a:schemeClr val="dk1"/>
                </a:solidFill>
                <a:latin typeface="Book Antiqua"/>
                <a:ea typeface="Book Antiqua"/>
                <a:cs typeface="Book Antiqua"/>
                <a:sym typeface="Book Antiqua"/>
              </a:endParaRPr>
            </a:p>
          </p:txBody>
        </p:sp>
        <p:sp>
          <p:nvSpPr>
            <p:cNvPr id="910" name="Shape 910"/>
            <p:cNvSpPr/>
            <p:nvPr/>
          </p:nvSpPr>
          <p:spPr>
            <a:xfrm>
              <a:off x="6019800" y="48768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16</a:t>
              </a:r>
              <a:endParaRPr sz="1800">
                <a:solidFill>
                  <a:schemeClr val="dk1"/>
                </a:solidFill>
                <a:latin typeface="Book Antiqua"/>
                <a:ea typeface="Book Antiqua"/>
                <a:cs typeface="Book Antiqua"/>
                <a:sym typeface="Book Antiqua"/>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Shape 915"/>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FIRST COME FIRST SERVE (FCFS) SCHEDULING</a:t>
            </a:r>
            <a:endParaRPr sz="2520" b="1" i="0" u="none" strike="noStrike" cap="small">
              <a:solidFill>
                <a:schemeClr val="dk2"/>
              </a:solidFill>
              <a:latin typeface="Book Antiqua"/>
              <a:ea typeface="Book Antiqua"/>
              <a:cs typeface="Book Antiqua"/>
              <a:sym typeface="Book Antiqua"/>
            </a:endParaRPr>
          </a:p>
        </p:txBody>
      </p:sp>
      <p:sp>
        <p:nvSpPr>
          <p:cNvPr id="916" name="Shape 916"/>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Average Waiting Time = 30/5 = 6 msec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Average Turnaround Time = 51/5 = 10.2 msec</a:t>
            </a:r>
            <a:endParaRPr sz="2400" b="0" i="0" u="none" strike="noStrike" cap="none">
              <a:solidFill>
                <a:schemeClr val="dk1"/>
              </a:solidFill>
              <a:latin typeface="Book Antiqua"/>
              <a:ea typeface="Book Antiqua"/>
              <a:cs typeface="Book Antiqua"/>
              <a:sym typeface="Book Antiqua"/>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Shape 921"/>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FCFS ALGORITHM</a:t>
            </a:r>
            <a:endParaRPr sz="2520" b="1" i="0" u="none" strike="noStrike" cap="small">
              <a:solidFill>
                <a:schemeClr val="dk2"/>
              </a:solidFill>
              <a:latin typeface="Book Antiqua"/>
              <a:ea typeface="Book Antiqua"/>
              <a:cs typeface="Book Antiqua"/>
              <a:sym typeface="Book Antiqua"/>
            </a:endParaRPr>
          </a:p>
        </p:txBody>
      </p:sp>
      <p:sp>
        <p:nvSpPr>
          <p:cNvPr id="922" name="Shape 922"/>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Simplest algorithm which can be implemented very easily by the Queue data structure</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One of the main disadvantage is the higher average waiting time and turnaround time compared to both SJF and Round Robin.</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Also FCFS is dependent on the order of arrival of processes and their burst times. Let us consider the following scenario : </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P1, P2 and P3 arrive in order at 0 and their </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burst times are 50, 1, 3</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Average Waiting Time = 101/3 = 33.66 msec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If they arrive in the order P2, P3 and P1 then the</a:t>
            </a:r>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Average Waiting Time = 5/3 = 1.66 msec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The main advantage of FCFS is its simplicity and it can be implemented easily.</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Shape 927"/>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SHORTEST JOB FIRST – NON PRE-EMPTIVE</a:t>
            </a:r>
            <a:endParaRPr sz="2520" b="1" i="0" u="none" strike="noStrike" cap="small">
              <a:solidFill>
                <a:schemeClr val="dk2"/>
              </a:solidFill>
              <a:latin typeface="Book Antiqua"/>
              <a:ea typeface="Book Antiqua"/>
              <a:cs typeface="Book Antiqua"/>
              <a:sym typeface="Book Antiqua"/>
            </a:endParaRPr>
          </a:p>
        </p:txBody>
      </p:sp>
      <p:graphicFrame>
        <p:nvGraphicFramePr>
          <p:cNvPr id="928" name="Shape 928"/>
          <p:cNvGraphicFramePr/>
          <p:nvPr/>
        </p:nvGraphicFramePr>
        <p:xfrm>
          <a:off x="152400" y="457200"/>
          <a:ext cx="3000000" cy="3000000"/>
        </p:xfrm>
        <a:graphic>
          <a:graphicData uri="http://schemas.openxmlformats.org/drawingml/2006/table">
            <a:tbl>
              <a:tblPr firstRow="1" bandRow="1">
                <a:noFill/>
                <a:tableStyleId>{D9B54280-47D1-4CCA-A3B1-6485E03D9F21}</a:tableStyleId>
              </a:tblPr>
              <a:tblGrid>
                <a:gridCol w="1008000">
                  <a:extLst>
                    <a:ext uri="{9D8B030D-6E8A-4147-A177-3AD203B41FA5}">
                      <a16:colId xmlns:a16="http://schemas.microsoft.com/office/drawing/2014/main" val="20000"/>
                    </a:ext>
                  </a:extLst>
                </a:gridCol>
                <a:gridCol w="1185325">
                  <a:extLst>
                    <a:ext uri="{9D8B030D-6E8A-4147-A177-3AD203B41FA5}">
                      <a16:colId xmlns:a16="http://schemas.microsoft.com/office/drawing/2014/main" val="20001"/>
                    </a:ext>
                  </a:extLst>
                </a:gridCol>
                <a:gridCol w="1027300">
                  <a:extLst>
                    <a:ext uri="{9D8B030D-6E8A-4147-A177-3AD203B41FA5}">
                      <a16:colId xmlns:a16="http://schemas.microsoft.com/office/drawing/2014/main" val="20002"/>
                    </a:ext>
                  </a:extLst>
                </a:gridCol>
                <a:gridCol w="1501425">
                  <a:extLst>
                    <a:ext uri="{9D8B030D-6E8A-4147-A177-3AD203B41FA5}">
                      <a16:colId xmlns:a16="http://schemas.microsoft.com/office/drawing/2014/main" val="20003"/>
                    </a:ext>
                  </a:extLst>
                </a:gridCol>
                <a:gridCol w="1470375">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1250250">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Process</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Arrival Time (AT)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Burst Time (BT)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Completion Time</a:t>
                      </a:r>
                      <a:endParaRPr/>
                    </a:p>
                    <a:p>
                      <a:pPr marL="0" marR="0" lvl="0" indent="0" algn="l" rtl="0">
                        <a:spcBef>
                          <a:spcPts val="0"/>
                        </a:spcBef>
                        <a:spcAft>
                          <a:spcPts val="0"/>
                        </a:spcAft>
                        <a:buNone/>
                      </a:pPr>
                      <a:r>
                        <a:rPr lang="en-US" sz="1800">
                          <a:latin typeface="Book Antiqua"/>
                          <a:ea typeface="Book Antiqua"/>
                          <a:cs typeface="Book Antiqua"/>
                          <a:sym typeface="Book Antiqua"/>
                        </a:rPr>
                        <a:t>(CT)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Turnaround</a:t>
                      </a:r>
                      <a:endParaRPr/>
                    </a:p>
                    <a:p>
                      <a:pPr marL="0" marR="0" lvl="0" indent="0" algn="l" rtl="0">
                        <a:spcBef>
                          <a:spcPts val="0"/>
                        </a:spcBef>
                        <a:spcAft>
                          <a:spcPts val="0"/>
                        </a:spcAft>
                        <a:buNone/>
                      </a:pPr>
                      <a:r>
                        <a:rPr lang="en-US" sz="1800">
                          <a:latin typeface="Book Antiqua"/>
                          <a:ea typeface="Book Antiqua"/>
                          <a:cs typeface="Book Antiqua"/>
                          <a:sym typeface="Book Antiqua"/>
                        </a:rPr>
                        <a:t>Time</a:t>
                      </a:r>
                      <a:endParaRPr/>
                    </a:p>
                    <a:p>
                      <a:pPr marL="0" marR="0" lvl="0" indent="0" algn="l" rtl="0">
                        <a:spcBef>
                          <a:spcPts val="0"/>
                        </a:spcBef>
                        <a:spcAft>
                          <a:spcPts val="0"/>
                        </a:spcAft>
                        <a:buNone/>
                      </a:pPr>
                      <a:r>
                        <a:rPr lang="en-US" sz="1800">
                          <a:latin typeface="Book Antiqua"/>
                          <a:ea typeface="Book Antiqua"/>
                          <a:cs typeface="Book Antiqua"/>
                          <a:sym typeface="Book Antiqua"/>
                        </a:rPr>
                        <a:t>(TT)</a:t>
                      </a:r>
                      <a:endParaRPr/>
                    </a:p>
                    <a:p>
                      <a:pPr marL="0" marR="0" lvl="0" indent="0" algn="l" rtl="0">
                        <a:spcBef>
                          <a:spcPts val="0"/>
                        </a:spcBef>
                        <a:spcAft>
                          <a:spcPts val="0"/>
                        </a:spcAft>
                        <a:buNone/>
                      </a:pP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Waiting</a:t>
                      </a:r>
                      <a:endParaRPr/>
                    </a:p>
                    <a:p>
                      <a:pPr marL="0" marR="0" lvl="0" indent="0" algn="l" rtl="0">
                        <a:spcBef>
                          <a:spcPts val="0"/>
                        </a:spcBef>
                        <a:spcAft>
                          <a:spcPts val="0"/>
                        </a:spcAft>
                        <a:buNone/>
                      </a:pPr>
                      <a:r>
                        <a:rPr lang="en-US" sz="1800">
                          <a:latin typeface="Book Antiqua"/>
                          <a:ea typeface="Book Antiqua"/>
                          <a:cs typeface="Book Antiqua"/>
                          <a:sym typeface="Book Antiqua"/>
                        </a:rPr>
                        <a:t>Time</a:t>
                      </a:r>
                      <a:endParaRPr/>
                    </a:p>
                    <a:p>
                      <a:pPr marL="0" marR="0" lvl="0" indent="0" algn="l" rtl="0">
                        <a:spcBef>
                          <a:spcPts val="0"/>
                        </a:spcBef>
                        <a:spcAft>
                          <a:spcPts val="0"/>
                        </a:spcAft>
                        <a:buNone/>
                      </a:pPr>
                      <a:r>
                        <a:rPr lang="en-US" sz="1800">
                          <a:latin typeface="Book Antiqua"/>
                          <a:ea typeface="Book Antiqua"/>
                          <a:cs typeface="Book Antiqua"/>
                          <a:sym typeface="Book Antiqua"/>
                        </a:rPr>
                        <a:t>(WT)</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0"/>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1"/>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9</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2"/>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3"/>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9</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4"/>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8</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5"/>
                  </a:ext>
                </a:extLst>
              </a:tr>
            </a:tbl>
          </a:graphicData>
        </a:graphic>
      </p:graphicFrame>
      <p:grpSp>
        <p:nvGrpSpPr>
          <p:cNvPr id="929" name="Shape 929"/>
          <p:cNvGrpSpPr/>
          <p:nvPr/>
        </p:nvGrpSpPr>
        <p:grpSpPr>
          <a:xfrm>
            <a:off x="228600" y="4343400"/>
            <a:ext cx="6858000" cy="838200"/>
            <a:chOff x="228600" y="4343400"/>
            <a:chExt cx="6858000" cy="838200"/>
          </a:xfrm>
        </p:grpSpPr>
        <p:sp>
          <p:nvSpPr>
            <p:cNvPr id="930" name="Shape 930"/>
            <p:cNvSpPr/>
            <p:nvPr/>
          </p:nvSpPr>
          <p:spPr>
            <a:xfrm>
              <a:off x="533400" y="4343400"/>
              <a:ext cx="19050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P1</a:t>
              </a:r>
              <a:endParaRPr sz="1800">
                <a:solidFill>
                  <a:schemeClr val="lt1"/>
                </a:solidFill>
                <a:latin typeface="Book Antiqua"/>
                <a:ea typeface="Book Antiqua"/>
                <a:cs typeface="Book Antiqua"/>
                <a:sym typeface="Book Antiqua"/>
              </a:endParaRPr>
            </a:p>
          </p:txBody>
        </p:sp>
        <p:sp>
          <p:nvSpPr>
            <p:cNvPr id="931" name="Shape 931"/>
            <p:cNvSpPr/>
            <p:nvPr/>
          </p:nvSpPr>
          <p:spPr>
            <a:xfrm>
              <a:off x="2438400" y="4343400"/>
              <a:ext cx="937708"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P3</a:t>
              </a:r>
              <a:endParaRPr sz="1800">
                <a:solidFill>
                  <a:schemeClr val="lt1"/>
                </a:solidFill>
                <a:latin typeface="Book Antiqua"/>
                <a:ea typeface="Book Antiqua"/>
                <a:cs typeface="Book Antiqua"/>
                <a:sym typeface="Book Antiqua"/>
              </a:endParaRPr>
            </a:p>
          </p:txBody>
        </p:sp>
        <p:sp>
          <p:nvSpPr>
            <p:cNvPr id="932" name="Shape 932"/>
            <p:cNvSpPr/>
            <p:nvPr/>
          </p:nvSpPr>
          <p:spPr>
            <a:xfrm>
              <a:off x="3352800" y="43434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P5</a:t>
              </a:r>
              <a:endParaRPr sz="1800">
                <a:solidFill>
                  <a:schemeClr val="lt1"/>
                </a:solidFill>
                <a:latin typeface="Book Antiqua"/>
                <a:ea typeface="Book Antiqua"/>
                <a:cs typeface="Book Antiqua"/>
                <a:sym typeface="Book Antiqua"/>
              </a:endParaRPr>
            </a:p>
          </p:txBody>
        </p:sp>
        <p:sp>
          <p:nvSpPr>
            <p:cNvPr id="933" name="Shape 933"/>
            <p:cNvSpPr/>
            <p:nvPr/>
          </p:nvSpPr>
          <p:spPr>
            <a:xfrm>
              <a:off x="3886200" y="4343400"/>
              <a:ext cx="1295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P2</a:t>
              </a:r>
              <a:endParaRPr sz="1800">
                <a:solidFill>
                  <a:schemeClr val="lt1"/>
                </a:solidFill>
                <a:latin typeface="Book Antiqua"/>
                <a:ea typeface="Book Antiqua"/>
                <a:cs typeface="Book Antiqua"/>
                <a:sym typeface="Book Antiqua"/>
              </a:endParaRPr>
            </a:p>
          </p:txBody>
        </p:sp>
        <p:sp>
          <p:nvSpPr>
            <p:cNvPr id="934" name="Shape 934"/>
            <p:cNvSpPr/>
            <p:nvPr/>
          </p:nvSpPr>
          <p:spPr>
            <a:xfrm>
              <a:off x="5181600" y="4343400"/>
              <a:ext cx="17526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P4</a:t>
              </a:r>
              <a:endParaRPr sz="1800">
                <a:solidFill>
                  <a:schemeClr val="lt1"/>
                </a:solidFill>
                <a:latin typeface="Book Antiqua"/>
                <a:ea typeface="Book Antiqua"/>
                <a:cs typeface="Book Antiqua"/>
                <a:sym typeface="Book Antiqua"/>
              </a:endParaRPr>
            </a:p>
          </p:txBody>
        </p:sp>
        <p:sp>
          <p:nvSpPr>
            <p:cNvPr id="935" name="Shape 935"/>
            <p:cNvSpPr/>
            <p:nvPr/>
          </p:nvSpPr>
          <p:spPr>
            <a:xfrm>
              <a:off x="228600" y="48768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0</a:t>
              </a:r>
              <a:endParaRPr sz="1800">
                <a:solidFill>
                  <a:schemeClr val="dk1"/>
                </a:solidFill>
                <a:latin typeface="Book Antiqua"/>
                <a:ea typeface="Book Antiqua"/>
                <a:cs typeface="Book Antiqua"/>
                <a:sym typeface="Book Antiqua"/>
              </a:endParaRPr>
            </a:p>
          </p:txBody>
        </p:sp>
        <p:sp>
          <p:nvSpPr>
            <p:cNvPr id="936" name="Shape 936"/>
            <p:cNvSpPr/>
            <p:nvPr/>
          </p:nvSpPr>
          <p:spPr>
            <a:xfrm>
              <a:off x="2133600" y="4876800"/>
              <a:ext cx="4572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1</a:t>
              </a:r>
              <a:r>
                <a:rPr lang="en-US" sz="1800">
                  <a:solidFill>
                    <a:schemeClr val="dk1"/>
                  </a:solidFill>
                  <a:latin typeface="Book Antiqua"/>
                  <a:ea typeface="Book Antiqua"/>
                  <a:cs typeface="Book Antiqua"/>
                  <a:sym typeface="Book Antiqua"/>
                </a:rPr>
                <a:t>5</a:t>
              </a:r>
              <a:endParaRPr sz="1800">
                <a:solidFill>
                  <a:schemeClr val="lt1"/>
                </a:solidFill>
                <a:latin typeface="Book Antiqua"/>
                <a:ea typeface="Book Antiqua"/>
                <a:cs typeface="Book Antiqua"/>
                <a:sym typeface="Book Antiqua"/>
              </a:endParaRPr>
            </a:p>
          </p:txBody>
        </p:sp>
        <p:sp>
          <p:nvSpPr>
            <p:cNvPr id="937" name="Shape 937"/>
            <p:cNvSpPr/>
            <p:nvPr/>
          </p:nvSpPr>
          <p:spPr>
            <a:xfrm>
              <a:off x="3048000" y="48768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7</a:t>
              </a:r>
              <a:endParaRPr sz="1800">
                <a:solidFill>
                  <a:schemeClr val="dk1"/>
                </a:solidFill>
                <a:latin typeface="Book Antiqua"/>
                <a:ea typeface="Book Antiqua"/>
                <a:cs typeface="Book Antiqua"/>
                <a:sym typeface="Book Antiqua"/>
              </a:endParaRPr>
            </a:p>
          </p:txBody>
        </p:sp>
        <p:sp>
          <p:nvSpPr>
            <p:cNvPr id="938" name="Shape 938"/>
            <p:cNvSpPr/>
            <p:nvPr/>
          </p:nvSpPr>
          <p:spPr>
            <a:xfrm>
              <a:off x="3733800" y="4876800"/>
              <a:ext cx="3810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8</a:t>
              </a:r>
              <a:endParaRPr sz="1800">
                <a:solidFill>
                  <a:schemeClr val="dk1"/>
                </a:solidFill>
                <a:latin typeface="Book Antiqua"/>
                <a:ea typeface="Book Antiqua"/>
                <a:cs typeface="Book Antiqua"/>
                <a:sym typeface="Book Antiqua"/>
              </a:endParaRPr>
            </a:p>
          </p:txBody>
        </p:sp>
        <p:sp>
          <p:nvSpPr>
            <p:cNvPr id="939" name="Shape 939"/>
            <p:cNvSpPr/>
            <p:nvPr/>
          </p:nvSpPr>
          <p:spPr>
            <a:xfrm>
              <a:off x="4800600" y="48768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11</a:t>
              </a:r>
              <a:endParaRPr sz="1800">
                <a:solidFill>
                  <a:schemeClr val="dk1"/>
                </a:solidFill>
                <a:latin typeface="Book Antiqua"/>
                <a:ea typeface="Book Antiqua"/>
                <a:cs typeface="Book Antiqua"/>
                <a:sym typeface="Book Antiqua"/>
              </a:endParaRPr>
            </a:p>
          </p:txBody>
        </p:sp>
        <p:sp>
          <p:nvSpPr>
            <p:cNvPr id="940" name="Shape 940"/>
            <p:cNvSpPr/>
            <p:nvPr/>
          </p:nvSpPr>
          <p:spPr>
            <a:xfrm>
              <a:off x="6553200" y="48768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15</a:t>
              </a:r>
              <a:endParaRPr sz="1800">
                <a:solidFill>
                  <a:schemeClr val="dk1"/>
                </a:solidFill>
                <a:latin typeface="Book Antiqua"/>
                <a:ea typeface="Book Antiqua"/>
                <a:cs typeface="Book Antiqua"/>
                <a:sym typeface="Book Antiqua"/>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SHORTEST JOB FIRST – NON PRE-EMPTIVE</a:t>
            </a:r>
            <a:endParaRPr sz="2520" b="1" i="0" u="none" strike="noStrike" cap="small">
              <a:solidFill>
                <a:schemeClr val="dk2"/>
              </a:solidFill>
              <a:latin typeface="Book Antiqua"/>
              <a:ea typeface="Book Antiqua"/>
              <a:cs typeface="Book Antiqua"/>
              <a:sym typeface="Book Antiqua"/>
            </a:endParaRPr>
          </a:p>
        </p:txBody>
      </p:sp>
      <p:sp>
        <p:nvSpPr>
          <p:cNvPr id="946" name="Shape 946"/>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Average Waiting Time = 41/5 = 8.2 msec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Average Turnaround Time = 60/5 = 12 msec</a:t>
            </a:r>
            <a:endParaRPr sz="2400" b="0" i="0" u="none" strike="noStrike" cap="none">
              <a:solidFill>
                <a:schemeClr val="dk1"/>
              </a:solidFill>
              <a:latin typeface="Book Antiqua"/>
              <a:ea typeface="Book Antiqua"/>
              <a:cs typeface="Book Antiqua"/>
              <a:sym typeface="Book Antiqua"/>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Shape 951"/>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SJF ALGORITHM</a:t>
            </a:r>
            <a:endParaRPr sz="2520" b="1" i="0" u="none" strike="noStrike" cap="small">
              <a:solidFill>
                <a:schemeClr val="dk2"/>
              </a:solidFill>
              <a:latin typeface="Book Antiqua"/>
              <a:ea typeface="Book Antiqua"/>
              <a:cs typeface="Book Antiqua"/>
              <a:sym typeface="Book Antiqua"/>
            </a:endParaRPr>
          </a:p>
        </p:txBody>
      </p:sp>
      <p:sp>
        <p:nvSpPr>
          <p:cNvPr id="952" name="Shape 952"/>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Average wait times and turnaround times are usually the lowest with SJF. So the problem that we saw with FCFS where a process with short CPU burst following one with a long CPU burst has to wait for a long time to get hold of the CPU is not there in SJF.</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On the negative side this algorithm is not favourable to CPU intensive processes. They may have to starve because this algorithm provides priority to processes with short burst time. One solution to this problem is to increase the poriority of processes that have been waiting for CPU for a long period.</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Nevertheless this algorithm is much more complicated than FCFS. The pre-emptive version is even more complicated than the non pre-emptive version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Shape 957"/>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PRIORITY SCHEDULING - NON PRE-EMPTIVE </a:t>
            </a:r>
            <a:endParaRPr sz="2520" b="1" i="0" u="none" strike="noStrike" cap="small">
              <a:solidFill>
                <a:schemeClr val="dk2"/>
              </a:solidFill>
              <a:latin typeface="Book Antiqua"/>
              <a:ea typeface="Book Antiqua"/>
              <a:cs typeface="Book Antiqua"/>
              <a:sym typeface="Book Antiqua"/>
            </a:endParaRPr>
          </a:p>
        </p:txBody>
      </p:sp>
      <p:graphicFrame>
        <p:nvGraphicFramePr>
          <p:cNvPr id="958" name="Shape 958"/>
          <p:cNvGraphicFramePr/>
          <p:nvPr/>
        </p:nvGraphicFramePr>
        <p:xfrm>
          <a:off x="152400" y="457200"/>
          <a:ext cx="3000000" cy="3000000"/>
        </p:xfrm>
        <a:graphic>
          <a:graphicData uri="http://schemas.openxmlformats.org/drawingml/2006/table">
            <a:tbl>
              <a:tblPr firstRow="1" bandRow="1">
                <a:noFill/>
                <a:tableStyleId>{D9B54280-47D1-4CCA-A3B1-6485E03D9F21}</a:tableStyleId>
              </a:tblPr>
              <a:tblGrid>
                <a:gridCol w="1008000">
                  <a:extLst>
                    <a:ext uri="{9D8B030D-6E8A-4147-A177-3AD203B41FA5}">
                      <a16:colId xmlns:a16="http://schemas.microsoft.com/office/drawing/2014/main" val="20000"/>
                    </a:ext>
                  </a:extLst>
                </a:gridCol>
                <a:gridCol w="1046575">
                  <a:extLst>
                    <a:ext uri="{9D8B030D-6E8A-4147-A177-3AD203B41FA5}">
                      <a16:colId xmlns:a16="http://schemas.microsoft.com/office/drawing/2014/main" val="20001"/>
                    </a:ext>
                  </a:extLst>
                </a:gridCol>
                <a:gridCol w="1185325">
                  <a:extLst>
                    <a:ext uri="{9D8B030D-6E8A-4147-A177-3AD203B41FA5}">
                      <a16:colId xmlns:a16="http://schemas.microsoft.com/office/drawing/2014/main" val="20002"/>
                    </a:ext>
                  </a:extLst>
                </a:gridCol>
                <a:gridCol w="1027300">
                  <a:extLst>
                    <a:ext uri="{9D8B030D-6E8A-4147-A177-3AD203B41FA5}">
                      <a16:colId xmlns:a16="http://schemas.microsoft.com/office/drawing/2014/main" val="20003"/>
                    </a:ext>
                  </a:extLst>
                </a:gridCol>
                <a:gridCol w="1501425">
                  <a:extLst>
                    <a:ext uri="{9D8B030D-6E8A-4147-A177-3AD203B41FA5}">
                      <a16:colId xmlns:a16="http://schemas.microsoft.com/office/drawing/2014/main" val="20004"/>
                    </a:ext>
                  </a:extLst>
                </a:gridCol>
                <a:gridCol w="1470375">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1066800">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Process</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Priority</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Arrival Time (AT)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Burst Time (BT)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Completion Time</a:t>
                      </a:r>
                      <a:endParaRPr/>
                    </a:p>
                    <a:p>
                      <a:pPr marL="0" marR="0" lvl="0" indent="0" algn="l" rtl="0">
                        <a:spcBef>
                          <a:spcPts val="0"/>
                        </a:spcBef>
                        <a:spcAft>
                          <a:spcPts val="0"/>
                        </a:spcAft>
                        <a:buNone/>
                      </a:pPr>
                      <a:r>
                        <a:rPr lang="en-US" sz="1800">
                          <a:latin typeface="Book Antiqua"/>
                          <a:ea typeface="Book Antiqua"/>
                          <a:cs typeface="Book Antiqua"/>
                          <a:sym typeface="Book Antiqua"/>
                        </a:rPr>
                        <a:t>(CT)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Turnaround</a:t>
                      </a:r>
                      <a:endParaRPr/>
                    </a:p>
                    <a:p>
                      <a:pPr marL="0" marR="0" lvl="0" indent="0" algn="l" rtl="0">
                        <a:spcBef>
                          <a:spcPts val="0"/>
                        </a:spcBef>
                        <a:spcAft>
                          <a:spcPts val="0"/>
                        </a:spcAft>
                        <a:buNone/>
                      </a:pPr>
                      <a:r>
                        <a:rPr lang="en-US" sz="1800">
                          <a:latin typeface="Book Antiqua"/>
                          <a:ea typeface="Book Antiqua"/>
                          <a:cs typeface="Book Antiqua"/>
                          <a:sym typeface="Book Antiqua"/>
                        </a:rPr>
                        <a:t>Time</a:t>
                      </a:r>
                      <a:endParaRPr/>
                    </a:p>
                    <a:p>
                      <a:pPr marL="0" marR="0" lvl="0" indent="0" algn="l" rtl="0">
                        <a:spcBef>
                          <a:spcPts val="0"/>
                        </a:spcBef>
                        <a:spcAft>
                          <a:spcPts val="0"/>
                        </a:spcAft>
                        <a:buNone/>
                      </a:pPr>
                      <a:r>
                        <a:rPr lang="en-US" sz="1800">
                          <a:latin typeface="Book Antiqua"/>
                          <a:ea typeface="Book Antiqua"/>
                          <a:cs typeface="Book Antiqua"/>
                          <a:sym typeface="Book Antiqua"/>
                        </a:rPr>
                        <a:t>(TT)</a:t>
                      </a:r>
                      <a:endParaRPr/>
                    </a:p>
                    <a:p>
                      <a:pPr marL="0" marR="0" lvl="0" indent="0" algn="l" rtl="0">
                        <a:spcBef>
                          <a:spcPts val="0"/>
                        </a:spcBef>
                        <a:spcAft>
                          <a:spcPts val="0"/>
                        </a:spcAft>
                        <a:buNone/>
                      </a:pP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Waiting</a:t>
                      </a:r>
                      <a:endParaRPr/>
                    </a:p>
                    <a:p>
                      <a:pPr marL="0" marR="0" lvl="0" indent="0" algn="l" rtl="0">
                        <a:spcBef>
                          <a:spcPts val="0"/>
                        </a:spcBef>
                        <a:spcAft>
                          <a:spcPts val="0"/>
                        </a:spcAft>
                        <a:buNone/>
                      </a:pPr>
                      <a:r>
                        <a:rPr lang="en-US" sz="1800">
                          <a:latin typeface="Book Antiqua"/>
                          <a:ea typeface="Book Antiqua"/>
                          <a:cs typeface="Book Antiqua"/>
                          <a:sym typeface="Book Antiqua"/>
                        </a:rPr>
                        <a:t>Time</a:t>
                      </a:r>
                      <a:endParaRPr/>
                    </a:p>
                    <a:p>
                      <a:pPr marL="0" marR="0" lvl="0" indent="0" algn="l" rtl="0">
                        <a:spcBef>
                          <a:spcPts val="0"/>
                        </a:spcBef>
                        <a:spcAft>
                          <a:spcPts val="0"/>
                        </a:spcAft>
                        <a:buNone/>
                      </a:pPr>
                      <a:r>
                        <a:rPr lang="en-US" sz="1800">
                          <a:latin typeface="Book Antiqua"/>
                          <a:ea typeface="Book Antiqua"/>
                          <a:cs typeface="Book Antiqua"/>
                          <a:sym typeface="Book Antiqua"/>
                        </a:rPr>
                        <a:t>(WT)</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0"/>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16</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16</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1"/>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2"/>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18</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18</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16</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3"/>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19</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19</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18</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4"/>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5"/>
                  </a:ext>
                </a:extLst>
              </a:tr>
            </a:tbl>
          </a:graphicData>
        </a:graphic>
      </p:graphicFrame>
      <p:grpSp>
        <p:nvGrpSpPr>
          <p:cNvPr id="959" name="Shape 959"/>
          <p:cNvGrpSpPr/>
          <p:nvPr/>
        </p:nvGrpSpPr>
        <p:grpSpPr>
          <a:xfrm>
            <a:off x="762000" y="4343400"/>
            <a:ext cx="7543800" cy="914400"/>
            <a:chOff x="762000" y="4343400"/>
            <a:chExt cx="7543800" cy="914400"/>
          </a:xfrm>
        </p:grpSpPr>
        <p:grpSp>
          <p:nvGrpSpPr>
            <p:cNvPr id="960" name="Shape 960"/>
            <p:cNvGrpSpPr/>
            <p:nvPr/>
          </p:nvGrpSpPr>
          <p:grpSpPr>
            <a:xfrm>
              <a:off x="1066800" y="4343400"/>
              <a:ext cx="7010400" cy="457200"/>
              <a:chOff x="228600" y="4724400"/>
              <a:chExt cx="6477000" cy="381000"/>
            </a:xfrm>
          </p:grpSpPr>
          <p:sp>
            <p:nvSpPr>
              <p:cNvPr id="961" name="Shape 961"/>
              <p:cNvSpPr/>
              <p:nvPr/>
            </p:nvSpPr>
            <p:spPr>
              <a:xfrm>
                <a:off x="228600" y="4724400"/>
                <a:ext cx="533400" cy="3810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P2</a:t>
                </a:r>
                <a:endParaRPr sz="1800">
                  <a:solidFill>
                    <a:schemeClr val="lt1"/>
                  </a:solidFill>
                  <a:latin typeface="Book Antiqua"/>
                  <a:ea typeface="Book Antiqua"/>
                  <a:cs typeface="Book Antiqua"/>
                  <a:sym typeface="Book Antiqua"/>
                </a:endParaRPr>
              </a:p>
            </p:txBody>
          </p:sp>
          <p:sp>
            <p:nvSpPr>
              <p:cNvPr id="962" name="Shape 962"/>
              <p:cNvSpPr/>
              <p:nvPr/>
            </p:nvSpPr>
            <p:spPr>
              <a:xfrm>
                <a:off x="762000" y="4724400"/>
                <a:ext cx="1600200" cy="3810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P5</a:t>
                </a:r>
                <a:endParaRPr sz="1800">
                  <a:solidFill>
                    <a:schemeClr val="lt1"/>
                  </a:solidFill>
                  <a:latin typeface="Book Antiqua"/>
                  <a:ea typeface="Book Antiqua"/>
                  <a:cs typeface="Book Antiqua"/>
                  <a:sym typeface="Book Antiqua"/>
                </a:endParaRPr>
              </a:p>
            </p:txBody>
          </p:sp>
          <p:sp>
            <p:nvSpPr>
              <p:cNvPr id="963" name="Shape 963"/>
              <p:cNvSpPr/>
              <p:nvPr/>
            </p:nvSpPr>
            <p:spPr>
              <a:xfrm>
                <a:off x="2362200" y="4724400"/>
                <a:ext cx="2743200" cy="3810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P1</a:t>
                </a:r>
                <a:endParaRPr sz="1800">
                  <a:solidFill>
                    <a:schemeClr val="lt1"/>
                  </a:solidFill>
                  <a:latin typeface="Book Antiqua"/>
                  <a:ea typeface="Book Antiqua"/>
                  <a:cs typeface="Book Antiqua"/>
                  <a:sym typeface="Book Antiqua"/>
                </a:endParaRPr>
              </a:p>
            </p:txBody>
          </p:sp>
          <p:sp>
            <p:nvSpPr>
              <p:cNvPr id="964" name="Shape 964"/>
              <p:cNvSpPr/>
              <p:nvPr/>
            </p:nvSpPr>
            <p:spPr>
              <a:xfrm>
                <a:off x="5105400" y="4724400"/>
                <a:ext cx="1066800" cy="3810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P3</a:t>
                </a:r>
                <a:endParaRPr sz="1800">
                  <a:solidFill>
                    <a:schemeClr val="lt1"/>
                  </a:solidFill>
                  <a:latin typeface="Book Antiqua"/>
                  <a:ea typeface="Book Antiqua"/>
                  <a:cs typeface="Book Antiqua"/>
                  <a:sym typeface="Book Antiqua"/>
                </a:endParaRPr>
              </a:p>
            </p:txBody>
          </p:sp>
          <p:sp>
            <p:nvSpPr>
              <p:cNvPr id="965" name="Shape 965"/>
              <p:cNvSpPr/>
              <p:nvPr/>
            </p:nvSpPr>
            <p:spPr>
              <a:xfrm>
                <a:off x="6172200" y="4724400"/>
                <a:ext cx="533400" cy="3810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P4</a:t>
                </a:r>
                <a:endParaRPr sz="1800">
                  <a:solidFill>
                    <a:schemeClr val="lt1"/>
                  </a:solidFill>
                  <a:latin typeface="Book Antiqua"/>
                  <a:ea typeface="Book Antiqua"/>
                  <a:cs typeface="Book Antiqua"/>
                  <a:sym typeface="Book Antiqua"/>
                </a:endParaRPr>
              </a:p>
            </p:txBody>
          </p:sp>
        </p:grpSp>
        <p:sp>
          <p:nvSpPr>
            <p:cNvPr id="966" name="Shape 966"/>
            <p:cNvSpPr/>
            <p:nvPr/>
          </p:nvSpPr>
          <p:spPr>
            <a:xfrm>
              <a:off x="762000" y="49530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0</a:t>
              </a:r>
              <a:endParaRPr sz="1800">
                <a:solidFill>
                  <a:schemeClr val="dk1"/>
                </a:solidFill>
                <a:latin typeface="Book Antiqua"/>
                <a:ea typeface="Book Antiqua"/>
                <a:cs typeface="Book Antiqua"/>
                <a:sym typeface="Book Antiqua"/>
              </a:endParaRPr>
            </a:p>
          </p:txBody>
        </p:sp>
        <p:sp>
          <p:nvSpPr>
            <p:cNvPr id="967" name="Shape 967"/>
            <p:cNvSpPr/>
            <p:nvPr/>
          </p:nvSpPr>
          <p:spPr>
            <a:xfrm>
              <a:off x="1371600" y="4953000"/>
              <a:ext cx="4572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1</a:t>
              </a:r>
              <a:r>
                <a:rPr lang="en-US" sz="1800">
                  <a:solidFill>
                    <a:schemeClr val="dk1"/>
                  </a:solidFill>
                  <a:latin typeface="Book Antiqua"/>
                  <a:ea typeface="Book Antiqua"/>
                  <a:cs typeface="Book Antiqua"/>
                  <a:sym typeface="Book Antiqua"/>
                </a:rPr>
                <a:t>1</a:t>
              </a:r>
              <a:endParaRPr sz="1800">
                <a:solidFill>
                  <a:schemeClr val="lt1"/>
                </a:solidFill>
                <a:latin typeface="Book Antiqua"/>
                <a:ea typeface="Book Antiqua"/>
                <a:cs typeface="Book Antiqua"/>
                <a:sym typeface="Book Antiqua"/>
              </a:endParaRPr>
            </a:p>
          </p:txBody>
        </p:sp>
        <p:sp>
          <p:nvSpPr>
            <p:cNvPr id="968" name="Shape 968"/>
            <p:cNvSpPr/>
            <p:nvPr/>
          </p:nvSpPr>
          <p:spPr>
            <a:xfrm>
              <a:off x="3124200" y="48768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6</a:t>
              </a:r>
              <a:endParaRPr sz="1800">
                <a:solidFill>
                  <a:schemeClr val="dk1"/>
                </a:solidFill>
                <a:latin typeface="Book Antiqua"/>
                <a:ea typeface="Book Antiqua"/>
                <a:cs typeface="Book Antiqua"/>
                <a:sym typeface="Book Antiqua"/>
              </a:endParaRPr>
            </a:p>
          </p:txBody>
        </p:sp>
        <p:sp>
          <p:nvSpPr>
            <p:cNvPr id="969" name="Shape 969"/>
            <p:cNvSpPr/>
            <p:nvPr/>
          </p:nvSpPr>
          <p:spPr>
            <a:xfrm>
              <a:off x="6096000" y="48768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16</a:t>
              </a:r>
              <a:endParaRPr sz="1800">
                <a:solidFill>
                  <a:schemeClr val="dk1"/>
                </a:solidFill>
                <a:latin typeface="Book Antiqua"/>
                <a:ea typeface="Book Antiqua"/>
                <a:cs typeface="Book Antiqua"/>
                <a:sym typeface="Book Antiqua"/>
              </a:endParaRPr>
            </a:p>
          </p:txBody>
        </p:sp>
        <p:sp>
          <p:nvSpPr>
            <p:cNvPr id="970" name="Shape 970"/>
            <p:cNvSpPr/>
            <p:nvPr/>
          </p:nvSpPr>
          <p:spPr>
            <a:xfrm>
              <a:off x="7162800" y="48768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18</a:t>
              </a:r>
              <a:endParaRPr sz="1800">
                <a:solidFill>
                  <a:schemeClr val="dk1"/>
                </a:solidFill>
                <a:latin typeface="Book Antiqua"/>
                <a:ea typeface="Book Antiqua"/>
                <a:cs typeface="Book Antiqua"/>
                <a:sym typeface="Book Antiqua"/>
              </a:endParaRPr>
            </a:p>
          </p:txBody>
        </p:sp>
        <p:sp>
          <p:nvSpPr>
            <p:cNvPr id="971" name="Shape 971"/>
            <p:cNvSpPr/>
            <p:nvPr/>
          </p:nvSpPr>
          <p:spPr>
            <a:xfrm>
              <a:off x="7772400" y="48768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19</a:t>
              </a:r>
              <a:endParaRPr sz="1800">
                <a:solidFill>
                  <a:schemeClr val="dk1"/>
                </a:solidFill>
                <a:latin typeface="Book Antiqua"/>
                <a:ea typeface="Book Antiqua"/>
                <a:cs typeface="Book Antiqua"/>
                <a:sym typeface="Book Antiqua"/>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Shape 976"/>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PRIORITY SCHEDULING - NON PRE-EMPTIVE </a:t>
            </a:r>
            <a:endParaRPr sz="2520" b="1" i="0" u="none" strike="noStrike" cap="small">
              <a:solidFill>
                <a:schemeClr val="dk2"/>
              </a:solidFill>
              <a:latin typeface="Book Antiqua"/>
              <a:ea typeface="Book Antiqua"/>
              <a:cs typeface="Book Antiqua"/>
              <a:sym typeface="Book Antiqua"/>
            </a:endParaRPr>
          </a:p>
        </p:txBody>
      </p:sp>
      <p:sp>
        <p:nvSpPr>
          <p:cNvPr id="977" name="Shape 977"/>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Average Waiting Time = 41/5 = 8.2 msec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Average Turnaround Time = 60/5 = 12 msec</a:t>
            </a:r>
            <a:endParaRPr sz="2400" b="0" i="0" u="none" strike="noStrike" cap="none">
              <a:solidFill>
                <a:schemeClr val="dk1"/>
              </a:solidFill>
              <a:latin typeface="Book Antiqua"/>
              <a:ea typeface="Book Antiqua"/>
              <a:cs typeface="Book Antiqua"/>
              <a:sym typeface="Book Antiqua"/>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Shape 982"/>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PRIORITY SCHEDULING - PRE-EMPTIVE</a:t>
            </a:r>
            <a:endParaRPr sz="2520" b="1" i="0" u="none" strike="noStrike" cap="small">
              <a:solidFill>
                <a:schemeClr val="dk2"/>
              </a:solidFill>
              <a:latin typeface="Book Antiqua"/>
              <a:ea typeface="Book Antiqua"/>
              <a:cs typeface="Book Antiqua"/>
              <a:sym typeface="Book Antiqua"/>
            </a:endParaRPr>
          </a:p>
        </p:txBody>
      </p:sp>
      <p:graphicFrame>
        <p:nvGraphicFramePr>
          <p:cNvPr id="983" name="Shape 983"/>
          <p:cNvGraphicFramePr/>
          <p:nvPr/>
        </p:nvGraphicFramePr>
        <p:xfrm>
          <a:off x="152400" y="457200"/>
          <a:ext cx="3000000" cy="3000000"/>
        </p:xfrm>
        <a:graphic>
          <a:graphicData uri="http://schemas.openxmlformats.org/drawingml/2006/table">
            <a:tbl>
              <a:tblPr firstRow="1" bandRow="1">
                <a:noFill/>
                <a:tableStyleId>{D9B54280-47D1-4CCA-A3B1-6485E03D9F21}</a:tableStyleId>
              </a:tblPr>
              <a:tblGrid>
                <a:gridCol w="1008000">
                  <a:extLst>
                    <a:ext uri="{9D8B030D-6E8A-4147-A177-3AD203B41FA5}">
                      <a16:colId xmlns:a16="http://schemas.microsoft.com/office/drawing/2014/main" val="20000"/>
                    </a:ext>
                  </a:extLst>
                </a:gridCol>
                <a:gridCol w="1046575">
                  <a:extLst>
                    <a:ext uri="{9D8B030D-6E8A-4147-A177-3AD203B41FA5}">
                      <a16:colId xmlns:a16="http://schemas.microsoft.com/office/drawing/2014/main" val="20001"/>
                    </a:ext>
                  </a:extLst>
                </a:gridCol>
                <a:gridCol w="1185325">
                  <a:extLst>
                    <a:ext uri="{9D8B030D-6E8A-4147-A177-3AD203B41FA5}">
                      <a16:colId xmlns:a16="http://schemas.microsoft.com/office/drawing/2014/main" val="20002"/>
                    </a:ext>
                  </a:extLst>
                </a:gridCol>
                <a:gridCol w="1027300">
                  <a:extLst>
                    <a:ext uri="{9D8B030D-6E8A-4147-A177-3AD203B41FA5}">
                      <a16:colId xmlns:a16="http://schemas.microsoft.com/office/drawing/2014/main" val="20003"/>
                    </a:ext>
                  </a:extLst>
                </a:gridCol>
                <a:gridCol w="1501425">
                  <a:extLst>
                    <a:ext uri="{9D8B030D-6E8A-4147-A177-3AD203B41FA5}">
                      <a16:colId xmlns:a16="http://schemas.microsoft.com/office/drawing/2014/main" val="20004"/>
                    </a:ext>
                  </a:extLst>
                </a:gridCol>
                <a:gridCol w="1470375">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1066800">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Process</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Priority</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Arrival Time (AT)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Burst Time (BT)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Completion Time</a:t>
                      </a:r>
                      <a:endParaRPr/>
                    </a:p>
                    <a:p>
                      <a:pPr marL="0" marR="0" lvl="0" indent="0" algn="l" rtl="0">
                        <a:spcBef>
                          <a:spcPts val="0"/>
                        </a:spcBef>
                        <a:spcAft>
                          <a:spcPts val="0"/>
                        </a:spcAft>
                        <a:buNone/>
                      </a:pPr>
                      <a:r>
                        <a:rPr lang="en-US" sz="1800">
                          <a:latin typeface="Book Antiqua"/>
                          <a:ea typeface="Book Antiqua"/>
                          <a:cs typeface="Book Antiqua"/>
                          <a:sym typeface="Book Antiqua"/>
                        </a:rPr>
                        <a:t>(CT)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Turnaround</a:t>
                      </a:r>
                      <a:endParaRPr/>
                    </a:p>
                    <a:p>
                      <a:pPr marL="0" marR="0" lvl="0" indent="0" algn="l" rtl="0">
                        <a:spcBef>
                          <a:spcPts val="0"/>
                        </a:spcBef>
                        <a:spcAft>
                          <a:spcPts val="0"/>
                        </a:spcAft>
                        <a:buNone/>
                      </a:pPr>
                      <a:r>
                        <a:rPr lang="en-US" sz="1800">
                          <a:latin typeface="Book Antiqua"/>
                          <a:ea typeface="Book Antiqua"/>
                          <a:cs typeface="Book Antiqua"/>
                          <a:sym typeface="Book Antiqua"/>
                        </a:rPr>
                        <a:t>Time</a:t>
                      </a:r>
                      <a:endParaRPr/>
                    </a:p>
                    <a:p>
                      <a:pPr marL="0" marR="0" lvl="0" indent="0" algn="l" rtl="0">
                        <a:spcBef>
                          <a:spcPts val="0"/>
                        </a:spcBef>
                        <a:spcAft>
                          <a:spcPts val="0"/>
                        </a:spcAft>
                        <a:buNone/>
                      </a:pPr>
                      <a:r>
                        <a:rPr lang="en-US" sz="1800">
                          <a:latin typeface="Book Antiqua"/>
                          <a:ea typeface="Book Antiqua"/>
                          <a:cs typeface="Book Antiqua"/>
                          <a:sym typeface="Book Antiqua"/>
                        </a:rPr>
                        <a:t>(TT)</a:t>
                      </a:r>
                      <a:endParaRPr/>
                    </a:p>
                    <a:p>
                      <a:pPr marL="0" marR="0" lvl="0" indent="0" algn="l" rtl="0">
                        <a:spcBef>
                          <a:spcPts val="0"/>
                        </a:spcBef>
                        <a:spcAft>
                          <a:spcPts val="0"/>
                        </a:spcAft>
                        <a:buNone/>
                      </a:pP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Waiting</a:t>
                      </a:r>
                      <a:endParaRPr/>
                    </a:p>
                    <a:p>
                      <a:pPr marL="0" marR="0" lvl="0" indent="0" algn="l" rtl="0">
                        <a:spcBef>
                          <a:spcPts val="0"/>
                        </a:spcBef>
                        <a:spcAft>
                          <a:spcPts val="0"/>
                        </a:spcAft>
                        <a:buNone/>
                      </a:pPr>
                      <a:r>
                        <a:rPr lang="en-US" sz="1800">
                          <a:latin typeface="Book Antiqua"/>
                          <a:ea typeface="Book Antiqua"/>
                          <a:cs typeface="Book Antiqua"/>
                          <a:sym typeface="Book Antiqua"/>
                        </a:rPr>
                        <a:t>Time</a:t>
                      </a:r>
                      <a:endParaRPr/>
                    </a:p>
                    <a:p>
                      <a:pPr marL="0" marR="0" lvl="0" indent="0" algn="l" rtl="0">
                        <a:spcBef>
                          <a:spcPts val="0"/>
                        </a:spcBef>
                        <a:spcAft>
                          <a:spcPts val="0"/>
                        </a:spcAft>
                        <a:buNone/>
                      </a:pPr>
                      <a:r>
                        <a:rPr lang="en-US" sz="1800">
                          <a:latin typeface="Book Antiqua"/>
                          <a:ea typeface="Book Antiqua"/>
                          <a:cs typeface="Book Antiqua"/>
                          <a:sym typeface="Book Antiqua"/>
                        </a:rPr>
                        <a:t>(WT)</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0"/>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17</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1"/>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2"/>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3"/>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4"/>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18</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9</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5"/>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P6</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6"/>
                  </a:ext>
                </a:extLst>
              </a:tr>
            </a:tbl>
          </a:graphicData>
        </a:graphic>
      </p:graphicFrame>
      <p:sp>
        <p:nvSpPr>
          <p:cNvPr id="984" name="Shape 984"/>
          <p:cNvSpPr/>
          <p:nvPr/>
        </p:nvSpPr>
        <p:spPr>
          <a:xfrm>
            <a:off x="838200" y="4572000"/>
            <a:ext cx="577327"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P1</a:t>
            </a:r>
            <a:endParaRPr sz="1800">
              <a:solidFill>
                <a:schemeClr val="lt1"/>
              </a:solidFill>
              <a:latin typeface="Book Antiqua"/>
              <a:ea typeface="Book Antiqua"/>
              <a:cs typeface="Book Antiqua"/>
              <a:sym typeface="Book Antiqua"/>
            </a:endParaRPr>
          </a:p>
        </p:txBody>
      </p:sp>
      <p:sp>
        <p:nvSpPr>
          <p:cNvPr id="985" name="Shape 985"/>
          <p:cNvSpPr/>
          <p:nvPr/>
        </p:nvSpPr>
        <p:spPr>
          <a:xfrm>
            <a:off x="1415527" y="4572000"/>
            <a:ext cx="1731981"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P2</a:t>
            </a:r>
            <a:endParaRPr sz="1800">
              <a:solidFill>
                <a:schemeClr val="lt1"/>
              </a:solidFill>
              <a:latin typeface="Book Antiqua"/>
              <a:ea typeface="Book Antiqua"/>
              <a:cs typeface="Book Antiqua"/>
              <a:sym typeface="Book Antiqua"/>
            </a:endParaRPr>
          </a:p>
        </p:txBody>
      </p:sp>
      <p:sp>
        <p:nvSpPr>
          <p:cNvPr id="986" name="Shape 986"/>
          <p:cNvSpPr/>
          <p:nvPr/>
        </p:nvSpPr>
        <p:spPr>
          <a:xfrm>
            <a:off x="3124201" y="4572000"/>
            <a:ext cx="18288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P3</a:t>
            </a:r>
            <a:endParaRPr sz="1800">
              <a:solidFill>
                <a:schemeClr val="lt1"/>
              </a:solidFill>
              <a:latin typeface="Book Antiqua"/>
              <a:ea typeface="Book Antiqua"/>
              <a:cs typeface="Book Antiqua"/>
              <a:sym typeface="Book Antiqua"/>
            </a:endParaRPr>
          </a:p>
        </p:txBody>
      </p:sp>
      <p:sp>
        <p:nvSpPr>
          <p:cNvPr id="987" name="Shape 987"/>
          <p:cNvSpPr/>
          <p:nvPr/>
        </p:nvSpPr>
        <p:spPr>
          <a:xfrm>
            <a:off x="6248400" y="4572000"/>
            <a:ext cx="7620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P5</a:t>
            </a:r>
            <a:endParaRPr sz="1800">
              <a:solidFill>
                <a:schemeClr val="lt1"/>
              </a:solidFill>
              <a:latin typeface="Book Antiqua"/>
              <a:ea typeface="Book Antiqua"/>
              <a:cs typeface="Book Antiqua"/>
              <a:sym typeface="Book Antiqua"/>
            </a:endParaRPr>
          </a:p>
        </p:txBody>
      </p:sp>
      <p:sp>
        <p:nvSpPr>
          <p:cNvPr id="988" name="Shape 988"/>
          <p:cNvSpPr/>
          <p:nvPr/>
        </p:nvSpPr>
        <p:spPr>
          <a:xfrm>
            <a:off x="5715000" y="4572000"/>
            <a:ext cx="577327"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P4</a:t>
            </a:r>
            <a:endParaRPr sz="1800">
              <a:solidFill>
                <a:schemeClr val="lt1"/>
              </a:solidFill>
              <a:latin typeface="Book Antiqua"/>
              <a:ea typeface="Book Antiqua"/>
              <a:cs typeface="Book Antiqua"/>
              <a:sym typeface="Book Antiqua"/>
            </a:endParaRPr>
          </a:p>
        </p:txBody>
      </p:sp>
      <p:sp>
        <p:nvSpPr>
          <p:cNvPr id="989" name="Shape 989"/>
          <p:cNvSpPr/>
          <p:nvPr/>
        </p:nvSpPr>
        <p:spPr>
          <a:xfrm>
            <a:off x="609600" y="51054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0</a:t>
            </a:r>
            <a:endParaRPr sz="1800">
              <a:solidFill>
                <a:schemeClr val="dk1"/>
              </a:solidFill>
              <a:latin typeface="Book Antiqua"/>
              <a:ea typeface="Book Antiqua"/>
              <a:cs typeface="Book Antiqua"/>
              <a:sym typeface="Book Antiqua"/>
            </a:endParaRPr>
          </a:p>
        </p:txBody>
      </p:sp>
      <p:sp>
        <p:nvSpPr>
          <p:cNvPr id="990" name="Shape 990"/>
          <p:cNvSpPr/>
          <p:nvPr/>
        </p:nvSpPr>
        <p:spPr>
          <a:xfrm>
            <a:off x="1143000" y="5105400"/>
            <a:ext cx="4572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1</a:t>
            </a:r>
            <a:r>
              <a:rPr lang="en-US" sz="1800">
                <a:solidFill>
                  <a:schemeClr val="dk1"/>
                </a:solidFill>
                <a:latin typeface="Book Antiqua"/>
                <a:ea typeface="Book Antiqua"/>
                <a:cs typeface="Book Antiqua"/>
                <a:sym typeface="Book Antiqua"/>
              </a:rPr>
              <a:t>1</a:t>
            </a:r>
            <a:endParaRPr sz="1800">
              <a:solidFill>
                <a:schemeClr val="lt1"/>
              </a:solidFill>
              <a:latin typeface="Book Antiqua"/>
              <a:ea typeface="Book Antiqua"/>
              <a:cs typeface="Book Antiqua"/>
              <a:sym typeface="Book Antiqua"/>
            </a:endParaRPr>
          </a:p>
        </p:txBody>
      </p:sp>
      <p:sp>
        <p:nvSpPr>
          <p:cNvPr id="991" name="Shape 991"/>
          <p:cNvSpPr/>
          <p:nvPr/>
        </p:nvSpPr>
        <p:spPr>
          <a:xfrm>
            <a:off x="2895600" y="51054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6</a:t>
            </a:r>
            <a:endParaRPr sz="1800">
              <a:solidFill>
                <a:schemeClr val="dk1"/>
              </a:solidFill>
              <a:latin typeface="Book Antiqua"/>
              <a:ea typeface="Book Antiqua"/>
              <a:cs typeface="Book Antiqua"/>
              <a:sym typeface="Book Antiqua"/>
            </a:endParaRPr>
          </a:p>
        </p:txBody>
      </p:sp>
      <p:sp>
        <p:nvSpPr>
          <p:cNvPr id="992" name="Shape 992"/>
          <p:cNvSpPr/>
          <p:nvPr/>
        </p:nvSpPr>
        <p:spPr>
          <a:xfrm>
            <a:off x="6019800" y="51054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15</a:t>
            </a:r>
            <a:endParaRPr sz="1800">
              <a:solidFill>
                <a:schemeClr val="dk1"/>
              </a:solidFill>
              <a:latin typeface="Book Antiqua"/>
              <a:ea typeface="Book Antiqua"/>
              <a:cs typeface="Book Antiqua"/>
              <a:sym typeface="Book Antiqua"/>
            </a:endParaRPr>
          </a:p>
        </p:txBody>
      </p:sp>
      <p:sp>
        <p:nvSpPr>
          <p:cNvPr id="993" name="Shape 993"/>
          <p:cNvSpPr/>
          <p:nvPr/>
        </p:nvSpPr>
        <p:spPr>
          <a:xfrm>
            <a:off x="6705600" y="51054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18</a:t>
            </a:r>
            <a:endParaRPr sz="1800">
              <a:solidFill>
                <a:schemeClr val="dk1"/>
              </a:solidFill>
              <a:latin typeface="Book Antiqua"/>
              <a:ea typeface="Book Antiqua"/>
              <a:cs typeface="Book Antiqua"/>
              <a:sym typeface="Book Antiqua"/>
            </a:endParaRPr>
          </a:p>
        </p:txBody>
      </p:sp>
      <p:sp>
        <p:nvSpPr>
          <p:cNvPr id="994" name="Shape 994"/>
          <p:cNvSpPr/>
          <p:nvPr/>
        </p:nvSpPr>
        <p:spPr>
          <a:xfrm>
            <a:off x="7467600" y="50292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21</a:t>
            </a:r>
            <a:endParaRPr sz="1800">
              <a:solidFill>
                <a:schemeClr val="dk1"/>
              </a:solidFill>
              <a:latin typeface="Book Antiqua"/>
              <a:ea typeface="Book Antiqua"/>
              <a:cs typeface="Book Antiqua"/>
              <a:sym typeface="Book Antiqua"/>
            </a:endParaRPr>
          </a:p>
        </p:txBody>
      </p:sp>
      <p:sp>
        <p:nvSpPr>
          <p:cNvPr id="995" name="Shape 995"/>
          <p:cNvSpPr/>
          <p:nvPr/>
        </p:nvSpPr>
        <p:spPr>
          <a:xfrm>
            <a:off x="4953000" y="4572000"/>
            <a:ext cx="7620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P6</a:t>
            </a:r>
            <a:endParaRPr sz="1800">
              <a:solidFill>
                <a:schemeClr val="lt1"/>
              </a:solidFill>
              <a:latin typeface="Book Antiqua"/>
              <a:ea typeface="Book Antiqua"/>
              <a:cs typeface="Book Antiqua"/>
              <a:sym typeface="Book Antiqua"/>
            </a:endParaRPr>
          </a:p>
        </p:txBody>
      </p:sp>
      <p:sp>
        <p:nvSpPr>
          <p:cNvPr id="996" name="Shape 996"/>
          <p:cNvSpPr/>
          <p:nvPr/>
        </p:nvSpPr>
        <p:spPr>
          <a:xfrm>
            <a:off x="7010400" y="4572000"/>
            <a:ext cx="7620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P1</a:t>
            </a:r>
            <a:endParaRPr sz="1800">
              <a:solidFill>
                <a:schemeClr val="lt1"/>
              </a:solidFill>
              <a:latin typeface="Book Antiqua"/>
              <a:ea typeface="Book Antiqua"/>
              <a:cs typeface="Book Antiqua"/>
              <a:sym typeface="Book Antiqua"/>
            </a:endParaRPr>
          </a:p>
        </p:txBody>
      </p:sp>
      <p:sp>
        <p:nvSpPr>
          <p:cNvPr id="997" name="Shape 997"/>
          <p:cNvSpPr/>
          <p:nvPr/>
        </p:nvSpPr>
        <p:spPr>
          <a:xfrm>
            <a:off x="4724400" y="51054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12</a:t>
            </a:r>
            <a:endParaRPr sz="1800">
              <a:solidFill>
                <a:schemeClr val="dk1"/>
              </a:solidFill>
              <a:latin typeface="Book Antiqua"/>
              <a:ea typeface="Book Antiqua"/>
              <a:cs typeface="Book Antiqua"/>
              <a:sym typeface="Book Antiqua"/>
            </a:endParaRPr>
          </a:p>
        </p:txBody>
      </p:sp>
      <p:sp>
        <p:nvSpPr>
          <p:cNvPr id="998" name="Shape 998"/>
          <p:cNvSpPr/>
          <p:nvPr/>
        </p:nvSpPr>
        <p:spPr>
          <a:xfrm>
            <a:off x="5410200" y="5105400"/>
            <a:ext cx="5334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14</a:t>
            </a:r>
            <a:endParaRPr sz="1800">
              <a:solidFill>
                <a:schemeClr val="dk1"/>
              </a:solidFill>
              <a:latin typeface="Book Antiqua"/>
              <a:ea typeface="Book Antiqua"/>
              <a:cs typeface="Book Antiqua"/>
              <a:sym typeface="Book Antiqu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Shape 1003"/>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PRIORITY SCHEDULING - PRE-EMPTIVE</a:t>
            </a:r>
            <a:endParaRPr sz="2520" b="1" i="0" u="none" strike="noStrike" cap="small">
              <a:solidFill>
                <a:schemeClr val="dk2"/>
              </a:solidFill>
              <a:latin typeface="Book Antiqua"/>
              <a:ea typeface="Book Antiqua"/>
              <a:cs typeface="Book Antiqua"/>
              <a:sym typeface="Book Antiqua"/>
            </a:endParaRPr>
          </a:p>
        </p:txBody>
      </p:sp>
      <p:sp>
        <p:nvSpPr>
          <p:cNvPr id="1004" name="Shape 1004"/>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Average Waiting Time = 45/6 = 7.5 msec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Average Turnaround Time = 66/6 = 11msec</a:t>
            </a:r>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228600" y="76200"/>
            <a:ext cx="8458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Parent waiting on a specific child to terminate</a:t>
            </a:r>
            <a:endParaRPr/>
          </a:p>
        </p:txBody>
      </p:sp>
      <p:sp>
        <p:nvSpPr>
          <p:cNvPr id="192" name="Shape 192"/>
          <p:cNvSpPr txBox="1">
            <a:spLocks noGrp="1"/>
          </p:cNvSpPr>
          <p:nvPr>
            <p:ph type="body" idx="1"/>
          </p:nvPr>
        </p:nvSpPr>
        <p:spPr>
          <a:xfrm>
            <a:off x="228600" y="533400"/>
            <a:ext cx="8458200" cy="61722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#include &lt;stdio.h&gt;</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#include &lt;unistd.h&gt;</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#include &lt;sys/wait.h&gt;</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int main()</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int pid, status;</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pid = fork();</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if ( pid == 0 )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printf("\nI am the child\n");</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printf("\nMy parent is %d\n", getppid());</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 sleep(5);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else</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printf("\nI am the parent of child with pid %d\n", pid);</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waitpid(pid, NULL, 0);</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printf("I am the process with pid %d executing this statement\n", getpid());</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return 0;</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endParaRPr sz="15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Shape 1009"/>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ROUND ROBIN SCHEDULING ( TQ = 2 msec )</a:t>
            </a:r>
            <a:endParaRPr sz="2520" b="1" i="0" u="none" strike="noStrike" cap="small">
              <a:solidFill>
                <a:schemeClr val="dk2"/>
              </a:solidFill>
              <a:latin typeface="Book Antiqua"/>
              <a:ea typeface="Book Antiqua"/>
              <a:cs typeface="Book Antiqua"/>
              <a:sym typeface="Book Antiqua"/>
            </a:endParaRPr>
          </a:p>
        </p:txBody>
      </p:sp>
      <p:graphicFrame>
        <p:nvGraphicFramePr>
          <p:cNvPr id="1010" name="Shape 1010"/>
          <p:cNvGraphicFramePr/>
          <p:nvPr/>
        </p:nvGraphicFramePr>
        <p:xfrm>
          <a:off x="152400" y="457200"/>
          <a:ext cx="3000000" cy="3000000"/>
        </p:xfrm>
        <a:graphic>
          <a:graphicData uri="http://schemas.openxmlformats.org/drawingml/2006/table">
            <a:tbl>
              <a:tblPr firstRow="1" bandRow="1">
                <a:noFill/>
                <a:tableStyleId>{D9B54280-47D1-4CCA-A3B1-6485E03D9F21}</a:tableStyleId>
              </a:tblPr>
              <a:tblGrid>
                <a:gridCol w="1008000">
                  <a:extLst>
                    <a:ext uri="{9D8B030D-6E8A-4147-A177-3AD203B41FA5}">
                      <a16:colId xmlns:a16="http://schemas.microsoft.com/office/drawing/2014/main" val="20000"/>
                    </a:ext>
                  </a:extLst>
                </a:gridCol>
                <a:gridCol w="1185325">
                  <a:extLst>
                    <a:ext uri="{9D8B030D-6E8A-4147-A177-3AD203B41FA5}">
                      <a16:colId xmlns:a16="http://schemas.microsoft.com/office/drawing/2014/main" val="20001"/>
                    </a:ext>
                  </a:extLst>
                </a:gridCol>
                <a:gridCol w="1027300">
                  <a:extLst>
                    <a:ext uri="{9D8B030D-6E8A-4147-A177-3AD203B41FA5}">
                      <a16:colId xmlns:a16="http://schemas.microsoft.com/office/drawing/2014/main" val="20002"/>
                    </a:ext>
                  </a:extLst>
                </a:gridCol>
                <a:gridCol w="1501425">
                  <a:extLst>
                    <a:ext uri="{9D8B030D-6E8A-4147-A177-3AD203B41FA5}">
                      <a16:colId xmlns:a16="http://schemas.microsoft.com/office/drawing/2014/main" val="20003"/>
                    </a:ext>
                  </a:extLst>
                </a:gridCol>
                <a:gridCol w="1470375">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1066800">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Process</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Arrival Time (AT)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Burst Time (BT)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Completion Time</a:t>
                      </a:r>
                      <a:endParaRPr/>
                    </a:p>
                    <a:p>
                      <a:pPr marL="0" marR="0" lvl="0" indent="0" algn="l" rtl="0">
                        <a:spcBef>
                          <a:spcPts val="0"/>
                        </a:spcBef>
                        <a:spcAft>
                          <a:spcPts val="0"/>
                        </a:spcAft>
                        <a:buNone/>
                      </a:pPr>
                      <a:r>
                        <a:rPr lang="en-US" sz="1800">
                          <a:latin typeface="Book Antiqua"/>
                          <a:ea typeface="Book Antiqua"/>
                          <a:cs typeface="Book Antiqua"/>
                          <a:sym typeface="Book Antiqua"/>
                        </a:rPr>
                        <a:t>(CT)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Turnaround</a:t>
                      </a:r>
                      <a:endParaRPr/>
                    </a:p>
                    <a:p>
                      <a:pPr marL="0" marR="0" lvl="0" indent="0" algn="l" rtl="0">
                        <a:spcBef>
                          <a:spcPts val="0"/>
                        </a:spcBef>
                        <a:spcAft>
                          <a:spcPts val="0"/>
                        </a:spcAft>
                        <a:buNone/>
                      </a:pPr>
                      <a:r>
                        <a:rPr lang="en-US" sz="1800">
                          <a:latin typeface="Book Antiqua"/>
                          <a:ea typeface="Book Antiqua"/>
                          <a:cs typeface="Book Antiqua"/>
                          <a:sym typeface="Book Antiqua"/>
                        </a:rPr>
                        <a:t>Time</a:t>
                      </a:r>
                      <a:endParaRPr/>
                    </a:p>
                    <a:p>
                      <a:pPr marL="0" marR="0" lvl="0" indent="0" algn="l" rtl="0">
                        <a:spcBef>
                          <a:spcPts val="0"/>
                        </a:spcBef>
                        <a:spcAft>
                          <a:spcPts val="0"/>
                        </a:spcAft>
                        <a:buNone/>
                      </a:pPr>
                      <a:r>
                        <a:rPr lang="en-US" sz="1800">
                          <a:latin typeface="Book Antiqua"/>
                          <a:ea typeface="Book Antiqua"/>
                          <a:cs typeface="Book Antiqua"/>
                          <a:sym typeface="Book Antiqua"/>
                        </a:rPr>
                        <a:t>(TT)</a:t>
                      </a:r>
                      <a:endParaRPr/>
                    </a:p>
                    <a:p>
                      <a:pPr marL="0" marR="0" lvl="0" indent="0" algn="l" rtl="0">
                        <a:spcBef>
                          <a:spcPts val="0"/>
                        </a:spcBef>
                        <a:spcAft>
                          <a:spcPts val="0"/>
                        </a:spcAft>
                        <a:buNone/>
                      </a:pP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Waiting</a:t>
                      </a:r>
                      <a:endParaRPr/>
                    </a:p>
                    <a:p>
                      <a:pPr marL="0" marR="0" lvl="0" indent="0" algn="l" rtl="0">
                        <a:spcBef>
                          <a:spcPts val="0"/>
                        </a:spcBef>
                        <a:spcAft>
                          <a:spcPts val="0"/>
                        </a:spcAft>
                        <a:buNone/>
                      </a:pPr>
                      <a:r>
                        <a:rPr lang="en-US" sz="1800">
                          <a:latin typeface="Book Antiqua"/>
                          <a:ea typeface="Book Antiqua"/>
                          <a:cs typeface="Book Antiqua"/>
                          <a:sym typeface="Book Antiqua"/>
                        </a:rPr>
                        <a:t>Time</a:t>
                      </a:r>
                      <a:endParaRPr/>
                    </a:p>
                    <a:p>
                      <a:pPr marL="0" marR="0" lvl="0" indent="0" algn="l" rtl="0">
                        <a:spcBef>
                          <a:spcPts val="0"/>
                        </a:spcBef>
                        <a:spcAft>
                          <a:spcPts val="0"/>
                        </a:spcAft>
                        <a:buNone/>
                      </a:pPr>
                      <a:r>
                        <a:rPr lang="en-US" sz="1800">
                          <a:latin typeface="Book Antiqua"/>
                          <a:ea typeface="Book Antiqua"/>
                          <a:cs typeface="Book Antiqua"/>
                          <a:sym typeface="Book Antiqua"/>
                        </a:rPr>
                        <a:t>(WT)</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0"/>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28</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28</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18</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1"/>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2"/>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3"/>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15</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4"/>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29</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16</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5"/>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P6</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6"/>
                  </a:ext>
                </a:extLst>
              </a:tr>
            </a:tbl>
          </a:graphicData>
        </a:graphic>
      </p:graphicFrame>
      <p:sp>
        <p:nvSpPr>
          <p:cNvPr id="1011" name="Shape 1011"/>
          <p:cNvSpPr/>
          <p:nvPr/>
        </p:nvSpPr>
        <p:spPr>
          <a:xfrm>
            <a:off x="228600" y="44196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P1</a:t>
            </a:r>
            <a:endParaRPr sz="1400" b="1">
              <a:solidFill>
                <a:schemeClr val="lt1"/>
              </a:solidFill>
              <a:latin typeface="Book Antiqua"/>
              <a:ea typeface="Book Antiqua"/>
              <a:cs typeface="Book Antiqua"/>
              <a:sym typeface="Book Antiqua"/>
            </a:endParaRPr>
          </a:p>
        </p:txBody>
      </p:sp>
      <p:sp>
        <p:nvSpPr>
          <p:cNvPr id="1012" name="Shape 1012"/>
          <p:cNvSpPr/>
          <p:nvPr/>
        </p:nvSpPr>
        <p:spPr>
          <a:xfrm>
            <a:off x="762000" y="4419600"/>
            <a:ext cx="3810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P2</a:t>
            </a:r>
            <a:endParaRPr sz="1400" b="1">
              <a:solidFill>
                <a:schemeClr val="lt1"/>
              </a:solidFill>
              <a:latin typeface="Book Antiqua"/>
              <a:ea typeface="Book Antiqua"/>
              <a:cs typeface="Book Antiqua"/>
              <a:sym typeface="Book Antiqua"/>
            </a:endParaRPr>
          </a:p>
        </p:txBody>
      </p:sp>
      <p:sp>
        <p:nvSpPr>
          <p:cNvPr id="1013" name="Shape 1013"/>
          <p:cNvSpPr/>
          <p:nvPr/>
        </p:nvSpPr>
        <p:spPr>
          <a:xfrm>
            <a:off x="1143000" y="44196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P3</a:t>
            </a:r>
            <a:endParaRPr sz="1400" b="1">
              <a:solidFill>
                <a:schemeClr val="lt1"/>
              </a:solidFill>
              <a:latin typeface="Book Antiqua"/>
              <a:ea typeface="Book Antiqua"/>
              <a:cs typeface="Book Antiqua"/>
              <a:sym typeface="Book Antiqua"/>
            </a:endParaRPr>
          </a:p>
        </p:txBody>
      </p:sp>
      <p:sp>
        <p:nvSpPr>
          <p:cNvPr id="1014" name="Shape 1014"/>
          <p:cNvSpPr/>
          <p:nvPr/>
        </p:nvSpPr>
        <p:spPr>
          <a:xfrm>
            <a:off x="1676400" y="44196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P1</a:t>
            </a:r>
            <a:endParaRPr sz="1400" b="1">
              <a:solidFill>
                <a:schemeClr val="lt1"/>
              </a:solidFill>
              <a:latin typeface="Book Antiqua"/>
              <a:ea typeface="Book Antiqua"/>
              <a:cs typeface="Book Antiqua"/>
              <a:sym typeface="Book Antiqua"/>
            </a:endParaRPr>
          </a:p>
        </p:txBody>
      </p:sp>
      <p:sp>
        <p:nvSpPr>
          <p:cNvPr id="1015" name="Shape 1015"/>
          <p:cNvSpPr/>
          <p:nvPr/>
        </p:nvSpPr>
        <p:spPr>
          <a:xfrm>
            <a:off x="2209800" y="44196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P4</a:t>
            </a:r>
            <a:endParaRPr sz="1400" b="1">
              <a:solidFill>
                <a:schemeClr val="lt1"/>
              </a:solidFill>
              <a:latin typeface="Book Antiqua"/>
              <a:ea typeface="Book Antiqua"/>
              <a:cs typeface="Book Antiqua"/>
              <a:sym typeface="Book Antiqua"/>
            </a:endParaRPr>
          </a:p>
        </p:txBody>
      </p:sp>
      <p:sp>
        <p:nvSpPr>
          <p:cNvPr id="1016" name="Shape 1016"/>
          <p:cNvSpPr/>
          <p:nvPr/>
        </p:nvSpPr>
        <p:spPr>
          <a:xfrm>
            <a:off x="2743200" y="44196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P5</a:t>
            </a:r>
            <a:endParaRPr sz="1400" b="1">
              <a:solidFill>
                <a:schemeClr val="lt1"/>
              </a:solidFill>
              <a:latin typeface="Book Antiqua"/>
              <a:ea typeface="Book Antiqua"/>
              <a:cs typeface="Book Antiqua"/>
              <a:sym typeface="Book Antiqua"/>
            </a:endParaRPr>
          </a:p>
        </p:txBody>
      </p:sp>
      <p:sp>
        <p:nvSpPr>
          <p:cNvPr id="1017" name="Shape 1017"/>
          <p:cNvSpPr/>
          <p:nvPr/>
        </p:nvSpPr>
        <p:spPr>
          <a:xfrm>
            <a:off x="3276600" y="44196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P6</a:t>
            </a:r>
            <a:endParaRPr sz="1400" b="1">
              <a:solidFill>
                <a:schemeClr val="lt1"/>
              </a:solidFill>
              <a:latin typeface="Book Antiqua"/>
              <a:ea typeface="Book Antiqua"/>
              <a:cs typeface="Book Antiqua"/>
              <a:sym typeface="Book Antiqua"/>
            </a:endParaRPr>
          </a:p>
        </p:txBody>
      </p:sp>
      <p:sp>
        <p:nvSpPr>
          <p:cNvPr id="1018" name="Shape 1018"/>
          <p:cNvSpPr/>
          <p:nvPr/>
        </p:nvSpPr>
        <p:spPr>
          <a:xfrm>
            <a:off x="3810000" y="44196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P1</a:t>
            </a:r>
            <a:endParaRPr sz="1400" b="1">
              <a:solidFill>
                <a:schemeClr val="lt1"/>
              </a:solidFill>
              <a:latin typeface="Book Antiqua"/>
              <a:ea typeface="Book Antiqua"/>
              <a:cs typeface="Book Antiqua"/>
              <a:sym typeface="Book Antiqua"/>
            </a:endParaRPr>
          </a:p>
        </p:txBody>
      </p:sp>
      <p:sp>
        <p:nvSpPr>
          <p:cNvPr id="1019" name="Shape 1019"/>
          <p:cNvSpPr/>
          <p:nvPr/>
        </p:nvSpPr>
        <p:spPr>
          <a:xfrm>
            <a:off x="4343400" y="44196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P4</a:t>
            </a:r>
            <a:endParaRPr sz="1400" b="1">
              <a:solidFill>
                <a:schemeClr val="lt1"/>
              </a:solidFill>
              <a:latin typeface="Book Antiqua"/>
              <a:ea typeface="Book Antiqua"/>
              <a:cs typeface="Book Antiqua"/>
              <a:sym typeface="Book Antiqua"/>
            </a:endParaRPr>
          </a:p>
        </p:txBody>
      </p:sp>
      <p:sp>
        <p:nvSpPr>
          <p:cNvPr id="1020" name="Shape 1020"/>
          <p:cNvSpPr/>
          <p:nvPr/>
        </p:nvSpPr>
        <p:spPr>
          <a:xfrm>
            <a:off x="4876800" y="44196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P5</a:t>
            </a:r>
            <a:endParaRPr sz="1400" b="1">
              <a:solidFill>
                <a:schemeClr val="lt1"/>
              </a:solidFill>
              <a:latin typeface="Book Antiqua"/>
              <a:ea typeface="Book Antiqua"/>
              <a:cs typeface="Book Antiqua"/>
              <a:sym typeface="Book Antiqua"/>
            </a:endParaRPr>
          </a:p>
        </p:txBody>
      </p:sp>
      <p:sp>
        <p:nvSpPr>
          <p:cNvPr id="1021" name="Shape 1021"/>
          <p:cNvSpPr/>
          <p:nvPr/>
        </p:nvSpPr>
        <p:spPr>
          <a:xfrm>
            <a:off x="5410200" y="4419600"/>
            <a:ext cx="3810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P6</a:t>
            </a:r>
            <a:endParaRPr sz="1400" b="1">
              <a:solidFill>
                <a:schemeClr val="lt1"/>
              </a:solidFill>
              <a:latin typeface="Book Antiqua"/>
              <a:ea typeface="Book Antiqua"/>
              <a:cs typeface="Book Antiqua"/>
              <a:sym typeface="Book Antiqua"/>
            </a:endParaRPr>
          </a:p>
        </p:txBody>
      </p:sp>
      <p:sp>
        <p:nvSpPr>
          <p:cNvPr id="1022" name="Shape 1022"/>
          <p:cNvSpPr/>
          <p:nvPr/>
        </p:nvSpPr>
        <p:spPr>
          <a:xfrm>
            <a:off x="5791200" y="44196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P1</a:t>
            </a:r>
            <a:endParaRPr sz="1400" b="1">
              <a:solidFill>
                <a:schemeClr val="lt1"/>
              </a:solidFill>
              <a:latin typeface="Book Antiqua"/>
              <a:ea typeface="Book Antiqua"/>
              <a:cs typeface="Book Antiqua"/>
              <a:sym typeface="Book Antiqua"/>
            </a:endParaRPr>
          </a:p>
        </p:txBody>
      </p:sp>
      <p:sp>
        <p:nvSpPr>
          <p:cNvPr id="1023" name="Shape 1023"/>
          <p:cNvSpPr/>
          <p:nvPr/>
        </p:nvSpPr>
        <p:spPr>
          <a:xfrm>
            <a:off x="6324600" y="44196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P4</a:t>
            </a:r>
            <a:endParaRPr sz="1400" b="1">
              <a:solidFill>
                <a:schemeClr val="lt1"/>
              </a:solidFill>
              <a:latin typeface="Book Antiqua"/>
              <a:ea typeface="Book Antiqua"/>
              <a:cs typeface="Book Antiqua"/>
              <a:sym typeface="Book Antiqua"/>
            </a:endParaRPr>
          </a:p>
        </p:txBody>
      </p:sp>
      <p:sp>
        <p:nvSpPr>
          <p:cNvPr id="1024" name="Shape 1024"/>
          <p:cNvSpPr/>
          <p:nvPr/>
        </p:nvSpPr>
        <p:spPr>
          <a:xfrm>
            <a:off x="6858000" y="4419600"/>
            <a:ext cx="3810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P5</a:t>
            </a:r>
            <a:endParaRPr sz="1400" b="1">
              <a:solidFill>
                <a:schemeClr val="lt1"/>
              </a:solidFill>
              <a:latin typeface="Book Antiqua"/>
              <a:ea typeface="Book Antiqua"/>
              <a:cs typeface="Book Antiqua"/>
              <a:sym typeface="Book Antiqua"/>
            </a:endParaRPr>
          </a:p>
        </p:txBody>
      </p:sp>
      <p:sp>
        <p:nvSpPr>
          <p:cNvPr id="1025" name="Shape 1025"/>
          <p:cNvSpPr/>
          <p:nvPr/>
        </p:nvSpPr>
        <p:spPr>
          <a:xfrm>
            <a:off x="152400" y="5029200"/>
            <a:ext cx="304800" cy="3048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0</a:t>
            </a:r>
            <a:endParaRPr sz="1800">
              <a:solidFill>
                <a:schemeClr val="dk1"/>
              </a:solidFill>
              <a:latin typeface="Book Antiqua"/>
              <a:ea typeface="Book Antiqua"/>
              <a:cs typeface="Book Antiqua"/>
              <a:sym typeface="Book Antiqua"/>
            </a:endParaRPr>
          </a:p>
        </p:txBody>
      </p:sp>
      <p:sp>
        <p:nvSpPr>
          <p:cNvPr id="1026" name="Shape 1026"/>
          <p:cNvSpPr/>
          <p:nvPr/>
        </p:nvSpPr>
        <p:spPr>
          <a:xfrm>
            <a:off x="609600" y="4991100"/>
            <a:ext cx="381000" cy="381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2</a:t>
            </a:r>
            <a:endParaRPr sz="1600">
              <a:solidFill>
                <a:schemeClr val="lt1"/>
              </a:solidFill>
              <a:latin typeface="Book Antiqua"/>
              <a:ea typeface="Book Antiqua"/>
              <a:cs typeface="Book Antiqua"/>
              <a:sym typeface="Book Antiqua"/>
            </a:endParaRPr>
          </a:p>
        </p:txBody>
      </p:sp>
      <p:sp>
        <p:nvSpPr>
          <p:cNvPr id="1027" name="Shape 1027"/>
          <p:cNvSpPr/>
          <p:nvPr/>
        </p:nvSpPr>
        <p:spPr>
          <a:xfrm>
            <a:off x="3048000" y="4991100"/>
            <a:ext cx="457200" cy="381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11</a:t>
            </a:r>
            <a:endParaRPr sz="1600">
              <a:solidFill>
                <a:schemeClr val="dk1"/>
              </a:solidFill>
              <a:latin typeface="Book Antiqua"/>
              <a:ea typeface="Book Antiqua"/>
              <a:cs typeface="Book Antiqua"/>
              <a:sym typeface="Book Antiqua"/>
            </a:endParaRPr>
          </a:p>
        </p:txBody>
      </p:sp>
      <p:sp>
        <p:nvSpPr>
          <p:cNvPr id="1028" name="Shape 1028"/>
          <p:cNvSpPr/>
          <p:nvPr/>
        </p:nvSpPr>
        <p:spPr>
          <a:xfrm>
            <a:off x="990600" y="4991100"/>
            <a:ext cx="381000" cy="381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3</a:t>
            </a:r>
            <a:endParaRPr sz="1600">
              <a:solidFill>
                <a:schemeClr val="lt1"/>
              </a:solidFill>
              <a:latin typeface="Book Antiqua"/>
              <a:ea typeface="Book Antiqua"/>
              <a:cs typeface="Book Antiqua"/>
              <a:sym typeface="Book Antiqua"/>
            </a:endParaRPr>
          </a:p>
        </p:txBody>
      </p:sp>
      <p:sp>
        <p:nvSpPr>
          <p:cNvPr id="1029" name="Shape 1029"/>
          <p:cNvSpPr/>
          <p:nvPr/>
        </p:nvSpPr>
        <p:spPr>
          <a:xfrm>
            <a:off x="1524000" y="4991100"/>
            <a:ext cx="3810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5</a:t>
            </a:r>
            <a:endParaRPr sz="1600">
              <a:solidFill>
                <a:schemeClr val="lt1"/>
              </a:solidFill>
              <a:latin typeface="Book Antiqua"/>
              <a:ea typeface="Book Antiqua"/>
              <a:cs typeface="Book Antiqua"/>
              <a:sym typeface="Book Antiqua"/>
            </a:endParaRPr>
          </a:p>
        </p:txBody>
      </p:sp>
      <p:sp>
        <p:nvSpPr>
          <p:cNvPr id="1030" name="Shape 1030"/>
          <p:cNvSpPr/>
          <p:nvPr/>
        </p:nvSpPr>
        <p:spPr>
          <a:xfrm>
            <a:off x="2057400" y="4991100"/>
            <a:ext cx="3810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7</a:t>
            </a:r>
            <a:endParaRPr sz="1600">
              <a:solidFill>
                <a:schemeClr val="lt1"/>
              </a:solidFill>
              <a:latin typeface="Book Antiqua"/>
              <a:ea typeface="Book Antiqua"/>
              <a:cs typeface="Book Antiqua"/>
              <a:sym typeface="Book Antiqua"/>
            </a:endParaRPr>
          </a:p>
        </p:txBody>
      </p:sp>
      <p:sp>
        <p:nvSpPr>
          <p:cNvPr id="1031" name="Shape 1031"/>
          <p:cNvSpPr/>
          <p:nvPr/>
        </p:nvSpPr>
        <p:spPr>
          <a:xfrm>
            <a:off x="2590800" y="4991100"/>
            <a:ext cx="3810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9</a:t>
            </a:r>
            <a:endParaRPr sz="1600">
              <a:solidFill>
                <a:schemeClr val="lt1"/>
              </a:solidFill>
              <a:latin typeface="Book Antiqua"/>
              <a:ea typeface="Book Antiqua"/>
              <a:cs typeface="Book Antiqua"/>
              <a:sym typeface="Book Antiqua"/>
            </a:endParaRPr>
          </a:p>
        </p:txBody>
      </p:sp>
      <p:sp>
        <p:nvSpPr>
          <p:cNvPr id="1032" name="Shape 1032"/>
          <p:cNvSpPr/>
          <p:nvPr/>
        </p:nvSpPr>
        <p:spPr>
          <a:xfrm>
            <a:off x="3581400" y="4991100"/>
            <a:ext cx="4572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13</a:t>
            </a:r>
            <a:endParaRPr sz="1600">
              <a:solidFill>
                <a:schemeClr val="lt1"/>
              </a:solidFill>
              <a:latin typeface="Book Antiqua"/>
              <a:ea typeface="Book Antiqua"/>
              <a:cs typeface="Book Antiqua"/>
              <a:sym typeface="Book Antiqua"/>
            </a:endParaRPr>
          </a:p>
        </p:txBody>
      </p:sp>
      <p:sp>
        <p:nvSpPr>
          <p:cNvPr id="1033" name="Shape 1033"/>
          <p:cNvSpPr/>
          <p:nvPr/>
        </p:nvSpPr>
        <p:spPr>
          <a:xfrm>
            <a:off x="4114800" y="4991100"/>
            <a:ext cx="4572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15</a:t>
            </a:r>
            <a:endParaRPr sz="1600">
              <a:solidFill>
                <a:schemeClr val="lt1"/>
              </a:solidFill>
              <a:latin typeface="Book Antiqua"/>
              <a:ea typeface="Book Antiqua"/>
              <a:cs typeface="Book Antiqua"/>
              <a:sym typeface="Book Antiqua"/>
            </a:endParaRPr>
          </a:p>
        </p:txBody>
      </p:sp>
      <p:sp>
        <p:nvSpPr>
          <p:cNvPr id="1034" name="Shape 1034"/>
          <p:cNvSpPr/>
          <p:nvPr/>
        </p:nvSpPr>
        <p:spPr>
          <a:xfrm>
            <a:off x="4648200" y="4991100"/>
            <a:ext cx="4572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17</a:t>
            </a:r>
            <a:endParaRPr sz="1600">
              <a:solidFill>
                <a:schemeClr val="lt1"/>
              </a:solidFill>
              <a:latin typeface="Book Antiqua"/>
              <a:ea typeface="Book Antiqua"/>
              <a:cs typeface="Book Antiqua"/>
              <a:sym typeface="Book Antiqua"/>
            </a:endParaRPr>
          </a:p>
        </p:txBody>
      </p:sp>
      <p:sp>
        <p:nvSpPr>
          <p:cNvPr id="1035" name="Shape 1035"/>
          <p:cNvSpPr/>
          <p:nvPr/>
        </p:nvSpPr>
        <p:spPr>
          <a:xfrm>
            <a:off x="5638800" y="4991100"/>
            <a:ext cx="4572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21</a:t>
            </a:r>
            <a:endParaRPr sz="1600">
              <a:solidFill>
                <a:schemeClr val="lt1"/>
              </a:solidFill>
              <a:latin typeface="Book Antiqua"/>
              <a:ea typeface="Book Antiqua"/>
              <a:cs typeface="Book Antiqua"/>
              <a:sym typeface="Book Antiqua"/>
            </a:endParaRPr>
          </a:p>
        </p:txBody>
      </p:sp>
      <p:sp>
        <p:nvSpPr>
          <p:cNvPr id="1036" name="Shape 1036"/>
          <p:cNvSpPr/>
          <p:nvPr/>
        </p:nvSpPr>
        <p:spPr>
          <a:xfrm>
            <a:off x="6629400" y="4991100"/>
            <a:ext cx="4572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24</a:t>
            </a:r>
            <a:endParaRPr sz="1600">
              <a:solidFill>
                <a:schemeClr val="lt1"/>
              </a:solidFill>
              <a:latin typeface="Book Antiqua"/>
              <a:ea typeface="Book Antiqua"/>
              <a:cs typeface="Book Antiqua"/>
              <a:sym typeface="Book Antiqua"/>
            </a:endParaRPr>
          </a:p>
        </p:txBody>
      </p:sp>
      <p:sp>
        <p:nvSpPr>
          <p:cNvPr id="1037" name="Shape 1037"/>
          <p:cNvSpPr/>
          <p:nvPr/>
        </p:nvSpPr>
        <p:spPr>
          <a:xfrm>
            <a:off x="6172200" y="4953000"/>
            <a:ext cx="4572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23</a:t>
            </a:r>
            <a:endParaRPr sz="1600">
              <a:solidFill>
                <a:schemeClr val="lt1"/>
              </a:solidFill>
              <a:latin typeface="Book Antiqua"/>
              <a:ea typeface="Book Antiqua"/>
              <a:cs typeface="Book Antiqua"/>
              <a:sym typeface="Book Antiqua"/>
            </a:endParaRPr>
          </a:p>
        </p:txBody>
      </p:sp>
      <p:sp>
        <p:nvSpPr>
          <p:cNvPr id="1038" name="Shape 1038"/>
          <p:cNvSpPr/>
          <p:nvPr/>
        </p:nvSpPr>
        <p:spPr>
          <a:xfrm>
            <a:off x="5181600" y="4991100"/>
            <a:ext cx="4572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19</a:t>
            </a:r>
            <a:endParaRPr sz="1600">
              <a:solidFill>
                <a:schemeClr val="lt1"/>
              </a:solidFill>
              <a:latin typeface="Book Antiqua"/>
              <a:ea typeface="Book Antiqua"/>
              <a:cs typeface="Book Antiqua"/>
              <a:sym typeface="Book Antiqua"/>
            </a:endParaRPr>
          </a:p>
        </p:txBody>
      </p:sp>
      <p:sp>
        <p:nvSpPr>
          <p:cNvPr id="1039" name="Shape 1039"/>
          <p:cNvSpPr/>
          <p:nvPr/>
        </p:nvSpPr>
        <p:spPr>
          <a:xfrm>
            <a:off x="7086600" y="4991100"/>
            <a:ext cx="4572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26</a:t>
            </a:r>
            <a:endParaRPr sz="1600">
              <a:solidFill>
                <a:schemeClr val="lt1"/>
              </a:solidFill>
              <a:latin typeface="Book Antiqua"/>
              <a:ea typeface="Book Antiqua"/>
              <a:cs typeface="Book Antiqua"/>
              <a:sym typeface="Book Antiqua"/>
            </a:endParaRPr>
          </a:p>
        </p:txBody>
      </p:sp>
      <p:sp>
        <p:nvSpPr>
          <p:cNvPr id="1040" name="Shape 1040"/>
          <p:cNvSpPr/>
          <p:nvPr/>
        </p:nvSpPr>
        <p:spPr>
          <a:xfrm>
            <a:off x="7239000" y="44196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P1</a:t>
            </a:r>
            <a:endParaRPr sz="1400" b="1">
              <a:solidFill>
                <a:schemeClr val="lt1"/>
              </a:solidFill>
              <a:latin typeface="Book Antiqua"/>
              <a:ea typeface="Book Antiqua"/>
              <a:cs typeface="Book Antiqua"/>
              <a:sym typeface="Book Antiqua"/>
            </a:endParaRPr>
          </a:p>
        </p:txBody>
      </p:sp>
      <p:sp>
        <p:nvSpPr>
          <p:cNvPr id="1041" name="Shape 1041"/>
          <p:cNvSpPr/>
          <p:nvPr/>
        </p:nvSpPr>
        <p:spPr>
          <a:xfrm>
            <a:off x="7543800" y="4953000"/>
            <a:ext cx="4572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28</a:t>
            </a:r>
            <a:endParaRPr sz="1600">
              <a:solidFill>
                <a:schemeClr val="lt1"/>
              </a:solidFill>
              <a:latin typeface="Book Antiqua"/>
              <a:ea typeface="Book Antiqua"/>
              <a:cs typeface="Book Antiqua"/>
              <a:sym typeface="Book Antiqua"/>
            </a:endParaRPr>
          </a:p>
        </p:txBody>
      </p:sp>
      <p:sp>
        <p:nvSpPr>
          <p:cNvPr id="1042" name="Shape 1042"/>
          <p:cNvSpPr/>
          <p:nvPr/>
        </p:nvSpPr>
        <p:spPr>
          <a:xfrm>
            <a:off x="7772400" y="4419600"/>
            <a:ext cx="3810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P5</a:t>
            </a:r>
            <a:endParaRPr sz="1400" b="1">
              <a:solidFill>
                <a:schemeClr val="lt1"/>
              </a:solidFill>
              <a:latin typeface="Book Antiqua"/>
              <a:ea typeface="Book Antiqua"/>
              <a:cs typeface="Book Antiqua"/>
              <a:sym typeface="Book Antiqua"/>
            </a:endParaRPr>
          </a:p>
        </p:txBody>
      </p:sp>
      <p:sp>
        <p:nvSpPr>
          <p:cNvPr id="1043" name="Shape 1043"/>
          <p:cNvSpPr/>
          <p:nvPr/>
        </p:nvSpPr>
        <p:spPr>
          <a:xfrm>
            <a:off x="8001000" y="4953000"/>
            <a:ext cx="4572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29</a:t>
            </a:r>
            <a:endParaRPr sz="1600">
              <a:solidFill>
                <a:schemeClr val="lt1"/>
              </a:solidFill>
              <a:latin typeface="Book Antiqua"/>
              <a:ea typeface="Book Antiqua"/>
              <a:cs typeface="Book Antiqua"/>
              <a:sym typeface="Book Antiqu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Shape 1048"/>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ROUND ROBIN SCHEDULING ( TQ = 2 msec )</a:t>
            </a:r>
            <a:endParaRPr sz="2520" b="1" i="0" u="none" strike="noStrike" cap="small">
              <a:solidFill>
                <a:schemeClr val="dk2"/>
              </a:solidFill>
              <a:latin typeface="Book Antiqua"/>
              <a:ea typeface="Book Antiqua"/>
              <a:cs typeface="Book Antiqua"/>
              <a:sym typeface="Book Antiqua"/>
            </a:endParaRPr>
          </a:p>
        </p:txBody>
      </p:sp>
      <p:sp>
        <p:nvSpPr>
          <p:cNvPr id="1049" name="Shape 1049"/>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Average Waiting Time = 61/6 = 10.16 msec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Average Turnaround Time = 90/6 = 15 msec</a:t>
            </a:r>
            <a:endParaRPr sz="2400" b="0" i="0" u="none" strike="noStrike" cap="none">
              <a:solidFill>
                <a:schemeClr val="dk1"/>
              </a:solidFill>
              <a:latin typeface="Book Antiqua"/>
              <a:ea typeface="Book Antiqua"/>
              <a:cs typeface="Book Antiqua"/>
              <a:sym typeface="Book Antiqua"/>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Shape 1054"/>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ROUND ROBIN SCHEDULING ( TQ = 5 msec )</a:t>
            </a:r>
            <a:endParaRPr sz="2520" b="1" i="0" u="none" strike="noStrike" cap="small">
              <a:solidFill>
                <a:schemeClr val="dk2"/>
              </a:solidFill>
              <a:latin typeface="Book Antiqua"/>
              <a:ea typeface="Book Antiqua"/>
              <a:cs typeface="Book Antiqua"/>
              <a:sym typeface="Book Antiqua"/>
            </a:endParaRPr>
          </a:p>
        </p:txBody>
      </p:sp>
      <p:graphicFrame>
        <p:nvGraphicFramePr>
          <p:cNvPr id="1055" name="Shape 1055"/>
          <p:cNvGraphicFramePr/>
          <p:nvPr/>
        </p:nvGraphicFramePr>
        <p:xfrm>
          <a:off x="152400" y="457200"/>
          <a:ext cx="3000000" cy="3000000"/>
        </p:xfrm>
        <a:graphic>
          <a:graphicData uri="http://schemas.openxmlformats.org/drawingml/2006/table">
            <a:tbl>
              <a:tblPr firstRow="1" bandRow="1">
                <a:noFill/>
                <a:tableStyleId>{D9B54280-47D1-4CCA-A3B1-6485E03D9F21}</a:tableStyleId>
              </a:tblPr>
              <a:tblGrid>
                <a:gridCol w="1008000">
                  <a:extLst>
                    <a:ext uri="{9D8B030D-6E8A-4147-A177-3AD203B41FA5}">
                      <a16:colId xmlns:a16="http://schemas.microsoft.com/office/drawing/2014/main" val="20000"/>
                    </a:ext>
                  </a:extLst>
                </a:gridCol>
                <a:gridCol w="1185325">
                  <a:extLst>
                    <a:ext uri="{9D8B030D-6E8A-4147-A177-3AD203B41FA5}">
                      <a16:colId xmlns:a16="http://schemas.microsoft.com/office/drawing/2014/main" val="20001"/>
                    </a:ext>
                  </a:extLst>
                </a:gridCol>
                <a:gridCol w="1027300">
                  <a:extLst>
                    <a:ext uri="{9D8B030D-6E8A-4147-A177-3AD203B41FA5}">
                      <a16:colId xmlns:a16="http://schemas.microsoft.com/office/drawing/2014/main" val="20002"/>
                    </a:ext>
                  </a:extLst>
                </a:gridCol>
                <a:gridCol w="1501425">
                  <a:extLst>
                    <a:ext uri="{9D8B030D-6E8A-4147-A177-3AD203B41FA5}">
                      <a16:colId xmlns:a16="http://schemas.microsoft.com/office/drawing/2014/main" val="20003"/>
                    </a:ext>
                  </a:extLst>
                </a:gridCol>
                <a:gridCol w="1470375">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1066800">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Process</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Arrival Time (AT)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Burst Time (BT)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Completion Time</a:t>
                      </a:r>
                      <a:endParaRPr/>
                    </a:p>
                    <a:p>
                      <a:pPr marL="0" marR="0" lvl="0" indent="0" algn="l" rtl="0">
                        <a:spcBef>
                          <a:spcPts val="0"/>
                        </a:spcBef>
                        <a:spcAft>
                          <a:spcPts val="0"/>
                        </a:spcAft>
                        <a:buNone/>
                      </a:pPr>
                      <a:r>
                        <a:rPr lang="en-US" sz="1800">
                          <a:latin typeface="Book Antiqua"/>
                          <a:ea typeface="Book Antiqua"/>
                          <a:cs typeface="Book Antiqua"/>
                          <a:sym typeface="Book Antiqua"/>
                        </a:rPr>
                        <a:t>(CT)</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Turnaround</a:t>
                      </a:r>
                      <a:endParaRPr/>
                    </a:p>
                    <a:p>
                      <a:pPr marL="0" marR="0" lvl="0" indent="0" algn="l" rtl="0">
                        <a:spcBef>
                          <a:spcPts val="0"/>
                        </a:spcBef>
                        <a:spcAft>
                          <a:spcPts val="0"/>
                        </a:spcAft>
                        <a:buNone/>
                      </a:pPr>
                      <a:r>
                        <a:rPr lang="en-US" sz="1800">
                          <a:latin typeface="Book Antiqua"/>
                          <a:ea typeface="Book Antiqua"/>
                          <a:cs typeface="Book Antiqua"/>
                          <a:sym typeface="Book Antiqua"/>
                        </a:rPr>
                        <a:t>Time</a:t>
                      </a:r>
                      <a:endParaRPr/>
                    </a:p>
                    <a:p>
                      <a:pPr marL="0" marR="0" lvl="0" indent="0" algn="l" rtl="0">
                        <a:spcBef>
                          <a:spcPts val="0"/>
                        </a:spcBef>
                        <a:spcAft>
                          <a:spcPts val="0"/>
                        </a:spcAft>
                        <a:buNone/>
                      </a:pPr>
                      <a:r>
                        <a:rPr lang="en-US" sz="1800">
                          <a:latin typeface="Book Antiqua"/>
                          <a:ea typeface="Book Antiqua"/>
                          <a:cs typeface="Book Antiqua"/>
                          <a:sym typeface="Book Antiqua"/>
                        </a:rPr>
                        <a:t>(TT)</a:t>
                      </a:r>
                      <a:endParaRPr/>
                    </a:p>
                    <a:p>
                      <a:pPr marL="0" marR="0" lvl="0" indent="0" algn="l" rtl="0">
                        <a:spcBef>
                          <a:spcPts val="0"/>
                        </a:spcBef>
                        <a:spcAft>
                          <a:spcPts val="0"/>
                        </a:spcAft>
                        <a:buNone/>
                      </a:pP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Waiting</a:t>
                      </a:r>
                      <a:endParaRPr/>
                    </a:p>
                    <a:p>
                      <a:pPr marL="0" marR="0" lvl="0" indent="0" algn="l" rtl="0">
                        <a:spcBef>
                          <a:spcPts val="0"/>
                        </a:spcBef>
                        <a:spcAft>
                          <a:spcPts val="0"/>
                        </a:spcAft>
                        <a:buNone/>
                      </a:pPr>
                      <a:r>
                        <a:rPr lang="en-US" sz="1800">
                          <a:latin typeface="Book Antiqua"/>
                          <a:ea typeface="Book Antiqua"/>
                          <a:cs typeface="Book Antiqua"/>
                          <a:sym typeface="Book Antiqua"/>
                        </a:rPr>
                        <a:t>Time</a:t>
                      </a:r>
                      <a:endParaRPr/>
                    </a:p>
                    <a:p>
                      <a:pPr marL="0" marR="0" lvl="0" indent="0" algn="l" rtl="0">
                        <a:spcBef>
                          <a:spcPts val="0"/>
                        </a:spcBef>
                        <a:spcAft>
                          <a:spcPts val="0"/>
                        </a:spcAft>
                        <a:buNone/>
                      </a:pPr>
                      <a:r>
                        <a:rPr lang="en-US" sz="1800">
                          <a:latin typeface="Book Antiqua"/>
                          <a:ea typeface="Book Antiqua"/>
                          <a:cs typeface="Book Antiqua"/>
                          <a:sym typeface="Book Antiqua"/>
                        </a:rPr>
                        <a:t>(WT)</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0"/>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18</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18</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8</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1"/>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2"/>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8</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3"/>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9</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4"/>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P5</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6</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29</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23</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16</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5"/>
                  </a:ext>
                </a:extLst>
              </a:tr>
              <a:tr h="390025">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P6</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7</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4</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27</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20</a:t>
                      </a:r>
                      <a:endParaRPr sz="1800">
                        <a:latin typeface="Book Antiqua"/>
                        <a:ea typeface="Book Antiqua"/>
                        <a:cs typeface="Book Antiqua"/>
                        <a:sym typeface="Book Antiqua"/>
                      </a:endParaRPr>
                    </a:p>
                  </a:txBody>
                  <a:tcPr marL="91450" marR="91450" marT="45725" marB="45725"/>
                </a:tc>
                <a:tc>
                  <a:txBody>
                    <a:bodyPr/>
                    <a:lstStyle/>
                    <a:p>
                      <a:pPr marL="0" marR="0" lvl="0" indent="0" algn="l" rtl="0">
                        <a:spcBef>
                          <a:spcPts val="0"/>
                        </a:spcBef>
                        <a:spcAft>
                          <a:spcPts val="0"/>
                        </a:spcAft>
                        <a:buNone/>
                      </a:pPr>
                      <a:r>
                        <a:rPr lang="en-US" sz="1800">
                          <a:latin typeface="Book Antiqua"/>
                          <a:ea typeface="Book Antiqua"/>
                          <a:cs typeface="Book Antiqua"/>
                          <a:sym typeface="Book Antiqua"/>
                        </a:rPr>
                        <a:t>16</a:t>
                      </a:r>
                      <a:endParaRPr sz="180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val="10006"/>
                  </a:ext>
                </a:extLst>
              </a:tr>
            </a:tbl>
          </a:graphicData>
        </a:graphic>
      </p:graphicFrame>
      <p:sp>
        <p:nvSpPr>
          <p:cNvPr id="1056" name="Shape 1056"/>
          <p:cNvSpPr/>
          <p:nvPr/>
        </p:nvSpPr>
        <p:spPr>
          <a:xfrm>
            <a:off x="228600" y="4419600"/>
            <a:ext cx="1676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P1</a:t>
            </a:r>
            <a:endParaRPr sz="1400" b="1">
              <a:solidFill>
                <a:schemeClr val="lt1"/>
              </a:solidFill>
              <a:latin typeface="Book Antiqua"/>
              <a:ea typeface="Book Antiqua"/>
              <a:cs typeface="Book Antiqua"/>
              <a:sym typeface="Book Antiqua"/>
            </a:endParaRPr>
          </a:p>
        </p:txBody>
      </p:sp>
      <p:sp>
        <p:nvSpPr>
          <p:cNvPr id="1057" name="Shape 1057"/>
          <p:cNvSpPr/>
          <p:nvPr/>
        </p:nvSpPr>
        <p:spPr>
          <a:xfrm>
            <a:off x="1905000" y="4419600"/>
            <a:ext cx="3810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P2</a:t>
            </a:r>
            <a:endParaRPr sz="1400" b="1">
              <a:solidFill>
                <a:schemeClr val="lt1"/>
              </a:solidFill>
              <a:latin typeface="Book Antiqua"/>
              <a:ea typeface="Book Antiqua"/>
              <a:cs typeface="Book Antiqua"/>
              <a:sym typeface="Book Antiqua"/>
            </a:endParaRPr>
          </a:p>
        </p:txBody>
      </p:sp>
      <p:sp>
        <p:nvSpPr>
          <p:cNvPr id="1058" name="Shape 1058"/>
          <p:cNvSpPr/>
          <p:nvPr/>
        </p:nvSpPr>
        <p:spPr>
          <a:xfrm>
            <a:off x="2286000" y="44196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P3</a:t>
            </a:r>
            <a:endParaRPr sz="1400" b="1">
              <a:solidFill>
                <a:schemeClr val="lt1"/>
              </a:solidFill>
              <a:latin typeface="Book Antiqua"/>
              <a:ea typeface="Book Antiqua"/>
              <a:cs typeface="Book Antiqua"/>
              <a:sym typeface="Book Antiqua"/>
            </a:endParaRPr>
          </a:p>
        </p:txBody>
      </p:sp>
      <p:sp>
        <p:nvSpPr>
          <p:cNvPr id="1059" name="Shape 1059"/>
          <p:cNvSpPr/>
          <p:nvPr/>
        </p:nvSpPr>
        <p:spPr>
          <a:xfrm>
            <a:off x="152400" y="5029200"/>
            <a:ext cx="304800" cy="3048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 Antiqua"/>
                <a:ea typeface="Book Antiqua"/>
                <a:cs typeface="Book Antiqua"/>
                <a:sym typeface="Book Antiqua"/>
              </a:rPr>
              <a:t>0</a:t>
            </a:r>
            <a:endParaRPr sz="1800">
              <a:solidFill>
                <a:schemeClr val="dk1"/>
              </a:solidFill>
              <a:latin typeface="Book Antiqua"/>
              <a:ea typeface="Book Antiqua"/>
              <a:cs typeface="Book Antiqua"/>
              <a:sym typeface="Book Antiqua"/>
            </a:endParaRPr>
          </a:p>
        </p:txBody>
      </p:sp>
      <p:sp>
        <p:nvSpPr>
          <p:cNvPr id="1060" name="Shape 1060"/>
          <p:cNvSpPr/>
          <p:nvPr/>
        </p:nvSpPr>
        <p:spPr>
          <a:xfrm>
            <a:off x="1752600" y="4953000"/>
            <a:ext cx="3810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5</a:t>
            </a:r>
            <a:endParaRPr sz="1600">
              <a:solidFill>
                <a:schemeClr val="lt1"/>
              </a:solidFill>
              <a:latin typeface="Book Antiqua"/>
              <a:ea typeface="Book Antiqua"/>
              <a:cs typeface="Book Antiqua"/>
              <a:sym typeface="Book Antiqua"/>
            </a:endParaRPr>
          </a:p>
        </p:txBody>
      </p:sp>
      <p:sp>
        <p:nvSpPr>
          <p:cNvPr id="1061" name="Shape 1061"/>
          <p:cNvSpPr/>
          <p:nvPr/>
        </p:nvSpPr>
        <p:spPr>
          <a:xfrm>
            <a:off x="2133600" y="4953000"/>
            <a:ext cx="3810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6</a:t>
            </a:r>
            <a:endParaRPr sz="1600">
              <a:solidFill>
                <a:schemeClr val="lt1"/>
              </a:solidFill>
              <a:latin typeface="Book Antiqua"/>
              <a:ea typeface="Book Antiqua"/>
              <a:cs typeface="Book Antiqua"/>
              <a:sym typeface="Book Antiqua"/>
            </a:endParaRPr>
          </a:p>
        </p:txBody>
      </p:sp>
      <p:sp>
        <p:nvSpPr>
          <p:cNvPr id="1062" name="Shape 1062"/>
          <p:cNvSpPr/>
          <p:nvPr/>
        </p:nvSpPr>
        <p:spPr>
          <a:xfrm>
            <a:off x="2590800" y="4953000"/>
            <a:ext cx="381000" cy="3429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8</a:t>
            </a:r>
            <a:endParaRPr sz="1600">
              <a:solidFill>
                <a:schemeClr val="lt1"/>
              </a:solidFill>
              <a:latin typeface="Book Antiqua"/>
              <a:ea typeface="Book Antiqua"/>
              <a:cs typeface="Book Antiqua"/>
              <a:sym typeface="Book Antiqua"/>
            </a:endParaRPr>
          </a:p>
        </p:txBody>
      </p:sp>
      <p:sp>
        <p:nvSpPr>
          <p:cNvPr id="1063" name="Shape 1063"/>
          <p:cNvSpPr/>
          <p:nvPr/>
        </p:nvSpPr>
        <p:spPr>
          <a:xfrm>
            <a:off x="4267200" y="4953000"/>
            <a:ext cx="4572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13</a:t>
            </a:r>
            <a:endParaRPr sz="1600">
              <a:solidFill>
                <a:schemeClr val="lt1"/>
              </a:solidFill>
              <a:latin typeface="Book Antiqua"/>
              <a:ea typeface="Book Antiqua"/>
              <a:cs typeface="Book Antiqua"/>
              <a:sym typeface="Book Antiqua"/>
            </a:endParaRPr>
          </a:p>
        </p:txBody>
      </p:sp>
      <p:sp>
        <p:nvSpPr>
          <p:cNvPr id="1064" name="Shape 1064"/>
          <p:cNvSpPr/>
          <p:nvPr/>
        </p:nvSpPr>
        <p:spPr>
          <a:xfrm>
            <a:off x="8153400" y="4953000"/>
            <a:ext cx="4572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27</a:t>
            </a:r>
            <a:endParaRPr sz="1600">
              <a:solidFill>
                <a:schemeClr val="lt1"/>
              </a:solidFill>
              <a:latin typeface="Book Antiqua"/>
              <a:ea typeface="Book Antiqua"/>
              <a:cs typeface="Book Antiqua"/>
              <a:sym typeface="Book Antiqua"/>
            </a:endParaRPr>
          </a:p>
        </p:txBody>
      </p:sp>
      <p:sp>
        <p:nvSpPr>
          <p:cNvPr id="1065" name="Shape 1065"/>
          <p:cNvSpPr/>
          <p:nvPr/>
        </p:nvSpPr>
        <p:spPr>
          <a:xfrm>
            <a:off x="7620000" y="4953000"/>
            <a:ext cx="4572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23</a:t>
            </a:r>
            <a:endParaRPr sz="1600">
              <a:solidFill>
                <a:schemeClr val="lt1"/>
              </a:solidFill>
              <a:latin typeface="Book Antiqua"/>
              <a:ea typeface="Book Antiqua"/>
              <a:cs typeface="Book Antiqua"/>
              <a:sym typeface="Book Antiqua"/>
            </a:endParaRPr>
          </a:p>
        </p:txBody>
      </p:sp>
      <p:sp>
        <p:nvSpPr>
          <p:cNvPr id="1066" name="Shape 1066"/>
          <p:cNvSpPr/>
          <p:nvPr/>
        </p:nvSpPr>
        <p:spPr>
          <a:xfrm>
            <a:off x="8686800" y="4953000"/>
            <a:ext cx="4572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29</a:t>
            </a:r>
            <a:endParaRPr sz="1600">
              <a:solidFill>
                <a:schemeClr val="lt1"/>
              </a:solidFill>
              <a:latin typeface="Book Antiqua"/>
              <a:ea typeface="Book Antiqua"/>
              <a:cs typeface="Book Antiqua"/>
              <a:sym typeface="Book Antiqua"/>
            </a:endParaRPr>
          </a:p>
        </p:txBody>
      </p:sp>
      <p:sp>
        <p:nvSpPr>
          <p:cNvPr id="1067" name="Shape 1067"/>
          <p:cNvSpPr/>
          <p:nvPr/>
        </p:nvSpPr>
        <p:spPr>
          <a:xfrm>
            <a:off x="2819400" y="4419600"/>
            <a:ext cx="1676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P4</a:t>
            </a:r>
            <a:endParaRPr sz="1400" b="1">
              <a:solidFill>
                <a:schemeClr val="lt1"/>
              </a:solidFill>
              <a:latin typeface="Book Antiqua"/>
              <a:ea typeface="Book Antiqua"/>
              <a:cs typeface="Book Antiqua"/>
              <a:sym typeface="Book Antiqua"/>
            </a:endParaRPr>
          </a:p>
        </p:txBody>
      </p:sp>
      <p:sp>
        <p:nvSpPr>
          <p:cNvPr id="1068" name="Shape 1068"/>
          <p:cNvSpPr/>
          <p:nvPr/>
        </p:nvSpPr>
        <p:spPr>
          <a:xfrm>
            <a:off x="4495800" y="4419600"/>
            <a:ext cx="1676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P1</a:t>
            </a:r>
            <a:endParaRPr sz="1400" b="1">
              <a:solidFill>
                <a:schemeClr val="lt1"/>
              </a:solidFill>
              <a:latin typeface="Book Antiqua"/>
              <a:ea typeface="Book Antiqua"/>
              <a:cs typeface="Book Antiqua"/>
              <a:sym typeface="Book Antiqua"/>
            </a:endParaRPr>
          </a:p>
        </p:txBody>
      </p:sp>
      <p:sp>
        <p:nvSpPr>
          <p:cNvPr id="1069" name="Shape 1069"/>
          <p:cNvSpPr/>
          <p:nvPr/>
        </p:nvSpPr>
        <p:spPr>
          <a:xfrm>
            <a:off x="5943600" y="4953000"/>
            <a:ext cx="457200" cy="381000"/>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18</a:t>
            </a:r>
            <a:endParaRPr sz="1600">
              <a:solidFill>
                <a:schemeClr val="lt1"/>
              </a:solidFill>
              <a:latin typeface="Book Antiqua"/>
              <a:ea typeface="Book Antiqua"/>
              <a:cs typeface="Book Antiqua"/>
              <a:sym typeface="Book Antiqua"/>
            </a:endParaRPr>
          </a:p>
        </p:txBody>
      </p:sp>
      <p:sp>
        <p:nvSpPr>
          <p:cNvPr id="1070" name="Shape 1070"/>
          <p:cNvSpPr/>
          <p:nvPr/>
        </p:nvSpPr>
        <p:spPr>
          <a:xfrm>
            <a:off x="6172200" y="4419600"/>
            <a:ext cx="1676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P5</a:t>
            </a:r>
            <a:endParaRPr sz="1400" b="1">
              <a:solidFill>
                <a:schemeClr val="lt1"/>
              </a:solidFill>
              <a:latin typeface="Book Antiqua"/>
              <a:ea typeface="Book Antiqua"/>
              <a:cs typeface="Book Antiqua"/>
              <a:sym typeface="Book Antiqua"/>
            </a:endParaRPr>
          </a:p>
        </p:txBody>
      </p:sp>
      <p:sp>
        <p:nvSpPr>
          <p:cNvPr id="1071" name="Shape 1071"/>
          <p:cNvSpPr/>
          <p:nvPr/>
        </p:nvSpPr>
        <p:spPr>
          <a:xfrm>
            <a:off x="7848600" y="44196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P6</a:t>
            </a:r>
            <a:endParaRPr sz="1400" b="1">
              <a:solidFill>
                <a:schemeClr val="lt1"/>
              </a:solidFill>
              <a:latin typeface="Book Antiqua"/>
              <a:ea typeface="Book Antiqua"/>
              <a:cs typeface="Book Antiqua"/>
              <a:sym typeface="Book Antiqua"/>
            </a:endParaRPr>
          </a:p>
        </p:txBody>
      </p:sp>
      <p:sp>
        <p:nvSpPr>
          <p:cNvPr id="1072" name="Shape 1072"/>
          <p:cNvSpPr/>
          <p:nvPr/>
        </p:nvSpPr>
        <p:spPr>
          <a:xfrm>
            <a:off x="8382000" y="4419600"/>
            <a:ext cx="533400" cy="45720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Book Antiqua"/>
                <a:ea typeface="Book Antiqua"/>
                <a:cs typeface="Book Antiqua"/>
                <a:sym typeface="Book Antiqua"/>
              </a:rPr>
              <a:t>P5</a:t>
            </a:r>
            <a:endParaRPr sz="1400" b="1">
              <a:solidFill>
                <a:schemeClr val="lt1"/>
              </a:solidFill>
              <a:latin typeface="Book Antiqua"/>
              <a:ea typeface="Book Antiqua"/>
              <a:cs typeface="Book Antiqua"/>
              <a:sym typeface="Book Antiqu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Shape 1077"/>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ROUND ROBIN SCHEDULING ( TQ = 5 msec )</a:t>
            </a:r>
            <a:endParaRPr sz="2520" b="1" i="0" u="none" strike="noStrike" cap="small">
              <a:solidFill>
                <a:schemeClr val="dk2"/>
              </a:solidFill>
              <a:latin typeface="Book Antiqua"/>
              <a:ea typeface="Book Antiqua"/>
              <a:cs typeface="Book Antiqua"/>
              <a:sym typeface="Book Antiqua"/>
            </a:endParaRPr>
          </a:p>
        </p:txBody>
      </p:sp>
      <p:sp>
        <p:nvSpPr>
          <p:cNvPr id="1078" name="Shape 1078"/>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Average Waiting Time = 56/6 = 9.3 msec</a:t>
            </a: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Average Turnaround Time = 81/6 = 13.5 msec</a:t>
            </a:r>
            <a:endParaRPr sz="2400" b="0" i="0" u="none" strike="noStrike" cap="none">
              <a:solidFill>
                <a:schemeClr val="dk1"/>
              </a:solidFill>
              <a:latin typeface="Book Antiqua"/>
              <a:ea typeface="Book Antiqua"/>
              <a:cs typeface="Book Antiqua"/>
              <a:sym typeface="Book Antiqua"/>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Shape 1083"/>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ROUND ROBIN ALGORITHM</a:t>
            </a:r>
            <a:endParaRPr sz="2520" b="1" i="0" u="none" strike="noStrike" cap="small">
              <a:solidFill>
                <a:schemeClr val="dk2"/>
              </a:solidFill>
              <a:latin typeface="Book Antiqua"/>
              <a:ea typeface="Book Antiqua"/>
              <a:cs typeface="Book Antiqua"/>
              <a:sym typeface="Book Antiqua"/>
            </a:endParaRPr>
          </a:p>
        </p:txBody>
      </p:sp>
      <p:sp>
        <p:nvSpPr>
          <p:cNvPr id="1084" name="Shape 1084"/>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Round Robin Algorithm is an optimal algorithm taking care to ensure that there is no starvation of processes because they are CPU intensive (SJF). Also a short burst CPU process trailing behind a long burst CPU process will not have to wait long for the CPU</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Round Robin scheduling is the preferred choice for most interactive CPU processes while batch processes may still prefer FCFS</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The time quantum(slice) plays a major factor here. If the time quantum is too long then RR becomes FCFS. On the other hand if the time quantum is too small there is too much of overhead in terms to moving processes in and out of the CPU. There is performance de-gradation</a:t>
            </a:r>
            <a:endParaRPr/>
          </a:p>
          <a:p>
            <a:pPr marL="274320" marR="0" lvl="0" indent="-274320" algn="l" rtl="0">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Round Robin scheduling is pre-emptive and hence there is overhead and algorithm is more complex than FCFS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Shape 1089"/>
          <p:cNvSpPr txBox="1">
            <a:spLocks noGrp="1"/>
          </p:cNvSpPr>
          <p:nvPr>
            <p:ph type="title"/>
          </p:nvPr>
        </p:nvSpPr>
        <p:spPr>
          <a:xfrm>
            <a:off x="152400" y="0"/>
            <a:ext cx="8839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520" b="1" i="0" u="none" strike="noStrike" cap="small">
                <a:solidFill>
                  <a:schemeClr val="dk2"/>
                </a:solidFill>
                <a:latin typeface="Book Antiqua"/>
                <a:ea typeface="Book Antiqua"/>
                <a:cs typeface="Book Antiqua"/>
                <a:sym typeface="Book Antiqua"/>
              </a:rPr>
              <a:t>MULTI-LEVEL QUEUE SCHEDULING ALGORITHM</a:t>
            </a:r>
            <a:endParaRPr sz="2520" b="1" i="0" u="none" strike="noStrike" cap="small">
              <a:solidFill>
                <a:schemeClr val="dk2"/>
              </a:solidFill>
              <a:latin typeface="Book Antiqua"/>
              <a:ea typeface="Book Antiqua"/>
              <a:cs typeface="Book Antiqua"/>
              <a:sym typeface="Book Antiqua"/>
            </a:endParaRPr>
          </a:p>
        </p:txBody>
      </p:sp>
      <p:sp>
        <p:nvSpPr>
          <p:cNvPr id="1090" name="Shape 1090"/>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167640" algn="l" rtl="0">
              <a:spcBef>
                <a:spcPts val="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Shape 1095"/>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MULTI-LEVEL FEEDBACK QUEUE SCHEDULING ALGORITHM</a:t>
            </a:r>
            <a:endParaRPr sz="2000" b="1" i="0" u="none" strike="noStrike" cap="small">
              <a:solidFill>
                <a:schemeClr val="dk2"/>
              </a:solidFill>
              <a:latin typeface="Book Antiqua"/>
              <a:ea typeface="Book Antiqua"/>
              <a:cs typeface="Book Antiqua"/>
              <a:sym typeface="Book Antiqua"/>
            </a:endParaRPr>
          </a:p>
        </p:txBody>
      </p:sp>
      <p:sp>
        <p:nvSpPr>
          <p:cNvPr id="1096" name="Shape 1096"/>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167640" algn="l" rtl="0">
              <a:spcBef>
                <a:spcPts val="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Shape 1101"/>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REAL TIME SCHEDULING ALGORITHM</a:t>
            </a:r>
            <a:endParaRPr sz="2000" b="1" i="0" u="none" strike="noStrike" cap="small">
              <a:solidFill>
                <a:schemeClr val="dk2"/>
              </a:solidFill>
              <a:latin typeface="Book Antiqua"/>
              <a:ea typeface="Book Antiqua"/>
              <a:cs typeface="Book Antiqua"/>
              <a:sym typeface="Book Antiqua"/>
            </a:endParaRPr>
          </a:p>
        </p:txBody>
      </p:sp>
      <p:sp>
        <p:nvSpPr>
          <p:cNvPr id="1102" name="Shape 1102"/>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167640" algn="l" rtl="0">
              <a:spcBef>
                <a:spcPts val="0"/>
              </a:spcBef>
              <a:spcAft>
                <a:spcPts val="0"/>
              </a:spcAft>
              <a:buClr>
                <a:schemeClr val="accent1"/>
              </a:buClr>
              <a:buSzPts val="1680"/>
              <a:buFont typeface="Noto Sans Symbols"/>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Shape 1107"/>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108" name="Shape 1108"/>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9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Assume a page size of 1K and a 15-bit logical address space.</a:t>
            </a:r>
            <a:endParaRPr/>
          </a:p>
          <a:p>
            <a:pPr marL="274320" marR="0" lvl="0" indent="-274320" algn="l" rtl="0">
              <a:lnSpc>
                <a:spcPct val="90000"/>
              </a:lnSpc>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How many pages are in the system?</a:t>
            </a:r>
            <a:endParaRPr/>
          </a:p>
          <a:p>
            <a:pPr marL="274320" marR="0" lvl="0" indent="-274320" algn="l" rtl="0">
              <a:lnSpc>
                <a:spcPct val="90000"/>
              </a:lnSpc>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Page Size of 1K means we need 10 bits to decode the page since 2</a:t>
            </a:r>
            <a:r>
              <a:rPr lang="en-US" sz="2400" b="0" i="0" u="none" strike="noStrike" cap="none" baseline="30000">
                <a:solidFill>
                  <a:schemeClr val="dk1"/>
                </a:solidFill>
                <a:latin typeface="Book Antiqua"/>
                <a:ea typeface="Book Antiqua"/>
                <a:cs typeface="Book Antiqua"/>
                <a:sym typeface="Book Antiqua"/>
              </a:rPr>
              <a:t>10</a:t>
            </a:r>
            <a:r>
              <a:rPr lang="en-US" sz="2400" b="0" i="0" u="none" strike="noStrike" cap="none">
                <a:solidFill>
                  <a:schemeClr val="dk1"/>
                </a:solidFill>
                <a:latin typeface="Book Antiqua"/>
                <a:ea typeface="Book Antiqua"/>
                <a:cs typeface="Book Antiqua"/>
                <a:sym typeface="Book Antiqua"/>
              </a:rPr>
              <a:t> = 1024 = 1K</a:t>
            </a:r>
            <a:endParaRPr/>
          </a:p>
          <a:p>
            <a:pPr marL="274320" marR="0" lvl="0" indent="-274320" algn="l" rtl="0">
              <a:lnSpc>
                <a:spcPct val="90000"/>
              </a:lnSpc>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We know that the logical address consists of Page Number </a:t>
            </a:r>
            <a:br>
              <a:rPr lang="en-US" sz="2400" b="0" i="0" u="none" strike="noStrike" cap="none">
                <a:solidFill>
                  <a:schemeClr val="dk1"/>
                </a:solidFill>
                <a:latin typeface="Book Antiqua"/>
                <a:ea typeface="Book Antiqua"/>
                <a:cs typeface="Book Antiqua"/>
                <a:sym typeface="Book Antiqua"/>
              </a:rPr>
            </a:br>
            <a:r>
              <a:rPr lang="en-US" sz="2400" b="0" i="0" u="none" strike="noStrike" cap="none">
                <a:solidFill>
                  <a:schemeClr val="dk1"/>
                </a:solidFill>
                <a:latin typeface="Book Antiqua"/>
                <a:ea typeface="Book Antiqua"/>
                <a:cs typeface="Book Antiqua"/>
                <a:sym typeface="Book Antiqua"/>
              </a:rPr>
              <a:t>and the Page Offset. The Page Offset takes 10 bits. So the Page Number can be decoded in 5 bits as it is given that the total number of bits in the logical address space is 15.</a:t>
            </a:r>
            <a:endParaRPr/>
          </a:p>
          <a:p>
            <a:pPr marL="274320" marR="0" lvl="0" indent="-274320" algn="l" rtl="0">
              <a:lnSpc>
                <a:spcPct val="90000"/>
              </a:lnSpc>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lnSpc>
                <a:spcPct val="90000"/>
              </a:lnSpc>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lnSpc>
                <a:spcPct val="90000"/>
              </a:lnSpc>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lnSpc>
                <a:spcPct val="90000"/>
              </a:lnSpc>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90000"/>
              </a:lnSpc>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90000"/>
              </a:lnSpc>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90000"/>
              </a:lnSpc>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The number of pages that can be addressed with 5 bits is 2</a:t>
            </a:r>
            <a:r>
              <a:rPr lang="en-US" sz="2400" b="0" i="0" u="none" strike="noStrike" cap="none" baseline="30000">
                <a:solidFill>
                  <a:schemeClr val="dk1"/>
                </a:solidFill>
                <a:latin typeface="Book Antiqua"/>
                <a:ea typeface="Book Antiqua"/>
                <a:cs typeface="Book Antiqua"/>
                <a:sym typeface="Book Antiqua"/>
              </a:rPr>
              <a:t>5</a:t>
            </a:r>
            <a:r>
              <a:rPr lang="en-US" sz="2400" b="0" i="0" u="none" strike="noStrike" cap="none">
                <a:solidFill>
                  <a:schemeClr val="dk1"/>
                </a:solidFill>
                <a:latin typeface="Book Antiqua"/>
                <a:ea typeface="Book Antiqua"/>
                <a:cs typeface="Book Antiqua"/>
                <a:sym typeface="Book Antiqua"/>
              </a:rPr>
              <a:t> = 32</a:t>
            </a:r>
            <a:endParaRPr/>
          </a:p>
          <a:p>
            <a:pPr marL="274320" marR="0" lvl="0" indent="-274320" algn="l" rtl="0">
              <a:lnSpc>
                <a:spcPct val="90000"/>
              </a:lnSpc>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There are 32 pages in the system</a:t>
            </a:r>
            <a:endParaRPr/>
          </a:p>
        </p:txBody>
      </p:sp>
      <p:grpSp>
        <p:nvGrpSpPr>
          <p:cNvPr id="1109" name="Shape 1109"/>
          <p:cNvGrpSpPr/>
          <p:nvPr/>
        </p:nvGrpSpPr>
        <p:grpSpPr>
          <a:xfrm>
            <a:off x="1371600" y="3505200"/>
            <a:ext cx="5257800" cy="2057400"/>
            <a:chOff x="1371600" y="3505200"/>
            <a:chExt cx="5257800" cy="2057400"/>
          </a:xfrm>
        </p:grpSpPr>
        <p:grpSp>
          <p:nvGrpSpPr>
            <p:cNvPr id="1110" name="Shape 1110"/>
            <p:cNvGrpSpPr/>
            <p:nvPr/>
          </p:nvGrpSpPr>
          <p:grpSpPr>
            <a:xfrm>
              <a:off x="1447800" y="4343400"/>
              <a:ext cx="5181600" cy="457200"/>
              <a:chOff x="1295400" y="4953000"/>
              <a:chExt cx="5181600" cy="457200"/>
            </a:xfrm>
          </p:grpSpPr>
          <p:sp>
            <p:nvSpPr>
              <p:cNvPr id="1111" name="Shape 1111"/>
              <p:cNvSpPr/>
              <p:nvPr/>
            </p:nvSpPr>
            <p:spPr>
              <a:xfrm>
                <a:off x="1295400" y="4953000"/>
                <a:ext cx="25908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5 bits</a:t>
                </a:r>
                <a:endParaRPr sz="1800" b="1">
                  <a:solidFill>
                    <a:schemeClr val="lt1"/>
                  </a:solidFill>
                  <a:latin typeface="Book Antiqua"/>
                  <a:ea typeface="Book Antiqua"/>
                  <a:cs typeface="Book Antiqua"/>
                  <a:sym typeface="Book Antiqua"/>
                </a:endParaRPr>
              </a:p>
            </p:txBody>
          </p:sp>
          <p:sp>
            <p:nvSpPr>
              <p:cNvPr id="1112" name="Shape 1112"/>
              <p:cNvSpPr/>
              <p:nvPr/>
            </p:nvSpPr>
            <p:spPr>
              <a:xfrm>
                <a:off x="3886200" y="4953000"/>
                <a:ext cx="25908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 bits</a:t>
                </a:r>
                <a:endParaRPr sz="1800" b="1">
                  <a:solidFill>
                    <a:schemeClr val="lt1"/>
                  </a:solidFill>
                  <a:latin typeface="Book Antiqua"/>
                  <a:ea typeface="Book Antiqua"/>
                  <a:cs typeface="Book Antiqua"/>
                  <a:sym typeface="Book Antiqua"/>
                </a:endParaRPr>
              </a:p>
            </p:txBody>
          </p:sp>
        </p:grpSp>
        <p:sp>
          <p:nvSpPr>
            <p:cNvPr id="1113" name="Shape 1113"/>
            <p:cNvSpPr/>
            <p:nvPr/>
          </p:nvSpPr>
          <p:spPr>
            <a:xfrm rot="5400000" flipH="1">
              <a:off x="3886200" y="1447800"/>
              <a:ext cx="304800" cy="5181600"/>
            </a:xfrm>
            <a:prstGeom prst="rightBrace">
              <a:avLst>
                <a:gd name="adj1" fmla="val 8333"/>
                <a:gd name="adj2" fmla="val 50000"/>
              </a:avLst>
            </a:prstGeom>
            <a:noFill/>
            <a:ln w="127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1114" name="Shape 1114"/>
            <p:cNvSpPr/>
            <p:nvPr/>
          </p:nvSpPr>
          <p:spPr>
            <a:xfrm>
              <a:off x="1981200" y="3505200"/>
              <a:ext cx="4191000" cy="381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a:ea typeface="Book Antiqua"/>
                  <a:cs typeface="Book Antiqua"/>
                  <a:sym typeface="Book Antiqua"/>
                </a:rPr>
                <a:t>Virtual Address Space</a:t>
              </a:r>
              <a:endParaRPr sz="1800" b="1">
                <a:solidFill>
                  <a:schemeClr val="dk1"/>
                </a:solidFill>
                <a:latin typeface="Book Antiqua"/>
                <a:ea typeface="Book Antiqua"/>
                <a:cs typeface="Book Antiqua"/>
                <a:sym typeface="Book Antiqua"/>
              </a:endParaRPr>
            </a:p>
          </p:txBody>
        </p:sp>
        <p:sp>
          <p:nvSpPr>
            <p:cNvPr id="1115" name="Shape 1115"/>
            <p:cNvSpPr/>
            <p:nvPr/>
          </p:nvSpPr>
          <p:spPr>
            <a:xfrm rot="-5400000" flipH="1">
              <a:off x="5105400" y="3733800"/>
              <a:ext cx="381000" cy="2514600"/>
            </a:xfrm>
            <a:prstGeom prst="rightBrace">
              <a:avLst>
                <a:gd name="adj1" fmla="val 8333"/>
                <a:gd name="adj2" fmla="val 50000"/>
              </a:avLst>
            </a:prstGeom>
            <a:noFill/>
            <a:ln w="127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1116" name="Shape 1116"/>
            <p:cNvSpPr/>
            <p:nvPr/>
          </p:nvSpPr>
          <p:spPr>
            <a:xfrm rot="-5400000" flipH="1">
              <a:off x="2514600" y="3657600"/>
              <a:ext cx="381000" cy="2667000"/>
            </a:xfrm>
            <a:prstGeom prst="rightBrace">
              <a:avLst>
                <a:gd name="adj1" fmla="val 8333"/>
                <a:gd name="adj2" fmla="val 50000"/>
              </a:avLst>
            </a:prstGeom>
            <a:noFill/>
            <a:ln w="127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1117" name="Shape 1117"/>
            <p:cNvSpPr/>
            <p:nvPr/>
          </p:nvSpPr>
          <p:spPr>
            <a:xfrm>
              <a:off x="1981200" y="5181600"/>
              <a:ext cx="1676400" cy="381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a:ea typeface="Book Antiqua"/>
                  <a:cs typeface="Book Antiqua"/>
                  <a:sym typeface="Book Antiqua"/>
                </a:rPr>
                <a:t>Page Number</a:t>
              </a:r>
              <a:endParaRPr sz="1800" b="1">
                <a:solidFill>
                  <a:schemeClr val="dk1"/>
                </a:solidFill>
                <a:latin typeface="Book Antiqua"/>
                <a:ea typeface="Book Antiqua"/>
                <a:cs typeface="Book Antiqua"/>
                <a:sym typeface="Book Antiqua"/>
              </a:endParaRPr>
            </a:p>
          </p:txBody>
        </p:sp>
        <p:sp>
          <p:nvSpPr>
            <p:cNvPr id="1118" name="Shape 1118"/>
            <p:cNvSpPr/>
            <p:nvPr/>
          </p:nvSpPr>
          <p:spPr>
            <a:xfrm>
              <a:off x="4648200" y="5257800"/>
              <a:ext cx="15240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a:ea typeface="Book Antiqua"/>
                  <a:cs typeface="Book Antiqua"/>
                  <a:sym typeface="Book Antiqua"/>
                </a:rPr>
                <a:t>Page Offset</a:t>
              </a:r>
              <a:endParaRPr sz="1800" b="1">
                <a:solidFill>
                  <a:schemeClr val="dk1"/>
                </a:solidFill>
                <a:latin typeface="Book Antiqua"/>
                <a:ea typeface="Book Antiqua"/>
                <a:cs typeface="Book Antiqua"/>
                <a:sym typeface="Book Antiqua"/>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Shape 1123"/>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124" name="Shape 1124"/>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SzPts val="1554"/>
              <a:buFont typeface="Noto Sans Symbols"/>
              <a:buChar char="•"/>
            </a:pPr>
            <a:r>
              <a:rPr lang="en-US" sz="2220" b="0" i="0" u="none" strike="noStrike" cap="none">
                <a:solidFill>
                  <a:schemeClr val="dk1"/>
                </a:solidFill>
                <a:latin typeface="Book Antiqua"/>
                <a:ea typeface="Book Antiqua"/>
                <a:cs typeface="Book Antiqua"/>
                <a:sym typeface="Book Antiqua"/>
              </a:rPr>
              <a:t>Assuming a 15-bit address space with 8 logical pages. How large are the pages?</a:t>
            </a:r>
            <a:endParaRPr/>
          </a:p>
          <a:p>
            <a:pPr marL="274320" marR="0" lvl="0" indent="-274320" algn="l" rtl="0">
              <a:lnSpc>
                <a:spcPct val="8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This is just the opposite of the previous question. They have provided the number of bits required for the logical address space. They have also provided the number of logical pages. </a:t>
            </a:r>
            <a:br>
              <a:rPr lang="en-US" sz="2220" b="0" i="0" u="none" strike="noStrike" cap="none">
                <a:solidFill>
                  <a:schemeClr val="dk1"/>
                </a:solidFill>
                <a:latin typeface="Book Antiqua"/>
                <a:ea typeface="Book Antiqua"/>
                <a:cs typeface="Book Antiqua"/>
                <a:sym typeface="Book Antiqua"/>
              </a:rPr>
            </a:br>
            <a:r>
              <a:rPr lang="en-US" sz="2220" b="0" i="0" u="none" strike="noStrike" cap="none">
                <a:solidFill>
                  <a:schemeClr val="dk1"/>
                </a:solidFill>
                <a:latin typeface="Book Antiqua"/>
                <a:ea typeface="Book Antiqua"/>
                <a:cs typeface="Book Antiqua"/>
                <a:sym typeface="Book Antiqua"/>
              </a:rPr>
              <a:t>We have to determine the page size.</a:t>
            </a:r>
            <a:endParaRPr/>
          </a:p>
          <a:p>
            <a:pPr marL="274320" marR="0" lvl="0" indent="-274320" algn="l" rtl="0">
              <a:lnSpc>
                <a:spcPct val="8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Number of pages = 8 = 2</a:t>
            </a:r>
            <a:r>
              <a:rPr lang="en-US" sz="2220" b="0" i="0" u="none" strike="noStrike" cap="none" baseline="30000">
                <a:solidFill>
                  <a:schemeClr val="dk1"/>
                </a:solidFill>
                <a:latin typeface="Book Antiqua"/>
                <a:ea typeface="Book Antiqua"/>
                <a:cs typeface="Book Antiqua"/>
                <a:sym typeface="Book Antiqua"/>
              </a:rPr>
              <a:t>3 </a:t>
            </a:r>
            <a:r>
              <a:rPr lang="en-US" sz="2220" b="0" i="0" u="none" strike="noStrike" cap="none">
                <a:solidFill>
                  <a:schemeClr val="dk1"/>
                </a:solidFill>
                <a:latin typeface="Book Antiqua"/>
                <a:ea typeface="Book Antiqua"/>
                <a:cs typeface="Book Antiqua"/>
                <a:sym typeface="Book Antiqua"/>
              </a:rPr>
              <a:t> ( 3 bits are required to know the page )</a:t>
            </a:r>
            <a:endParaRPr sz="222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2220" b="0" i="0" u="none" strike="noStrike" cap="none" baseline="30000">
                <a:solidFill>
                  <a:schemeClr val="dk1"/>
                </a:solidFill>
                <a:latin typeface="Book Antiqua"/>
                <a:ea typeface="Book Antiqua"/>
                <a:cs typeface="Book Antiqua"/>
                <a:sym typeface="Book Antiqua"/>
              </a:rPr>
              <a:t> </a:t>
            </a:r>
            <a:r>
              <a:rPr lang="en-US" sz="2220" b="0" i="0" u="none" strike="noStrike" cap="none">
                <a:solidFill>
                  <a:schemeClr val="dk1"/>
                </a:solidFill>
                <a:latin typeface="Book Antiqua"/>
                <a:ea typeface="Book Antiqua"/>
                <a:cs typeface="Book Antiqua"/>
                <a:sym typeface="Book Antiqua"/>
              </a:rPr>
              <a:t>    So Page offset = 15 – 3 = 12 ( 12 bits are required to determine where    </a:t>
            </a:r>
            <a:br>
              <a:rPr lang="en-US" sz="2220" b="0" i="0" u="none" strike="noStrike" cap="none">
                <a:solidFill>
                  <a:schemeClr val="dk1"/>
                </a:solidFill>
                <a:latin typeface="Book Antiqua"/>
                <a:ea typeface="Book Antiqua"/>
                <a:cs typeface="Book Antiqua"/>
                <a:sym typeface="Book Antiqua"/>
              </a:rPr>
            </a:br>
            <a:r>
              <a:rPr lang="en-US" sz="2220" b="0" i="0" u="none" strike="noStrike" cap="none">
                <a:solidFill>
                  <a:schemeClr val="dk1"/>
                </a:solidFill>
                <a:latin typeface="Book Antiqua"/>
                <a:ea typeface="Book Antiqua"/>
                <a:cs typeface="Book Antiqua"/>
                <a:sym typeface="Book Antiqua"/>
              </a:rPr>
              <a:t>in the page is the reference )</a:t>
            </a:r>
            <a:endParaRPr/>
          </a:p>
          <a:p>
            <a:pPr marL="274320" marR="0" lvl="0" indent="-274320" algn="l" rtl="0">
              <a:lnSpc>
                <a:spcPct val="8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2</a:t>
            </a:r>
            <a:r>
              <a:rPr lang="en-US" sz="2220" b="0" i="0" u="none" strike="noStrike" cap="none" baseline="30000">
                <a:solidFill>
                  <a:schemeClr val="dk1"/>
                </a:solidFill>
                <a:latin typeface="Book Antiqua"/>
                <a:ea typeface="Book Antiqua"/>
                <a:cs typeface="Book Antiqua"/>
                <a:sym typeface="Book Antiqua"/>
              </a:rPr>
              <a:t>12</a:t>
            </a:r>
            <a:r>
              <a:rPr lang="en-US" sz="2220" b="0" i="0" u="none" strike="noStrike" cap="none">
                <a:solidFill>
                  <a:schemeClr val="dk1"/>
                </a:solidFill>
                <a:latin typeface="Book Antiqua"/>
                <a:ea typeface="Book Antiqua"/>
                <a:cs typeface="Book Antiqua"/>
                <a:sym typeface="Book Antiqua"/>
              </a:rPr>
              <a:t> = 4k ( 4096 Bytes )</a:t>
            </a:r>
            <a:endParaRPr/>
          </a:p>
          <a:p>
            <a:pPr marL="274320" marR="0" lvl="0" indent="-274320" algn="l" rtl="0">
              <a:lnSpc>
                <a:spcPct val="8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So Page Size is 4k</a:t>
            </a:r>
            <a:endParaRPr/>
          </a:p>
          <a:p>
            <a:pPr marL="274320" marR="0" lvl="0" indent="-274320" algn="l" rtl="0">
              <a:lnSpc>
                <a:spcPct val="80000"/>
              </a:lnSpc>
              <a:spcBef>
                <a:spcPts val="600"/>
              </a:spcBef>
              <a:spcAft>
                <a:spcPts val="0"/>
              </a:spcAft>
              <a:buClr>
                <a:schemeClr val="accent1"/>
              </a:buClr>
              <a:buFont typeface="Noto Sans Symbols"/>
              <a:buNone/>
            </a:pPr>
            <a:endParaRPr sz="222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222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222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a:t>
            </a:r>
            <a:endParaRPr/>
          </a:p>
        </p:txBody>
      </p:sp>
      <p:sp>
        <p:nvSpPr>
          <p:cNvPr id="1125" name="Shape 1125"/>
          <p:cNvSpPr/>
          <p:nvPr/>
        </p:nvSpPr>
        <p:spPr>
          <a:xfrm rot="5400000" flipH="1">
            <a:off x="3962400" y="2590800"/>
            <a:ext cx="304800" cy="5181600"/>
          </a:xfrm>
          <a:prstGeom prst="rightBrace">
            <a:avLst>
              <a:gd name="adj1" fmla="val 8333"/>
              <a:gd name="adj2" fmla="val 50000"/>
            </a:avLst>
          </a:prstGeom>
          <a:noFill/>
          <a:ln w="127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grpSp>
        <p:nvGrpSpPr>
          <p:cNvPr id="1126" name="Shape 1126"/>
          <p:cNvGrpSpPr/>
          <p:nvPr/>
        </p:nvGrpSpPr>
        <p:grpSpPr>
          <a:xfrm>
            <a:off x="1524000" y="4572000"/>
            <a:ext cx="5334000" cy="2057400"/>
            <a:chOff x="1371600" y="3048000"/>
            <a:chExt cx="5334000" cy="2057400"/>
          </a:xfrm>
        </p:grpSpPr>
        <p:grpSp>
          <p:nvGrpSpPr>
            <p:cNvPr id="1127" name="Shape 1127"/>
            <p:cNvGrpSpPr/>
            <p:nvPr/>
          </p:nvGrpSpPr>
          <p:grpSpPr>
            <a:xfrm>
              <a:off x="1447800" y="3886200"/>
              <a:ext cx="5181600" cy="457200"/>
              <a:chOff x="1295400" y="4953000"/>
              <a:chExt cx="5181600" cy="457200"/>
            </a:xfrm>
          </p:grpSpPr>
          <p:sp>
            <p:nvSpPr>
              <p:cNvPr id="1128" name="Shape 1128"/>
              <p:cNvSpPr/>
              <p:nvPr/>
            </p:nvSpPr>
            <p:spPr>
              <a:xfrm>
                <a:off x="1295400" y="4953000"/>
                <a:ext cx="25908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3 bits</a:t>
                </a:r>
                <a:endParaRPr sz="1800" b="1">
                  <a:solidFill>
                    <a:schemeClr val="lt1"/>
                  </a:solidFill>
                  <a:latin typeface="Book Antiqua"/>
                  <a:ea typeface="Book Antiqua"/>
                  <a:cs typeface="Book Antiqua"/>
                  <a:sym typeface="Book Antiqua"/>
                </a:endParaRPr>
              </a:p>
            </p:txBody>
          </p:sp>
          <p:sp>
            <p:nvSpPr>
              <p:cNvPr id="1129" name="Shape 1129"/>
              <p:cNvSpPr/>
              <p:nvPr/>
            </p:nvSpPr>
            <p:spPr>
              <a:xfrm>
                <a:off x="3886200" y="4953000"/>
                <a:ext cx="25908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12 bits</a:t>
                </a:r>
                <a:endParaRPr sz="1800" b="1">
                  <a:solidFill>
                    <a:schemeClr val="lt1"/>
                  </a:solidFill>
                  <a:latin typeface="Book Antiqua"/>
                  <a:ea typeface="Book Antiqua"/>
                  <a:cs typeface="Book Antiqua"/>
                  <a:sym typeface="Book Antiqua"/>
                </a:endParaRPr>
              </a:p>
            </p:txBody>
          </p:sp>
        </p:grpSp>
        <p:sp>
          <p:nvSpPr>
            <p:cNvPr id="1130" name="Shape 1130"/>
            <p:cNvSpPr/>
            <p:nvPr/>
          </p:nvSpPr>
          <p:spPr>
            <a:xfrm>
              <a:off x="1905000" y="3048000"/>
              <a:ext cx="4191000" cy="381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a:ea typeface="Book Antiqua"/>
                  <a:cs typeface="Book Antiqua"/>
                  <a:sym typeface="Book Antiqua"/>
                </a:rPr>
                <a:t>Virtual Address Space</a:t>
              </a:r>
              <a:endParaRPr sz="1800" b="1">
                <a:solidFill>
                  <a:schemeClr val="dk1"/>
                </a:solidFill>
                <a:latin typeface="Book Antiqua"/>
                <a:ea typeface="Book Antiqua"/>
                <a:cs typeface="Book Antiqua"/>
                <a:sym typeface="Book Antiqua"/>
              </a:endParaRPr>
            </a:p>
          </p:txBody>
        </p:sp>
        <p:sp>
          <p:nvSpPr>
            <p:cNvPr id="1131" name="Shape 1131"/>
            <p:cNvSpPr/>
            <p:nvPr/>
          </p:nvSpPr>
          <p:spPr>
            <a:xfrm rot="-5400000" flipH="1">
              <a:off x="5181600" y="3200400"/>
              <a:ext cx="381000" cy="2667000"/>
            </a:xfrm>
            <a:prstGeom prst="rightBrace">
              <a:avLst>
                <a:gd name="adj1" fmla="val 8333"/>
                <a:gd name="adj2" fmla="val 50000"/>
              </a:avLst>
            </a:prstGeom>
            <a:noFill/>
            <a:ln w="127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1132" name="Shape 1132"/>
            <p:cNvSpPr/>
            <p:nvPr/>
          </p:nvSpPr>
          <p:spPr>
            <a:xfrm rot="-5400000" flipH="1">
              <a:off x="2514600" y="3200400"/>
              <a:ext cx="381000" cy="2667000"/>
            </a:xfrm>
            <a:prstGeom prst="rightBrace">
              <a:avLst>
                <a:gd name="adj1" fmla="val 8333"/>
                <a:gd name="adj2" fmla="val 50000"/>
              </a:avLst>
            </a:prstGeom>
            <a:noFill/>
            <a:ln w="127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1133" name="Shape 1133"/>
            <p:cNvSpPr/>
            <p:nvPr/>
          </p:nvSpPr>
          <p:spPr>
            <a:xfrm>
              <a:off x="1981200" y="4724400"/>
              <a:ext cx="1676400" cy="381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a:ea typeface="Book Antiqua"/>
                  <a:cs typeface="Book Antiqua"/>
                  <a:sym typeface="Book Antiqua"/>
                </a:rPr>
                <a:t>Page Number</a:t>
              </a:r>
              <a:endParaRPr sz="1800" b="1">
                <a:solidFill>
                  <a:schemeClr val="dk1"/>
                </a:solidFill>
                <a:latin typeface="Book Antiqua"/>
                <a:ea typeface="Book Antiqua"/>
                <a:cs typeface="Book Antiqua"/>
                <a:sym typeface="Book Antiqua"/>
              </a:endParaRPr>
            </a:p>
          </p:txBody>
        </p:sp>
        <p:sp>
          <p:nvSpPr>
            <p:cNvPr id="1134" name="Shape 1134"/>
            <p:cNvSpPr/>
            <p:nvPr/>
          </p:nvSpPr>
          <p:spPr>
            <a:xfrm>
              <a:off x="4648200" y="4800600"/>
              <a:ext cx="15240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a:ea typeface="Book Antiqua"/>
                  <a:cs typeface="Book Antiqua"/>
                  <a:sym typeface="Book Antiqua"/>
                </a:rPr>
                <a:t>Page Offset</a:t>
              </a:r>
              <a:endParaRPr sz="1800" b="1">
                <a:solidFill>
                  <a:schemeClr val="dk1"/>
                </a:solidFill>
                <a:latin typeface="Book Antiqua"/>
                <a:ea typeface="Book Antiqua"/>
                <a:cs typeface="Book Antiqua"/>
                <a:sym typeface="Book Antiqua"/>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228600" y="76200"/>
            <a:ext cx="8458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Parent waiting for all children to terminate</a:t>
            </a:r>
            <a:endParaRPr/>
          </a:p>
        </p:txBody>
      </p:sp>
      <p:sp>
        <p:nvSpPr>
          <p:cNvPr id="198" name="Shape 198"/>
          <p:cNvSpPr txBox="1">
            <a:spLocks noGrp="1"/>
          </p:cNvSpPr>
          <p:nvPr>
            <p:ph type="body" idx="1"/>
          </p:nvPr>
        </p:nvSpPr>
        <p:spPr>
          <a:xfrm>
            <a:off x="228600" y="533400"/>
            <a:ext cx="8458200" cy="61722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#include &lt;stdio.h&gt;</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#include &lt;unistd.h&gt;</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#include &lt;sys/wait.h&gt;</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int main()</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int pid, pid1, procid, status, num_child_proc = 0;</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pid = fork();</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if ( pid == 0 )</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num_child_proc++;</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printf("\nI am the first child\n");</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printf("\nMy parent is %d\n", getppid());</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sleep(2);</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else</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num_child_proc++;</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printf("\nI am the parent of child with pid %d\n", pid);</a:t>
            </a:r>
            <a:endParaRPr/>
          </a:p>
          <a:p>
            <a:pPr marL="274320" marR="0" lvl="0" indent="-274320" algn="l" rtl="0">
              <a:lnSpc>
                <a:spcPct val="80000"/>
              </a:lnSpc>
              <a:spcBef>
                <a:spcPts val="600"/>
              </a:spcBef>
              <a:spcAft>
                <a:spcPts val="0"/>
              </a:spcAft>
              <a:buClr>
                <a:schemeClr val="accent1"/>
              </a:buClr>
              <a:buFont typeface="Noto Sans Symbols"/>
              <a:buNone/>
            </a:pPr>
            <a:r>
              <a:rPr lang="en-US" sz="2040" b="0" i="0" u="none" strike="noStrike" cap="none">
                <a:solidFill>
                  <a:schemeClr val="dk1"/>
                </a:solidFill>
                <a:latin typeface="Book Antiqua"/>
                <a:ea typeface="Book Antiqua"/>
                <a:cs typeface="Book Antiqua"/>
                <a:sym typeface="Book Antiqua"/>
              </a:rPr>
              <a:t>        pid1 = fork();</a:t>
            </a:r>
            <a:endParaRPr/>
          </a:p>
          <a:p>
            <a:pPr marL="274320" marR="0" lvl="0" indent="-274320" algn="l" rtl="0">
              <a:lnSpc>
                <a:spcPct val="80000"/>
              </a:lnSpc>
              <a:spcBef>
                <a:spcPts val="600"/>
              </a:spcBef>
              <a:spcAft>
                <a:spcPts val="0"/>
              </a:spcAft>
              <a:buClr>
                <a:schemeClr val="accent1"/>
              </a:buClr>
              <a:buFont typeface="Noto Sans Symbols"/>
              <a:buNone/>
            </a:pPr>
            <a:endParaRPr sz="204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Shape 1139"/>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140" name="Shape 1140"/>
          <p:cNvSpPr txBox="1">
            <a:spLocks noGrp="1"/>
          </p:cNvSpPr>
          <p:nvPr>
            <p:ph type="body" idx="1"/>
          </p:nvPr>
        </p:nvSpPr>
        <p:spPr>
          <a:xfrm>
            <a:off x="0" y="457200"/>
            <a:ext cx="9144000" cy="64008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SzPts val="1683"/>
              <a:buFont typeface="Noto Sans Symbols"/>
              <a:buChar char="❑"/>
            </a:pPr>
            <a:r>
              <a:rPr lang="en-US" sz="2405" b="0" i="0" u="none" strike="noStrike" cap="none">
                <a:solidFill>
                  <a:schemeClr val="dk1"/>
                </a:solidFill>
                <a:latin typeface="Book Antiqua"/>
                <a:ea typeface="Book Antiqua"/>
                <a:cs typeface="Book Antiqua"/>
                <a:sym typeface="Book Antiqua"/>
              </a:rPr>
              <a:t>Consider logical address 1025 and the following page table for some process P0. Assume a 15-bit address space with a page size of 1K. What is the physical address to which logical address 1025 will be mapped?</a:t>
            </a:r>
            <a:endParaRPr/>
          </a:p>
          <a:p>
            <a:pPr marL="274320" marR="0" lvl="0" indent="-274320" algn="l" rtl="0">
              <a:lnSpc>
                <a:spcPct val="80000"/>
              </a:lnSpc>
              <a:spcBef>
                <a:spcPts val="1110"/>
              </a:spcBef>
              <a:spcAft>
                <a:spcPts val="0"/>
              </a:spcAft>
              <a:buClr>
                <a:schemeClr val="accent1"/>
              </a:buClr>
              <a:buFont typeface="Noto Sans Symbols"/>
              <a:buNone/>
            </a:pPr>
            <a:endParaRPr sz="222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222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222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222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222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222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222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222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2220" b="0" i="0" u="none" strike="noStrike" cap="none">
                <a:solidFill>
                  <a:schemeClr val="dk1"/>
                </a:solidFill>
                <a:latin typeface="Book Antiqua"/>
                <a:ea typeface="Book Antiqua"/>
                <a:cs typeface="Book Antiqua"/>
                <a:sym typeface="Book Antiqua"/>
              </a:rPr>
              <a:t> </a:t>
            </a:r>
            <a:endParaRPr/>
          </a:p>
        </p:txBody>
      </p:sp>
      <p:sp>
        <p:nvSpPr>
          <p:cNvPr id="1141" name="Shape 1141"/>
          <p:cNvSpPr/>
          <p:nvPr/>
        </p:nvSpPr>
        <p:spPr>
          <a:xfrm>
            <a:off x="2895600" y="2438400"/>
            <a:ext cx="1981200" cy="609600"/>
          </a:xfrm>
          <a:prstGeom prst="rect">
            <a:avLst/>
          </a:prstGeom>
          <a:solidFill>
            <a:schemeClr val="dk1"/>
          </a:solidFill>
          <a:ln w="25400" cap="flat" cmpd="sng">
            <a:solidFill>
              <a:srgbClr val="FFFF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8</a:t>
            </a:r>
            <a:endParaRPr sz="1800">
              <a:solidFill>
                <a:schemeClr val="lt1"/>
              </a:solidFill>
              <a:latin typeface="Book Antiqua"/>
              <a:ea typeface="Book Antiqua"/>
              <a:cs typeface="Book Antiqua"/>
              <a:sym typeface="Book Antiqua"/>
            </a:endParaRPr>
          </a:p>
        </p:txBody>
      </p:sp>
      <p:sp>
        <p:nvSpPr>
          <p:cNvPr id="1142" name="Shape 1142"/>
          <p:cNvSpPr/>
          <p:nvPr/>
        </p:nvSpPr>
        <p:spPr>
          <a:xfrm>
            <a:off x="2895600" y="3048000"/>
            <a:ext cx="1981200" cy="609600"/>
          </a:xfrm>
          <a:prstGeom prst="rect">
            <a:avLst/>
          </a:prstGeom>
          <a:solidFill>
            <a:schemeClr val="dk1"/>
          </a:solidFill>
          <a:ln w="25400" cap="flat" cmpd="sng">
            <a:solidFill>
              <a:srgbClr val="FFFF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143" name="Shape 1143"/>
          <p:cNvSpPr/>
          <p:nvPr/>
        </p:nvSpPr>
        <p:spPr>
          <a:xfrm>
            <a:off x="2895600" y="3657600"/>
            <a:ext cx="1981200" cy="609600"/>
          </a:xfrm>
          <a:prstGeom prst="rect">
            <a:avLst/>
          </a:prstGeom>
          <a:solidFill>
            <a:schemeClr val="dk1"/>
          </a:solidFill>
          <a:ln w="25400" cap="flat" cmpd="sng">
            <a:solidFill>
              <a:srgbClr val="FFFF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2</a:t>
            </a:r>
            <a:endParaRPr sz="1800">
              <a:solidFill>
                <a:schemeClr val="lt1"/>
              </a:solidFill>
              <a:latin typeface="Book Antiqua"/>
              <a:ea typeface="Book Antiqua"/>
              <a:cs typeface="Book Antiqua"/>
              <a:sym typeface="Book Antiqua"/>
            </a:endParaRPr>
          </a:p>
        </p:txBody>
      </p:sp>
      <p:sp>
        <p:nvSpPr>
          <p:cNvPr id="1144" name="Shape 1144"/>
          <p:cNvSpPr/>
          <p:nvPr/>
        </p:nvSpPr>
        <p:spPr>
          <a:xfrm>
            <a:off x="2895600" y="4267200"/>
            <a:ext cx="1981200" cy="609600"/>
          </a:xfrm>
          <a:prstGeom prst="rect">
            <a:avLst/>
          </a:prstGeom>
          <a:solidFill>
            <a:schemeClr val="dk1"/>
          </a:solidFill>
          <a:ln w="25400" cap="flat" cmpd="sng">
            <a:solidFill>
              <a:srgbClr val="FFFF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45" name="Shape 1145"/>
          <p:cNvSpPr/>
          <p:nvPr/>
        </p:nvSpPr>
        <p:spPr>
          <a:xfrm>
            <a:off x="2895600" y="4876800"/>
            <a:ext cx="1981200" cy="609600"/>
          </a:xfrm>
          <a:prstGeom prst="rect">
            <a:avLst/>
          </a:prstGeom>
          <a:solidFill>
            <a:schemeClr val="dk1"/>
          </a:solidFill>
          <a:ln w="25400" cap="flat" cmpd="sng">
            <a:solidFill>
              <a:srgbClr val="FFFF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Shape 1150"/>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151" name="Shape 1151"/>
          <p:cNvSpPr txBox="1">
            <a:spLocks noGrp="1"/>
          </p:cNvSpPr>
          <p:nvPr>
            <p:ph type="body" idx="1"/>
          </p:nvPr>
        </p:nvSpPr>
        <p:spPr>
          <a:xfrm>
            <a:off x="152400" y="457200"/>
            <a:ext cx="9144000" cy="64008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Page Size = 1K = 2</a:t>
            </a:r>
            <a:r>
              <a:rPr lang="en-US" sz="2000" b="0" i="0" u="none" strike="noStrike" cap="none" baseline="30000">
                <a:solidFill>
                  <a:schemeClr val="dk1"/>
                </a:solidFill>
                <a:latin typeface="Book Antiqua"/>
                <a:ea typeface="Book Antiqua"/>
                <a:cs typeface="Book Antiqua"/>
                <a:sym typeface="Book Antiqua"/>
              </a:rPr>
              <a:t>10</a:t>
            </a:r>
            <a:r>
              <a:rPr lang="en-US" sz="2000" b="0" i="0" u="none" strike="noStrike" cap="none">
                <a:solidFill>
                  <a:schemeClr val="dk1"/>
                </a:solidFill>
                <a:latin typeface="Book Antiqua"/>
                <a:ea typeface="Book Antiqua"/>
                <a:cs typeface="Book Antiqua"/>
                <a:sym typeface="Book Antiqua"/>
              </a:rPr>
              <a:t> ( 10 bits for page offset )</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Number of Pages = 2</a:t>
            </a:r>
            <a:r>
              <a:rPr lang="en-US" sz="2000" b="0" i="0" u="none" strike="noStrike" cap="none" baseline="30000">
                <a:solidFill>
                  <a:schemeClr val="dk1"/>
                </a:solidFill>
                <a:latin typeface="Book Antiqua"/>
                <a:ea typeface="Book Antiqua"/>
                <a:cs typeface="Book Antiqua"/>
                <a:sym typeface="Book Antiqua"/>
              </a:rPr>
              <a:t>5</a:t>
            </a:r>
            <a:r>
              <a:rPr lang="en-US" sz="2000" b="0" i="0" u="none" strike="noStrike" cap="none">
                <a:solidFill>
                  <a:schemeClr val="dk1"/>
                </a:solidFill>
                <a:latin typeface="Book Antiqua"/>
                <a:ea typeface="Book Antiqua"/>
                <a:cs typeface="Book Antiqua"/>
                <a:sym typeface="Book Antiqua"/>
              </a:rPr>
              <a:t> = 32</a:t>
            </a:r>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Virtual Address = 1025. Since each page is 1024 bytes the virtual address</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refers to the second page. From the page table it is clear that the second </a:t>
            </a:r>
            <a:br>
              <a:rPr lang="en-US" sz="2000" b="0" i="0" u="none" strike="noStrike" cap="none">
                <a:solidFill>
                  <a:schemeClr val="dk1"/>
                </a:solidFill>
                <a:latin typeface="Book Antiqua"/>
                <a:ea typeface="Book Antiqua"/>
                <a:cs typeface="Book Antiqua"/>
                <a:sym typeface="Book Antiqua"/>
              </a:rPr>
            </a:br>
            <a:r>
              <a:rPr lang="en-US" sz="2000" b="0" i="0" u="none" strike="noStrike" cap="none">
                <a:solidFill>
                  <a:schemeClr val="dk1"/>
                </a:solidFill>
                <a:latin typeface="Book Antiqua"/>
                <a:ea typeface="Book Antiqua"/>
                <a:cs typeface="Book Antiqua"/>
                <a:sym typeface="Book Antiqua"/>
              </a:rPr>
              <a:t>page ( page 1 as page 0 is the first page ) is mapped to frame 0. The offset from the start of the page is 1. So the Physical Address corresponding </a:t>
            </a:r>
            <a:endParaRPr/>
          </a:p>
          <a:p>
            <a:pPr marL="274320" marR="0" lvl="0" indent="-274320" algn="l" rtl="0">
              <a:spcBef>
                <a:spcPts val="6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    to 1025 is 1. The Mapping between the Logical Address and Physical Address is shown for your reference.</a:t>
            </a:r>
            <a:endParaRPr/>
          </a:p>
          <a:p>
            <a:pPr marL="274320" marR="0" lvl="0" indent="-274320" algn="l" rtl="0">
              <a:spcBef>
                <a:spcPts val="6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274320" marR="0" lvl="0" indent="-274320" algn="l" rtl="0">
              <a:spcBef>
                <a:spcPts val="6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a:t>
            </a:r>
            <a:endParaRPr/>
          </a:p>
        </p:txBody>
      </p:sp>
      <p:grpSp>
        <p:nvGrpSpPr>
          <p:cNvPr id="1152" name="Shape 1152"/>
          <p:cNvGrpSpPr/>
          <p:nvPr/>
        </p:nvGrpSpPr>
        <p:grpSpPr>
          <a:xfrm>
            <a:off x="914400" y="1295400"/>
            <a:ext cx="5334000" cy="2057400"/>
            <a:chOff x="914400" y="1295400"/>
            <a:chExt cx="5334000" cy="2057400"/>
          </a:xfrm>
        </p:grpSpPr>
        <p:sp>
          <p:nvSpPr>
            <p:cNvPr id="1153" name="Shape 1153"/>
            <p:cNvSpPr/>
            <p:nvPr/>
          </p:nvSpPr>
          <p:spPr>
            <a:xfrm rot="5400000" flipH="1">
              <a:off x="3390900" y="-723900"/>
              <a:ext cx="304800" cy="5257800"/>
            </a:xfrm>
            <a:prstGeom prst="rightBrace">
              <a:avLst>
                <a:gd name="adj1" fmla="val 0"/>
                <a:gd name="adj2" fmla="val 50000"/>
              </a:avLst>
            </a:prstGeom>
            <a:noFill/>
            <a:ln w="127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grpSp>
          <p:nvGrpSpPr>
            <p:cNvPr id="1154" name="Shape 1154"/>
            <p:cNvGrpSpPr/>
            <p:nvPr/>
          </p:nvGrpSpPr>
          <p:grpSpPr>
            <a:xfrm>
              <a:off x="990600" y="2133600"/>
              <a:ext cx="5181600" cy="457200"/>
              <a:chOff x="1295400" y="4953000"/>
              <a:chExt cx="5181600" cy="457200"/>
            </a:xfrm>
          </p:grpSpPr>
          <p:sp>
            <p:nvSpPr>
              <p:cNvPr id="1155" name="Shape 1155"/>
              <p:cNvSpPr/>
              <p:nvPr/>
            </p:nvSpPr>
            <p:spPr>
              <a:xfrm>
                <a:off x="1295400" y="4953000"/>
                <a:ext cx="25908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5 bits</a:t>
                </a:r>
                <a:endParaRPr sz="1800" b="1">
                  <a:solidFill>
                    <a:schemeClr val="lt1"/>
                  </a:solidFill>
                  <a:latin typeface="Book Antiqua"/>
                  <a:ea typeface="Book Antiqua"/>
                  <a:cs typeface="Book Antiqua"/>
                  <a:sym typeface="Book Antiqua"/>
                </a:endParaRPr>
              </a:p>
            </p:txBody>
          </p:sp>
          <p:sp>
            <p:nvSpPr>
              <p:cNvPr id="1156" name="Shape 1156"/>
              <p:cNvSpPr/>
              <p:nvPr/>
            </p:nvSpPr>
            <p:spPr>
              <a:xfrm>
                <a:off x="3886200" y="4953000"/>
                <a:ext cx="2590800" cy="4572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Book Antiqua"/>
                    <a:ea typeface="Book Antiqua"/>
                    <a:cs typeface="Book Antiqua"/>
                    <a:sym typeface="Book Antiqua"/>
                  </a:rPr>
                  <a:t>10 bits</a:t>
                </a:r>
                <a:endParaRPr sz="1800" b="1">
                  <a:solidFill>
                    <a:schemeClr val="lt1"/>
                  </a:solidFill>
                  <a:latin typeface="Book Antiqua"/>
                  <a:ea typeface="Book Antiqua"/>
                  <a:cs typeface="Book Antiqua"/>
                  <a:sym typeface="Book Antiqua"/>
                </a:endParaRPr>
              </a:p>
            </p:txBody>
          </p:sp>
        </p:grpSp>
        <p:sp>
          <p:nvSpPr>
            <p:cNvPr id="1157" name="Shape 1157"/>
            <p:cNvSpPr/>
            <p:nvPr/>
          </p:nvSpPr>
          <p:spPr>
            <a:xfrm>
              <a:off x="1447800" y="1295400"/>
              <a:ext cx="4191000" cy="381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a:ea typeface="Book Antiqua"/>
                  <a:cs typeface="Book Antiqua"/>
                  <a:sym typeface="Book Antiqua"/>
                </a:rPr>
                <a:t>Virtual Address Space</a:t>
              </a:r>
              <a:endParaRPr sz="1800" b="1">
                <a:solidFill>
                  <a:schemeClr val="dk1"/>
                </a:solidFill>
                <a:latin typeface="Book Antiqua"/>
                <a:ea typeface="Book Antiqua"/>
                <a:cs typeface="Book Antiqua"/>
                <a:sym typeface="Book Antiqua"/>
              </a:endParaRPr>
            </a:p>
          </p:txBody>
        </p:sp>
        <p:sp>
          <p:nvSpPr>
            <p:cNvPr id="1158" name="Shape 1158"/>
            <p:cNvSpPr/>
            <p:nvPr/>
          </p:nvSpPr>
          <p:spPr>
            <a:xfrm rot="-5400000" flipH="1">
              <a:off x="4724400" y="1447800"/>
              <a:ext cx="381000" cy="2667000"/>
            </a:xfrm>
            <a:prstGeom prst="rightBrace">
              <a:avLst>
                <a:gd name="adj1" fmla="val 8333"/>
                <a:gd name="adj2" fmla="val 50000"/>
              </a:avLst>
            </a:prstGeom>
            <a:noFill/>
            <a:ln w="127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1159" name="Shape 1159"/>
            <p:cNvSpPr/>
            <p:nvPr/>
          </p:nvSpPr>
          <p:spPr>
            <a:xfrm rot="-5400000" flipH="1">
              <a:off x="2057400" y="1447800"/>
              <a:ext cx="381000" cy="2667000"/>
            </a:xfrm>
            <a:prstGeom prst="rightBrace">
              <a:avLst>
                <a:gd name="adj1" fmla="val 8333"/>
                <a:gd name="adj2" fmla="val 50000"/>
              </a:avLst>
            </a:prstGeom>
            <a:noFill/>
            <a:ln w="127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1160" name="Shape 1160"/>
            <p:cNvSpPr/>
            <p:nvPr/>
          </p:nvSpPr>
          <p:spPr>
            <a:xfrm>
              <a:off x="1524000" y="2971800"/>
              <a:ext cx="1676400" cy="381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a:ea typeface="Book Antiqua"/>
                  <a:cs typeface="Book Antiqua"/>
                  <a:sym typeface="Book Antiqua"/>
                </a:rPr>
                <a:t>Page Number</a:t>
              </a:r>
              <a:endParaRPr sz="1800" b="1">
                <a:solidFill>
                  <a:schemeClr val="dk1"/>
                </a:solidFill>
                <a:latin typeface="Book Antiqua"/>
                <a:ea typeface="Book Antiqua"/>
                <a:cs typeface="Book Antiqua"/>
                <a:sym typeface="Book Antiqua"/>
              </a:endParaRPr>
            </a:p>
          </p:txBody>
        </p:sp>
        <p:sp>
          <p:nvSpPr>
            <p:cNvPr id="1161" name="Shape 1161"/>
            <p:cNvSpPr/>
            <p:nvPr/>
          </p:nvSpPr>
          <p:spPr>
            <a:xfrm>
              <a:off x="4191000" y="3048000"/>
              <a:ext cx="15240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a:ea typeface="Book Antiqua"/>
                  <a:cs typeface="Book Antiqua"/>
                  <a:sym typeface="Book Antiqua"/>
                </a:rPr>
                <a:t>Page Offset</a:t>
              </a:r>
              <a:endParaRPr sz="1800" b="1">
                <a:solidFill>
                  <a:schemeClr val="dk1"/>
                </a:solidFill>
                <a:latin typeface="Book Antiqua"/>
                <a:ea typeface="Book Antiqua"/>
                <a:cs typeface="Book Antiqua"/>
                <a:sym typeface="Book Antiqua"/>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Shape 1166"/>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167" name="Shape 1167"/>
          <p:cNvSpPr txBox="1">
            <a:spLocks noGrp="1"/>
          </p:cNvSpPr>
          <p:nvPr>
            <p:ph type="body" idx="1"/>
          </p:nvPr>
        </p:nvSpPr>
        <p:spPr>
          <a:xfrm>
            <a:off x="152400" y="457200"/>
            <a:ext cx="9144000" cy="64008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sp>
        <p:nvSpPr>
          <p:cNvPr id="1168" name="Shape 1168"/>
          <p:cNvSpPr/>
          <p:nvPr/>
        </p:nvSpPr>
        <p:spPr>
          <a:xfrm>
            <a:off x="5867400" y="1295400"/>
            <a:ext cx="2590800" cy="304800"/>
          </a:xfrm>
          <a:prstGeom prst="roundRect">
            <a:avLst>
              <a:gd name="adj" fmla="val 16667"/>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Book Antiqua"/>
              <a:ea typeface="Book Antiqua"/>
              <a:cs typeface="Book Antiqua"/>
              <a:sym typeface="Book Antiqua"/>
            </a:endParaRPr>
          </a:p>
          <a:p>
            <a:pPr marL="0" marR="0" lvl="0" indent="0" algn="ctr" rtl="0">
              <a:spcBef>
                <a:spcPts val="0"/>
              </a:spcBef>
              <a:spcAft>
                <a:spcPts val="0"/>
              </a:spcAft>
              <a:buNone/>
            </a:pPr>
            <a:r>
              <a:rPr lang="en-US" sz="1800" b="1">
                <a:solidFill>
                  <a:schemeClr val="dk1"/>
                </a:solidFill>
                <a:latin typeface="Book Antiqua"/>
                <a:ea typeface="Book Antiqua"/>
                <a:cs typeface="Book Antiqua"/>
                <a:sym typeface="Book Antiqua"/>
              </a:rPr>
              <a:t>Frames (Real Address) )</a:t>
            </a:r>
            <a:endParaRPr sz="1800" b="1">
              <a:solidFill>
                <a:schemeClr val="dk1"/>
              </a:solidFill>
              <a:latin typeface="Book Antiqua"/>
              <a:ea typeface="Book Antiqua"/>
              <a:cs typeface="Book Antiqua"/>
              <a:sym typeface="Book Antiqua"/>
            </a:endParaRPr>
          </a:p>
        </p:txBody>
      </p:sp>
      <p:grpSp>
        <p:nvGrpSpPr>
          <p:cNvPr id="1169" name="Shape 1169"/>
          <p:cNvGrpSpPr/>
          <p:nvPr/>
        </p:nvGrpSpPr>
        <p:grpSpPr>
          <a:xfrm>
            <a:off x="304800" y="1295400"/>
            <a:ext cx="2743200" cy="5257800"/>
            <a:chOff x="304800" y="1295400"/>
            <a:chExt cx="2743200" cy="5257800"/>
          </a:xfrm>
        </p:grpSpPr>
        <p:sp>
          <p:nvSpPr>
            <p:cNvPr id="1170" name="Shape 1170"/>
            <p:cNvSpPr/>
            <p:nvPr/>
          </p:nvSpPr>
          <p:spPr>
            <a:xfrm>
              <a:off x="304800" y="1295400"/>
              <a:ext cx="2743200" cy="304800"/>
            </a:xfrm>
            <a:prstGeom prst="roundRect">
              <a:avLst>
                <a:gd name="adj" fmla="val 16667"/>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FFFF00"/>
                  </a:solidFill>
                  <a:latin typeface="Book Antiqua"/>
                  <a:ea typeface="Book Antiqua"/>
                  <a:cs typeface="Book Antiqua"/>
                  <a:sym typeface="Book Antiqua"/>
                </a:rPr>
                <a:t>Page(Virtual Address )</a:t>
              </a:r>
              <a:endParaRPr sz="1800" b="1">
                <a:solidFill>
                  <a:srgbClr val="FFFF00"/>
                </a:solidFill>
                <a:latin typeface="Book Antiqua"/>
                <a:ea typeface="Book Antiqua"/>
                <a:cs typeface="Book Antiqua"/>
                <a:sym typeface="Book Antiqua"/>
              </a:endParaRPr>
            </a:p>
          </p:txBody>
        </p:sp>
        <p:grpSp>
          <p:nvGrpSpPr>
            <p:cNvPr id="1171" name="Shape 1171"/>
            <p:cNvGrpSpPr/>
            <p:nvPr/>
          </p:nvGrpSpPr>
          <p:grpSpPr>
            <a:xfrm>
              <a:off x="1040876" y="1752600"/>
              <a:ext cx="1484722" cy="4800600"/>
              <a:chOff x="990600" y="1752600"/>
              <a:chExt cx="1371600" cy="4800600"/>
            </a:xfrm>
          </p:grpSpPr>
          <p:sp>
            <p:nvSpPr>
              <p:cNvPr id="1172" name="Shape 1172"/>
              <p:cNvSpPr/>
              <p:nvPr/>
            </p:nvSpPr>
            <p:spPr>
              <a:xfrm>
                <a:off x="990600" y="17526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73" name="Shape 1173"/>
              <p:cNvSpPr/>
              <p:nvPr/>
            </p:nvSpPr>
            <p:spPr>
              <a:xfrm>
                <a:off x="990600" y="22860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74" name="Shape 1174"/>
              <p:cNvSpPr/>
              <p:nvPr/>
            </p:nvSpPr>
            <p:spPr>
              <a:xfrm>
                <a:off x="990600" y="28194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75" name="Shape 1175"/>
              <p:cNvSpPr/>
              <p:nvPr/>
            </p:nvSpPr>
            <p:spPr>
              <a:xfrm>
                <a:off x="990600" y="33528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76" name="Shape 1176"/>
              <p:cNvSpPr/>
              <p:nvPr/>
            </p:nvSpPr>
            <p:spPr>
              <a:xfrm>
                <a:off x="990600" y="38862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77" name="Shape 1177"/>
              <p:cNvSpPr/>
              <p:nvPr/>
            </p:nvSpPr>
            <p:spPr>
              <a:xfrm>
                <a:off x="990600" y="44196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78" name="Shape 1178"/>
              <p:cNvSpPr/>
              <p:nvPr/>
            </p:nvSpPr>
            <p:spPr>
              <a:xfrm>
                <a:off x="990600" y="49530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79" name="Shape 1179"/>
              <p:cNvSpPr/>
              <p:nvPr/>
            </p:nvSpPr>
            <p:spPr>
              <a:xfrm>
                <a:off x="990600" y="54864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80" name="Shape 1180"/>
              <p:cNvSpPr/>
              <p:nvPr/>
            </p:nvSpPr>
            <p:spPr>
              <a:xfrm>
                <a:off x="990600" y="60198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grpSp>
          <p:nvGrpSpPr>
            <p:cNvPr id="1181" name="Shape 1181"/>
            <p:cNvGrpSpPr/>
            <p:nvPr/>
          </p:nvGrpSpPr>
          <p:grpSpPr>
            <a:xfrm>
              <a:off x="381000" y="1752600"/>
              <a:ext cx="577392" cy="4800600"/>
              <a:chOff x="990600" y="1752600"/>
              <a:chExt cx="1371600" cy="4800600"/>
            </a:xfrm>
          </p:grpSpPr>
          <p:sp>
            <p:nvSpPr>
              <p:cNvPr id="1182" name="Shape 1182"/>
              <p:cNvSpPr/>
              <p:nvPr/>
            </p:nvSpPr>
            <p:spPr>
              <a:xfrm>
                <a:off x="990600" y="17526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183" name="Shape 1183"/>
              <p:cNvSpPr/>
              <p:nvPr/>
            </p:nvSpPr>
            <p:spPr>
              <a:xfrm>
                <a:off x="990600" y="22860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1</a:t>
                </a:r>
                <a:endParaRPr sz="1800">
                  <a:solidFill>
                    <a:schemeClr val="lt1"/>
                  </a:solidFill>
                  <a:latin typeface="Century Schoolbook"/>
                  <a:ea typeface="Century Schoolbook"/>
                  <a:cs typeface="Century Schoolbook"/>
                  <a:sym typeface="Century Schoolbook"/>
                </a:endParaRPr>
              </a:p>
            </p:txBody>
          </p:sp>
          <p:sp>
            <p:nvSpPr>
              <p:cNvPr id="1184" name="Shape 1184"/>
              <p:cNvSpPr/>
              <p:nvPr/>
            </p:nvSpPr>
            <p:spPr>
              <a:xfrm>
                <a:off x="990600" y="28194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2</a:t>
                </a:r>
                <a:endParaRPr sz="1800">
                  <a:solidFill>
                    <a:schemeClr val="lt1"/>
                  </a:solidFill>
                  <a:latin typeface="Century Schoolbook"/>
                  <a:ea typeface="Century Schoolbook"/>
                  <a:cs typeface="Century Schoolbook"/>
                  <a:sym typeface="Century Schoolbook"/>
                </a:endParaRPr>
              </a:p>
            </p:txBody>
          </p:sp>
          <p:sp>
            <p:nvSpPr>
              <p:cNvPr id="1185" name="Shape 1185"/>
              <p:cNvSpPr/>
              <p:nvPr/>
            </p:nvSpPr>
            <p:spPr>
              <a:xfrm>
                <a:off x="990600" y="33528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3</a:t>
                </a:r>
                <a:endParaRPr sz="1800">
                  <a:solidFill>
                    <a:schemeClr val="lt1"/>
                  </a:solidFill>
                  <a:latin typeface="Century Schoolbook"/>
                  <a:ea typeface="Century Schoolbook"/>
                  <a:cs typeface="Century Schoolbook"/>
                  <a:sym typeface="Century Schoolbook"/>
                </a:endParaRPr>
              </a:p>
            </p:txBody>
          </p:sp>
          <p:sp>
            <p:nvSpPr>
              <p:cNvPr id="1186" name="Shape 1186"/>
              <p:cNvSpPr/>
              <p:nvPr/>
            </p:nvSpPr>
            <p:spPr>
              <a:xfrm>
                <a:off x="990600" y="38862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4</a:t>
                </a:r>
                <a:endParaRPr sz="1800">
                  <a:solidFill>
                    <a:schemeClr val="lt1"/>
                  </a:solidFill>
                  <a:latin typeface="Century Schoolbook"/>
                  <a:ea typeface="Century Schoolbook"/>
                  <a:cs typeface="Century Schoolbook"/>
                  <a:sym typeface="Century Schoolbook"/>
                </a:endParaRPr>
              </a:p>
            </p:txBody>
          </p:sp>
          <p:sp>
            <p:nvSpPr>
              <p:cNvPr id="1187" name="Shape 1187"/>
              <p:cNvSpPr/>
              <p:nvPr/>
            </p:nvSpPr>
            <p:spPr>
              <a:xfrm>
                <a:off x="990600" y="44196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5</a:t>
                </a:r>
                <a:endParaRPr sz="1800">
                  <a:solidFill>
                    <a:schemeClr val="lt1"/>
                  </a:solidFill>
                  <a:latin typeface="Century Schoolbook"/>
                  <a:ea typeface="Century Schoolbook"/>
                  <a:cs typeface="Century Schoolbook"/>
                  <a:sym typeface="Century Schoolbook"/>
                </a:endParaRPr>
              </a:p>
            </p:txBody>
          </p:sp>
          <p:sp>
            <p:nvSpPr>
              <p:cNvPr id="1188" name="Shape 1188"/>
              <p:cNvSpPr/>
              <p:nvPr/>
            </p:nvSpPr>
            <p:spPr>
              <a:xfrm>
                <a:off x="990600" y="49530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6</a:t>
                </a:r>
                <a:endParaRPr sz="1800">
                  <a:solidFill>
                    <a:schemeClr val="lt1"/>
                  </a:solidFill>
                  <a:latin typeface="Century Schoolbook"/>
                  <a:ea typeface="Century Schoolbook"/>
                  <a:cs typeface="Century Schoolbook"/>
                  <a:sym typeface="Century Schoolbook"/>
                </a:endParaRPr>
              </a:p>
            </p:txBody>
          </p:sp>
          <p:sp>
            <p:nvSpPr>
              <p:cNvPr id="1189" name="Shape 1189"/>
              <p:cNvSpPr/>
              <p:nvPr/>
            </p:nvSpPr>
            <p:spPr>
              <a:xfrm>
                <a:off x="990600" y="54864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90" name="Shape 1190"/>
              <p:cNvSpPr/>
              <p:nvPr/>
            </p:nvSpPr>
            <p:spPr>
              <a:xfrm>
                <a:off x="990600" y="60198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31</a:t>
                </a:r>
                <a:endParaRPr sz="1800">
                  <a:solidFill>
                    <a:schemeClr val="lt1"/>
                  </a:solidFill>
                  <a:latin typeface="Century Schoolbook"/>
                  <a:ea typeface="Century Schoolbook"/>
                  <a:cs typeface="Century Schoolbook"/>
                  <a:sym typeface="Century Schoolbook"/>
                </a:endParaRPr>
              </a:p>
            </p:txBody>
          </p:sp>
        </p:grpSp>
      </p:grpSp>
      <p:grpSp>
        <p:nvGrpSpPr>
          <p:cNvPr id="1191" name="Shape 1191"/>
          <p:cNvGrpSpPr/>
          <p:nvPr/>
        </p:nvGrpSpPr>
        <p:grpSpPr>
          <a:xfrm>
            <a:off x="3597897" y="4876800"/>
            <a:ext cx="1154784" cy="1600200"/>
            <a:chOff x="3124200" y="3200400"/>
            <a:chExt cx="1447800" cy="2133600"/>
          </a:xfrm>
        </p:grpSpPr>
        <p:sp>
          <p:nvSpPr>
            <p:cNvPr id="1192" name="Shape 1192"/>
            <p:cNvSpPr/>
            <p:nvPr/>
          </p:nvSpPr>
          <p:spPr>
            <a:xfrm>
              <a:off x="3581400" y="32004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5</a:t>
              </a:r>
              <a:endParaRPr sz="1800">
                <a:solidFill>
                  <a:schemeClr val="lt1"/>
                </a:solidFill>
                <a:latin typeface="Book Antiqua"/>
                <a:ea typeface="Book Antiqua"/>
                <a:cs typeface="Book Antiqua"/>
                <a:sym typeface="Book Antiqua"/>
              </a:endParaRPr>
            </a:p>
          </p:txBody>
        </p:sp>
        <p:sp>
          <p:nvSpPr>
            <p:cNvPr id="1193" name="Shape 1193"/>
            <p:cNvSpPr/>
            <p:nvPr/>
          </p:nvSpPr>
          <p:spPr>
            <a:xfrm>
              <a:off x="3581400" y="37338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a:t>
              </a:r>
              <a:endParaRPr/>
            </a:p>
          </p:txBody>
        </p:sp>
        <p:sp>
          <p:nvSpPr>
            <p:cNvPr id="1194" name="Shape 1194"/>
            <p:cNvSpPr/>
            <p:nvPr/>
          </p:nvSpPr>
          <p:spPr>
            <a:xfrm>
              <a:off x="3581400" y="42672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2</a:t>
              </a:r>
              <a:endParaRPr/>
            </a:p>
          </p:txBody>
        </p:sp>
        <p:sp>
          <p:nvSpPr>
            <p:cNvPr id="1195" name="Shape 1195"/>
            <p:cNvSpPr/>
            <p:nvPr/>
          </p:nvSpPr>
          <p:spPr>
            <a:xfrm>
              <a:off x="3581400" y="48006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4</a:t>
              </a:r>
              <a:endParaRPr/>
            </a:p>
          </p:txBody>
        </p:sp>
        <p:sp>
          <p:nvSpPr>
            <p:cNvPr id="1196" name="Shape 1196"/>
            <p:cNvSpPr/>
            <p:nvPr/>
          </p:nvSpPr>
          <p:spPr>
            <a:xfrm>
              <a:off x="3124200" y="32004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197" name="Shape 1197"/>
            <p:cNvSpPr/>
            <p:nvPr/>
          </p:nvSpPr>
          <p:spPr>
            <a:xfrm>
              <a:off x="3124200" y="37338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1</a:t>
              </a:r>
              <a:endParaRPr/>
            </a:p>
          </p:txBody>
        </p:sp>
        <p:sp>
          <p:nvSpPr>
            <p:cNvPr id="1198" name="Shape 1198"/>
            <p:cNvSpPr/>
            <p:nvPr/>
          </p:nvSpPr>
          <p:spPr>
            <a:xfrm>
              <a:off x="3124200" y="42672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2</a:t>
              </a:r>
              <a:endParaRPr/>
            </a:p>
          </p:txBody>
        </p:sp>
        <p:sp>
          <p:nvSpPr>
            <p:cNvPr id="1199" name="Shape 1199"/>
            <p:cNvSpPr/>
            <p:nvPr/>
          </p:nvSpPr>
          <p:spPr>
            <a:xfrm>
              <a:off x="3124200" y="48006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3</a:t>
              </a:r>
              <a:endParaRPr/>
            </a:p>
          </p:txBody>
        </p:sp>
      </p:grpSp>
      <p:sp>
        <p:nvSpPr>
          <p:cNvPr id="1200" name="Shape 1200"/>
          <p:cNvSpPr/>
          <p:nvPr/>
        </p:nvSpPr>
        <p:spPr>
          <a:xfrm>
            <a:off x="3680381" y="4495800"/>
            <a:ext cx="1649691" cy="304800"/>
          </a:xfrm>
          <a:prstGeom prst="roundRect">
            <a:avLst>
              <a:gd name="adj" fmla="val 16667"/>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a:ea typeface="Book Antiqua"/>
                <a:cs typeface="Book Antiqua"/>
                <a:sym typeface="Book Antiqua"/>
              </a:rPr>
              <a:t>Page Table</a:t>
            </a:r>
            <a:endParaRPr sz="1800" b="1">
              <a:solidFill>
                <a:schemeClr val="dk1"/>
              </a:solidFill>
              <a:latin typeface="Book Antiqua"/>
              <a:ea typeface="Book Antiqua"/>
              <a:cs typeface="Book Antiqua"/>
              <a:sym typeface="Book Antiqua"/>
            </a:endParaRPr>
          </a:p>
        </p:txBody>
      </p:sp>
      <p:grpSp>
        <p:nvGrpSpPr>
          <p:cNvPr id="1201" name="Shape 1201"/>
          <p:cNvGrpSpPr/>
          <p:nvPr/>
        </p:nvGrpSpPr>
        <p:grpSpPr>
          <a:xfrm>
            <a:off x="6484856" y="1752600"/>
            <a:ext cx="1484722" cy="4800600"/>
            <a:chOff x="6484856" y="1752600"/>
            <a:chExt cx="1484722" cy="4800600"/>
          </a:xfrm>
        </p:grpSpPr>
        <p:sp>
          <p:nvSpPr>
            <p:cNvPr id="1202" name="Shape 1202"/>
            <p:cNvSpPr/>
            <p:nvPr/>
          </p:nvSpPr>
          <p:spPr>
            <a:xfrm>
              <a:off x="6484856" y="17526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03" name="Shape 1203"/>
            <p:cNvSpPr/>
            <p:nvPr/>
          </p:nvSpPr>
          <p:spPr>
            <a:xfrm>
              <a:off x="6484856" y="22860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04" name="Shape 1204"/>
            <p:cNvSpPr/>
            <p:nvPr/>
          </p:nvSpPr>
          <p:spPr>
            <a:xfrm>
              <a:off x="6484856" y="28194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05" name="Shape 1205"/>
            <p:cNvSpPr/>
            <p:nvPr/>
          </p:nvSpPr>
          <p:spPr>
            <a:xfrm>
              <a:off x="6484856" y="33528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06" name="Shape 1206"/>
            <p:cNvSpPr/>
            <p:nvPr/>
          </p:nvSpPr>
          <p:spPr>
            <a:xfrm>
              <a:off x="6484856" y="38862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07" name="Shape 1207"/>
            <p:cNvSpPr/>
            <p:nvPr/>
          </p:nvSpPr>
          <p:spPr>
            <a:xfrm>
              <a:off x="6484856" y="44196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08" name="Shape 1208"/>
            <p:cNvSpPr/>
            <p:nvPr/>
          </p:nvSpPr>
          <p:spPr>
            <a:xfrm>
              <a:off x="6484856" y="49530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09" name="Shape 1209"/>
            <p:cNvSpPr/>
            <p:nvPr/>
          </p:nvSpPr>
          <p:spPr>
            <a:xfrm>
              <a:off x="6484856" y="54864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10" name="Shape 1210"/>
            <p:cNvSpPr/>
            <p:nvPr/>
          </p:nvSpPr>
          <p:spPr>
            <a:xfrm>
              <a:off x="6484856" y="60198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cxnSp>
        <p:nvCxnSpPr>
          <p:cNvPr id="1211" name="Shape 1211"/>
          <p:cNvCxnSpPr/>
          <p:nvPr/>
        </p:nvCxnSpPr>
        <p:spPr>
          <a:xfrm>
            <a:off x="2278144" y="1981200"/>
            <a:ext cx="4619134" cy="2819400"/>
          </a:xfrm>
          <a:prstGeom prst="straightConnector1">
            <a:avLst/>
          </a:prstGeom>
          <a:noFill/>
          <a:ln w="76200" cap="flat" cmpd="sng">
            <a:solidFill>
              <a:srgbClr val="FFFF66"/>
            </a:solidFill>
            <a:prstDash val="solid"/>
            <a:round/>
            <a:headEnd type="none" w="sm" len="sm"/>
            <a:tailEnd type="stealth" w="med" len="med"/>
          </a:ln>
        </p:spPr>
      </p:cxnSp>
      <p:cxnSp>
        <p:nvCxnSpPr>
          <p:cNvPr id="1212" name="Shape 1212"/>
          <p:cNvCxnSpPr/>
          <p:nvPr/>
        </p:nvCxnSpPr>
        <p:spPr>
          <a:xfrm rot="10800000" flipH="1">
            <a:off x="2278144" y="1981200"/>
            <a:ext cx="4701619" cy="609600"/>
          </a:xfrm>
          <a:prstGeom prst="straightConnector1">
            <a:avLst/>
          </a:prstGeom>
          <a:noFill/>
          <a:ln w="76200" cap="flat" cmpd="sng">
            <a:solidFill>
              <a:srgbClr val="FFFF66"/>
            </a:solidFill>
            <a:prstDash val="solid"/>
            <a:round/>
            <a:headEnd type="none" w="sm" len="sm"/>
            <a:tailEnd type="stealth" w="med" len="med"/>
          </a:ln>
        </p:spPr>
      </p:cxnSp>
      <p:cxnSp>
        <p:nvCxnSpPr>
          <p:cNvPr id="1213" name="Shape 1213"/>
          <p:cNvCxnSpPr/>
          <p:nvPr/>
        </p:nvCxnSpPr>
        <p:spPr>
          <a:xfrm>
            <a:off x="2195660" y="3048000"/>
            <a:ext cx="4701619" cy="1588"/>
          </a:xfrm>
          <a:prstGeom prst="straightConnector1">
            <a:avLst/>
          </a:prstGeom>
          <a:noFill/>
          <a:ln w="76200" cap="flat" cmpd="sng">
            <a:solidFill>
              <a:srgbClr val="FFFF66"/>
            </a:solidFill>
            <a:prstDash val="solid"/>
            <a:round/>
            <a:headEnd type="none" w="sm" len="sm"/>
            <a:tailEnd type="stealth" w="med" len="med"/>
          </a:ln>
        </p:spPr>
      </p:cxnSp>
      <p:cxnSp>
        <p:nvCxnSpPr>
          <p:cNvPr id="1214" name="Shape 1214"/>
          <p:cNvCxnSpPr/>
          <p:nvPr/>
        </p:nvCxnSpPr>
        <p:spPr>
          <a:xfrm>
            <a:off x="2195660" y="3581400"/>
            <a:ext cx="4701619" cy="533400"/>
          </a:xfrm>
          <a:prstGeom prst="straightConnector1">
            <a:avLst/>
          </a:prstGeom>
          <a:noFill/>
          <a:ln w="76200" cap="flat" cmpd="sng">
            <a:solidFill>
              <a:srgbClr val="FFFF66"/>
            </a:solidFill>
            <a:prstDash val="solid"/>
            <a:round/>
            <a:headEnd type="none" w="sm" len="sm"/>
            <a:tailEnd type="stealth" w="med" len="med"/>
          </a:ln>
        </p:spPr>
      </p:cxnSp>
      <p:grpSp>
        <p:nvGrpSpPr>
          <p:cNvPr id="1215" name="Shape 1215"/>
          <p:cNvGrpSpPr/>
          <p:nvPr/>
        </p:nvGrpSpPr>
        <p:grpSpPr>
          <a:xfrm>
            <a:off x="4752680" y="4876800"/>
            <a:ext cx="907330" cy="1600200"/>
            <a:chOff x="3124200" y="3200400"/>
            <a:chExt cx="1447800" cy="2133600"/>
          </a:xfrm>
        </p:grpSpPr>
        <p:sp>
          <p:nvSpPr>
            <p:cNvPr id="1216" name="Shape 1216"/>
            <p:cNvSpPr/>
            <p:nvPr/>
          </p:nvSpPr>
          <p:spPr>
            <a:xfrm>
              <a:off x="3581400" y="32004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v</a:t>
              </a:r>
              <a:endParaRPr sz="1800">
                <a:solidFill>
                  <a:schemeClr val="lt1"/>
                </a:solidFill>
                <a:latin typeface="Book Antiqua"/>
                <a:ea typeface="Book Antiqua"/>
                <a:cs typeface="Book Antiqua"/>
                <a:sym typeface="Book Antiqua"/>
              </a:endParaRPr>
            </a:p>
          </p:txBody>
        </p:sp>
        <p:sp>
          <p:nvSpPr>
            <p:cNvPr id="1217" name="Shape 1217"/>
            <p:cNvSpPr/>
            <p:nvPr/>
          </p:nvSpPr>
          <p:spPr>
            <a:xfrm>
              <a:off x="3581400" y="37338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v</a:t>
              </a:r>
              <a:endParaRPr/>
            </a:p>
          </p:txBody>
        </p:sp>
        <p:sp>
          <p:nvSpPr>
            <p:cNvPr id="1218" name="Shape 1218"/>
            <p:cNvSpPr/>
            <p:nvPr/>
          </p:nvSpPr>
          <p:spPr>
            <a:xfrm>
              <a:off x="3581400" y="42672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v</a:t>
              </a:r>
              <a:endParaRPr/>
            </a:p>
          </p:txBody>
        </p:sp>
        <p:sp>
          <p:nvSpPr>
            <p:cNvPr id="1219" name="Shape 1219"/>
            <p:cNvSpPr/>
            <p:nvPr/>
          </p:nvSpPr>
          <p:spPr>
            <a:xfrm>
              <a:off x="3581400" y="48006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v</a:t>
              </a:r>
              <a:endParaRPr/>
            </a:p>
          </p:txBody>
        </p:sp>
        <p:sp>
          <p:nvSpPr>
            <p:cNvPr id="1220" name="Shape 1220"/>
            <p:cNvSpPr/>
            <p:nvPr/>
          </p:nvSpPr>
          <p:spPr>
            <a:xfrm>
              <a:off x="3124200" y="32004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221" name="Shape 1221"/>
            <p:cNvSpPr/>
            <p:nvPr/>
          </p:nvSpPr>
          <p:spPr>
            <a:xfrm>
              <a:off x="3124200" y="37338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1</a:t>
              </a:r>
              <a:endParaRPr/>
            </a:p>
          </p:txBody>
        </p:sp>
        <p:sp>
          <p:nvSpPr>
            <p:cNvPr id="1222" name="Shape 1222"/>
            <p:cNvSpPr/>
            <p:nvPr/>
          </p:nvSpPr>
          <p:spPr>
            <a:xfrm>
              <a:off x="3124200" y="42672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1</a:t>
              </a:r>
              <a:endParaRPr/>
            </a:p>
          </p:txBody>
        </p:sp>
        <p:sp>
          <p:nvSpPr>
            <p:cNvPr id="1223" name="Shape 1223"/>
            <p:cNvSpPr/>
            <p:nvPr/>
          </p:nvSpPr>
          <p:spPr>
            <a:xfrm>
              <a:off x="3124200" y="48006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a:t>
              </a:r>
              <a:endParaRPr/>
            </a:p>
          </p:txBody>
        </p:sp>
      </p:grpSp>
      <p:grpSp>
        <p:nvGrpSpPr>
          <p:cNvPr id="1224" name="Shape 1224"/>
          <p:cNvGrpSpPr/>
          <p:nvPr/>
        </p:nvGrpSpPr>
        <p:grpSpPr>
          <a:xfrm>
            <a:off x="8077200" y="1752600"/>
            <a:ext cx="577392" cy="4800600"/>
            <a:chOff x="990600" y="1752600"/>
            <a:chExt cx="1371600" cy="4800600"/>
          </a:xfrm>
        </p:grpSpPr>
        <p:sp>
          <p:nvSpPr>
            <p:cNvPr id="1225" name="Shape 1225"/>
            <p:cNvSpPr/>
            <p:nvPr/>
          </p:nvSpPr>
          <p:spPr>
            <a:xfrm>
              <a:off x="990600" y="17526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226" name="Shape 1226"/>
            <p:cNvSpPr/>
            <p:nvPr/>
          </p:nvSpPr>
          <p:spPr>
            <a:xfrm>
              <a:off x="990600" y="22860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1</a:t>
              </a:r>
              <a:endParaRPr sz="1800">
                <a:solidFill>
                  <a:schemeClr val="lt1"/>
                </a:solidFill>
                <a:latin typeface="Century Schoolbook"/>
                <a:ea typeface="Century Schoolbook"/>
                <a:cs typeface="Century Schoolbook"/>
                <a:sym typeface="Century Schoolbook"/>
              </a:endParaRPr>
            </a:p>
          </p:txBody>
        </p:sp>
        <p:sp>
          <p:nvSpPr>
            <p:cNvPr id="1227" name="Shape 1227"/>
            <p:cNvSpPr/>
            <p:nvPr/>
          </p:nvSpPr>
          <p:spPr>
            <a:xfrm>
              <a:off x="990600" y="28194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2</a:t>
              </a:r>
              <a:endParaRPr sz="1800">
                <a:solidFill>
                  <a:schemeClr val="lt1"/>
                </a:solidFill>
                <a:latin typeface="Century Schoolbook"/>
                <a:ea typeface="Century Schoolbook"/>
                <a:cs typeface="Century Schoolbook"/>
                <a:sym typeface="Century Schoolbook"/>
              </a:endParaRPr>
            </a:p>
          </p:txBody>
        </p:sp>
        <p:sp>
          <p:nvSpPr>
            <p:cNvPr id="1228" name="Shape 1228"/>
            <p:cNvSpPr/>
            <p:nvPr/>
          </p:nvSpPr>
          <p:spPr>
            <a:xfrm>
              <a:off x="990600" y="33528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3</a:t>
              </a:r>
              <a:endParaRPr sz="1800">
                <a:solidFill>
                  <a:schemeClr val="lt1"/>
                </a:solidFill>
                <a:latin typeface="Century Schoolbook"/>
                <a:ea typeface="Century Schoolbook"/>
                <a:cs typeface="Century Schoolbook"/>
                <a:sym typeface="Century Schoolbook"/>
              </a:endParaRPr>
            </a:p>
          </p:txBody>
        </p:sp>
        <p:sp>
          <p:nvSpPr>
            <p:cNvPr id="1229" name="Shape 1229"/>
            <p:cNvSpPr/>
            <p:nvPr/>
          </p:nvSpPr>
          <p:spPr>
            <a:xfrm>
              <a:off x="990600" y="38862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4</a:t>
              </a:r>
              <a:endParaRPr sz="1800">
                <a:solidFill>
                  <a:schemeClr val="lt1"/>
                </a:solidFill>
                <a:latin typeface="Century Schoolbook"/>
                <a:ea typeface="Century Schoolbook"/>
                <a:cs typeface="Century Schoolbook"/>
                <a:sym typeface="Century Schoolbook"/>
              </a:endParaRPr>
            </a:p>
          </p:txBody>
        </p:sp>
        <p:sp>
          <p:nvSpPr>
            <p:cNvPr id="1230" name="Shape 1230"/>
            <p:cNvSpPr/>
            <p:nvPr/>
          </p:nvSpPr>
          <p:spPr>
            <a:xfrm>
              <a:off x="990600" y="44196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5</a:t>
              </a:r>
              <a:endParaRPr sz="1800">
                <a:solidFill>
                  <a:schemeClr val="lt1"/>
                </a:solidFill>
                <a:latin typeface="Century Schoolbook"/>
                <a:ea typeface="Century Schoolbook"/>
                <a:cs typeface="Century Schoolbook"/>
                <a:sym typeface="Century Schoolbook"/>
              </a:endParaRPr>
            </a:p>
          </p:txBody>
        </p:sp>
        <p:sp>
          <p:nvSpPr>
            <p:cNvPr id="1231" name="Shape 1231"/>
            <p:cNvSpPr/>
            <p:nvPr/>
          </p:nvSpPr>
          <p:spPr>
            <a:xfrm>
              <a:off x="990600" y="49530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6</a:t>
              </a:r>
              <a:endParaRPr sz="1800">
                <a:solidFill>
                  <a:schemeClr val="lt1"/>
                </a:solidFill>
                <a:latin typeface="Century Schoolbook"/>
                <a:ea typeface="Century Schoolbook"/>
                <a:cs typeface="Century Schoolbook"/>
                <a:sym typeface="Century Schoolbook"/>
              </a:endParaRPr>
            </a:p>
          </p:txBody>
        </p:sp>
        <p:sp>
          <p:nvSpPr>
            <p:cNvPr id="1232" name="Shape 1232"/>
            <p:cNvSpPr/>
            <p:nvPr/>
          </p:nvSpPr>
          <p:spPr>
            <a:xfrm>
              <a:off x="990600" y="54864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33" name="Shape 1233"/>
            <p:cNvSpPr/>
            <p:nvPr/>
          </p:nvSpPr>
          <p:spPr>
            <a:xfrm>
              <a:off x="990600" y="60198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31</a:t>
              </a:r>
              <a:endParaRPr sz="1800">
                <a:solidFill>
                  <a:schemeClr val="lt1"/>
                </a:solidFill>
                <a:latin typeface="Century Schoolbook"/>
                <a:ea typeface="Century Schoolbook"/>
                <a:cs typeface="Century Schoolbook"/>
                <a:sym typeface="Century Schoolbook"/>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Shape 1238"/>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239" name="Shape 1239"/>
          <p:cNvSpPr txBox="1">
            <a:spLocks noGrp="1"/>
          </p:cNvSpPr>
          <p:nvPr>
            <p:ph type="body" idx="1"/>
          </p:nvPr>
        </p:nvSpPr>
        <p:spPr>
          <a:xfrm>
            <a:off x="152400" y="457200"/>
            <a:ext cx="9144000" cy="64008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Virtual Address translation for 1025 is shown here</a:t>
            </a:r>
            <a:endParaRPr/>
          </a:p>
          <a:p>
            <a:pPr marL="274320" marR="0" lvl="0" indent="-274320" algn="l" rtl="0">
              <a:spcBef>
                <a:spcPts val="6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grpSp>
        <p:nvGrpSpPr>
          <p:cNvPr id="1240" name="Shape 1240"/>
          <p:cNvGrpSpPr/>
          <p:nvPr/>
        </p:nvGrpSpPr>
        <p:grpSpPr>
          <a:xfrm>
            <a:off x="304800" y="2362200"/>
            <a:ext cx="2743200" cy="4191000"/>
            <a:chOff x="304800" y="1295400"/>
            <a:chExt cx="2743200" cy="5257800"/>
          </a:xfrm>
        </p:grpSpPr>
        <p:sp>
          <p:nvSpPr>
            <p:cNvPr id="1241" name="Shape 1241"/>
            <p:cNvSpPr/>
            <p:nvPr/>
          </p:nvSpPr>
          <p:spPr>
            <a:xfrm>
              <a:off x="304800" y="1295400"/>
              <a:ext cx="2743200" cy="304800"/>
            </a:xfrm>
            <a:prstGeom prst="roundRect">
              <a:avLst>
                <a:gd name="adj" fmla="val 16667"/>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FFFF00"/>
                  </a:solidFill>
                  <a:latin typeface="Book Antiqua"/>
                  <a:ea typeface="Book Antiqua"/>
                  <a:cs typeface="Book Antiqua"/>
                  <a:sym typeface="Book Antiqua"/>
                </a:rPr>
                <a:t>Page(Virtual Address )</a:t>
              </a:r>
              <a:endParaRPr sz="1800" b="1">
                <a:solidFill>
                  <a:srgbClr val="FFFF00"/>
                </a:solidFill>
                <a:latin typeface="Book Antiqua"/>
                <a:ea typeface="Book Antiqua"/>
                <a:cs typeface="Book Antiqua"/>
                <a:sym typeface="Book Antiqua"/>
              </a:endParaRPr>
            </a:p>
          </p:txBody>
        </p:sp>
        <p:grpSp>
          <p:nvGrpSpPr>
            <p:cNvPr id="1242" name="Shape 1242"/>
            <p:cNvGrpSpPr/>
            <p:nvPr/>
          </p:nvGrpSpPr>
          <p:grpSpPr>
            <a:xfrm>
              <a:off x="1040876" y="1752600"/>
              <a:ext cx="1484722" cy="4800600"/>
              <a:chOff x="990600" y="1752600"/>
              <a:chExt cx="1371600" cy="4800600"/>
            </a:xfrm>
          </p:grpSpPr>
          <p:sp>
            <p:nvSpPr>
              <p:cNvPr id="1243" name="Shape 1243"/>
              <p:cNvSpPr/>
              <p:nvPr/>
            </p:nvSpPr>
            <p:spPr>
              <a:xfrm>
                <a:off x="990600" y="17526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44" name="Shape 1244"/>
              <p:cNvSpPr/>
              <p:nvPr/>
            </p:nvSpPr>
            <p:spPr>
              <a:xfrm>
                <a:off x="990600" y="22860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45" name="Shape 1245"/>
              <p:cNvSpPr/>
              <p:nvPr/>
            </p:nvSpPr>
            <p:spPr>
              <a:xfrm>
                <a:off x="990600" y="28194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46" name="Shape 1246"/>
              <p:cNvSpPr/>
              <p:nvPr/>
            </p:nvSpPr>
            <p:spPr>
              <a:xfrm>
                <a:off x="990600" y="33528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47" name="Shape 1247"/>
              <p:cNvSpPr/>
              <p:nvPr/>
            </p:nvSpPr>
            <p:spPr>
              <a:xfrm>
                <a:off x="990600" y="38862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48" name="Shape 1248"/>
              <p:cNvSpPr/>
              <p:nvPr/>
            </p:nvSpPr>
            <p:spPr>
              <a:xfrm>
                <a:off x="990600" y="44196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49" name="Shape 1249"/>
              <p:cNvSpPr/>
              <p:nvPr/>
            </p:nvSpPr>
            <p:spPr>
              <a:xfrm>
                <a:off x="990600" y="49530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50" name="Shape 1250"/>
              <p:cNvSpPr/>
              <p:nvPr/>
            </p:nvSpPr>
            <p:spPr>
              <a:xfrm>
                <a:off x="990600" y="54864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51" name="Shape 1251"/>
              <p:cNvSpPr/>
              <p:nvPr/>
            </p:nvSpPr>
            <p:spPr>
              <a:xfrm>
                <a:off x="990600" y="60198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grpSp>
          <p:nvGrpSpPr>
            <p:cNvPr id="1252" name="Shape 1252"/>
            <p:cNvGrpSpPr/>
            <p:nvPr/>
          </p:nvGrpSpPr>
          <p:grpSpPr>
            <a:xfrm>
              <a:off x="381000" y="1752600"/>
              <a:ext cx="577392" cy="4800600"/>
              <a:chOff x="990600" y="1752600"/>
              <a:chExt cx="1371600" cy="4800600"/>
            </a:xfrm>
          </p:grpSpPr>
          <p:sp>
            <p:nvSpPr>
              <p:cNvPr id="1253" name="Shape 1253"/>
              <p:cNvSpPr/>
              <p:nvPr/>
            </p:nvSpPr>
            <p:spPr>
              <a:xfrm>
                <a:off x="990600" y="17526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254" name="Shape 1254"/>
              <p:cNvSpPr/>
              <p:nvPr/>
            </p:nvSpPr>
            <p:spPr>
              <a:xfrm>
                <a:off x="990600" y="22860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1</a:t>
                </a:r>
                <a:endParaRPr sz="1800">
                  <a:solidFill>
                    <a:schemeClr val="lt1"/>
                  </a:solidFill>
                  <a:latin typeface="Century Schoolbook"/>
                  <a:ea typeface="Century Schoolbook"/>
                  <a:cs typeface="Century Schoolbook"/>
                  <a:sym typeface="Century Schoolbook"/>
                </a:endParaRPr>
              </a:p>
            </p:txBody>
          </p:sp>
          <p:sp>
            <p:nvSpPr>
              <p:cNvPr id="1255" name="Shape 1255"/>
              <p:cNvSpPr/>
              <p:nvPr/>
            </p:nvSpPr>
            <p:spPr>
              <a:xfrm>
                <a:off x="990600" y="28194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2</a:t>
                </a:r>
                <a:endParaRPr sz="1800">
                  <a:solidFill>
                    <a:schemeClr val="lt1"/>
                  </a:solidFill>
                  <a:latin typeface="Century Schoolbook"/>
                  <a:ea typeface="Century Schoolbook"/>
                  <a:cs typeface="Century Schoolbook"/>
                  <a:sym typeface="Century Schoolbook"/>
                </a:endParaRPr>
              </a:p>
            </p:txBody>
          </p:sp>
          <p:sp>
            <p:nvSpPr>
              <p:cNvPr id="1256" name="Shape 1256"/>
              <p:cNvSpPr/>
              <p:nvPr/>
            </p:nvSpPr>
            <p:spPr>
              <a:xfrm>
                <a:off x="990600" y="33528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3</a:t>
                </a:r>
                <a:endParaRPr sz="1800">
                  <a:solidFill>
                    <a:schemeClr val="lt1"/>
                  </a:solidFill>
                  <a:latin typeface="Century Schoolbook"/>
                  <a:ea typeface="Century Schoolbook"/>
                  <a:cs typeface="Century Schoolbook"/>
                  <a:sym typeface="Century Schoolbook"/>
                </a:endParaRPr>
              </a:p>
            </p:txBody>
          </p:sp>
          <p:sp>
            <p:nvSpPr>
              <p:cNvPr id="1257" name="Shape 1257"/>
              <p:cNvSpPr/>
              <p:nvPr/>
            </p:nvSpPr>
            <p:spPr>
              <a:xfrm>
                <a:off x="990600" y="38862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4</a:t>
                </a:r>
                <a:endParaRPr sz="1800">
                  <a:solidFill>
                    <a:schemeClr val="lt1"/>
                  </a:solidFill>
                  <a:latin typeface="Century Schoolbook"/>
                  <a:ea typeface="Century Schoolbook"/>
                  <a:cs typeface="Century Schoolbook"/>
                  <a:sym typeface="Century Schoolbook"/>
                </a:endParaRPr>
              </a:p>
            </p:txBody>
          </p:sp>
          <p:sp>
            <p:nvSpPr>
              <p:cNvPr id="1258" name="Shape 1258"/>
              <p:cNvSpPr/>
              <p:nvPr/>
            </p:nvSpPr>
            <p:spPr>
              <a:xfrm>
                <a:off x="990600" y="44196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5</a:t>
                </a:r>
                <a:endParaRPr sz="1800">
                  <a:solidFill>
                    <a:schemeClr val="lt1"/>
                  </a:solidFill>
                  <a:latin typeface="Century Schoolbook"/>
                  <a:ea typeface="Century Schoolbook"/>
                  <a:cs typeface="Century Schoolbook"/>
                  <a:sym typeface="Century Schoolbook"/>
                </a:endParaRPr>
              </a:p>
            </p:txBody>
          </p:sp>
          <p:sp>
            <p:nvSpPr>
              <p:cNvPr id="1259" name="Shape 1259"/>
              <p:cNvSpPr/>
              <p:nvPr/>
            </p:nvSpPr>
            <p:spPr>
              <a:xfrm>
                <a:off x="990600" y="49530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6</a:t>
                </a:r>
                <a:endParaRPr sz="1800">
                  <a:solidFill>
                    <a:schemeClr val="lt1"/>
                  </a:solidFill>
                  <a:latin typeface="Century Schoolbook"/>
                  <a:ea typeface="Century Schoolbook"/>
                  <a:cs typeface="Century Schoolbook"/>
                  <a:sym typeface="Century Schoolbook"/>
                </a:endParaRPr>
              </a:p>
            </p:txBody>
          </p:sp>
          <p:sp>
            <p:nvSpPr>
              <p:cNvPr id="1260" name="Shape 1260"/>
              <p:cNvSpPr/>
              <p:nvPr/>
            </p:nvSpPr>
            <p:spPr>
              <a:xfrm>
                <a:off x="990600" y="54864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a:t>
                </a:r>
                <a:endParaRPr sz="1800">
                  <a:solidFill>
                    <a:schemeClr val="lt1"/>
                  </a:solidFill>
                  <a:latin typeface="Century Schoolbook"/>
                  <a:ea typeface="Century Schoolbook"/>
                  <a:cs typeface="Century Schoolbook"/>
                  <a:sym typeface="Century Schoolbook"/>
                </a:endParaRPr>
              </a:p>
            </p:txBody>
          </p:sp>
          <p:sp>
            <p:nvSpPr>
              <p:cNvPr id="1261" name="Shape 1261"/>
              <p:cNvSpPr/>
              <p:nvPr/>
            </p:nvSpPr>
            <p:spPr>
              <a:xfrm>
                <a:off x="990600" y="6019800"/>
                <a:ext cx="1371600" cy="533400"/>
              </a:xfrm>
              <a:prstGeom prst="rect">
                <a:avLst/>
              </a:prstGeom>
              <a:solidFill>
                <a:srgbClr val="580852"/>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31</a:t>
                </a:r>
                <a:endParaRPr sz="1800">
                  <a:solidFill>
                    <a:schemeClr val="lt1"/>
                  </a:solidFill>
                  <a:latin typeface="Century Schoolbook"/>
                  <a:ea typeface="Century Schoolbook"/>
                  <a:cs typeface="Century Schoolbook"/>
                  <a:sym typeface="Century Schoolbook"/>
                </a:endParaRPr>
              </a:p>
            </p:txBody>
          </p:sp>
        </p:grpSp>
      </p:grpSp>
      <p:grpSp>
        <p:nvGrpSpPr>
          <p:cNvPr id="1262" name="Shape 1262"/>
          <p:cNvGrpSpPr/>
          <p:nvPr/>
        </p:nvGrpSpPr>
        <p:grpSpPr>
          <a:xfrm>
            <a:off x="3597897" y="4495800"/>
            <a:ext cx="2062113" cy="1981200"/>
            <a:chOff x="3597897" y="4495800"/>
            <a:chExt cx="2062113" cy="1981200"/>
          </a:xfrm>
        </p:grpSpPr>
        <p:grpSp>
          <p:nvGrpSpPr>
            <p:cNvPr id="1263" name="Shape 1263"/>
            <p:cNvGrpSpPr/>
            <p:nvPr/>
          </p:nvGrpSpPr>
          <p:grpSpPr>
            <a:xfrm>
              <a:off x="3597897" y="4876800"/>
              <a:ext cx="1154784" cy="1600200"/>
              <a:chOff x="3124200" y="3200400"/>
              <a:chExt cx="1447800" cy="2133600"/>
            </a:xfrm>
          </p:grpSpPr>
          <p:sp>
            <p:nvSpPr>
              <p:cNvPr id="1264" name="Shape 1264"/>
              <p:cNvSpPr/>
              <p:nvPr/>
            </p:nvSpPr>
            <p:spPr>
              <a:xfrm>
                <a:off x="3581400" y="32004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5</a:t>
                </a:r>
                <a:endParaRPr sz="1800">
                  <a:solidFill>
                    <a:schemeClr val="lt1"/>
                  </a:solidFill>
                  <a:latin typeface="Book Antiqua"/>
                  <a:ea typeface="Book Antiqua"/>
                  <a:cs typeface="Book Antiqua"/>
                  <a:sym typeface="Book Antiqua"/>
                </a:endParaRPr>
              </a:p>
            </p:txBody>
          </p:sp>
          <p:sp>
            <p:nvSpPr>
              <p:cNvPr id="1265" name="Shape 1265"/>
              <p:cNvSpPr/>
              <p:nvPr/>
            </p:nvSpPr>
            <p:spPr>
              <a:xfrm>
                <a:off x="3581400" y="37338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a:t>
                </a:r>
                <a:endParaRPr/>
              </a:p>
            </p:txBody>
          </p:sp>
          <p:sp>
            <p:nvSpPr>
              <p:cNvPr id="1266" name="Shape 1266"/>
              <p:cNvSpPr/>
              <p:nvPr/>
            </p:nvSpPr>
            <p:spPr>
              <a:xfrm>
                <a:off x="3581400" y="42672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2</a:t>
                </a:r>
                <a:endParaRPr/>
              </a:p>
            </p:txBody>
          </p:sp>
          <p:sp>
            <p:nvSpPr>
              <p:cNvPr id="1267" name="Shape 1267"/>
              <p:cNvSpPr/>
              <p:nvPr/>
            </p:nvSpPr>
            <p:spPr>
              <a:xfrm>
                <a:off x="3581400" y="48006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4</a:t>
                </a:r>
                <a:endParaRPr/>
              </a:p>
            </p:txBody>
          </p:sp>
          <p:sp>
            <p:nvSpPr>
              <p:cNvPr id="1268" name="Shape 1268"/>
              <p:cNvSpPr/>
              <p:nvPr/>
            </p:nvSpPr>
            <p:spPr>
              <a:xfrm>
                <a:off x="3124200" y="32004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269" name="Shape 1269"/>
              <p:cNvSpPr/>
              <p:nvPr/>
            </p:nvSpPr>
            <p:spPr>
              <a:xfrm>
                <a:off x="3124200" y="37338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1</a:t>
                </a:r>
                <a:endParaRPr/>
              </a:p>
            </p:txBody>
          </p:sp>
          <p:sp>
            <p:nvSpPr>
              <p:cNvPr id="1270" name="Shape 1270"/>
              <p:cNvSpPr/>
              <p:nvPr/>
            </p:nvSpPr>
            <p:spPr>
              <a:xfrm>
                <a:off x="3124200" y="42672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2</a:t>
                </a:r>
                <a:endParaRPr/>
              </a:p>
            </p:txBody>
          </p:sp>
          <p:sp>
            <p:nvSpPr>
              <p:cNvPr id="1271" name="Shape 1271"/>
              <p:cNvSpPr/>
              <p:nvPr/>
            </p:nvSpPr>
            <p:spPr>
              <a:xfrm>
                <a:off x="3124200" y="48006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3</a:t>
                </a:r>
                <a:endParaRPr/>
              </a:p>
            </p:txBody>
          </p:sp>
        </p:grpSp>
        <p:sp>
          <p:nvSpPr>
            <p:cNvPr id="1272" name="Shape 1272"/>
            <p:cNvSpPr/>
            <p:nvPr/>
          </p:nvSpPr>
          <p:spPr>
            <a:xfrm>
              <a:off x="3680381" y="4495800"/>
              <a:ext cx="1649691" cy="304800"/>
            </a:xfrm>
            <a:prstGeom prst="roundRect">
              <a:avLst>
                <a:gd name="adj" fmla="val 16667"/>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a:ea typeface="Book Antiqua"/>
                  <a:cs typeface="Book Antiqua"/>
                  <a:sym typeface="Book Antiqua"/>
                </a:rPr>
                <a:t>Page Table</a:t>
              </a:r>
              <a:endParaRPr sz="1800" b="1">
                <a:solidFill>
                  <a:schemeClr val="dk1"/>
                </a:solidFill>
                <a:latin typeface="Book Antiqua"/>
                <a:ea typeface="Book Antiqua"/>
                <a:cs typeface="Book Antiqua"/>
                <a:sym typeface="Book Antiqua"/>
              </a:endParaRPr>
            </a:p>
          </p:txBody>
        </p:sp>
        <p:grpSp>
          <p:nvGrpSpPr>
            <p:cNvPr id="1273" name="Shape 1273"/>
            <p:cNvGrpSpPr/>
            <p:nvPr/>
          </p:nvGrpSpPr>
          <p:grpSpPr>
            <a:xfrm>
              <a:off x="4752680" y="4876800"/>
              <a:ext cx="907330" cy="1600200"/>
              <a:chOff x="3124200" y="3200400"/>
              <a:chExt cx="1447800" cy="2133600"/>
            </a:xfrm>
          </p:grpSpPr>
          <p:sp>
            <p:nvSpPr>
              <p:cNvPr id="1274" name="Shape 1274"/>
              <p:cNvSpPr/>
              <p:nvPr/>
            </p:nvSpPr>
            <p:spPr>
              <a:xfrm>
                <a:off x="3581400" y="32004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v</a:t>
                </a:r>
                <a:endParaRPr sz="1800">
                  <a:solidFill>
                    <a:schemeClr val="lt1"/>
                  </a:solidFill>
                  <a:latin typeface="Book Antiqua"/>
                  <a:ea typeface="Book Antiqua"/>
                  <a:cs typeface="Book Antiqua"/>
                  <a:sym typeface="Book Antiqua"/>
                </a:endParaRPr>
              </a:p>
            </p:txBody>
          </p:sp>
          <p:sp>
            <p:nvSpPr>
              <p:cNvPr id="1275" name="Shape 1275"/>
              <p:cNvSpPr/>
              <p:nvPr/>
            </p:nvSpPr>
            <p:spPr>
              <a:xfrm>
                <a:off x="3581400" y="37338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v</a:t>
                </a:r>
                <a:endParaRPr/>
              </a:p>
            </p:txBody>
          </p:sp>
          <p:sp>
            <p:nvSpPr>
              <p:cNvPr id="1276" name="Shape 1276"/>
              <p:cNvSpPr/>
              <p:nvPr/>
            </p:nvSpPr>
            <p:spPr>
              <a:xfrm>
                <a:off x="3581400" y="42672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v</a:t>
                </a:r>
                <a:endParaRPr/>
              </a:p>
            </p:txBody>
          </p:sp>
          <p:sp>
            <p:nvSpPr>
              <p:cNvPr id="1277" name="Shape 1277"/>
              <p:cNvSpPr/>
              <p:nvPr/>
            </p:nvSpPr>
            <p:spPr>
              <a:xfrm>
                <a:off x="3581400" y="48006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v</a:t>
                </a:r>
                <a:endParaRPr/>
              </a:p>
            </p:txBody>
          </p:sp>
          <p:sp>
            <p:nvSpPr>
              <p:cNvPr id="1278" name="Shape 1278"/>
              <p:cNvSpPr/>
              <p:nvPr/>
            </p:nvSpPr>
            <p:spPr>
              <a:xfrm>
                <a:off x="3124200" y="32004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279" name="Shape 1279"/>
              <p:cNvSpPr/>
              <p:nvPr/>
            </p:nvSpPr>
            <p:spPr>
              <a:xfrm>
                <a:off x="3124200" y="37338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1</a:t>
                </a:r>
                <a:endParaRPr/>
              </a:p>
            </p:txBody>
          </p:sp>
          <p:sp>
            <p:nvSpPr>
              <p:cNvPr id="1280" name="Shape 1280"/>
              <p:cNvSpPr/>
              <p:nvPr/>
            </p:nvSpPr>
            <p:spPr>
              <a:xfrm>
                <a:off x="3124200" y="42672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1</a:t>
                </a:r>
                <a:endParaRPr/>
              </a:p>
            </p:txBody>
          </p:sp>
          <p:sp>
            <p:nvSpPr>
              <p:cNvPr id="1281" name="Shape 1281"/>
              <p:cNvSpPr/>
              <p:nvPr/>
            </p:nvSpPr>
            <p:spPr>
              <a:xfrm>
                <a:off x="3124200" y="48006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a:t>
                </a:r>
                <a:endParaRPr/>
              </a:p>
            </p:txBody>
          </p:sp>
        </p:grpSp>
      </p:grpSp>
      <p:sp>
        <p:nvSpPr>
          <p:cNvPr id="1282" name="Shape 1282"/>
          <p:cNvSpPr/>
          <p:nvPr/>
        </p:nvSpPr>
        <p:spPr>
          <a:xfrm>
            <a:off x="6781800" y="2133600"/>
            <a:ext cx="1752600" cy="543339"/>
          </a:xfrm>
          <a:prstGeom prst="roundRect">
            <a:avLst>
              <a:gd name="adj" fmla="val 16667"/>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Book Antiqua"/>
                <a:ea typeface="Book Antiqua"/>
                <a:cs typeface="Book Antiqua"/>
                <a:sym typeface="Book Antiqua"/>
              </a:rPr>
              <a:t>Frames (Real Address)</a:t>
            </a:r>
            <a:endParaRPr sz="1800" b="1">
              <a:solidFill>
                <a:schemeClr val="dk1"/>
              </a:solidFill>
              <a:latin typeface="Book Antiqua"/>
              <a:ea typeface="Book Antiqua"/>
              <a:cs typeface="Book Antiqua"/>
              <a:sym typeface="Book Antiqua"/>
            </a:endParaRPr>
          </a:p>
        </p:txBody>
      </p:sp>
      <p:grpSp>
        <p:nvGrpSpPr>
          <p:cNvPr id="1283" name="Shape 1283"/>
          <p:cNvGrpSpPr/>
          <p:nvPr/>
        </p:nvGrpSpPr>
        <p:grpSpPr>
          <a:xfrm>
            <a:off x="6798333" y="2796209"/>
            <a:ext cx="1322356" cy="3756991"/>
            <a:chOff x="6484856" y="1752600"/>
            <a:chExt cx="1484722" cy="4800600"/>
          </a:xfrm>
        </p:grpSpPr>
        <p:sp>
          <p:nvSpPr>
            <p:cNvPr id="1284" name="Shape 1284"/>
            <p:cNvSpPr/>
            <p:nvPr/>
          </p:nvSpPr>
          <p:spPr>
            <a:xfrm>
              <a:off x="6484856" y="17526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85" name="Shape 1285"/>
            <p:cNvSpPr/>
            <p:nvPr/>
          </p:nvSpPr>
          <p:spPr>
            <a:xfrm>
              <a:off x="6484856" y="22860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86" name="Shape 1286"/>
            <p:cNvSpPr/>
            <p:nvPr/>
          </p:nvSpPr>
          <p:spPr>
            <a:xfrm>
              <a:off x="6484856" y="28194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87" name="Shape 1287"/>
            <p:cNvSpPr/>
            <p:nvPr/>
          </p:nvSpPr>
          <p:spPr>
            <a:xfrm>
              <a:off x="6484856" y="33528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88" name="Shape 1288"/>
            <p:cNvSpPr/>
            <p:nvPr/>
          </p:nvSpPr>
          <p:spPr>
            <a:xfrm>
              <a:off x="6484856" y="38862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89" name="Shape 1289"/>
            <p:cNvSpPr/>
            <p:nvPr/>
          </p:nvSpPr>
          <p:spPr>
            <a:xfrm>
              <a:off x="6484856" y="44196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90" name="Shape 1290"/>
            <p:cNvSpPr/>
            <p:nvPr/>
          </p:nvSpPr>
          <p:spPr>
            <a:xfrm>
              <a:off x="6484856" y="49530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91" name="Shape 1291"/>
            <p:cNvSpPr/>
            <p:nvPr/>
          </p:nvSpPr>
          <p:spPr>
            <a:xfrm>
              <a:off x="6484856" y="54864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92" name="Shape 1292"/>
            <p:cNvSpPr/>
            <p:nvPr/>
          </p:nvSpPr>
          <p:spPr>
            <a:xfrm>
              <a:off x="6484856" y="6019800"/>
              <a:ext cx="1484722"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grpSp>
      <p:grpSp>
        <p:nvGrpSpPr>
          <p:cNvPr id="1293" name="Shape 1293"/>
          <p:cNvGrpSpPr/>
          <p:nvPr/>
        </p:nvGrpSpPr>
        <p:grpSpPr>
          <a:xfrm>
            <a:off x="8216542" y="2796209"/>
            <a:ext cx="514250" cy="3756991"/>
            <a:chOff x="990600" y="1752600"/>
            <a:chExt cx="1371600" cy="4800600"/>
          </a:xfrm>
        </p:grpSpPr>
        <p:sp>
          <p:nvSpPr>
            <p:cNvPr id="1294" name="Shape 1294"/>
            <p:cNvSpPr/>
            <p:nvPr/>
          </p:nvSpPr>
          <p:spPr>
            <a:xfrm>
              <a:off x="990600" y="17526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a:t>
              </a:r>
              <a:endParaRPr sz="1800">
                <a:solidFill>
                  <a:schemeClr val="lt1"/>
                </a:solidFill>
                <a:latin typeface="Book Antiqua"/>
                <a:ea typeface="Book Antiqua"/>
                <a:cs typeface="Book Antiqua"/>
                <a:sym typeface="Book Antiqua"/>
              </a:endParaRPr>
            </a:p>
          </p:txBody>
        </p:sp>
        <p:sp>
          <p:nvSpPr>
            <p:cNvPr id="1295" name="Shape 1295"/>
            <p:cNvSpPr/>
            <p:nvPr/>
          </p:nvSpPr>
          <p:spPr>
            <a:xfrm>
              <a:off x="990600" y="22860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1</a:t>
              </a:r>
              <a:endParaRPr sz="1800">
                <a:solidFill>
                  <a:schemeClr val="lt1"/>
                </a:solidFill>
                <a:latin typeface="Century Schoolbook"/>
                <a:ea typeface="Century Schoolbook"/>
                <a:cs typeface="Century Schoolbook"/>
                <a:sym typeface="Century Schoolbook"/>
              </a:endParaRPr>
            </a:p>
          </p:txBody>
        </p:sp>
        <p:sp>
          <p:nvSpPr>
            <p:cNvPr id="1296" name="Shape 1296"/>
            <p:cNvSpPr/>
            <p:nvPr/>
          </p:nvSpPr>
          <p:spPr>
            <a:xfrm>
              <a:off x="990600" y="28194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2</a:t>
              </a:r>
              <a:endParaRPr sz="1800">
                <a:solidFill>
                  <a:schemeClr val="lt1"/>
                </a:solidFill>
                <a:latin typeface="Century Schoolbook"/>
                <a:ea typeface="Century Schoolbook"/>
                <a:cs typeface="Century Schoolbook"/>
                <a:sym typeface="Century Schoolbook"/>
              </a:endParaRPr>
            </a:p>
          </p:txBody>
        </p:sp>
        <p:sp>
          <p:nvSpPr>
            <p:cNvPr id="1297" name="Shape 1297"/>
            <p:cNvSpPr/>
            <p:nvPr/>
          </p:nvSpPr>
          <p:spPr>
            <a:xfrm>
              <a:off x="990600" y="33528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3</a:t>
              </a:r>
              <a:endParaRPr sz="1800">
                <a:solidFill>
                  <a:schemeClr val="lt1"/>
                </a:solidFill>
                <a:latin typeface="Century Schoolbook"/>
                <a:ea typeface="Century Schoolbook"/>
                <a:cs typeface="Century Schoolbook"/>
                <a:sym typeface="Century Schoolbook"/>
              </a:endParaRPr>
            </a:p>
          </p:txBody>
        </p:sp>
        <p:sp>
          <p:nvSpPr>
            <p:cNvPr id="1298" name="Shape 1298"/>
            <p:cNvSpPr/>
            <p:nvPr/>
          </p:nvSpPr>
          <p:spPr>
            <a:xfrm>
              <a:off x="990600" y="38862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4</a:t>
              </a:r>
              <a:endParaRPr sz="1800">
                <a:solidFill>
                  <a:schemeClr val="lt1"/>
                </a:solidFill>
                <a:latin typeface="Century Schoolbook"/>
                <a:ea typeface="Century Schoolbook"/>
                <a:cs typeface="Century Schoolbook"/>
                <a:sym typeface="Century Schoolbook"/>
              </a:endParaRPr>
            </a:p>
          </p:txBody>
        </p:sp>
        <p:sp>
          <p:nvSpPr>
            <p:cNvPr id="1299" name="Shape 1299"/>
            <p:cNvSpPr/>
            <p:nvPr/>
          </p:nvSpPr>
          <p:spPr>
            <a:xfrm>
              <a:off x="990600" y="44196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5</a:t>
              </a:r>
              <a:endParaRPr sz="1800">
                <a:solidFill>
                  <a:schemeClr val="lt1"/>
                </a:solidFill>
                <a:latin typeface="Century Schoolbook"/>
                <a:ea typeface="Century Schoolbook"/>
                <a:cs typeface="Century Schoolbook"/>
                <a:sym typeface="Century Schoolbook"/>
              </a:endParaRPr>
            </a:p>
          </p:txBody>
        </p:sp>
        <p:sp>
          <p:nvSpPr>
            <p:cNvPr id="1300" name="Shape 1300"/>
            <p:cNvSpPr/>
            <p:nvPr/>
          </p:nvSpPr>
          <p:spPr>
            <a:xfrm>
              <a:off x="990600" y="49530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6</a:t>
              </a:r>
              <a:endParaRPr sz="1800">
                <a:solidFill>
                  <a:schemeClr val="lt1"/>
                </a:solidFill>
                <a:latin typeface="Century Schoolbook"/>
                <a:ea typeface="Century Schoolbook"/>
                <a:cs typeface="Century Schoolbook"/>
                <a:sym typeface="Century Schoolbook"/>
              </a:endParaRPr>
            </a:p>
          </p:txBody>
        </p:sp>
        <p:sp>
          <p:nvSpPr>
            <p:cNvPr id="1301" name="Shape 1301"/>
            <p:cNvSpPr/>
            <p:nvPr/>
          </p:nvSpPr>
          <p:spPr>
            <a:xfrm>
              <a:off x="990600" y="54864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a:t>
              </a:r>
              <a:endParaRPr sz="1800">
                <a:solidFill>
                  <a:schemeClr val="lt1"/>
                </a:solidFill>
                <a:latin typeface="Century Schoolbook"/>
                <a:ea typeface="Century Schoolbook"/>
                <a:cs typeface="Century Schoolbook"/>
                <a:sym typeface="Century Schoolbook"/>
              </a:endParaRPr>
            </a:p>
          </p:txBody>
        </p:sp>
        <p:sp>
          <p:nvSpPr>
            <p:cNvPr id="1302" name="Shape 1302"/>
            <p:cNvSpPr/>
            <p:nvPr/>
          </p:nvSpPr>
          <p:spPr>
            <a:xfrm>
              <a:off x="990600" y="6019800"/>
              <a:ext cx="1371600" cy="533400"/>
            </a:xfrm>
            <a:prstGeom prst="rect">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entury Schoolbook"/>
                  <a:ea typeface="Century Schoolbook"/>
                  <a:cs typeface="Century Schoolbook"/>
                  <a:sym typeface="Century Schoolbook"/>
                </a:rPr>
                <a:t>31</a:t>
              </a:r>
              <a:endParaRPr sz="1800">
                <a:solidFill>
                  <a:schemeClr val="lt1"/>
                </a:solidFill>
                <a:latin typeface="Century Schoolbook"/>
                <a:ea typeface="Century Schoolbook"/>
                <a:cs typeface="Century Schoolbook"/>
                <a:sym typeface="Century Schoolbook"/>
              </a:endParaRPr>
            </a:p>
          </p:txBody>
        </p:sp>
      </p:grpSp>
      <p:cxnSp>
        <p:nvCxnSpPr>
          <p:cNvPr id="1303" name="Shape 1303"/>
          <p:cNvCxnSpPr/>
          <p:nvPr/>
        </p:nvCxnSpPr>
        <p:spPr>
          <a:xfrm rot="5400000">
            <a:off x="1789906" y="4381500"/>
            <a:ext cx="2210594" cy="794"/>
          </a:xfrm>
          <a:prstGeom prst="straightConnector1">
            <a:avLst/>
          </a:prstGeom>
          <a:noFill/>
          <a:ln w="76200" cap="flat" cmpd="sng">
            <a:solidFill>
              <a:srgbClr val="FF6803"/>
            </a:solidFill>
            <a:prstDash val="solid"/>
            <a:round/>
            <a:headEnd type="none" w="sm" len="sm"/>
            <a:tailEnd type="none" w="sm" len="sm"/>
          </a:ln>
        </p:spPr>
      </p:cxnSp>
      <p:cxnSp>
        <p:nvCxnSpPr>
          <p:cNvPr id="1304" name="Shape 1304"/>
          <p:cNvCxnSpPr>
            <a:endCxn id="1269" idx="1"/>
          </p:cNvCxnSpPr>
          <p:nvPr/>
        </p:nvCxnSpPr>
        <p:spPr>
          <a:xfrm rot="10800000" flipH="1">
            <a:off x="2895597" y="5476875"/>
            <a:ext cx="702300" cy="9600"/>
          </a:xfrm>
          <a:prstGeom prst="straightConnector1">
            <a:avLst/>
          </a:prstGeom>
          <a:noFill/>
          <a:ln w="76200" cap="flat" cmpd="sng">
            <a:solidFill>
              <a:srgbClr val="FF6803"/>
            </a:solidFill>
            <a:prstDash val="solid"/>
            <a:round/>
            <a:headEnd type="none" w="sm" len="sm"/>
            <a:tailEnd type="stealth" w="med" len="med"/>
          </a:ln>
        </p:spPr>
      </p:cxnSp>
      <p:cxnSp>
        <p:nvCxnSpPr>
          <p:cNvPr id="1305" name="Shape 1305"/>
          <p:cNvCxnSpPr/>
          <p:nvPr/>
        </p:nvCxnSpPr>
        <p:spPr>
          <a:xfrm>
            <a:off x="4572000" y="5409406"/>
            <a:ext cx="1295400" cy="794"/>
          </a:xfrm>
          <a:prstGeom prst="straightConnector1">
            <a:avLst/>
          </a:prstGeom>
          <a:noFill/>
          <a:ln w="76200" cap="flat" cmpd="sng">
            <a:solidFill>
              <a:srgbClr val="FF6803"/>
            </a:solidFill>
            <a:prstDash val="solid"/>
            <a:round/>
            <a:headEnd type="none" w="sm" len="sm"/>
            <a:tailEnd type="none" w="sm" len="sm"/>
          </a:ln>
        </p:spPr>
      </p:cxnSp>
      <p:cxnSp>
        <p:nvCxnSpPr>
          <p:cNvPr id="1306" name="Shape 1306"/>
          <p:cNvCxnSpPr/>
          <p:nvPr/>
        </p:nvCxnSpPr>
        <p:spPr>
          <a:xfrm rot="10800000">
            <a:off x="1905000" y="3276600"/>
            <a:ext cx="990600" cy="1588"/>
          </a:xfrm>
          <a:prstGeom prst="straightConnector1">
            <a:avLst/>
          </a:prstGeom>
          <a:noFill/>
          <a:ln w="76200" cap="flat" cmpd="sng">
            <a:solidFill>
              <a:srgbClr val="FF6803"/>
            </a:solidFill>
            <a:prstDash val="solid"/>
            <a:round/>
            <a:headEnd type="none" w="sm" len="sm"/>
            <a:tailEnd type="none" w="sm" len="sm"/>
          </a:ln>
        </p:spPr>
      </p:cxnSp>
      <p:grpSp>
        <p:nvGrpSpPr>
          <p:cNvPr id="1307" name="Shape 1307"/>
          <p:cNvGrpSpPr/>
          <p:nvPr/>
        </p:nvGrpSpPr>
        <p:grpSpPr>
          <a:xfrm>
            <a:off x="838200" y="1676400"/>
            <a:ext cx="3048000" cy="533400"/>
            <a:chOff x="152400" y="1600200"/>
            <a:chExt cx="3962400" cy="533400"/>
          </a:xfrm>
        </p:grpSpPr>
        <p:sp>
          <p:nvSpPr>
            <p:cNvPr id="1308" name="Shape 1308"/>
            <p:cNvSpPr/>
            <p:nvPr/>
          </p:nvSpPr>
          <p:spPr>
            <a:xfrm>
              <a:off x="152400" y="1600200"/>
              <a:ext cx="1981200" cy="5334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00001</a:t>
              </a:r>
              <a:endParaRPr/>
            </a:p>
          </p:txBody>
        </p:sp>
        <p:sp>
          <p:nvSpPr>
            <p:cNvPr id="1309" name="Shape 1309"/>
            <p:cNvSpPr/>
            <p:nvPr/>
          </p:nvSpPr>
          <p:spPr>
            <a:xfrm>
              <a:off x="2133600" y="1600200"/>
              <a:ext cx="1981200" cy="5334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0000000001</a:t>
              </a:r>
              <a:endParaRPr/>
            </a:p>
          </p:txBody>
        </p:sp>
      </p:grpSp>
      <p:grpSp>
        <p:nvGrpSpPr>
          <p:cNvPr id="1310" name="Shape 1310"/>
          <p:cNvGrpSpPr/>
          <p:nvPr/>
        </p:nvGrpSpPr>
        <p:grpSpPr>
          <a:xfrm>
            <a:off x="4572000" y="1371600"/>
            <a:ext cx="3200400" cy="533400"/>
            <a:chOff x="4572000" y="1447800"/>
            <a:chExt cx="3962400" cy="533400"/>
          </a:xfrm>
        </p:grpSpPr>
        <p:sp>
          <p:nvSpPr>
            <p:cNvPr id="1311" name="Shape 1311"/>
            <p:cNvSpPr/>
            <p:nvPr/>
          </p:nvSpPr>
          <p:spPr>
            <a:xfrm>
              <a:off x="6553200" y="1447800"/>
              <a:ext cx="1981200" cy="5334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0000000001</a:t>
              </a:r>
              <a:endParaRPr sz="1800">
                <a:solidFill>
                  <a:schemeClr val="lt1"/>
                </a:solidFill>
                <a:latin typeface="Book Antiqua"/>
                <a:ea typeface="Book Antiqua"/>
                <a:cs typeface="Book Antiqua"/>
                <a:sym typeface="Book Antiqua"/>
              </a:endParaRPr>
            </a:p>
          </p:txBody>
        </p:sp>
        <p:sp>
          <p:nvSpPr>
            <p:cNvPr id="1312" name="Shape 1312"/>
            <p:cNvSpPr/>
            <p:nvPr/>
          </p:nvSpPr>
          <p:spPr>
            <a:xfrm>
              <a:off x="4572000" y="1447800"/>
              <a:ext cx="1981200" cy="533400"/>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Book Antiqua"/>
                  <a:ea typeface="Book Antiqua"/>
                  <a:cs typeface="Book Antiqua"/>
                  <a:sym typeface="Book Antiqua"/>
                </a:rPr>
                <a:t>0000000000</a:t>
              </a:r>
              <a:endParaRPr/>
            </a:p>
          </p:txBody>
        </p:sp>
      </p:grpSp>
      <p:cxnSp>
        <p:nvCxnSpPr>
          <p:cNvPr id="1313" name="Shape 1313"/>
          <p:cNvCxnSpPr/>
          <p:nvPr/>
        </p:nvCxnSpPr>
        <p:spPr>
          <a:xfrm>
            <a:off x="3048794" y="913606"/>
            <a:ext cx="4343400" cy="1588"/>
          </a:xfrm>
          <a:prstGeom prst="straightConnector1">
            <a:avLst/>
          </a:prstGeom>
          <a:noFill/>
          <a:ln w="76200" cap="flat" cmpd="sng">
            <a:solidFill>
              <a:srgbClr val="FF6803"/>
            </a:solidFill>
            <a:prstDash val="solid"/>
            <a:round/>
            <a:headEnd type="none" w="sm" len="sm"/>
            <a:tailEnd type="none" w="sm" len="sm"/>
          </a:ln>
        </p:spPr>
      </p:cxnSp>
      <p:cxnSp>
        <p:nvCxnSpPr>
          <p:cNvPr id="1314" name="Shape 1314"/>
          <p:cNvCxnSpPr/>
          <p:nvPr/>
        </p:nvCxnSpPr>
        <p:spPr>
          <a:xfrm rot="5400000">
            <a:off x="2743200" y="1219200"/>
            <a:ext cx="609600" cy="1588"/>
          </a:xfrm>
          <a:prstGeom prst="straightConnector1">
            <a:avLst/>
          </a:prstGeom>
          <a:noFill/>
          <a:ln w="76200" cap="flat" cmpd="sng">
            <a:solidFill>
              <a:srgbClr val="FF6803"/>
            </a:solidFill>
            <a:prstDash val="solid"/>
            <a:round/>
            <a:headEnd type="none" w="sm" len="sm"/>
            <a:tailEnd type="none" w="sm" len="sm"/>
          </a:ln>
        </p:spPr>
      </p:cxnSp>
      <p:cxnSp>
        <p:nvCxnSpPr>
          <p:cNvPr id="1315" name="Shape 1315"/>
          <p:cNvCxnSpPr/>
          <p:nvPr/>
        </p:nvCxnSpPr>
        <p:spPr>
          <a:xfrm rot="5400000">
            <a:off x="7200900" y="1104900"/>
            <a:ext cx="381000" cy="1588"/>
          </a:xfrm>
          <a:prstGeom prst="straightConnector1">
            <a:avLst/>
          </a:prstGeom>
          <a:noFill/>
          <a:ln w="76200" cap="flat" cmpd="sng">
            <a:solidFill>
              <a:srgbClr val="FF6803"/>
            </a:solidFill>
            <a:prstDash val="solid"/>
            <a:round/>
            <a:headEnd type="none" w="sm" len="sm"/>
            <a:tailEnd type="stealth" w="med" len="med"/>
          </a:ln>
        </p:spPr>
      </p:cxnSp>
      <p:cxnSp>
        <p:nvCxnSpPr>
          <p:cNvPr id="1316" name="Shape 1316"/>
          <p:cNvCxnSpPr/>
          <p:nvPr/>
        </p:nvCxnSpPr>
        <p:spPr>
          <a:xfrm rot="-5400000">
            <a:off x="1333500" y="1333500"/>
            <a:ext cx="533400" cy="1588"/>
          </a:xfrm>
          <a:prstGeom prst="straightConnector1">
            <a:avLst/>
          </a:prstGeom>
          <a:noFill/>
          <a:ln w="57150" cap="flat" cmpd="sng">
            <a:solidFill>
              <a:srgbClr val="FF6803"/>
            </a:solidFill>
            <a:prstDash val="solid"/>
            <a:round/>
            <a:headEnd type="none" w="sm" len="sm"/>
            <a:tailEnd type="none" w="sm" len="sm"/>
          </a:ln>
        </p:spPr>
      </p:cxnSp>
      <p:cxnSp>
        <p:nvCxnSpPr>
          <p:cNvPr id="1317" name="Shape 1317"/>
          <p:cNvCxnSpPr/>
          <p:nvPr/>
        </p:nvCxnSpPr>
        <p:spPr>
          <a:xfrm rot="10800000">
            <a:off x="152400" y="1066800"/>
            <a:ext cx="1447800" cy="1588"/>
          </a:xfrm>
          <a:prstGeom prst="straightConnector1">
            <a:avLst/>
          </a:prstGeom>
          <a:noFill/>
          <a:ln w="57150" cap="flat" cmpd="sng">
            <a:solidFill>
              <a:srgbClr val="FF6803"/>
            </a:solidFill>
            <a:prstDash val="solid"/>
            <a:round/>
            <a:headEnd type="none" w="sm" len="sm"/>
            <a:tailEnd type="none" w="sm" len="sm"/>
          </a:ln>
        </p:spPr>
      </p:cxnSp>
      <p:cxnSp>
        <p:nvCxnSpPr>
          <p:cNvPr id="1318" name="Shape 1318"/>
          <p:cNvCxnSpPr/>
          <p:nvPr/>
        </p:nvCxnSpPr>
        <p:spPr>
          <a:xfrm rot="5400000">
            <a:off x="-952500" y="2171700"/>
            <a:ext cx="2209800" cy="1588"/>
          </a:xfrm>
          <a:prstGeom prst="straightConnector1">
            <a:avLst/>
          </a:prstGeom>
          <a:noFill/>
          <a:ln w="57150" cap="flat" cmpd="sng">
            <a:solidFill>
              <a:srgbClr val="FF6803"/>
            </a:solidFill>
            <a:prstDash val="solid"/>
            <a:round/>
            <a:headEnd type="none" w="sm" len="sm"/>
            <a:tailEnd type="none" w="sm" len="sm"/>
          </a:ln>
        </p:spPr>
      </p:cxnSp>
      <p:cxnSp>
        <p:nvCxnSpPr>
          <p:cNvPr id="1319" name="Shape 1319"/>
          <p:cNvCxnSpPr/>
          <p:nvPr/>
        </p:nvCxnSpPr>
        <p:spPr>
          <a:xfrm>
            <a:off x="152400" y="3276600"/>
            <a:ext cx="304800" cy="1588"/>
          </a:xfrm>
          <a:prstGeom prst="straightConnector1">
            <a:avLst/>
          </a:prstGeom>
          <a:noFill/>
          <a:ln w="57150" cap="flat" cmpd="sng">
            <a:solidFill>
              <a:srgbClr val="FF6803"/>
            </a:solidFill>
            <a:prstDash val="solid"/>
            <a:round/>
            <a:headEnd type="none" w="sm" len="sm"/>
            <a:tailEnd type="stealth" w="med" len="med"/>
          </a:ln>
        </p:spPr>
      </p:cxnSp>
      <p:cxnSp>
        <p:nvCxnSpPr>
          <p:cNvPr id="1320" name="Shape 1320"/>
          <p:cNvCxnSpPr/>
          <p:nvPr/>
        </p:nvCxnSpPr>
        <p:spPr>
          <a:xfrm rot="-5400000">
            <a:off x="4191000" y="3733800"/>
            <a:ext cx="3352800" cy="1588"/>
          </a:xfrm>
          <a:prstGeom prst="straightConnector1">
            <a:avLst/>
          </a:prstGeom>
          <a:noFill/>
          <a:ln w="76200" cap="flat" cmpd="sng">
            <a:solidFill>
              <a:srgbClr val="FF6803"/>
            </a:solidFill>
            <a:prstDash val="solid"/>
            <a:round/>
            <a:headEnd type="none" w="sm" len="sm"/>
            <a:tailEnd type="stealth" w="med" len="med"/>
          </a:ln>
        </p:spPr>
      </p:cxnSp>
      <p:sp>
        <p:nvSpPr>
          <p:cNvPr id="1321" name="Shape 1321"/>
          <p:cNvSpPr/>
          <p:nvPr/>
        </p:nvSpPr>
        <p:spPr>
          <a:xfrm rot="-5400000">
            <a:off x="5981700" y="342900"/>
            <a:ext cx="381000" cy="3352800"/>
          </a:xfrm>
          <a:prstGeom prst="leftBrace">
            <a:avLst>
              <a:gd name="adj1" fmla="val 41633"/>
              <a:gd name="adj2" fmla="val 50000"/>
            </a:avLst>
          </a:prstGeom>
          <a:noFill/>
          <a:ln w="12700" cap="flat" cmpd="sng">
            <a:solidFill>
              <a:srgbClr val="FF680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cxnSp>
        <p:nvCxnSpPr>
          <p:cNvPr id="1322" name="Shape 1322"/>
          <p:cNvCxnSpPr>
            <a:stCxn id="1321" idx="1"/>
          </p:cNvCxnSpPr>
          <p:nvPr/>
        </p:nvCxnSpPr>
        <p:spPr>
          <a:xfrm flipH="1">
            <a:off x="6170700" y="2209800"/>
            <a:ext cx="1500" cy="685800"/>
          </a:xfrm>
          <a:prstGeom prst="straightConnector1">
            <a:avLst/>
          </a:prstGeom>
          <a:noFill/>
          <a:ln w="76200" cap="flat" cmpd="sng">
            <a:solidFill>
              <a:srgbClr val="FF6803"/>
            </a:solidFill>
            <a:prstDash val="solid"/>
            <a:round/>
            <a:headEnd type="none" w="sm" len="sm"/>
            <a:tailEnd type="none" w="sm" len="sm"/>
          </a:ln>
        </p:spPr>
      </p:cxnSp>
      <p:cxnSp>
        <p:nvCxnSpPr>
          <p:cNvPr id="1323" name="Shape 1323"/>
          <p:cNvCxnSpPr/>
          <p:nvPr/>
        </p:nvCxnSpPr>
        <p:spPr>
          <a:xfrm>
            <a:off x="6172200" y="2895600"/>
            <a:ext cx="838200" cy="1588"/>
          </a:xfrm>
          <a:prstGeom prst="straightConnector1">
            <a:avLst/>
          </a:prstGeom>
          <a:noFill/>
          <a:ln w="76200" cap="flat" cmpd="sng">
            <a:solidFill>
              <a:srgbClr val="FF6803"/>
            </a:solidFill>
            <a:prstDash val="solid"/>
            <a:round/>
            <a:headEnd type="none" w="sm" len="sm"/>
            <a:tailEnd type="stealth" w="med" len="med"/>
          </a:ln>
        </p:spPr>
      </p:cxnSp>
      <p:cxnSp>
        <p:nvCxnSpPr>
          <p:cNvPr id="1324" name="Shape 1324"/>
          <p:cNvCxnSpPr/>
          <p:nvPr/>
        </p:nvCxnSpPr>
        <p:spPr>
          <a:xfrm rot="5400000" flipH="1">
            <a:off x="8382000" y="1676400"/>
            <a:ext cx="76200" cy="76200"/>
          </a:xfrm>
          <a:prstGeom prst="straightConnector1">
            <a:avLst/>
          </a:prstGeom>
          <a:noFill/>
          <a:ln w="12700" cap="flat" cmpd="sng">
            <a:solidFill>
              <a:srgbClr val="FF6803"/>
            </a:solidFill>
            <a:prstDash val="solid"/>
            <a:round/>
            <a:headEnd type="none" w="sm" len="sm"/>
            <a:tailEnd type="none" w="sm" len="sm"/>
          </a:ln>
        </p:spPr>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Shape 1329"/>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330" name="Shape 1330"/>
          <p:cNvSpPr txBox="1">
            <a:spLocks noGrp="1"/>
          </p:cNvSpPr>
          <p:nvPr>
            <p:ph type="body" idx="1"/>
          </p:nvPr>
        </p:nvSpPr>
        <p:spPr>
          <a:xfrm>
            <a:off x="0" y="457200"/>
            <a:ext cx="9144000" cy="64008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Consider a logical address space of 8 pages of 1024 words mapped into memory of 32 frames. </a:t>
            </a:r>
            <a:endParaRPr/>
          </a:p>
          <a:p>
            <a:pPr marL="640080" marR="0" lvl="1" indent="-284480" algn="l" rtl="0">
              <a:lnSpc>
                <a:spcPct val="80000"/>
              </a:lnSpc>
              <a:spcBef>
                <a:spcPts val="1200"/>
              </a:spcBef>
              <a:spcAft>
                <a:spcPts val="0"/>
              </a:spcAft>
              <a:buClr>
                <a:schemeClr val="accent1"/>
              </a:buClr>
              <a:buSzPts val="1920"/>
              <a:buFont typeface="Noto Sans Symbols"/>
              <a:buChar char="❑"/>
            </a:pPr>
            <a:r>
              <a:rPr lang="en-US" sz="2400" b="0" i="0" u="none" strike="noStrike" cap="none">
                <a:solidFill>
                  <a:schemeClr val="dk1"/>
                </a:solidFill>
                <a:latin typeface="Book Antiqua"/>
                <a:ea typeface="Book Antiqua"/>
                <a:cs typeface="Book Antiqua"/>
                <a:sym typeface="Book Antiqua"/>
              </a:rPr>
              <a:t>How many bits are there in the logical address ? </a:t>
            </a:r>
            <a:endParaRPr/>
          </a:p>
          <a:p>
            <a:pPr marL="640080" marR="0" lvl="1" indent="-284480" algn="l" rtl="0">
              <a:lnSpc>
                <a:spcPct val="80000"/>
              </a:lnSpc>
              <a:spcBef>
                <a:spcPts val="1200"/>
              </a:spcBef>
              <a:spcAft>
                <a:spcPts val="0"/>
              </a:spcAft>
              <a:buClr>
                <a:schemeClr val="accent1"/>
              </a:buClr>
              <a:buSzPts val="1920"/>
              <a:buFont typeface="Noto Sans Symbols"/>
              <a:buChar char="❑"/>
            </a:pPr>
            <a:r>
              <a:rPr lang="en-US" sz="2400" b="0" i="0" u="none" strike="noStrike" cap="none">
                <a:solidFill>
                  <a:schemeClr val="dk1"/>
                </a:solidFill>
                <a:latin typeface="Book Antiqua"/>
                <a:ea typeface="Book Antiqua"/>
                <a:cs typeface="Book Antiqua"/>
                <a:sym typeface="Book Antiqua"/>
              </a:rPr>
              <a:t>How many bits are there in physical address ?</a:t>
            </a:r>
            <a:endParaRPr/>
          </a:p>
          <a:p>
            <a:pPr marL="457200" marR="0" lvl="0" indent="-4572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Number of Pages = 8 = 2</a:t>
            </a:r>
            <a:r>
              <a:rPr lang="en-US" sz="2400" b="0" i="0" u="none" strike="noStrike" cap="none" baseline="30000">
                <a:solidFill>
                  <a:schemeClr val="dk1"/>
                </a:solidFill>
                <a:latin typeface="Book Antiqua"/>
                <a:ea typeface="Book Antiqua"/>
                <a:cs typeface="Book Antiqua"/>
                <a:sym typeface="Book Antiqua"/>
              </a:rPr>
              <a:t>3</a:t>
            </a:r>
            <a:r>
              <a:rPr lang="en-US" sz="2400" b="0" i="0" u="none" strike="noStrike" cap="none">
                <a:solidFill>
                  <a:schemeClr val="dk1"/>
                </a:solidFill>
                <a:latin typeface="Book Antiqua"/>
                <a:ea typeface="Book Antiqua"/>
                <a:cs typeface="Book Antiqua"/>
                <a:sym typeface="Book Antiqua"/>
              </a:rPr>
              <a:t> ( 3 bits for the Page Number )</a:t>
            </a:r>
            <a:endParaRPr/>
          </a:p>
          <a:p>
            <a:pPr marL="457200" marR="0" lvl="0" indent="-4572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Number of words per page = 1024 words = 2</a:t>
            </a:r>
            <a:r>
              <a:rPr lang="en-US" sz="2400" b="0" i="0" u="none" strike="noStrike" cap="none" baseline="30000">
                <a:solidFill>
                  <a:schemeClr val="dk1"/>
                </a:solidFill>
                <a:latin typeface="Book Antiqua"/>
                <a:ea typeface="Book Antiqua"/>
                <a:cs typeface="Book Antiqua"/>
                <a:sym typeface="Book Antiqua"/>
              </a:rPr>
              <a:t>10</a:t>
            </a:r>
            <a:r>
              <a:rPr lang="en-US" sz="2400" b="0" i="0" u="none" strike="noStrike" cap="none">
                <a:solidFill>
                  <a:schemeClr val="dk1"/>
                </a:solidFill>
                <a:latin typeface="Book Antiqua"/>
                <a:ea typeface="Book Antiqua"/>
                <a:cs typeface="Book Antiqua"/>
                <a:sym typeface="Book Antiqua"/>
              </a:rPr>
              <a:t> ( 10 bits are required to address each word )</a:t>
            </a:r>
            <a:endParaRPr/>
          </a:p>
          <a:p>
            <a:pPr marL="457200" marR="0" lvl="0" indent="-4572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Number of Main Memory frames = 32 = 2</a:t>
            </a:r>
            <a:r>
              <a:rPr lang="en-US" sz="2400" b="0" i="0" u="none" strike="noStrike" cap="none" baseline="30000">
                <a:solidFill>
                  <a:schemeClr val="dk1"/>
                </a:solidFill>
                <a:latin typeface="Book Antiqua"/>
                <a:ea typeface="Book Antiqua"/>
                <a:cs typeface="Book Antiqua"/>
                <a:sym typeface="Book Antiqua"/>
              </a:rPr>
              <a:t>5</a:t>
            </a:r>
            <a:r>
              <a:rPr lang="en-US" sz="2400" b="0" i="0" u="none" strike="noStrike" cap="none">
                <a:solidFill>
                  <a:schemeClr val="dk1"/>
                </a:solidFill>
                <a:latin typeface="Book Antiqua"/>
                <a:ea typeface="Book Antiqua"/>
                <a:cs typeface="Book Antiqua"/>
                <a:sym typeface="Book Antiqua"/>
              </a:rPr>
              <a:t> ( 5 bits to Map Frame Number )</a:t>
            </a:r>
            <a:endParaRPr/>
          </a:p>
          <a:p>
            <a:pPr marL="457200" marR="0" lvl="0" indent="-4572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So Number of bits in the logical address = </a:t>
            </a:r>
            <a:br>
              <a:rPr lang="en-US" sz="2400" b="0" i="0" u="none" strike="noStrike" cap="none">
                <a:solidFill>
                  <a:schemeClr val="dk1"/>
                </a:solidFill>
                <a:latin typeface="Book Antiqua"/>
                <a:ea typeface="Book Antiqua"/>
                <a:cs typeface="Book Antiqua"/>
                <a:sym typeface="Book Antiqua"/>
              </a:rPr>
            </a:br>
            <a:r>
              <a:rPr lang="en-US" sz="2400" b="0" i="0" u="none" strike="noStrike" cap="none">
                <a:solidFill>
                  <a:schemeClr val="dk1"/>
                </a:solidFill>
                <a:latin typeface="Book Antiqua"/>
                <a:ea typeface="Book Antiqua"/>
                <a:cs typeface="Book Antiqua"/>
                <a:sym typeface="Book Antiqua"/>
              </a:rPr>
              <a:t>                              Number of bits required for Page Number </a:t>
            </a:r>
            <a:br>
              <a:rPr lang="en-US" sz="2400" b="0" i="0" u="none" strike="noStrike" cap="none">
                <a:solidFill>
                  <a:schemeClr val="dk1"/>
                </a:solidFill>
                <a:latin typeface="Book Antiqua"/>
                <a:ea typeface="Book Antiqua"/>
                <a:cs typeface="Book Antiqua"/>
                <a:sym typeface="Book Antiqua"/>
              </a:rPr>
            </a:br>
            <a:r>
              <a:rPr lang="en-US" sz="2400" b="0" i="0" u="none" strike="noStrike" cap="none">
                <a:solidFill>
                  <a:schemeClr val="dk1"/>
                </a:solidFill>
                <a:latin typeface="Book Antiqua"/>
                <a:ea typeface="Book Antiqua"/>
                <a:cs typeface="Book Antiqua"/>
                <a:sym typeface="Book Antiqua"/>
              </a:rPr>
              <a:t>                         +  Number of bits required for Page Offset</a:t>
            </a:r>
            <a:endParaRPr sz="180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10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So Number of bits in the Physical address = Number of bits required for Frame Number          </a:t>
            </a:r>
            <a:br>
              <a:rPr lang="en-US" sz="2000" b="0" i="0" u="none" strike="noStrike" cap="none">
                <a:solidFill>
                  <a:schemeClr val="dk1"/>
                </a:solidFill>
                <a:latin typeface="Book Antiqua"/>
                <a:ea typeface="Book Antiqua"/>
                <a:cs typeface="Book Antiqua"/>
                <a:sym typeface="Book Antiqua"/>
              </a:rPr>
            </a:br>
            <a:r>
              <a:rPr lang="en-US" sz="2000" b="0" i="0" u="none" strike="noStrike" cap="none">
                <a:solidFill>
                  <a:schemeClr val="dk1"/>
                </a:solidFill>
                <a:latin typeface="Book Antiqua"/>
                <a:ea typeface="Book Antiqua"/>
                <a:cs typeface="Book Antiqua"/>
                <a:sym typeface="Book Antiqua"/>
              </a:rPr>
              <a:t>                                                      +  Number of bits required for Page Offset</a:t>
            </a:r>
            <a:endParaRPr/>
          </a:p>
          <a:p>
            <a:pPr marL="457200" marR="0" lvl="0" indent="-457200" algn="l" rtl="0">
              <a:lnSpc>
                <a:spcPct val="80000"/>
              </a:lnSpc>
              <a:spcBef>
                <a:spcPts val="10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No of bits in Logical Address = 3 + 10 = 13 bits</a:t>
            </a:r>
            <a:endParaRPr/>
          </a:p>
          <a:p>
            <a:pPr marL="457200" marR="0" lvl="0" indent="-457200" algn="l" rtl="0">
              <a:lnSpc>
                <a:spcPct val="80000"/>
              </a:lnSpc>
              <a:spcBef>
                <a:spcPts val="10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No of bits in Physical Address = 5 + 10 = 15 bits</a:t>
            </a:r>
            <a:endParaRPr/>
          </a:p>
          <a:p>
            <a:pPr marL="457200" marR="0" lvl="0" indent="-457200" algn="l" rtl="0">
              <a:lnSpc>
                <a:spcPct val="80000"/>
              </a:lnSpc>
              <a:spcBef>
                <a:spcPts val="800"/>
              </a:spcBef>
              <a:spcAft>
                <a:spcPts val="0"/>
              </a:spcAft>
              <a:buClr>
                <a:schemeClr val="accent1"/>
              </a:buClr>
              <a:buFont typeface="Noto Sans Symbols"/>
              <a:buNone/>
            </a:pPr>
            <a:endParaRPr sz="160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Shape 1335"/>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336" name="Shape 1336"/>
          <p:cNvSpPr txBox="1">
            <a:spLocks noGrp="1"/>
          </p:cNvSpPr>
          <p:nvPr>
            <p:ph type="body" idx="1"/>
          </p:nvPr>
        </p:nvSpPr>
        <p:spPr>
          <a:xfrm>
            <a:off x="0" y="457200"/>
            <a:ext cx="9144000" cy="64008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In a 64 bit machine, with 256 MB RAM, and a 4KB page size, how many entries will there be in the page table if    its inverted?</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In an Inverted Page Table we map the frames to pages. The page table will have an entry for each frame.</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Page Size = 4 KB = 2</a:t>
            </a:r>
            <a:r>
              <a:rPr lang="en-US" sz="2400" b="0" i="0" u="none" strike="noStrike" cap="none" baseline="30000">
                <a:solidFill>
                  <a:schemeClr val="dk1"/>
                </a:solidFill>
                <a:latin typeface="Book Antiqua"/>
                <a:ea typeface="Book Antiqua"/>
                <a:cs typeface="Book Antiqua"/>
                <a:sym typeface="Book Antiqua"/>
              </a:rPr>
              <a:t>12</a:t>
            </a:r>
            <a:r>
              <a:rPr lang="en-US" sz="2400" b="0" i="0" u="none" strike="noStrike" cap="none">
                <a:solidFill>
                  <a:schemeClr val="dk1"/>
                </a:solidFill>
                <a:latin typeface="Book Antiqua"/>
                <a:ea typeface="Book Antiqua"/>
                <a:cs typeface="Book Antiqua"/>
                <a:sym typeface="Book Antiqua"/>
              </a:rPr>
              <a:t>  ( 12 bits for Page Offset )</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Main Memory Size = 256 MB = 2</a:t>
            </a:r>
            <a:r>
              <a:rPr lang="en-US" sz="2400" b="0" i="0" u="none" strike="noStrike" cap="none" baseline="30000">
                <a:solidFill>
                  <a:schemeClr val="dk1"/>
                </a:solidFill>
                <a:latin typeface="Book Antiqua"/>
                <a:ea typeface="Book Antiqua"/>
                <a:cs typeface="Book Antiqua"/>
                <a:sym typeface="Book Antiqua"/>
              </a:rPr>
              <a:t>8</a:t>
            </a:r>
            <a:r>
              <a:rPr lang="en-US" sz="2400" b="0" i="0" u="none" strike="noStrike" cap="none">
                <a:solidFill>
                  <a:schemeClr val="dk1"/>
                </a:solidFill>
                <a:latin typeface="Book Antiqua"/>
                <a:ea typeface="Book Antiqua"/>
                <a:cs typeface="Book Antiqua"/>
                <a:sym typeface="Book Antiqua"/>
              </a:rPr>
              <a:t> MB = 2</a:t>
            </a:r>
            <a:r>
              <a:rPr lang="en-US" sz="2400" b="0" i="0" u="none" strike="noStrike" cap="none" baseline="30000">
                <a:solidFill>
                  <a:schemeClr val="dk1"/>
                </a:solidFill>
                <a:latin typeface="Book Antiqua"/>
                <a:ea typeface="Book Antiqua"/>
                <a:cs typeface="Book Antiqua"/>
                <a:sym typeface="Book Antiqua"/>
              </a:rPr>
              <a:t>8 </a:t>
            </a:r>
            <a:r>
              <a:rPr lang="en-US" sz="2400" b="0" i="0" u="none" strike="noStrike" cap="none">
                <a:solidFill>
                  <a:schemeClr val="dk1"/>
                </a:solidFill>
                <a:latin typeface="Book Antiqua"/>
                <a:ea typeface="Book Antiqua"/>
                <a:cs typeface="Book Antiqua"/>
                <a:sym typeface="Book Antiqua"/>
              </a:rPr>
              <a:t> * 1000 KB = 2</a:t>
            </a:r>
            <a:r>
              <a:rPr lang="en-US" sz="2400" b="0" i="0" u="none" strike="noStrike" cap="none" baseline="30000">
                <a:solidFill>
                  <a:schemeClr val="dk1"/>
                </a:solidFill>
                <a:latin typeface="Book Antiqua"/>
                <a:ea typeface="Book Antiqua"/>
                <a:cs typeface="Book Antiqua"/>
                <a:sym typeface="Book Antiqua"/>
              </a:rPr>
              <a:t>11</a:t>
            </a:r>
            <a:r>
              <a:rPr lang="en-US" sz="2400" b="0" i="0" u="none" strike="noStrike" cap="none">
                <a:solidFill>
                  <a:schemeClr val="dk1"/>
                </a:solidFill>
                <a:latin typeface="Book Antiqua"/>
                <a:ea typeface="Book Antiqua"/>
                <a:cs typeface="Book Antiqua"/>
                <a:sym typeface="Book Antiqua"/>
              </a:rPr>
              <a:t> KB</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Number of frames = 2</a:t>
            </a:r>
            <a:r>
              <a:rPr lang="en-US" sz="2400" b="0" i="0" u="none" strike="noStrike" cap="none" baseline="30000">
                <a:solidFill>
                  <a:schemeClr val="dk1"/>
                </a:solidFill>
                <a:latin typeface="Book Antiqua"/>
                <a:ea typeface="Book Antiqua"/>
                <a:cs typeface="Book Antiqua"/>
                <a:sym typeface="Book Antiqua"/>
              </a:rPr>
              <a:t>11/</a:t>
            </a:r>
            <a:r>
              <a:rPr lang="en-US" sz="2400" b="0" i="0" u="none" strike="noStrike" cap="none">
                <a:solidFill>
                  <a:schemeClr val="dk1"/>
                </a:solidFill>
                <a:latin typeface="Book Antiqua"/>
                <a:ea typeface="Book Antiqua"/>
                <a:cs typeface="Book Antiqua"/>
                <a:sym typeface="Book Antiqua"/>
              </a:rPr>
              <a:t> 2</a:t>
            </a:r>
            <a:r>
              <a:rPr lang="en-US" sz="2400" b="0" i="0" u="none" strike="noStrike" cap="none" baseline="30000">
                <a:solidFill>
                  <a:schemeClr val="dk1"/>
                </a:solidFill>
                <a:latin typeface="Book Antiqua"/>
                <a:ea typeface="Book Antiqua"/>
                <a:cs typeface="Book Antiqua"/>
                <a:sym typeface="Book Antiqua"/>
              </a:rPr>
              <a:t>2</a:t>
            </a:r>
            <a:r>
              <a:rPr lang="en-US" sz="2400" b="0" i="0" u="none" strike="noStrike" cap="none">
                <a:solidFill>
                  <a:schemeClr val="dk1"/>
                </a:solidFill>
                <a:latin typeface="Book Antiqua"/>
                <a:ea typeface="Book Antiqua"/>
                <a:cs typeface="Book Antiqua"/>
                <a:sym typeface="Book Antiqua"/>
              </a:rPr>
              <a:t>  = 2</a:t>
            </a:r>
            <a:r>
              <a:rPr lang="en-US" sz="2400" b="0" i="0" u="none" strike="noStrike" cap="none" baseline="30000">
                <a:solidFill>
                  <a:schemeClr val="dk1"/>
                </a:solidFill>
                <a:latin typeface="Book Antiqua"/>
                <a:ea typeface="Book Antiqua"/>
                <a:cs typeface="Book Antiqua"/>
                <a:sym typeface="Book Antiqua"/>
              </a:rPr>
              <a:t>9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Number of entries in the Page Table = 2</a:t>
            </a:r>
            <a:r>
              <a:rPr lang="en-US" sz="2400" b="0" i="0" u="none" strike="noStrike" cap="none" baseline="30000">
                <a:solidFill>
                  <a:schemeClr val="dk1"/>
                </a:solidFill>
                <a:latin typeface="Book Antiqua"/>
                <a:ea typeface="Book Antiqua"/>
                <a:cs typeface="Book Antiqua"/>
                <a:sym typeface="Book Antiqua"/>
              </a:rPr>
              <a:t>9 =</a:t>
            </a:r>
            <a:r>
              <a:rPr lang="en-US" sz="2400" b="0" i="0" u="none" strike="noStrike" cap="none">
                <a:solidFill>
                  <a:schemeClr val="dk1"/>
                </a:solidFill>
                <a:latin typeface="Book Antiqua"/>
                <a:ea typeface="Book Antiqua"/>
                <a:cs typeface="Book Antiqua"/>
                <a:sym typeface="Book Antiqua"/>
              </a:rPr>
              <a:t> 512 entries</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endParaRPr sz="7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r>
              <a:rPr lang="en-US" sz="700" b="0" i="0" u="none" strike="noStrike" cap="none">
                <a:solidFill>
                  <a:schemeClr val="dk1"/>
                </a:solidFill>
                <a:latin typeface="Book Antiqua"/>
                <a:ea typeface="Book Antiqua"/>
                <a:cs typeface="Book Antiqua"/>
                <a:sym typeface="Book Antiqua"/>
              </a:rPr>
              <a:t>   </a:t>
            </a:r>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Shape 1341"/>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342" name="Shape 1342"/>
          <p:cNvSpPr txBox="1">
            <a:spLocks noGrp="1"/>
          </p:cNvSpPr>
          <p:nvPr>
            <p:ph type="body" idx="1"/>
          </p:nvPr>
        </p:nvSpPr>
        <p:spPr>
          <a:xfrm>
            <a:off x="0" y="457200"/>
            <a:ext cx="9144000" cy="64008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Consider a system with 80% hit ratio, 50 nano-seconds time to search the associative registers , 750 nano-seconds time to access memory. Find the time to access a page </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a. When the page number is in associative memory. </a:t>
            </a:r>
            <a:br>
              <a:rPr lang="en-US" sz="2400" b="0" i="0" u="none" strike="noStrike" cap="none">
                <a:solidFill>
                  <a:schemeClr val="dk1"/>
                </a:solidFill>
                <a:latin typeface="Book Antiqua"/>
                <a:ea typeface="Book Antiqua"/>
                <a:cs typeface="Book Antiqua"/>
                <a:sym typeface="Book Antiqua"/>
              </a:rPr>
            </a:br>
            <a:r>
              <a:rPr lang="en-US" sz="2400" b="0" i="0" u="none" strike="noStrike" cap="none">
                <a:solidFill>
                  <a:schemeClr val="dk1"/>
                </a:solidFill>
                <a:latin typeface="Book Antiqua"/>
                <a:ea typeface="Book Antiqua"/>
                <a:cs typeface="Book Antiqua"/>
                <a:sym typeface="Book Antiqua"/>
              </a:rPr>
              <a:t>b. When the time to access a page when not in associative memory. </a:t>
            </a:r>
            <a:br>
              <a:rPr lang="en-US" sz="2400" b="0" i="0" u="none" strike="noStrike" cap="none">
                <a:solidFill>
                  <a:schemeClr val="dk1"/>
                </a:solidFill>
                <a:latin typeface="Book Antiqua"/>
                <a:ea typeface="Book Antiqua"/>
                <a:cs typeface="Book Antiqua"/>
                <a:sym typeface="Book Antiqua"/>
              </a:rPr>
            </a:br>
            <a:r>
              <a:rPr lang="en-US" sz="2400" b="0" i="0" u="none" strike="noStrike" cap="none">
                <a:solidFill>
                  <a:schemeClr val="dk1"/>
                </a:solidFill>
                <a:latin typeface="Book Antiqua"/>
                <a:ea typeface="Book Antiqua"/>
                <a:cs typeface="Book Antiqua"/>
                <a:sym typeface="Book Antiqua"/>
              </a:rPr>
              <a:t>c. Find the effective memory access time.</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Associative Registers are nothing but the TLB. </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80% Hit Ratio means that 80% of time the page is found in the TLB and only 20% of the Time the Page Table needs to be accessed.</a:t>
            </a:r>
            <a:endParaRPr/>
          </a:p>
          <a:p>
            <a:pPr marL="274320" marR="0" lvl="0" indent="-274320" algn="l" rtl="0">
              <a:lnSpc>
                <a:spcPct val="80000"/>
              </a:lnSpc>
              <a:spcBef>
                <a:spcPts val="963"/>
              </a:spcBef>
              <a:spcAft>
                <a:spcPts val="0"/>
              </a:spcAft>
              <a:buClr>
                <a:schemeClr val="accent1"/>
              </a:buClr>
              <a:buFont typeface="Noto Sans Symbols"/>
              <a:buNone/>
            </a:pPr>
            <a:endParaRPr sz="19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963"/>
              </a:spcBef>
              <a:spcAft>
                <a:spcPts val="0"/>
              </a:spcAft>
              <a:buClr>
                <a:schemeClr val="accent1"/>
              </a:buClr>
              <a:buFont typeface="Noto Sans Symbols"/>
              <a:buNone/>
            </a:pPr>
            <a:endParaRPr sz="19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endParaRPr sz="7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r>
              <a:rPr lang="en-US" sz="700" b="0" i="0" u="none" strike="noStrike" cap="none">
                <a:solidFill>
                  <a:schemeClr val="dk1"/>
                </a:solidFill>
                <a:latin typeface="Book Antiqua"/>
                <a:ea typeface="Book Antiqua"/>
                <a:cs typeface="Book Antiqua"/>
                <a:sym typeface="Book Antiqua"/>
              </a:rPr>
              <a:t>   </a:t>
            </a:r>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sp>
        <p:nvSpPr>
          <p:cNvPr id="1347" name="Shape 1347"/>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348" name="Shape 1348"/>
          <p:cNvSpPr txBox="1">
            <a:spLocks noGrp="1"/>
          </p:cNvSpPr>
          <p:nvPr>
            <p:ph type="body" idx="1"/>
          </p:nvPr>
        </p:nvSpPr>
        <p:spPr>
          <a:xfrm>
            <a:off x="0" y="457200"/>
            <a:ext cx="9144000" cy="6400800"/>
          </a:xfrm>
          <a:prstGeom prst="rect">
            <a:avLst/>
          </a:prstGeom>
          <a:noFill/>
          <a:ln>
            <a:noFill/>
          </a:ln>
        </p:spPr>
        <p:txBody>
          <a:bodyPr spcFirstLastPara="1" wrap="square" lIns="91425" tIns="45700" rIns="91425" bIns="45700" anchor="t" anchorCtr="0">
            <a:noAutofit/>
          </a:bodyPr>
          <a:lstStyle/>
          <a:p>
            <a:pPr marL="1371600" marR="0" lvl="0" indent="-1371600" algn="l" rtl="0">
              <a:lnSpc>
                <a:spcPct val="80000"/>
              </a:lnSpc>
              <a:spcBef>
                <a:spcPts val="0"/>
              </a:spcBef>
              <a:spcAft>
                <a:spcPts val="0"/>
              </a:spcAft>
              <a:buClr>
                <a:schemeClr val="accent1"/>
              </a:buClr>
              <a:buFont typeface="Noto Sans Symbols"/>
              <a:buNone/>
            </a:pPr>
            <a:r>
              <a:rPr lang="en-US" sz="2400" b="0" i="0" u="sng" strike="noStrike" cap="none">
                <a:solidFill>
                  <a:schemeClr val="dk1"/>
                </a:solidFill>
                <a:latin typeface="Book Antiqua"/>
                <a:ea typeface="Book Antiqua"/>
                <a:cs typeface="Book Antiqua"/>
                <a:sym typeface="Book Antiqua"/>
              </a:rPr>
              <a:t>When the page is in TLB</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50 ns ( to access TLB ) + 750 ns ( to access the page in Main Memory )</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800 ns</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sng" strike="noStrike" cap="none">
                <a:solidFill>
                  <a:schemeClr val="dk1"/>
                </a:solidFill>
                <a:latin typeface="Book Antiqua"/>
                <a:ea typeface="Book Antiqua"/>
                <a:cs typeface="Book Antiqua"/>
                <a:sym typeface="Book Antiqua"/>
              </a:rPr>
              <a:t>When the page is not in TLB</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50 ns ( to access TLB ) + 750 ns ( to access Page Table in Main Memory )</a:t>
            </a:r>
            <a:br>
              <a:rPr lang="en-US" sz="2400" b="0" i="0" u="none" strike="noStrike" cap="none">
                <a:solidFill>
                  <a:schemeClr val="dk1"/>
                </a:solidFill>
                <a:latin typeface="Book Antiqua"/>
                <a:ea typeface="Book Antiqua"/>
                <a:cs typeface="Book Antiqua"/>
                <a:sym typeface="Book Antiqua"/>
              </a:rPr>
            </a:br>
            <a:r>
              <a:rPr lang="en-US" sz="2400" b="0" i="0" u="none" strike="noStrike" cap="none">
                <a:solidFill>
                  <a:schemeClr val="dk1"/>
                </a:solidFill>
                <a:latin typeface="Book Antiqua"/>
                <a:ea typeface="Book Antiqua"/>
                <a:cs typeface="Book Antiqua"/>
                <a:sym typeface="Book Antiqua"/>
              </a:rPr>
              <a:t>+ 750 ns ( to access the Page )</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1550 ns </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Effective Memory Access Time = 0.8*800 + 0.2(1550) = 340 ns</a:t>
            </a:r>
            <a:endParaRPr/>
          </a:p>
          <a:p>
            <a:pPr marL="274320" marR="0" lvl="0" indent="-274320" algn="l" rtl="0">
              <a:lnSpc>
                <a:spcPct val="80000"/>
              </a:lnSpc>
              <a:spcBef>
                <a:spcPts val="963"/>
              </a:spcBef>
              <a:spcAft>
                <a:spcPts val="0"/>
              </a:spcAft>
              <a:buClr>
                <a:schemeClr val="accent1"/>
              </a:buClr>
              <a:buFont typeface="Noto Sans Symbols"/>
              <a:buNone/>
            </a:pPr>
            <a:endParaRPr sz="19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963"/>
              </a:spcBef>
              <a:spcAft>
                <a:spcPts val="0"/>
              </a:spcAft>
              <a:buClr>
                <a:schemeClr val="accent1"/>
              </a:buClr>
              <a:buFont typeface="Noto Sans Symbols"/>
              <a:buNone/>
            </a:pPr>
            <a:endParaRPr sz="19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endParaRPr sz="7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r>
              <a:rPr lang="en-US" sz="700" b="0" i="0" u="none" strike="noStrike" cap="none">
                <a:solidFill>
                  <a:schemeClr val="dk1"/>
                </a:solidFill>
                <a:latin typeface="Book Antiqua"/>
                <a:ea typeface="Book Antiqua"/>
                <a:cs typeface="Book Antiqua"/>
                <a:sym typeface="Book Antiqua"/>
              </a:rPr>
              <a:t>   </a:t>
            </a:r>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Shape 1353"/>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354" name="Shape 1354"/>
          <p:cNvSpPr txBox="1">
            <a:spLocks noGrp="1"/>
          </p:cNvSpPr>
          <p:nvPr>
            <p:ph type="body" idx="1"/>
          </p:nvPr>
        </p:nvSpPr>
        <p:spPr>
          <a:xfrm>
            <a:off x="0" y="457200"/>
            <a:ext cx="9144000" cy="64008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Consider a system with 80% hit ratio, and 2% page fault rate 50 nano-seconds time to search the associative registers , 750 nano-seconds time to access memory and 10 ms to access Disk. Find the time to access a page </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a. When the page number is in associative memory. </a:t>
            </a:r>
            <a:br>
              <a:rPr lang="en-US" sz="2400" b="0" i="0" u="none" strike="noStrike" cap="none">
                <a:solidFill>
                  <a:schemeClr val="dk1"/>
                </a:solidFill>
                <a:latin typeface="Book Antiqua"/>
                <a:ea typeface="Book Antiqua"/>
                <a:cs typeface="Book Antiqua"/>
                <a:sym typeface="Book Antiqua"/>
              </a:rPr>
            </a:br>
            <a:r>
              <a:rPr lang="en-US" sz="2400" b="0" i="0" u="none" strike="noStrike" cap="none">
                <a:solidFill>
                  <a:schemeClr val="dk1"/>
                </a:solidFill>
                <a:latin typeface="Book Antiqua"/>
                <a:ea typeface="Book Antiqua"/>
                <a:cs typeface="Book Antiqua"/>
                <a:sym typeface="Book Antiqua"/>
              </a:rPr>
              <a:t>b. When the page number is not in associative memory.</a:t>
            </a:r>
            <a:br>
              <a:rPr lang="en-US" sz="2400" b="0" i="0" u="none" strike="noStrike" cap="none">
                <a:solidFill>
                  <a:schemeClr val="dk1"/>
                </a:solidFill>
                <a:latin typeface="Book Antiqua"/>
                <a:ea typeface="Book Antiqua"/>
                <a:cs typeface="Book Antiqua"/>
                <a:sym typeface="Book Antiqua"/>
              </a:rPr>
            </a:br>
            <a:r>
              <a:rPr lang="en-US" sz="2400" b="0" i="0" u="none" strike="noStrike" cap="none">
                <a:solidFill>
                  <a:schemeClr val="dk1"/>
                </a:solidFill>
                <a:latin typeface="Book Antiqua"/>
                <a:ea typeface="Book Antiqua"/>
                <a:cs typeface="Book Antiqua"/>
                <a:sym typeface="Book Antiqua"/>
              </a:rPr>
              <a:t>c. When the page number is not in associative memory and not in main memory</a:t>
            </a:r>
            <a:br>
              <a:rPr lang="en-US" sz="2400" b="0" i="0" u="none" strike="noStrike" cap="none">
                <a:solidFill>
                  <a:schemeClr val="dk1"/>
                </a:solidFill>
                <a:latin typeface="Book Antiqua"/>
                <a:ea typeface="Book Antiqua"/>
                <a:cs typeface="Book Antiqua"/>
                <a:sym typeface="Book Antiqua"/>
              </a:rPr>
            </a:br>
            <a:r>
              <a:rPr lang="en-US" sz="2400" b="0" i="0" u="none" strike="noStrike" cap="none">
                <a:solidFill>
                  <a:schemeClr val="dk1"/>
                </a:solidFill>
                <a:latin typeface="Book Antiqua"/>
                <a:ea typeface="Book Antiqua"/>
                <a:cs typeface="Book Antiqua"/>
                <a:sym typeface="Book Antiqua"/>
              </a:rPr>
              <a:t>d. Find the effective memory access time.</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Associative Registers are nothing but the TLB. </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80% Hit Ratio means that 80% of time the page is found in the TLB and only 20% of the Time the Page Table needs to be accessed.</a:t>
            </a:r>
            <a:endParaRPr/>
          </a:p>
          <a:p>
            <a:pPr marL="274320" marR="0" lvl="0" indent="-274320" algn="l" rtl="0">
              <a:lnSpc>
                <a:spcPct val="80000"/>
              </a:lnSpc>
              <a:spcBef>
                <a:spcPts val="963"/>
              </a:spcBef>
              <a:spcAft>
                <a:spcPts val="0"/>
              </a:spcAft>
              <a:buClr>
                <a:schemeClr val="accent1"/>
              </a:buClr>
              <a:buFont typeface="Noto Sans Symbols"/>
              <a:buNone/>
            </a:pPr>
            <a:endParaRPr sz="19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963"/>
              </a:spcBef>
              <a:spcAft>
                <a:spcPts val="0"/>
              </a:spcAft>
              <a:buClr>
                <a:schemeClr val="accent1"/>
              </a:buClr>
              <a:buFont typeface="Noto Sans Symbols"/>
              <a:buNone/>
            </a:pPr>
            <a:endParaRPr sz="19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endParaRPr sz="7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r>
              <a:rPr lang="en-US" sz="700" b="0" i="0" u="none" strike="noStrike" cap="none">
                <a:solidFill>
                  <a:schemeClr val="dk1"/>
                </a:solidFill>
                <a:latin typeface="Book Antiqua"/>
                <a:ea typeface="Book Antiqua"/>
                <a:cs typeface="Book Antiqua"/>
                <a:sym typeface="Book Antiqua"/>
              </a:rPr>
              <a:t>   </a:t>
            </a:r>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Shape 1359"/>
          <p:cNvSpPr txBox="1">
            <a:spLocks noGrp="1"/>
          </p:cNvSpPr>
          <p:nvPr>
            <p:ph type="title"/>
          </p:nvPr>
        </p:nvSpPr>
        <p:spPr>
          <a:xfrm>
            <a:off x="0" y="0"/>
            <a:ext cx="9144000" cy="762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PAGING NUMERICALS</a:t>
            </a:r>
            <a:endParaRPr sz="2400" b="1" i="0" u="none" strike="noStrike" cap="small">
              <a:solidFill>
                <a:schemeClr val="dk2"/>
              </a:solidFill>
              <a:latin typeface="Book Antiqua"/>
              <a:ea typeface="Book Antiqua"/>
              <a:cs typeface="Book Antiqua"/>
              <a:sym typeface="Book Antiqua"/>
            </a:endParaRPr>
          </a:p>
        </p:txBody>
      </p:sp>
      <p:sp>
        <p:nvSpPr>
          <p:cNvPr id="1360" name="Shape 1360"/>
          <p:cNvSpPr txBox="1">
            <a:spLocks noGrp="1"/>
          </p:cNvSpPr>
          <p:nvPr>
            <p:ph type="body" idx="1"/>
          </p:nvPr>
        </p:nvSpPr>
        <p:spPr>
          <a:xfrm>
            <a:off x="0" y="990600"/>
            <a:ext cx="9144000" cy="5867400"/>
          </a:xfrm>
          <a:prstGeom prst="rect">
            <a:avLst/>
          </a:prstGeom>
          <a:noFill/>
          <a:ln>
            <a:noFill/>
          </a:ln>
        </p:spPr>
        <p:txBody>
          <a:bodyPr spcFirstLastPara="1" wrap="square" lIns="91425" tIns="45700" rIns="91425" bIns="45700" anchor="t" anchorCtr="0">
            <a:noAutofit/>
          </a:bodyPr>
          <a:lstStyle/>
          <a:p>
            <a:pPr marL="1371600" marR="0" lvl="0" indent="-1371600" algn="l" rtl="0">
              <a:lnSpc>
                <a:spcPct val="80000"/>
              </a:lnSpc>
              <a:spcBef>
                <a:spcPts val="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When the page is in TLB</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50 ns ( to access TLB ) + 750 ns ( to access the page in Main Memory )</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800 ns</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When the page is not in TLB</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50 ns ( to access TLB ) + 750 ns ( to access Page Table in Main Memory )</a:t>
            </a:r>
            <a:br>
              <a:rPr lang="en-US" sz="2400" b="0" i="0" u="none" strike="noStrike" cap="none">
                <a:solidFill>
                  <a:schemeClr val="dk1"/>
                </a:solidFill>
                <a:latin typeface="Book Antiqua"/>
                <a:ea typeface="Book Antiqua"/>
                <a:cs typeface="Book Antiqua"/>
                <a:sym typeface="Book Antiqua"/>
              </a:rPr>
            </a:br>
            <a:r>
              <a:rPr lang="en-US" sz="2400" b="0" i="0" u="none" strike="noStrike" cap="none">
                <a:solidFill>
                  <a:schemeClr val="dk1"/>
                </a:solidFill>
                <a:latin typeface="Book Antiqua"/>
                <a:ea typeface="Book Antiqua"/>
                <a:cs typeface="Book Antiqua"/>
                <a:sym typeface="Book Antiqua"/>
              </a:rPr>
              <a:t>+ 750 ns ( to access the Page )</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1550 ns </a:t>
            </a:r>
            <a:endParaRPr/>
          </a:p>
          <a:p>
            <a:pPr marL="274320" marR="0" lvl="0" indent="-274320" algn="l" rtl="0">
              <a:lnSpc>
                <a:spcPct val="80000"/>
              </a:lnSpc>
              <a:spcBef>
                <a:spcPts val="963"/>
              </a:spcBef>
              <a:spcAft>
                <a:spcPts val="0"/>
              </a:spcAft>
              <a:buClr>
                <a:schemeClr val="accent1"/>
              </a:buClr>
              <a:buFont typeface="Noto Sans Symbols"/>
              <a:buNone/>
            </a:pPr>
            <a:endParaRPr sz="19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963"/>
              </a:spcBef>
              <a:spcAft>
                <a:spcPts val="0"/>
              </a:spcAft>
              <a:buClr>
                <a:schemeClr val="accent1"/>
              </a:buClr>
              <a:buFont typeface="Noto Sans Symbols"/>
              <a:buNone/>
            </a:pPr>
            <a:endParaRPr sz="19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endParaRPr sz="7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r>
              <a:rPr lang="en-US" sz="700" b="0" i="0" u="none" strike="noStrike" cap="none">
                <a:solidFill>
                  <a:schemeClr val="dk1"/>
                </a:solidFill>
                <a:latin typeface="Book Antiqua"/>
                <a:ea typeface="Book Antiqua"/>
                <a:cs typeface="Book Antiqua"/>
                <a:sym typeface="Book Antiqua"/>
              </a:rPr>
              <a:t>   </a:t>
            </a:r>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228600" y="76200"/>
            <a:ext cx="84582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Parent waiting for all children to terminate</a:t>
            </a:r>
            <a:endParaRPr/>
          </a:p>
        </p:txBody>
      </p:sp>
      <p:sp>
        <p:nvSpPr>
          <p:cNvPr id="204" name="Shape 204"/>
          <p:cNvSpPr txBox="1">
            <a:spLocks noGrp="1"/>
          </p:cNvSpPr>
          <p:nvPr>
            <p:ph type="body" idx="1"/>
          </p:nvPr>
        </p:nvSpPr>
        <p:spPr>
          <a:xfrm>
            <a:off x="228600" y="533400"/>
            <a:ext cx="8458200" cy="61722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if ( pid1 == 0 )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num_child_proc++;</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printf("\nI am the second child\n");</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printf("\nMy parent is %d\n", getppid());</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sleep(2);</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else</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num_child_proc++;</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printf("\nI am the parent of child with pid %d\n", pid1);</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while ( num_child_proc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procid = wait(&amp;status);</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printf("Child %d just exited\n", procid);</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num_child_proc--;</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15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printf("I am the process with pid %d executing this statement\n", getpid());</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    return 0;</a:t>
            </a:r>
            <a:endParaRPr/>
          </a:p>
          <a:p>
            <a:pPr marL="274320" marR="0" lvl="0" indent="-274320" algn="l" rtl="0">
              <a:lnSpc>
                <a:spcPct val="80000"/>
              </a:lnSpc>
              <a:spcBef>
                <a:spcPts val="600"/>
              </a:spcBef>
              <a:spcAft>
                <a:spcPts val="0"/>
              </a:spcAft>
              <a:buClr>
                <a:schemeClr val="accent1"/>
              </a:buClr>
              <a:buFont typeface="Noto Sans Symbols"/>
              <a:buNone/>
            </a:pPr>
            <a:r>
              <a:rPr lang="en-US" sz="1500" b="0" i="0" u="none" strike="noStrike" cap="none">
                <a:solidFill>
                  <a:schemeClr val="dk1"/>
                </a:solidFill>
                <a:latin typeface="Book Antiqua"/>
                <a:ea typeface="Book Antiqua"/>
                <a:cs typeface="Book Antiqua"/>
                <a:sym typeface="Book Antiqua"/>
              </a:rPr>
              <a:t>}</a:t>
            </a:r>
            <a:endParaRPr sz="15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Shape 1365"/>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366" name="Shape 1366"/>
          <p:cNvSpPr txBox="1">
            <a:spLocks noGrp="1"/>
          </p:cNvSpPr>
          <p:nvPr>
            <p:ph type="body" idx="1"/>
          </p:nvPr>
        </p:nvSpPr>
        <p:spPr>
          <a:xfrm>
            <a:off x="0" y="457200"/>
            <a:ext cx="9144000" cy="6400800"/>
          </a:xfrm>
          <a:prstGeom prst="rect">
            <a:avLst/>
          </a:prstGeom>
          <a:noFill/>
          <a:ln>
            <a:noFill/>
          </a:ln>
        </p:spPr>
        <p:txBody>
          <a:bodyPr spcFirstLastPara="1" wrap="square" lIns="91425" tIns="45700" rIns="91425" bIns="45700" anchor="t" anchorCtr="0">
            <a:noAutofit/>
          </a:bodyPr>
          <a:lstStyle/>
          <a:p>
            <a:pPr marL="1371600" marR="0" lvl="0" indent="-1371600" algn="l" rtl="0">
              <a:lnSpc>
                <a:spcPct val="80000"/>
              </a:lnSpc>
              <a:spcBef>
                <a:spcPts val="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When the page is not in TLB and not in Main Memory</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50 ns ( to access TLB ) + 750 ns ( to access Page Table in Main Memory + 10 ms ( to access and transfer the frame from Disk to Main Memory ) + 750 ns ( to access the page in Main Memory )</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( 50 + 750 + 750 )ns + ( 10 * 10</a:t>
            </a:r>
            <a:r>
              <a:rPr lang="en-US" sz="2400" b="0" i="0" u="none" strike="noStrike" cap="none" baseline="30000">
                <a:solidFill>
                  <a:schemeClr val="dk1"/>
                </a:solidFill>
                <a:latin typeface="Book Antiqua"/>
                <a:ea typeface="Book Antiqua"/>
                <a:cs typeface="Book Antiqua"/>
                <a:sym typeface="Book Antiqua"/>
              </a:rPr>
              <a:t>6</a:t>
            </a:r>
            <a:r>
              <a:rPr lang="en-US" sz="2400" b="0" i="0" u="none" strike="noStrike" cap="none">
                <a:solidFill>
                  <a:schemeClr val="dk1"/>
                </a:solidFill>
                <a:latin typeface="Book Antiqua"/>
                <a:ea typeface="Book Antiqua"/>
                <a:cs typeface="Book Antiqua"/>
                <a:sym typeface="Book Antiqua"/>
              </a:rPr>
              <a:t> )ns</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1550 ns +  10000000 ns</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10000550 ns</a:t>
            </a:r>
            <a:endParaRPr/>
          </a:p>
          <a:p>
            <a:pPr marL="1371600" marR="0" lvl="0" indent="-1371600" algn="l" rtl="0">
              <a:lnSpc>
                <a:spcPct val="80000"/>
              </a:lnSpc>
              <a:spcBef>
                <a:spcPts val="12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Effective Memory Access Time</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0.8 ( 50 + 750 ) + </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0.04 ( 50 + 750 + 10 * 10</a:t>
            </a:r>
            <a:r>
              <a:rPr lang="en-US" sz="2400" b="0" i="0" u="none" strike="noStrike" cap="none" baseline="30000">
                <a:solidFill>
                  <a:schemeClr val="dk1"/>
                </a:solidFill>
                <a:latin typeface="Book Antiqua"/>
                <a:ea typeface="Book Antiqua"/>
                <a:cs typeface="Book Antiqua"/>
                <a:sym typeface="Book Antiqua"/>
              </a:rPr>
              <a:t>6</a:t>
            </a:r>
            <a:r>
              <a:rPr lang="en-US" sz="2400" b="0" i="0" u="none" strike="noStrike" cap="none">
                <a:solidFill>
                  <a:schemeClr val="dk1"/>
                </a:solidFill>
                <a:latin typeface="Book Antiqua"/>
                <a:ea typeface="Book Antiqua"/>
                <a:cs typeface="Book Antiqua"/>
                <a:sym typeface="Book Antiqua"/>
              </a:rPr>
              <a:t> + 750 ) +</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0.16 ( 50 + 750 + 750 )</a:t>
            </a:r>
            <a:endParaRPr/>
          </a:p>
          <a:p>
            <a:pPr marL="1371600" marR="0" lvl="0" indent="-137160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400950 ns</a:t>
            </a:r>
            <a:endParaRPr/>
          </a:p>
          <a:p>
            <a:pPr marL="1371600" marR="0" lvl="0" indent="-1371600" algn="l" rtl="0">
              <a:lnSpc>
                <a:spcPct val="80000"/>
              </a:lnSpc>
              <a:spcBef>
                <a:spcPts val="10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1371600" marR="0" lvl="0" indent="-1371600" algn="l" rtl="0">
              <a:lnSpc>
                <a:spcPct val="80000"/>
              </a:lnSpc>
              <a:spcBef>
                <a:spcPts val="10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1371600" marR="0" lvl="0" indent="-1371600" algn="l" rtl="0">
              <a:lnSpc>
                <a:spcPct val="80000"/>
              </a:lnSpc>
              <a:spcBef>
                <a:spcPts val="10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1371600" marR="0" lvl="0" indent="-1371600" algn="l" rtl="0">
              <a:lnSpc>
                <a:spcPct val="80000"/>
              </a:lnSpc>
              <a:spcBef>
                <a:spcPts val="10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1371600" marR="0" lvl="0" indent="-1371600" algn="l" rtl="0">
              <a:lnSpc>
                <a:spcPct val="80000"/>
              </a:lnSpc>
              <a:spcBef>
                <a:spcPts val="10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1371600" marR="0" lvl="0" indent="-1371600" algn="l" rtl="0">
              <a:lnSpc>
                <a:spcPct val="80000"/>
              </a:lnSpc>
              <a:spcBef>
                <a:spcPts val="10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1371600" marR="0" lvl="0" indent="-1371600" algn="l" rtl="0">
              <a:lnSpc>
                <a:spcPct val="80000"/>
              </a:lnSpc>
              <a:spcBef>
                <a:spcPts val="10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1371600" marR="0" lvl="0" indent="-1371600" algn="l" rtl="0">
              <a:lnSpc>
                <a:spcPct val="80000"/>
              </a:lnSpc>
              <a:spcBef>
                <a:spcPts val="10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1371600" marR="0" lvl="0" indent="-1371600" algn="l" rtl="0">
              <a:lnSpc>
                <a:spcPct val="80000"/>
              </a:lnSpc>
              <a:spcBef>
                <a:spcPts val="10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1371600" marR="0" lvl="0" indent="-1371600" algn="l" rtl="0">
              <a:lnSpc>
                <a:spcPct val="80000"/>
              </a:lnSpc>
              <a:spcBef>
                <a:spcPts val="10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1371600" marR="0" lvl="0" indent="-1371600" algn="l" rtl="0">
              <a:lnSpc>
                <a:spcPct val="80000"/>
              </a:lnSpc>
              <a:spcBef>
                <a:spcPts val="10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1371600" marR="0" lvl="0" indent="-1371600" algn="l" rtl="0">
              <a:lnSpc>
                <a:spcPct val="80000"/>
              </a:lnSpc>
              <a:spcBef>
                <a:spcPts val="10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1371600" marR="0" lvl="0" indent="-1371600" algn="l" rtl="0">
              <a:lnSpc>
                <a:spcPct val="80000"/>
              </a:lnSpc>
              <a:spcBef>
                <a:spcPts val="10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1371600" marR="0" lvl="0" indent="-1371600" algn="l" rtl="0">
              <a:lnSpc>
                <a:spcPct val="80000"/>
              </a:lnSpc>
              <a:spcBef>
                <a:spcPts val="10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1371600" marR="0" lvl="0" indent="-1371600" algn="l" rtl="0">
              <a:lnSpc>
                <a:spcPct val="80000"/>
              </a:lnSpc>
              <a:spcBef>
                <a:spcPts val="1000"/>
              </a:spcBef>
              <a:spcAft>
                <a:spcPts val="0"/>
              </a:spcAft>
              <a:buClr>
                <a:schemeClr val="accent1"/>
              </a:buClr>
              <a:buFont typeface="Noto Sans Symbols"/>
              <a:buNone/>
            </a:pPr>
            <a:endParaRPr sz="2000" b="0" i="0" u="none" strike="noStrike" cap="none">
              <a:solidFill>
                <a:schemeClr val="dk1"/>
              </a:solidFill>
              <a:latin typeface="Book Antiqua"/>
              <a:ea typeface="Book Antiqua"/>
              <a:cs typeface="Book Antiqua"/>
              <a:sym typeface="Book Antiqua"/>
            </a:endParaRPr>
          </a:p>
          <a:p>
            <a:pPr marL="1371600" marR="0" lvl="0" indent="-1371600" algn="l" rtl="0">
              <a:lnSpc>
                <a:spcPct val="80000"/>
              </a:lnSpc>
              <a:spcBef>
                <a:spcPts val="1000"/>
              </a:spcBef>
              <a:spcAft>
                <a:spcPts val="0"/>
              </a:spcAft>
              <a:buClr>
                <a:schemeClr val="accent1"/>
              </a:buClr>
              <a:buFont typeface="Noto Sans Symbols"/>
              <a:buNone/>
            </a:pPr>
            <a:r>
              <a:rPr lang="en-US" sz="2000" b="0" i="0" u="none" strike="noStrike" cap="none">
                <a:solidFill>
                  <a:schemeClr val="dk1"/>
                </a:solidFill>
                <a:latin typeface="Book Antiqua"/>
                <a:ea typeface="Book Antiqua"/>
                <a:cs typeface="Book Antiqua"/>
                <a:sym typeface="Book Antiqua"/>
              </a:rPr>
              <a:t>Effective Memory Access Time = 0.8*800 + 0.2(1550) = 340 ns</a:t>
            </a:r>
            <a:endParaRPr/>
          </a:p>
          <a:p>
            <a:pPr marL="274320" marR="0" lvl="0" indent="-274320" algn="l" rtl="0">
              <a:lnSpc>
                <a:spcPct val="80000"/>
              </a:lnSpc>
              <a:spcBef>
                <a:spcPts val="963"/>
              </a:spcBef>
              <a:spcAft>
                <a:spcPts val="0"/>
              </a:spcAft>
              <a:buClr>
                <a:schemeClr val="accent1"/>
              </a:buClr>
              <a:buFont typeface="Noto Sans Symbols"/>
              <a:buNone/>
            </a:pPr>
            <a:endParaRPr sz="19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endParaRPr sz="7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r>
              <a:rPr lang="en-US" sz="700" b="0" i="0" u="none" strike="noStrike" cap="none">
                <a:solidFill>
                  <a:schemeClr val="dk1"/>
                </a:solidFill>
                <a:latin typeface="Book Antiqua"/>
                <a:ea typeface="Book Antiqua"/>
                <a:cs typeface="Book Antiqua"/>
                <a:sym typeface="Book Antiqua"/>
              </a:rPr>
              <a:t>   </a:t>
            </a:r>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Shape 1371"/>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372" name="Shape 1372"/>
          <p:cNvSpPr txBox="1">
            <a:spLocks noGrp="1"/>
          </p:cNvSpPr>
          <p:nvPr>
            <p:ph type="body" idx="1"/>
          </p:nvPr>
        </p:nvSpPr>
        <p:spPr>
          <a:xfrm>
            <a:off x="0" y="457200"/>
            <a:ext cx="9144000" cy="64008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8-bit virtual address, 10-bit physical address, and each page is 64 bytes.</a:t>
            </a:r>
            <a:endParaRPr/>
          </a:p>
          <a:p>
            <a:pPr marL="640080" marR="0" lvl="1" indent="-284480" algn="l" rtl="0">
              <a:lnSpc>
                <a:spcPct val="80000"/>
              </a:lnSpc>
              <a:spcBef>
                <a:spcPts val="1200"/>
              </a:spcBef>
              <a:spcAft>
                <a:spcPts val="0"/>
              </a:spcAft>
              <a:buClr>
                <a:schemeClr val="accent1"/>
              </a:buClr>
              <a:buSzPts val="1920"/>
              <a:buFont typeface="Noto Sans Symbols"/>
              <a:buChar char="❑"/>
            </a:pPr>
            <a:r>
              <a:rPr lang="en-US" sz="2400" b="0" i="0" u="none" strike="noStrike" cap="none">
                <a:solidFill>
                  <a:schemeClr val="dk1"/>
                </a:solidFill>
                <a:latin typeface="Book Antiqua"/>
                <a:ea typeface="Book Antiqua"/>
                <a:cs typeface="Book Antiqua"/>
                <a:sym typeface="Book Antiqua"/>
              </a:rPr>
              <a:t>How many virtual pages ? </a:t>
            </a:r>
            <a:endParaRPr/>
          </a:p>
          <a:p>
            <a:pPr marL="640080" marR="0" lvl="1" indent="-284480" algn="l" rtl="0">
              <a:lnSpc>
                <a:spcPct val="80000"/>
              </a:lnSpc>
              <a:spcBef>
                <a:spcPts val="1200"/>
              </a:spcBef>
              <a:spcAft>
                <a:spcPts val="0"/>
              </a:spcAft>
              <a:buClr>
                <a:schemeClr val="accent1"/>
              </a:buClr>
              <a:buSzPts val="1920"/>
              <a:buFont typeface="Noto Sans Symbols"/>
              <a:buChar char="❑"/>
            </a:pPr>
            <a:r>
              <a:rPr lang="en-US" sz="2400" b="0" i="0" u="none" strike="noStrike" cap="none">
                <a:solidFill>
                  <a:schemeClr val="dk1"/>
                </a:solidFill>
                <a:latin typeface="Book Antiqua"/>
                <a:ea typeface="Book Antiqua"/>
                <a:cs typeface="Book Antiqua"/>
                <a:sym typeface="Book Antiqua"/>
              </a:rPr>
              <a:t>How many physical pages? </a:t>
            </a:r>
            <a:endParaRPr/>
          </a:p>
          <a:p>
            <a:pPr marL="640080" marR="0" lvl="1" indent="-284480" algn="l" rtl="0">
              <a:lnSpc>
                <a:spcPct val="80000"/>
              </a:lnSpc>
              <a:spcBef>
                <a:spcPts val="1200"/>
              </a:spcBef>
              <a:spcAft>
                <a:spcPts val="0"/>
              </a:spcAft>
              <a:buClr>
                <a:schemeClr val="accent1"/>
              </a:buClr>
              <a:buSzPts val="1920"/>
              <a:buFont typeface="Noto Sans Symbols"/>
              <a:buChar char="❑"/>
            </a:pPr>
            <a:r>
              <a:rPr lang="en-US" sz="2400" b="0" i="0" u="none" strike="noStrike" cap="none">
                <a:solidFill>
                  <a:schemeClr val="dk1"/>
                </a:solidFill>
                <a:latin typeface="Book Antiqua"/>
                <a:ea typeface="Book Antiqua"/>
                <a:cs typeface="Book Antiqua"/>
                <a:sym typeface="Book Antiqua"/>
              </a:rPr>
              <a:t>How many entries in page table? </a:t>
            </a:r>
            <a:endParaRPr/>
          </a:p>
          <a:p>
            <a:pPr marL="640080" marR="0" lvl="1" indent="-284480" algn="l" rtl="0">
              <a:lnSpc>
                <a:spcPct val="80000"/>
              </a:lnSpc>
              <a:spcBef>
                <a:spcPts val="1200"/>
              </a:spcBef>
              <a:spcAft>
                <a:spcPts val="0"/>
              </a:spcAft>
              <a:buClr>
                <a:schemeClr val="accent1"/>
              </a:buClr>
              <a:buSzPts val="1920"/>
              <a:buFont typeface="Noto Sans Symbols"/>
              <a:buChar char="❑"/>
            </a:pPr>
            <a:r>
              <a:rPr lang="en-US" sz="2400" b="0" i="0" u="none" strike="noStrike" cap="none">
                <a:solidFill>
                  <a:schemeClr val="dk1"/>
                </a:solidFill>
                <a:latin typeface="Book Antiqua"/>
                <a:ea typeface="Book Antiqua"/>
                <a:cs typeface="Book Antiqua"/>
                <a:sym typeface="Book Antiqua"/>
              </a:rPr>
              <a:t>Given page table = [2, 5, 1, 8], what’s the physical address for virtual address 241?</a:t>
            </a:r>
            <a:endParaRPr/>
          </a:p>
          <a:p>
            <a:pPr marL="274320" marR="0" lvl="0" indent="-274320" algn="l" rtl="0">
              <a:lnSpc>
                <a:spcPct val="80000"/>
              </a:lnSpc>
              <a:spcBef>
                <a:spcPts val="963"/>
              </a:spcBef>
              <a:spcAft>
                <a:spcPts val="0"/>
              </a:spcAft>
              <a:buClr>
                <a:schemeClr val="accent1"/>
              </a:buClr>
              <a:buFont typeface="Noto Sans Symbols"/>
              <a:buNone/>
            </a:pPr>
            <a:endParaRPr sz="19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963"/>
              </a:spcBef>
              <a:spcAft>
                <a:spcPts val="0"/>
              </a:spcAft>
              <a:buClr>
                <a:schemeClr val="accent1"/>
              </a:buClr>
              <a:buFont typeface="Noto Sans Symbols"/>
              <a:buNone/>
            </a:pPr>
            <a:endParaRPr sz="19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endParaRPr sz="7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r>
              <a:rPr lang="en-US" sz="700" b="0" i="0" u="none" strike="noStrike" cap="none">
                <a:solidFill>
                  <a:schemeClr val="dk1"/>
                </a:solidFill>
                <a:latin typeface="Book Antiqua"/>
                <a:ea typeface="Book Antiqua"/>
                <a:cs typeface="Book Antiqua"/>
                <a:sym typeface="Book Antiqua"/>
              </a:rPr>
              <a:t>   </a:t>
            </a:r>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77" name="Shape 1377"/>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378" name="Shape 1378"/>
          <p:cNvSpPr txBox="1">
            <a:spLocks noGrp="1"/>
          </p:cNvSpPr>
          <p:nvPr>
            <p:ph type="body" idx="1"/>
          </p:nvPr>
        </p:nvSpPr>
        <p:spPr>
          <a:xfrm>
            <a:off x="0" y="457200"/>
            <a:ext cx="9144000" cy="64008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Page Size = 64 bytes = 2</a:t>
            </a:r>
            <a:r>
              <a:rPr lang="en-US" sz="2400" b="0" i="0" u="none" strike="noStrike" cap="none" baseline="30000">
                <a:solidFill>
                  <a:schemeClr val="dk1"/>
                </a:solidFill>
                <a:latin typeface="Book Antiqua"/>
                <a:ea typeface="Book Antiqua"/>
                <a:cs typeface="Book Antiqua"/>
                <a:sym typeface="Book Antiqua"/>
              </a:rPr>
              <a:t>6</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Virtual Address = 8 bits </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Number of bits for Page # = 8 – 6 = 2</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Number of Virtual Pages = 2</a:t>
            </a:r>
            <a:r>
              <a:rPr lang="en-US" sz="2400" b="0" i="0" u="none" strike="noStrike" cap="none" baseline="30000">
                <a:solidFill>
                  <a:schemeClr val="dk1"/>
                </a:solidFill>
                <a:latin typeface="Book Antiqua"/>
                <a:ea typeface="Book Antiqua"/>
                <a:cs typeface="Book Antiqua"/>
                <a:sym typeface="Book Antiqua"/>
              </a:rPr>
              <a:t>2</a:t>
            </a:r>
            <a:r>
              <a:rPr lang="en-US" sz="2400" b="0" i="0" u="none" strike="noStrike" cap="none">
                <a:solidFill>
                  <a:schemeClr val="dk1"/>
                </a:solidFill>
                <a:latin typeface="Book Antiqua"/>
                <a:ea typeface="Book Antiqua"/>
                <a:cs typeface="Book Antiqua"/>
                <a:sym typeface="Book Antiqua"/>
              </a:rPr>
              <a:t> = 4 ( 00, 01, 10 and 11 )</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Physical Address = 10 bits</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Number of bits for Frame # = 10 – 6 = 4</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Number of Frames = 2</a:t>
            </a:r>
            <a:r>
              <a:rPr lang="en-US" sz="2400" b="0" i="0" u="none" strike="noStrike" cap="none" baseline="30000">
                <a:solidFill>
                  <a:schemeClr val="dk1"/>
                </a:solidFill>
                <a:latin typeface="Book Antiqua"/>
                <a:ea typeface="Book Antiqua"/>
                <a:cs typeface="Book Antiqua"/>
                <a:sym typeface="Book Antiqua"/>
              </a:rPr>
              <a:t>4</a:t>
            </a:r>
            <a:r>
              <a:rPr lang="en-US" sz="2400" b="0" i="0" u="none" strike="noStrike" cap="none">
                <a:solidFill>
                  <a:schemeClr val="dk1"/>
                </a:solidFill>
                <a:latin typeface="Book Antiqua"/>
                <a:ea typeface="Book Antiqua"/>
                <a:cs typeface="Book Antiqua"/>
                <a:sym typeface="Book Antiqua"/>
              </a:rPr>
              <a:t> = 16 ( 0000, 0001, 0010, …., 1111 )</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Number of Physical Pages = 16</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Number of entries in the Page Table will be dependent on number of Virtual</a:t>
            </a:r>
            <a:br>
              <a:rPr lang="en-US" sz="2400" b="0" i="0" u="none" strike="noStrike" cap="none">
                <a:solidFill>
                  <a:schemeClr val="dk1"/>
                </a:solidFill>
                <a:latin typeface="Book Antiqua"/>
                <a:ea typeface="Book Antiqua"/>
                <a:cs typeface="Book Antiqua"/>
                <a:sym typeface="Book Antiqua"/>
              </a:rPr>
            </a:br>
            <a:r>
              <a:rPr lang="en-US" sz="2400" b="0" i="0" u="none" strike="noStrike" cap="none">
                <a:solidFill>
                  <a:schemeClr val="dk1"/>
                </a:solidFill>
                <a:latin typeface="Book Antiqua"/>
                <a:ea typeface="Book Antiqua"/>
                <a:cs typeface="Book Antiqua"/>
                <a:sym typeface="Book Antiqua"/>
              </a:rPr>
              <a:t>Pages and hence = 4</a:t>
            </a:r>
            <a:endParaRPr/>
          </a:p>
          <a:p>
            <a:pPr marL="274320" marR="0" lvl="0" indent="-274320" algn="l" rtl="0">
              <a:lnSpc>
                <a:spcPct val="80000"/>
              </a:lnSpc>
              <a:spcBef>
                <a:spcPts val="963"/>
              </a:spcBef>
              <a:spcAft>
                <a:spcPts val="0"/>
              </a:spcAft>
              <a:buClr>
                <a:schemeClr val="accent1"/>
              </a:buClr>
              <a:buFont typeface="Noto Sans Symbols"/>
              <a:buNone/>
            </a:pPr>
            <a:endParaRPr sz="19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endParaRPr sz="7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r>
              <a:rPr lang="en-US" sz="700" b="0" i="0" u="none" strike="noStrike" cap="none">
                <a:solidFill>
                  <a:schemeClr val="dk1"/>
                </a:solidFill>
                <a:latin typeface="Book Antiqua"/>
                <a:ea typeface="Book Antiqua"/>
                <a:cs typeface="Book Antiqua"/>
                <a:sym typeface="Book Antiqua"/>
              </a:rPr>
              <a:t>   </a:t>
            </a:r>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3" name="Shape 1383"/>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384" name="Shape 1384"/>
          <p:cNvSpPr txBox="1">
            <a:spLocks noGrp="1"/>
          </p:cNvSpPr>
          <p:nvPr>
            <p:ph type="body" idx="1"/>
          </p:nvPr>
        </p:nvSpPr>
        <p:spPr>
          <a:xfrm>
            <a:off x="0" y="457200"/>
            <a:ext cx="9144000" cy="64008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SzPts val="1400"/>
              <a:buFont typeface="Noto Sans Symbols"/>
              <a:buChar char="❑"/>
            </a:pPr>
            <a:r>
              <a:rPr lang="en-US" sz="2000" b="0" i="0" u="none" strike="noStrike" cap="none">
                <a:solidFill>
                  <a:schemeClr val="dk1"/>
                </a:solidFill>
                <a:latin typeface="Book Antiqua"/>
                <a:ea typeface="Book Antiqua"/>
                <a:cs typeface="Book Antiqua"/>
                <a:sym typeface="Book Antiqua"/>
              </a:rPr>
              <a:t>Let us draw the Page Table to understand the mapping </a:t>
            </a:r>
            <a:endParaRPr/>
          </a:p>
          <a:p>
            <a:pPr marL="274320" marR="0" lvl="0" indent="-274320" algn="l" rtl="0">
              <a:lnSpc>
                <a:spcPct val="80000"/>
              </a:lnSpc>
              <a:spcBef>
                <a:spcPts val="963"/>
              </a:spcBef>
              <a:spcAft>
                <a:spcPts val="0"/>
              </a:spcAft>
              <a:buClr>
                <a:schemeClr val="accent1"/>
              </a:buClr>
              <a:buFont typeface="Noto Sans Symbols"/>
              <a:buNone/>
            </a:pPr>
            <a:endParaRPr sz="1925"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925"/>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925"/>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925"/>
              </a:spcBef>
              <a:spcAft>
                <a:spcPts val="0"/>
              </a:spcAft>
              <a:buClr>
                <a:schemeClr val="accent1"/>
              </a:buClr>
              <a:buFont typeface="Noto Sans Symbols"/>
              <a:buNone/>
            </a:pPr>
            <a:endParaRPr sz="18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925"/>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Virtual Address 241 is located in</a:t>
            </a:r>
            <a:r>
              <a:rPr lang="en-US" sz="1850" b="0" i="0" u="none" strike="noStrike" cap="none" baseline="30000">
                <a:solidFill>
                  <a:schemeClr val="dk1"/>
                </a:solidFill>
                <a:latin typeface="Book Antiqua"/>
                <a:ea typeface="Book Antiqua"/>
                <a:cs typeface="Book Antiqua"/>
                <a:sym typeface="Book Antiqua"/>
              </a:rPr>
              <a:t> </a:t>
            </a:r>
            <a:r>
              <a:rPr lang="en-US" sz="1850" b="0" i="0" u="none" strike="noStrike" cap="none">
                <a:solidFill>
                  <a:schemeClr val="dk1"/>
                </a:solidFill>
                <a:latin typeface="Book Antiqua"/>
                <a:ea typeface="Book Antiqua"/>
                <a:cs typeface="Book Antiqua"/>
                <a:sym typeface="Book Antiqua"/>
              </a:rPr>
              <a:t> Page 3 </a:t>
            </a:r>
            <a:endParaRPr/>
          </a:p>
          <a:p>
            <a:pPr marL="274320" marR="0" lvl="0" indent="-274320" algn="l" rtl="0">
              <a:lnSpc>
                <a:spcPct val="80000"/>
              </a:lnSpc>
              <a:spcBef>
                <a:spcPts val="925"/>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( 4</a:t>
            </a:r>
            <a:r>
              <a:rPr lang="en-US" sz="1850" b="0" i="0" u="none" strike="noStrike" cap="none" baseline="30000">
                <a:solidFill>
                  <a:schemeClr val="dk1"/>
                </a:solidFill>
                <a:latin typeface="Book Antiqua"/>
                <a:ea typeface="Book Antiqua"/>
                <a:cs typeface="Book Antiqua"/>
                <a:sym typeface="Book Antiqua"/>
              </a:rPr>
              <a:t>th</a:t>
            </a:r>
            <a:r>
              <a:rPr lang="en-US" sz="1850" b="0" i="0" u="none" strike="noStrike" cap="none">
                <a:solidFill>
                  <a:schemeClr val="dk1"/>
                </a:solidFill>
                <a:latin typeface="Book Antiqua"/>
                <a:ea typeface="Book Antiqua"/>
                <a:cs typeface="Book Antiqua"/>
                <a:sym typeface="Book Antiqua"/>
              </a:rPr>
              <a:t> page as page number starts from 0 ). </a:t>
            </a:r>
            <a:endParaRPr/>
          </a:p>
          <a:p>
            <a:pPr marL="274320" marR="0" lvl="0" indent="-274320" algn="l" rtl="0">
              <a:lnSpc>
                <a:spcPct val="80000"/>
              </a:lnSpc>
              <a:spcBef>
                <a:spcPts val="925"/>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From the Page Table Page 3 is mapped to Frame 8 ( 8 *64 + Offset ). </a:t>
            </a:r>
            <a:endParaRPr/>
          </a:p>
          <a:p>
            <a:pPr marL="274320" marR="0" lvl="0" indent="-274320" algn="l" rtl="0">
              <a:lnSpc>
                <a:spcPct val="80000"/>
              </a:lnSpc>
              <a:spcBef>
                <a:spcPts val="925"/>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Since Offset within the Virtual Page is 50 Physical Address = 512 + 50 = 562</a:t>
            </a:r>
            <a:endParaRPr/>
          </a:p>
          <a:p>
            <a:pPr marL="274320" marR="0" lvl="0" indent="-274320" algn="l" rtl="0">
              <a:lnSpc>
                <a:spcPct val="80000"/>
              </a:lnSpc>
              <a:spcBef>
                <a:spcPts val="600"/>
              </a:spcBef>
              <a:spcAft>
                <a:spcPts val="0"/>
              </a:spcAft>
              <a:buClr>
                <a:schemeClr val="accent1"/>
              </a:buClr>
              <a:buFont typeface="Noto Sans Symbols"/>
              <a:buNone/>
            </a:pPr>
            <a:endParaRPr sz="18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185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p:txBody>
      </p:sp>
      <p:grpSp>
        <p:nvGrpSpPr>
          <p:cNvPr id="1385" name="Shape 1385"/>
          <p:cNvGrpSpPr/>
          <p:nvPr/>
        </p:nvGrpSpPr>
        <p:grpSpPr>
          <a:xfrm>
            <a:off x="2095787" y="1066800"/>
            <a:ext cx="4228813" cy="2667000"/>
            <a:chOff x="3597895" y="4495800"/>
            <a:chExt cx="2062115" cy="1981200"/>
          </a:xfrm>
        </p:grpSpPr>
        <p:grpSp>
          <p:nvGrpSpPr>
            <p:cNvPr id="1386" name="Shape 1386"/>
            <p:cNvGrpSpPr/>
            <p:nvPr/>
          </p:nvGrpSpPr>
          <p:grpSpPr>
            <a:xfrm>
              <a:off x="3597895" y="4876800"/>
              <a:ext cx="1154783" cy="1600200"/>
              <a:chOff x="3124200" y="3200400"/>
              <a:chExt cx="1447800" cy="2133600"/>
            </a:xfrm>
          </p:grpSpPr>
          <p:sp>
            <p:nvSpPr>
              <p:cNvPr id="1387" name="Shape 1387"/>
              <p:cNvSpPr/>
              <p:nvPr/>
            </p:nvSpPr>
            <p:spPr>
              <a:xfrm>
                <a:off x="3581400" y="32004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2</a:t>
                </a:r>
                <a:endParaRPr sz="3200" b="1">
                  <a:solidFill>
                    <a:schemeClr val="lt1"/>
                  </a:solidFill>
                  <a:latin typeface="Book Antiqua"/>
                  <a:ea typeface="Book Antiqua"/>
                  <a:cs typeface="Book Antiqua"/>
                  <a:sym typeface="Book Antiqua"/>
                </a:endParaRPr>
              </a:p>
            </p:txBody>
          </p:sp>
          <p:sp>
            <p:nvSpPr>
              <p:cNvPr id="1388" name="Shape 1388"/>
              <p:cNvSpPr/>
              <p:nvPr/>
            </p:nvSpPr>
            <p:spPr>
              <a:xfrm>
                <a:off x="3581400" y="37338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5</a:t>
                </a:r>
                <a:endParaRPr/>
              </a:p>
            </p:txBody>
          </p:sp>
          <p:sp>
            <p:nvSpPr>
              <p:cNvPr id="1389" name="Shape 1389"/>
              <p:cNvSpPr/>
              <p:nvPr/>
            </p:nvSpPr>
            <p:spPr>
              <a:xfrm>
                <a:off x="3581400" y="42672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1</a:t>
                </a:r>
                <a:endParaRPr/>
              </a:p>
            </p:txBody>
          </p:sp>
          <p:sp>
            <p:nvSpPr>
              <p:cNvPr id="1390" name="Shape 1390"/>
              <p:cNvSpPr/>
              <p:nvPr/>
            </p:nvSpPr>
            <p:spPr>
              <a:xfrm>
                <a:off x="3581400" y="48006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8</a:t>
                </a:r>
                <a:endParaRPr/>
              </a:p>
            </p:txBody>
          </p:sp>
          <p:sp>
            <p:nvSpPr>
              <p:cNvPr id="1391" name="Shape 1391"/>
              <p:cNvSpPr/>
              <p:nvPr/>
            </p:nvSpPr>
            <p:spPr>
              <a:xfrm>
                <a:off x="3124200" y="32004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0</a:t>
                </a:r>
                <a:endParaRPr sz="3200" b="1">
                  <a:solidFill>
                    <a:schemeClr val="lt1"/>
                  </a:solidFill>
                  <a:latin typeface="Book Antiqua"/>
                  <a:ea typeface="Book Antiqua"/>
                  <a:cs typeface="Book Antiqua"/>
                  <a:sym typeface="Book Antiqua"/>
                </a:endParaRPr>
              </a:p>
            </p:txBody>
          </p:sp>
          <p:sp>
            <p:nvSpPr>
              <p:cNvPr id="1392" name="Shape 1392"/>
              <p:cNvSpPr/>
              <p:nvPr/>
            </p:nvSpPr>
            <p:spPr>
              <a:xfrm>
                <a:off x="3124200" y="37338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1</a:t>
                </a:r>
                <a:endParaRPr/>
              </a:p>
            </p:txBody>
          </p:sp>
          <p:sp>
            <p:nvSpPr>
              <p:cNvPr id="1393" name="Shape 1393"/>
              <p:cNvSpPr/>
              <p:nvPr/>
            </p:nvSpPr>
            <p:spPr>
              <a:xfrm>
                <a:off x="3124200" y="42672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2</a:t>
                </a:r>
                <a:endParaRPr/>
              </a:p>
            </p:txBody>
          </p:sp>
          <p:sp>
            <p:nvSpPr>
              <p:cNvPr id="1394" name="Shape 1394"/>
              <p:cNvSpPr/>
              <p:nvPr/>
            </p:nvSpPr>
            <p:spPr>
              <a:xfrm>
                <a:off x="3124200" y="48006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3</a:t>
                </a:r>
                <a:endParaRPr/>
              </a:p>
            </p:txBody>
          </p:sp>
        </p:grpSp>
        <p:sp>
          <p:nvSpPr>
            <p:cNvPr id="1395" name="Shape 1395"/>
            <p:cNvSpPr/>
            <p:nvPr/>
          </p:nvSpPr>
          <p:spPr>
            <a:xfrm>
              <a:off x="3680381" y="4495800"/>
              <a:ext cx="1649691" cy="304800"/>
            </a:xfrm>
            <a:prstGeom prst="roundRect">
              <a:avLst>
                <a:gd name="adj" fmla="val 16667"/>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Book Antiqua"/>
                  <a:ea typeface="Book Antiqua"/>
                  <a:cs typeface="Book Antiqua"/>
                  <a:sym typeface="Book Antiqua"/>
                </a:rPr>
                <a:t>Page Table</a:t>
              </a:r>
              <a:endParaRPr sz="3200" b="1">
                <a:solidFill>
                  <a:schemeClr val="dk1"/>
                </a:solidFill>
                <a:latin typeface="Book Antiqua"/>
                <a:ea typeface="Book Antiqua"/>
                <a:cs typeface="Book Antiqua"/>
                <a:sym typeface="Book Antiqua"/>
              </a:endParaRPr>
            </a:p>
          </p:txBody>
        </p:sp>
        <p:grpSp>
          <p:nvGrpSpPr>
            <p:cNvPr id="1396" name="Shape 1396"/>
            <p:cNvGrpSpPr/>
            <p:nvPr/>
          </p:nvGrpSpPr>
          <p:grpSpPr>
            <a:xfrm>
              <a:off x="4752680" y="4876800"/>
              <a:ext cx="907330" cy="1600200"/>
              <a:chOff x="3124200" y="3200400"/>
              <a:chExt cx="1447800" cy="2133600"/>
            </a:xfrm>
          </p:grpSpPr>
          <p:sp>
            <p:nvSpPr>
              <p:cNvPr id="1397" name="Shape 1397"/>
              <p:cNvSpPr/>
              <p:nvPr/>
            </p:nvSpPr>
            <p:spPr>
              <a:xfrm>
                <a:off x="3581400" y="32004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v</a:t>
                </a:r>
                <a:endParaRPr sz="3200" b="1">
                  <a:solidFill>
                    <a:schemeClr val="lt1"/>
                  </a:solidFill>
                  <a:latin typeface="Book Antiqua"/>
                  <a:ea typeface="Book Antiqua"/>
                  <a:cs typeface="Book Antiqua"/>
                  <a:sym typeface="Book Antiqua"/>
                </a:endParaRPr>
              </a:p>
            </p:txBody>
          </p:sp>
          <p:sp>
            <p:nvSpPr>
              <p:cNvPr id="1398" name="Shape 1398"/>
              <p:cNvSpPr/>
              <p:nvPr/>
            </p:nvSpPr>
            <p:spPr>
              <a:xfrm>
                <a:off x="3581400" y="37338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v</a:t>
                </a:r>
                <a:endParaRPr/>
              </a:p>
            </p:txBody>
          </p:sp>
          <p:sp>
            <p:nvSpPr>
              <p:cNvPr id="1399" name="Shape 1399"/>
              <p:cNvSpPr/>
              <p:nvPr/>
            </p:nvSpPr>
            <p:spPr>
              <a:xfrm>
                <a:off x="3581399" y="4267200"/>
                <a:ext cx="990601"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v</a:t>
                </a:r>
                <a:endParaRPr/>
              </a:p>
            </p:txBody>
          </p:sp>
          <p:sp>
            <p:nvSpPr>
              <p:cNvPr id="1400" name="Shape 1400"/>
              <p:cNvSpPr/>
              <p:nvPr/>
            </p:nvSpPr>
            <p:spPr>
              <a:xfrm>
                <a:off x="3581400" y="4800600"/>
                <a:ext cx="9906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v</a:t>
                </a:r>
                <a:endParaRPr/>
              </a:p>
            </p:txBody>
          </p:sp>
          <p:sp>
            <p:nvSpPr>
              <p:cNvPr id="1401" name="Shape 1401"/>
              <p:cNvSpPr/>
              <p:nvPr/>
            </p:nvSpPr>
            <p:spPr>
              <a:xfrm>
                <a:off x="3124200" y="32004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0</a:t>
                </a:r>
                <a:endParaRPr sz="3200" b="1">
                  <a:solidFill>
                    <a:schemeClr val="lt1"/>
                  </a:solidFill>
                  <a:latin typeface="Book Antiqua"/>
                  <a:ea typeface="Book Antiqua"/>
                  <a:cs typeface="Book Antiqua"/>
                  <a:sym typeface="Book Antiqua"/>
                </a:endParaRPr>
              </a:p>
            </p:txBody>
          </p:sp>
          <p:sp>
            <p:nvSpPr>
              <p:cNvPr id="1402" name="Shape 1402"/>
              <p:cNvSpPr/>
              <p:nvPr/>
            </p:nvSpPr>
            <p:spPr>
              <a:xfrm>
                <a:off x="3124200" y="37338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Book Antiqua"/>
                    <a:ea typeface="Book Antiqua"/>
                    <a:cs typeface="Book Antiqua"/>
                    <a:sym typeface="Book Antiqua"/>
                  </a:rPr>
                  <a:t>1</a:t>
                </a:r>
                <a:endParaRPr/>
              </a:p>
            </p:txBody>
          </p:sp>
          <p:sp>
            <p:nvSpPr>
              <p:cNvPr id="1403" name="Shape 1403"/>
              <p:cNvSpPr/>
              <p:nvPr/>
            </p:nvSpPr>
            <p:spPr>
              <a:xfrm>
                <a:off x="3124200" y="42672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Book Antiqua"/>
                    <a:ea typeface="Book Antiqua"/>
                    <a:cs typeface="Book Antiqua"/>
                    <a:sym typeface="Book Antiqua"/>
                  </a:rPr>
                  <a:t>1</a:t>
                </a:r>
                <a:endParaRPr/>
              </a:p>
            </p:txBody>
          </p:sp>
          <p:sp>
            <p:nvSpPr>
              <p:cNvPr id="1404" name="Shape 1404"/>
              <p:cNvSpPr/>
              <p:nvPr/>
            </p:nvSpPr>
            <p:spPr>
              <a:xfrm>
                <a:off x="3124200" y="4800600"/>
                <a:ext cx="457200" cy="533400"/>
              </a:xfrm>
              <a:prstGeom prst="rect">
                <a:avLst/>
              </a:prstGeom>
              <a:solidFill>
                <a:srgbClr val="59DD7C"/>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0</a:t>
                </a:r>
                <a:endParaRPr/>
              </a:p>
            </p:txBody>
          </p:sp>
        </p:gr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Shape 1409"/>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410" name="Shape 1410"/>
          <p:cNvSpPr txBox="1">
            <a:spLocks noGrp="1"/>
          </p:cNvSpPr>
          <p:nvPr>
            <p:ph type="body" idx="1"/>
          </p:nvPr>
        </p:nvSpPr>
        <p:spPr>
          <a:xfrm>
            <a:off x="0" y="457200"/>
            <a:ext cx="9144000" cy="64008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Virtual and Physical Addresses. For each configuration (a-c), state how many bits are needed for each of the following:</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Virtual address</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Physical address</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Virtual page number</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Physical page number</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Offset</a:t>
            </a:r>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a. 32-bit operating system, 4-KB pages, 1 GB of RAM</a:t>
            </a:r>
            <a:endParaRPr sz="24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b. 32-bit operating system, 16-KB pages, 2 GB of RAM</a:t>
            </a:r>
            <a:endParaRPr sz="24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c. 64-bit operating system, 16-KB pages, 16 GB of RAM</a:t>
            </a:r>
            <a:endParaRPr sz="24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endParaRPr sz="7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r>
              <a:rPr lang="en-US" sz="700" b="0" i="0" u="none" strike="noStrike" cap="none">
                <a:solidFill>
                  <a:schemeClr val="dk1"/>
                </a:solidFill>
                <a:latin typeface="Book Antiqua"/>
                <a:ea typeface="Book Antiqua"/>
                <a:cs typeface="Book Antiqua"/>
                <a:sym typeface="Book Antiqua"/>
              </a:rPr>
              <a:t>   </a:t>
            </a:r>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Shape 1415"/>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416" name="Shape 1416"/>
          <p:cNvSpPr txBox="1">
            <a:spLocks noGrp="1"/>
          </p:cNvSpPr>
          <p:nvPr>
            <p:ph type="body" idx="1"/>
          </p:nvPr>
        </p:nvSpPr>
        <p:spPr>
          <a:xfrm>
            <a:off x="0" y="457200"/>
            <a:ext cx="9144000" cy="64008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32-bit operating system, 4-KB pages, 1 GB of RAM</a:t>
            </a:r>
            <a:endParaRPr/>
          </a:p>
          <a:p>
            <a:pPr marL="0" marR="0" lvl="0" indent="0" algn="l" rtl="0">
              <a:lnSpc>
                <a:spcPct val="80000"/>
              </a:lnSpc>
              <a:spcBef>
                <a:spcPts val="12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1 GB RAM = 2</a:t>
            </a:r>
            <a:r>
              <a:rPr lang="en-US" sz="2400" b="0" i="0" u="none" strike="noStrike" cap="none" baseline="30000">
                <a:solidFill>
                  <a:schemeClr val="dk1"/>
                </a:solidFill>
                <a:latin typeface="Book Antiqua"/>
                <a:ea typeface="Book Antiqua"/>
                <a:cs typeface="Book Antiqua"/>
                <a:sym typeface="Book Antiqua"/>
              </a:rPr>
              <a:t>30 </a:t>
            </a:r>
            <a:r>
              <a:rPr lang="en-US" sz="2400" b="0" i="0" u="none" strike="noStrike" cap="none">
                <a:solidFill>
                  <a:schemeClr val="dk1"/>
                </a:solidFill>
                <a:latin typeface="Book Antiqua"/>
                <a:ea typeface="Book Antiqua"/>
                <a:cs typeface="Book Antiqua"/>
                <a:sym typeface="Book Antiqua"/>
              </a:rPr>
              <a:t> Bytes</a:t>
            </a:r>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Number of Page Frames = Total RAM Size/Page Size</a:t>
            </a:r>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2</a:t>
            </a:r>
            <a:r>
              <a:rPr lang="en-US" sz="2400" b="0" i="0" u="none" strike="noStrike" cap="none" baseline="30000">
                <a:solidFill>
                  <a:schemeClr val="dk1"/>
                </a:solidFill>
                <a:latin typeface="Book Antiqua"/>
                <a:ea typeface="Book Antiqua"/>
                <a:cs typeface="Book Antiqua"/>
                <a:sym typeface="Book Antiqua"/>
              </a:rPr>
              <a:t>30 </a:t>
            </a:r>
            <a:r>
              <a:rPr lang="en-US" sz="2400" b="0" i="0" u="none" strike="noStrike" cap="none">
                <a:solidFill>
                  <a:schemeClr val="dk1"/>
                </a:solidFill>
                <a:latin typeface="Book Antiqua"/>
                <a:ea typeface="Book Antiqua"/>
                <a:cs typeface="Book Antiqua"/>
                <a:sym typeface="Book Antiqua"/>
              </a:rPr>
              <a:t> Bytes/4 * 2</a:t>
            </a:r>
            <a:r>
              <a:rPr lang="en-US" sz="2400" b="0" i="0" u="none" strike="noStrike" cap="none" baseline="30000">
                <a:solidFill>
                  <a:schemeClr val="dk1"/>
                </a:solidFill>
                <a:latin typeface="Book Antiqua"/>
                <a:ea typeface="Book Antiqua"/>
                <a:cs typeface="Book Antiqua"/>
                <a:sym typeface="Book Antiqua"/>
              </a:rPr>
              <a:t>10</a:t>
            </a:r>
            <a:r>
              <a:rPr lang="en-US" sz="2400" b="0" i="0" u="none" strike="noStrike" cap="none">
                <a:solidFill>
                  <a:schemeClr val="dk1"/>
                </a:solidFill>
                <a:latin typeface="Book Antiqua"/>
                <a:ea typeface="Book Antiqua"/>
                <a:cs typeface="Book Antiqua"/>
                <a:sym typeface="Book Antiqua"/>
              </a:rPr>
              <a:t> Bytes</a:t>
            </a:r>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2</a:t>
            </a:r>
            <a:r>
              <a:rPr lang="en-US" sz="2400" b="0" i="0" u="none" strike="noStrike" cap="none" baseline="30000">
                <a:solidFill>
                  <a:schemeClr val="dk1"/>
                </a:solidFill>
                <a:latin typeface="Book Antiqua"/>
                <a:ea typeface="Book Antiqua"/>
                <a:cs typeface="Book Antiqua"/>
                <a:sym typeface="Book Antiqua"/>
              </a:rPr>
              <a:t>30 </a:t>
            </a:r>
            <a:r>
              <a:rPr lang="en-US" sz="2400" b="0" i="0" u="none" strike="noStrike" cap="none">
                <a:solidFill>
                  <a:schemeClr val="dk1"/>
                </a:solidFill>
                <a:latin typeface="Book Antiqua"/>
                <a:ea typeface="Book Antiqua"/>
                <a:cs typeface="Book Antiqua"/>
                <a:sym typeface="Book Antiqua"/>
              </a:rPr>
              <a:t> Bytes/ 2</a:t>
            </a:r>
            <a:r>
              <a:rPr lang="en-US" sz="2400" b="0" i="0" u="none" strike="noStrike" cap="none" baseline="30000">
                <a:solidFill>
                  <a:schemeClr val="dk1"/>
                </a:solidFill>
                <a:latin typeface="Book Antiqua"/>
                <a:ea typeface="Book Antiqua"/>
                <a:cs typeface="Book Antiqua"/>
                <a:sym typeface="Book Antiqua"/>
              </a:rPr>
              <a:t>12</a:t>
            </a:r>
            <a:r>
              <a:rPr lang="en-US" sz="2400" b="0" i="0" u="none" strike="noStrike" cap="none">
                <a:solidFill>
                  <a:schemeClr val="dk1"/>
                </a:solidFill>
                <a:latin typeface="Book Antiqua"/>
                <a:ea typeface="Book Antiqua"/>
                <a:cs typeface="Book Antiqua"/>
                <a:sym typeface="Book Antiqua"/>
              </a:rPr>
              <a:t> Bytes</a:t>
            </a:r>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2</a:t>
            </a:r>
            <a:r>
              <a:rPr lang="en-US" sz="2400" b="0" i="0" u="none" strike="noStrike" cap="none" baseline="30000">
                <a:solidFill>
                  <a:schemeClr val="dk1"/>
                </a:solidFill>
                <a:latin typeface="Book Antiqua"/>
                <a:ea typeface="Book Antiqua"/>
                <a:cs typeface="Book Antiqua"/>
                <a:sym typeface="Book Antiqua"/>
              </a:rPr>
              <a:t>18</a:t>
            </a:r>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r>
              <a:rPr lang="en-US" sz="2400" b="0" i="0" u="none" strike="noStrike" cap="none">
                <a:solidFill>
                  <a:schemeClr val="dk1"/>
                </a:solidFill>
                <a:latin typeface="Book Antiqua"/>
                <a:ea typeface="Book Antiqua"/>
                <a:cs typeface="Book Antiqua"/>
                <a:sym typeface="Book Antiqua"/>
              </a:rPr>
              <a:t> So 18 bits are required to address the Frame</a:t>
            </a:r>
            <a:endParaRPr sz="2400" b="0" i="0" u="none" strike="noStrike" cap="none">
              <a:solidFill>
                <a:schemeClr val="dk1"/>
              </a:solidFill>
              <a:latin typeface="Book Antiqua"/>
              <a:ea typeface="Book Antiqua"/>
              <a:cs typeface="Book Antiqua"/>
              <a:sym typeface="Book Antiqua"/>
            </a:endParaRPr>
          </a:p>
          <a:p>
            <a:pPr marL="0" marR="0" lvl="0" indent="0" algn="l" rtl="0">
              <a:lnSpc>
                <a:spcPct val="80000"/>
              </a:lnSpc>
              <a:spcBef>
                <a:spcPts val="12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endParaRPr sz="7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r>
              <a:rPr lang="en-US" sz="700" b="0" i="0" u="none" strike="noStrike" cap="none">
                <a:solidFill>
                  <a:schemeClr val="dk1"/>
                </a:solidFill>
                <a:latin typeface="Book Antiqua"/>
                <a:ea typeface="Book Antiqua"/>
                <a:cs typeface="Book Antiqua"/>
                <a:sym typeface="Book Antiqua"/>
              </a:rPr>
              <a:t>   </a:t>
            </a:r>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p:txBody>
      </p:sp>
      <p:grpSp>
        <p:nvGrpSpPr>
          <p:cNvPr id="1417" name="Shape 1417"/>
          <p:cNvGrpSpPr/>
          <p:nvPr/>
        </p:nvGrpSpPr>
        <p:grpSpPr>
          <a:xfrm>
            <a:off x="228600" y="5301569"/>
            <a:ext cx="8387862" cy="829405"/>
            <a:chOff x="228600" y="4733194"/>
            <a:chExt cx="8387862" cy="548052"/>
          </a:xfrm>
        </p:grpSpPr>
        <p:sp>
          <p:nvSpPr>
            <p:cNvPr id="1418" name="Shape 1418"/>
            <p:cNvSpPr/>
            <p:nvPr/>
          </p:nvSpPr>
          <p:spPr>
            <a:xfrm>
              <a:off x="228600" y="4736123"/>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32</a:t>
              </a:r>
              <a:endParaRPr sz="2800" b="1">
                <a:solidFill>
                  <a:schemeClr val="lt1"/>
                </a:solidFill>
                <a:latin typeface="Book Antiqua"/>
                <a:ea typeface="Book Antiqua"/>
                <a:cs typeface="Book Antiqua"/>
                <a:sym typeface="Book Antiqua"/>
              </a:endParaRPr>
            </a:p>
          </p:txBody>
        </p:sp>
        <p:sp>
          <p:nvSpPr>
            <p:cNvPr id="1419" name="Shape 1419"/>
            <p:cNvSpPr/>
            <p:nvPr/>
          </p:nvSpPr>
          <p:spPr>
            <a:xfrm>
              <a:off x="1905000" y="4736123"/>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30</a:t>
              </a:r>
              <a:endParaRPr sz="2800" b="1">
                <a:solidFill>
                  <a:schemeClr val="lt1"/>
                </a:solidFill>
                <a:latin typeface="Book Antiqua"/>
                <a:ea typeface="Book Antiqua"/>
                <a:cs typeface="Book Antiqua"/>
                <a:sym typeface="Book Antiqua"/>
              </a:endParaRPr>
            </a:p>
          </p:txBody>
        </p:sp>
        <p:sp>
          <p:nvSpPr>
            <p:cNvPr id="1420" name="Shape 1420"/>
            <p:cNvSpPr/>
            <p:nvPr/>
          </p:nvSpPr>
          <p:spPr>
            <a:xfrm>
              <a:off x="3587262" y="4747846"/>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20</a:t>
              </a:r>
              <a:endParaRPr sz="2800" b="1">
                <a:solidFill>
                  <a:schemeClr val="lt1"/>
                </a:solidFill>
                <a:latin typeface="Book Antiqua"/>
                <a:ea typeface="Book Antiqua"/>
                <a:cs typeface="Book Antiqua"/>
                <a:sym typeface="Book Antiqua"/>
              </a:endParaRPr>
            </a:p>
          </p:txBody>
        </p:sp>
        <p:sp>
          <p:nvSpPr>
            <p:cNvPr id="1421" name="Shape 1421"/>
            <p:cNvSpPr/>
            <p:nvPr/>
          </p:nvSpPr>
          <p:spPr>
            <a:xfrm>
              <a:off x="5263662" y="4747846"/>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18</a:t>
              </a:r>
              <a:endParaRPr sz="2800" b="1">
                <a:solidFill>
                  <a:schemeClr val="lt1"/>
                </a:solidFill>
                <a:latin typeface="Book Antiqua"/>
                <a:ea typeface="Book Antiqua"/>
                <a:cs typeface="Book Antiqua"/>
                <a:sym typeface="Book Antiqua"/>
              </a:endParaRPr>
            </a:p>
          </p:txBody>
        </p:sp>
        <p:sp>
          <p:nvSpPr>
            <p:cNvPr id="1422" name="Shape 1422"/>
            <p:cNvSpPr/>
            <p:nvPr/>
          </p:nvSpPr>
          <p:spPr>
            <a:xfrm>
              <a:off x="6940062" y="4733194"/>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12</a:t>
              </a:r>
              <a:endParaRPr sz="2800" b="1">
                <a:solidFill>
                  <a:schemeClr val="lt1"/>
                </a:solidFill>
                <a:latin typeface="Book Antiqua"/>
                <a:ea typeface="Book Antiqua"/>
                <a:cs typeface="Book Antiqua"/>
                <a:sym typeface="Book Antiqua"/>
              </a:endParaRPr>
            </a:p>
          </p:txBody>
        </p:sp>
      </p:grpSp>
      <p:grpSp>
        <p:nvGrpSpPr>
          <p:cNvPr id="1423" name="Shape 1423"/>
          <p:cNvGrpSpPr/>
          <p:nvPr/>
        </p:nvGrpSpPr>
        <p:grpSpPr>
          <a:xfrm>
            <a:off x="228600" y="4442856"/>
            <a:ext cx="8387862" cy="829405"/>
            <a:chOff x="228600" y="4733194"/>
            <a:chExt cx="8387862" cy="548052"/>
          </a:xfrm>
        </p:grpSpPr>
        <p:sp>
          <p:nvSpPr>
            <p:cNvPr id="1424" name="Shape 1424"/>
            <p:cNvSpPr/>
            <p:nvPr/>
          </p:nvSpPr>
          <p:spPr>
            <a:xfrm>
              <a:off x="228600" y="4736123"/>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Virtual Address</a:t>
              </a:r>
              <a:endParaRPr sz="2800" b="1">
                <a:solidFill>
                  <a:schemeClr val="lt1"/>
                </a:solidFill>
                <a:latin typeface="Book Antiqua"/>
                <a:ea typeface="Book Antiqua"/>
                <a:cs typeface="Book Antiqua"/>
                <a:sym typeface="Book Antiqua"/>
              </a:endParaRPr>
            </a:p>
          </p:txBody>
        </p:sp>
        <p:sp>
          <p:nvSpPr>
            <p:cNvPr id="1425" name="Shape 1425"/>
            <p:cNvSpPr/>
            <p:nvPr/>
          </p:nvSpPr>
          <p:spPr>
            <a:xfrm>
              <a:off x="1905000" y="4736123"/>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Physical Address</a:t>
              </a:r>
              <a:endParaRPr sz="2800" b="1">
                <a:solidFill>
                  <a:schemeClr val="lt1"/>
                </a:solidFill>
                <a:latin typeface="Book Antiqua"/>
                <a:ea typeface="Book Antiqua"/>
                <a:cs typeface="Book Antiqua"/>
                <a:sym typeface="Book Antiqua"/>
              </a:endParaRPr>
            </a:p>
          </p:txBody>
        </p:sp>
        <p:sp>
          <p:nvSpPr>
            <p:cNvPr id="1426" name="Shape 1426"/>
            <p:cNvSpPr/>
            <p:nvPr/>
          </p:nvSpPr>
          <p:spPr>
            <a:xfrm>
              <a:off x="3587262" y="4747846"/>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 of pages</a:t>
              </a:r>
              <a:endParaRPr sz="2800" b="1">
                <a:solidFill>
                  <a:schemeClr val="lt1"/>
                </a:solidFill>
                <a:latin typeface="Book Antiqua"/>
                <a:ea typeface="Book Antiqua"/>
                <a:cs typeface="Book Antiqua"/>
                <a:sym typeface="Book Antiqua"/>
              </a:endParaRPr>
            </a:p>
          </p:txBody>
        </p:sp>
        <p:sp>
          <p:nvSpPr>
            <p:cNvPr id="1427" name="Shape 1427"/>
            <p:cNvSpPr/>
            <p:nvPr/>
          </p:nvSpPr>
          <p:spPr>
            <a:xfrm>
              <a:off x="5263662" y="4747846"/>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 of frames</a:t>
              </a:r>
              <a:endParaRPr sz="2800" b="1">
                <a:solidFill>
                  <a:schemeClr val="lt1"/>
                </a:solidFill>
                <a:latin typeface="Book Antiqua"/>
                <a:ea typeface="Book Antiqua"/>
                <a:cs typeface="Book Antiqua"/>
                <a:sym typeface="Book Antiqua"/>
              </a:endParaRPr>
            </a:p>
          </p:txBody>
        </p:sp>
        <p:sp>
          <p:nvSpPr>
            <p:cNvPr id="1428" name="Shape 1428"/>
            <p:cNvSpPr/>
            <p:nvPr/>
          </p:nvSpPr>
          <p:spPr>
            <a:xfrm>
              <a:off x="6940062" y="4733194"/>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Page offset</a:t>
              </a:r>
              <a:endParaRPr sz="2800" b="1">
                <a:solidFill>
                  <a:schemeClr val="lt1"/>
                </a:solidFill>
                <a:latin typeface="Book Antiqua"/>
                <a:ea typeface="Book Antiqua"/>
                <a:cs typeface="Book Antiqua"/>
                <a:sym typeface="Book Antiqua"/>
              </a:endParaRPr>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Shape 1433"/>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434" name="Shape 1434"/>
          <p:cNvSpPr txBox="1">
            <a:spLocks noGrp="1"/>
          </p:cNvSpPr>
          <p:nvPr>
            <p:ph type="body" idx="1"/>
          </p:nvPr>
        </p:nvSpPr>
        <p:spPr>
          <a:xfrm>
            <a:off x="0" y="457200"/>
            <a:ext cx="9144000" cy="64008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32-bit operating system, 16-KB pages, 2 GB of RAM</a:t>
            </a:r>
            <a:endParaRPr/>
          </a:p>
          <a:p>
            <a:pPr marL="0" marR="0" lvl="0" indent="0" algn="l" rtl="0">
              <a:lnSpc>
                <a:spcPct val="80000"/>
              </a:lnSpc>
              <a:spcBef>
                <a:spcPts val="12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1 GB RAM = 2</a:t>
            </a:r>
            <a:r>
              <a:rPr lang="en-US" sz="2400" b="0" i="0" u="none" strike="noStrike" cap="none" baseline="30000">
                <a:solidFill>
                  <a:schemeClr val="dk1"/>
                </a:solidFill>
                <a:latin typeface="Book Antiqua"/>
                <a:ea typeface="Book Antiqua"/>
                <a:cs typeface="Book Antiqua"/>
                <a:sym typeface="Book Antiqua"/>
              </a:rPr>
              <a:t>30 </a:t>
            </a:r>
            <a:r>
              <a:rPr lang="en-US" sz="2400" b="0" i="0" u="none" strike="noStrike" cap="none">
                <a:solidFill>
                  <a:schemeClr val="dk1"/>
                </a:solidFill>
                <a:latin typeface="Book Antiqua"/>
                <a:ea typeface="Book Antiqua"/>
                <a:cs typeface="Book Antiqua"/>
                <a:sym typeface="Book Antiqua"/>
              </a:rPr>
              <a:t> Bytes</a:t>
            </a:r>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Number of Page Frames = Total RAM Size/Page Size</a:t>
            </a:r>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2</a:t>
            </a:r>
            <a:r>
              <a:rPr lang="en-US" sz="2400" b="0" i="0" u="none" strike="noStrike" cap="none" baseline="30000">
                <a:solidFill>
                  <a:schemeClr val="dk1"/>
                </a:solidFill>
                <a:latin typeface="Book Antiqua"/>
                <a:ea typeface="Book Antiqua"/>
                <a:cs typeface="Book Antiqua"/>
                <a:sym typeface="Book Antiqua"/>
              </a:rPr>
              <a:t>31 </a:t>
            </a:r>
            <a:r>
              <a:rPr lang="en-US" sz="2400" b="0" i="0" u="none" strike="noStrike" cap="none">
                <a:solidFill>
                  <a:schemeClr val="dk1"/>
                </a:solidFill>
                <a:latin typeface="Book Antiqua"/>
                <a:ea typeface="Book Antiqua"/>
                <a:cs typeface="Book Antiqua"/>
                <a:sym typeface="Book Antiqua"/>
              </a:rPr>
              <a:t> Bytes/16 * 2</a:t>
            </a:r>
            <a:r>
              <a:rPr lang="en-US" sz="2400" b="0" i="0" u="none" strike="noStrike" cap="none" baseline="30000">
                <a:solidFill>
                  <a:schemeClr val="dk1"/>
                </a:solidFill>
                <a:latin typeface="Book Antiqua"/>
                <a:ea typeface="Book Antiqua"/>
                <a:cs typeface="Book Antiqua"/>
                <a:sym typeface="Book Antiqua"/>
              </a:rPr>
              <a:t>10</a:t>
            </a:r>
            <a:r>
              <a:rPr lang="en-US" sz="2400" b="0" i="0" u="none" strike="noStrike" cap="none">
                <a:solidFill>
                  <a:schemeClr val="dk1"/>
                </a:solidFill>
                <a:latin typeface="Book Antiqua"/>
                <a:ea typeface="Book Antiqua"/>
                <a:cs typeface="Book Antiqua"/>
                <a:sym typeface="Book Antiqua"/>
              </a:rPr>
              <a:t> Bytes</a:t>
            </a:r>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2</a:t>
            </a:r>
            <a:r>
              <a:rPr lang="en-US" sz="2400" b="0" i="0" u="none" strike="noStrike" cap="none" baseline="30000">
                <a:solidFill>
                  <a:schemeClr val="dk1"/>
                </a:solidFill>
                <a:latin typeface="Book Antiqua"/>
                <a:ea typeface="Book Antiqua"/>
                <a:cs typeface="Book Antiqua"/>
                <a:sym typeface="Book Antiqua"/>
              </a:rPr>
              <a:t>31 </a:t>
            </a:r>
            <a:r>
              <a:rPr lang="en-US" sz="2400" b="0" i="0" u="none" strike="noStrike" cap="none">
                <a:solidFill>
                  <a:schemeClr val="dk1"/>
                </a:solidFill>
                <a:latin typeface="Book Antiqua"/>
                <a:ea typeface="Book Antiqua"/>
                <a:cs typeface="Book Antiqua"/>
                <a:sym typeface="Book Antiqua"/>
              </a:rPr>
              <a:t> Bytes/ 2</a:t>
            </a:r>
            <a:r>
              <a:rPr lang="en-US" sz="2400" b="0" i="0" u="none" strike="noStrike" cap="none" baseline="30000">
                <a:solidFill>
                  <a:schemeClr val="dk1"/>
                </a:solidFill>
                <a:latin typeface="Book Antiqua"/>
                <a:ea typeface="Book Antiqua"/>
                <a:cs typeface="Book Antiqua"/>
                <a:sym typeface="Book Antiqua"/>
              </a:rPr>
              <a:t>14</a:t>
            </a:r>
            <a:r>
              <a:rPr lang="en-US" sz="2400" b="0" i="0" u="none" strike="noStrike" cap="none">
                <a:solidFill>
                  <a:schemeClr val="dk1"/>
                </a:solidFill>
                <a:latin typeface="Book Antiqua"/>
                <a:ea typeface="Book Antiqua"/>
                <a:cs typeface="Book Antiqua"/>
                <a:sym typeface="Book Antiqua"/>
              </a:rPr>
              <a:t> Bytes</a:t>
            </a:r>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2</a:t>
            </a:r>
            <a:r>
              <a:rPr lang="en-US" sz="2400" b="0" i="0" u="none" strike="noStrike" cap="none" baseline="30000">
                <a:solidFill>
                  <a:schemeClr val="dk1"/>
                </a:solidFill>
                <a:latin typeface="Book Antiqua"/>
                <a:ea typeface="Book Antiqua"/>
                <a:cs typeface="Book Antiqua"/>
                <a:sym typeface="Book Antiqua"/>
              </a:rPr>
              <a:t>17</a:t>
            </a:r>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r>
              <a:rPr lang="en-US" sz="2400" b="0" i="0" u="none" strike="noStrike" cap="none">
                <a:solidFill>
                  <a:schemeClr val="dk1"/>
                </a:solidFill>
                <a:latin typeface="Book Antiqua"/>
                <a:ea typeface="Book Antiqua"/>
                <a:cs typeface="Book Antiqua"/>
                <a:sym typeface="Book Antiqua"/>
              </a:rPr>
              <a:t> So 17 bits are required to address the Frame</a:t>
            </a:r>
            <a:endParaRPr/>
          </a:p>
          <a:p>
            <a:pPr marL="0" marR="0" lvl="0" indent="0" algn="l" rtl="0">
              <a:lnSpc>
                <a:spcPct val="80000"/>
              </a:lnSpc>
              <a:spcBef>
                <a:spcPts val="12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l" rtl="0">
              <a:lnSpc>
                <a:spcPct val="80000"/>
              </a:lnSpc>
              <a:spcBef>
                <a:spcPts val="12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l" rtl="0">
              <a:lnSpc>
                <a:spcPct val="80000"/>
              </a:lnSpc>
              <a:spcBef>
                <a:spcPts val="12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l" rtl="0">
              <a:lnSpc>
                <a:spcPct val="80000"/>
              </a:lnSpc>
              <a:spcBef>
                <a:spcPts val="12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endParaRPr sz="7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r>
              <a:rPr lang="en-US" sz="700" b="0" i="0" u="none" strike="noStrike" cap="none">
                <a:solidFill>
                  <a:schemeClr val="dk1"/>
                </a:solidFill>
                <a:latin typeface="Book Antiqua"/>
                <a:ea typeface="Book Antiqua"/>
                <a:cs typeface="Book Antiqua"/>
                <a:sym typeface="Book Antiqua"/>
              </a:rPr>
              <a:t>   </a:t>
            </a:r>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p:txBody>
      </p:sp>
      <p:grpSp>
        <p:nvGrpSpPr>
          <p:cNvPr id="1435" name="Shape 1435"/>
          <p:cNvGrpSpPr/>
          <p:nvPr/>
        </p:nvGrpSpPr>
        <p:grpSpPr>
          <a:xfrm>
            <a:off x="228600" y="5125723"/>
            <a:ext cx="8387862" cy="829405"/>
            <a:chOff x="228600" y="4733194"/>
            <a:chExt cx="8387862" cy="548052"/>
          </a:xfrm>
        </p:grpSpPr>
        <p:sp>
          <p:nvSpPr>
            <p:cNvPr id="1436" name="Shape 1436"/>
            <p:cNvSpPr/>
            <p:nvPr/>
          </p:nvSpPr>
          <p:spPr>
            <a:xfrm>
              <a:off x="228600" y="4736123"/>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32</a:t>
              </a:r>
              <a:endParaRPr sz="2800" b="1">
                <a:solidFill>
                  <a:schemeClr val="lt1"/>
                </a:solidFill>
                <a:latin typeface="Book Antiqua"/>
                <a:ea typeface="Book Antiqua"/>
                <a:cs typeface="Book Antiqua"/>
                <a:sym typeface="Book Antiqua"/>
              </a:endParaRPr>
            </a:p>
          </p:txBody>
        </p:sp>
        <p:sp>
          <p:nvSpPr>
            <p:cNvPr id="1437" name="Shape 1437"/>
            <p:cNvSpPr/>
            <p:nvPr/>
          </p:nvSpPr>
          <p:spPr>
            <a:xfrm>
              <a:off x="1905000" y="4736123"/>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31</a:t>
              </a:r>
              <a:endParaRPr sz="2800" b="1">
                <a:solidFill>
                  <a:schemeClr val="lt1"/>
                </a:solidFill>
                <a:latin typeface="Book Antiqua"/>
                <a:ea typeface="Book Antiqua"/>
                <a:cs typeface="Book Antiqua"/>
                <a:sym typeface="Book Antiqua"/>
              </a:endParaRPr>
            </a:p>
          </p:txBody>
        </p:sp>
        <p:sp>
          <p:nvSpPr>
            <p:cNvPr id="1438" name="Shape 1438"/>
            <p:cNvSpPr/>
            <p:nvPr/>
          </p:nvSpPr>
          <p:spPr>
            <a:xfrm>
              <a:off x="3587262" y="4747846"/>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18</a:t>
              </a:r>
              <a:endParaRPr sz="2800" b="1">
                <a:solidFill>
                  <a:schemeClr val="lt1"/>
                </a:solidFill>
                <a:latin typeface="Book Antiqua"/>
                <a:ea typeface="Book Antiqua"/>
                <a:cs typeface="Book Antiqua"/>
                <a:sym typeface="Book Antiqua"/>
              </a:endParaRPr>
            </a:p>
          </p:txBody>
        </p:sp>
        <p:sp>
          <p:nvSpPr>
            <p:cNvPr id="1439" name="Shape 1439"/>
            <p:cNvSpPr/>
            <p:nvPr/>
          </p:nvSpPr>
          <p:spPr>
            <a:xfrm>
              <a:off x="5263662" y="4747846"/>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17</a:t>
              </a:r>
              <a:endParaRPr sz="2800" b="1">
                <a:solidFill>
                  <a:schemeClr val="lt1"/>
                </a:solidFill>
                <a:latin typeface="Book Antiqua"/>
                <a:ea typeface="Book Antiqua"/>
                <a:cs typeface="Book Antiqua"/>
                <a:sym typeface="Book Antiqua"/>
              </a:endParaRPr>
            </a:p>
          </p:txBody>
        </p:sp>
        <p:sp>
          <p:nvSpPr>
            <p:cNvPr id="1440" name="Shape 1440"/>
            <p:cNvSpPr/>
            <p:nvPr/>
          </p:nvSpPr>
          <p:spPr>
            <a:xfrm>
              <a:off x="6940062" y="4733194"/>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14</a:t>
              </a:r>
              <a:endParaRPr sz="2800" b="1">
                <a:solidFill>
                  <a:schemeClr val="lt1"/>
                </a:solidFill>
                <a:latin typeface="Book Antiqua"/>
                <a:ea typeface="Book Antiqua"/>
                <a:cs typeface="Book Antiqua"/>
                <a:sym typeface="Book Antiqua"/>
              </a:endParaRPr>
            </a:p>
          </p:txBody>
        </p:sp>
      </p:grpSp>
      <p:grpSp>
        <p:nvGrpSpPr>
          <p:cNvPr id="1441" name="Shape 1441"/>
          <p:cNvGrpSpPr/>
          <p:nvPr/>
        </p:nvGrpSpPr>
        <p:grpSpPr>
          <a:xfrm>
            <a:off x="211015" y="4296318"/>
            <a:ext cx="8387862" cy="829405"/>
            <a:chOff x="228600" y="4733194"/>
            <a:chExt cx="8387862" cy="548052"/>
          </a:xfrm>
        </p:grpSpPr>
        <p:sp>
          <p:nvSpPr>
            <p:cNvPr id="1442" name="Shape 1442"/>
            <p:cNvSpPr/>
            <p:nvPr/>
          </p:nvSpPr>
          <p:spPr>
            <a:xfrm>
              <a:off x="228600" y="4736123"/>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Virtual Address</a:t>
              </a:r>
              <a:endParaRPr sz="2800" b="1">
                <a:solidFill>
                  <a:schemeClr val="lt1"/>
                </a:solidFill>
                <a:latin typeface="Book Antiqua"/>
                <a:ea typeface="Book Antiqua"/>
                <a:cs typeface="Book Antiqua"/>
                <a:sym typeface="Book Antiqua"/>
              </a:endParaRPr>
            </a:p>
          </p:txBody>
        </p:sp>
        <p:sp>
          <p:nvSpPr>
            <p:cNvPr id="1443" name="Shape 1443"/>
            <p:cNvSpPr/>
            <p:nvPr/>
          </p:nvSpPr>
          <p:spPr>
            <a:xfrm>
              <a:off x="1905000" y="4736123"/>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Physical Address</a:t>
              </a:r>
              <a:endParaRPr sz="2800" b="1">
                <a:solidFill>
                  <a:schemeClr val="lt1"/>
                </a:solidFill>
                <a:latin typeface="Book Antiqua"/>
                <a:ea typeface="Book Antiqua"/>
                <a:cs typeface="Book Antiqua"/>
                <a:sym typeface="Book Antiqua"/>
              </a:endParaRPr>
            </a:p>
          </p:txBody>
        </p:sp>
        <p:sp>
          <p:nvSpPr>
            <p:cNvPr id="1444" name="Shape 1444"/>
            <p:cNvSpPr/>
            <p:nvPr/>
          </p:nvSpPr>
          <p:spPr>
            <a:xfrm>
              <a:off x="3587262" y="4747846"/>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 of pages</a:t>
              </a:r>
              <a:endParaRPr sz="2800" b="1">
                <a:solidFill>
                  <a:schemeClr val="lt1"/>
                </a:solidFill>
                <a:latin typeface="Book Antiqua"/>
                <a:ea typeface="Book Antiqua"/>
                <a:cs typeface="Book Antiqua"/>
                <a:sym typeface="Book Antiqua"/>
              </a:endParaRPr>
            </a:p>
          </p:txBody>
        </p:sp>
        <p:sp>
          <p:nvSpPr>
            <p:cNvPr id="1445" name="Shape 1445"/>
            <p:cNvSpPr/>
            <p:nvPr/>
          </p:nvSpPr>
          <p:spPr>
            <a:xfrm>
              <a:off x="5263662" y="4747846"/>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 of frames</a:t>
              </a:r>
              <a:endParaRPr sz="2800" b="1">
                <a:solidFill>
                  <a:schemeClr val="lt1"/>
                </a:solidFill>
                <a:latin typeface="Book Antiqua"/>
                <a:ea typeface="Book Antiqua"/>
                <a:cs typeface="Book Antiqua"/>
                <a:sym typeface="Book Antiqua"/>
              </a:endParaRPr>
            </a:p>
          </p:txBody>
        </p:sp>
        <p:sp>
          <p:nvSpPr>
            <p:cNvPr id="1446" name="Shape 1446"/>
            <p:cNvSpPr/>
            <p:nvPr/>
          </p:nvSpPr>
          <p:spPr>
            <a:xfrm>
              <a:off x="6940062" y="4733194"/>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Page offset</a:t>
              </a:r>
              <a:endParaRPr sz="2800" b="1">
                <a:solidFill>
                  <a:schemeClr val="lt1"/>
                </a:solidFill>
                <a:latin typeface="Book Antiqua"/>
                <a:ea typeface="Book Antiqua"/>
                <a:cs typeface="Book Antiqua"/>
                <a:sym typeface="Book Antiqua"/>
              </a:endParaRP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Shape 1451"/>
          <p:cNvSpPr txBox="1">
            <a:spLocks noGrp="1"/>
          </p:cNvSpPr>
          <p:nvPr>
            <p:ph type="title"/>
          </p:nvPr>
        </p:nvSpPr>
        <p:spPr>
          <a:xfrm>
            <a:off x="0" y="0"/>
            <a:ext cx="91440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000" b="1" i="0" u="none" strike="noStrike" cap="small">
                <a:solidFill>
                  <a:schemeClr val="dk2"/>
                </a:solidFill>
                <a:latin typeface="Book Antiqua"/>
                <a:ea typeface="Book Antiqua"/>
                <a:cs typeface="Book Antiqua"/>
                <a:sym typeface="Book Antiqua"/>
              </a:rPr>
              <a:t>PAGING NUMERICALS</a:t>
            </a:r>
            <a:endParaRPr sz="2000" b="1" i="0" u="none" strike="noStrike" cap="small">
              <a:solidFill>
                <a:schemeClr val="dk2"/>
              </a:solidFill>
              <a:latin typeface="Book Antiqua"/>
              <a:ea typeface="Book Antiqua"/>
              <a:cs typeface="Book Antiqua"/>
              <a:sym typeface="Book Antiqua"/>
            </a:endParaRPr>
          </a:p>
        </p:txBody>
      </p:sp>
      <p:sp>
        <p:nvSpPr>
          <p:cNvPr id="1452" name="Shape 1452"/>
          <p:cNvSpPr txBox="1">
            <a:spLocks noGrp="1"/>
          </p:cNvSpPr>
          <p:nvPr>
            <p:ph type="body" idx="1"/>
          </p:nvPr>
        </p:nvSpPr>
        <p:spPr>
          <a:xfrm>
            <a:off x="0" y="457200"/>
            <a:ext cx="9144000" cy="64008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8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Book Antiqua"/>
                <a:ea typeface="Book Antiqua"/>
                <a:cs typeface="Book Antiqua"/>
                <a:sym typeface="Book Antiqua"/>
              </a:rPr>
              <a:t>64-bit operating system, 16-KB pages, 16 GB of RAM</a:t>
            </a:r>
            <a:endParaRPr/>
          </a:p>
          <a:p>
            <a:pPr marL="0" marR="0" lvl="0" indent="0" algn="l" rtl="0">
              <a:lnSpc>
                <a:spcPct val="80000"/>
              </a:lnSpc>
              <a:spcBef>
                <a:spcPts val="12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1 GB RAM = 2</a:t>
            </a:r>
            <a:r>
              <a:rPr lang="en-US" sz="2400" b="0" i="0" u="none" strike="noStrike" cap="none" baseline="30000">
                <a:solidFill>
                  <a:schemeClr val="dk1"/>
                </a:solidFill>
                <a:latin typeface="Book Antiqua"/>
                <a:ea typeface="Book Antiqua"/>
                <a:cs typeface="Book Antiqua"/>
                <a:sym typeface="Book Antiqua"/>
              </a:rPr>
              <a:t>30 </a:t>
            </a:r>
            <a:r>
              <a:rPr lang="en-US" sz="2400" b="0" i="0" u="none" strike="noStrike" cap="none">
                <a:solidFill>
                  <a:schemeClr val="dk1"/>
                </a:solidFill>
                <a:latin typeface="Book Antiqua"/>
                <a:ea typeface="Book Antiqua"/>
                <a:cs typeface="Book Antiqua"/>
                <a:sym typeface="Book Antiqua"/>
              </a:rPr>
              <a:t> Bytes</a:t>
            </a:r>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Number of Page Frames = Total RAM Size/Page Size</a:t>
            </a:r>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2</a:t>
            </a:r>
            <a:r>
              <a:rPr lang="en-US" sz="2400" b="0" i="0" u="none" strike="noStrike" cap="none" baseline="30000">
                <a:solidFill>
                  <a:schemeClr val="dk1"/>
                </a:solidFill>
                <a:latin typeface="Book Antiqua"/>
                <a:ea typeface="Book Antiqua"/>
                <a:cs typeface="Book Antiqua"/>
                <a:sym typeface="Book Antiqua"/>
              </a:rPr>
              <a:t>34 </a:t>
            </a:r>
            <a:r>
              <a:rPr lang="en-US" sz="2400" b="0" i="0" u="none" strike="noStrike" cap="none">
                <a:solidFill>
                  <a:schemeClr val="dk1"/>
                </a:solidFill>
                <a:latin typeface="Book Antiqua"/>
                <a:ea typeface="Book Antiqua"/>
                <a:cs typeface="Book Antiqua"/>
                <a:sym typeface="Book Antiqua"/>
              </a:rPr>
              <a:t> Bytes/16 * 2</a:t>
            </a:r>
            <a:r>
              <a:rPr lang="en-US" sz="2400" b="0" i="0" u="none" strike="noStrike" cap="none" baseline="30000">
                <a:solidFill>
                  <a:schemeClr val="dk1"/>
                </a:solidFill>
                <a:latin typeface="Book Antiqua"/>
                <a:ea typeface="Book Antiqua"/>
                <a:cs typeface="Book Antiqua"/>
                <a:sym typeface="Book Antiqua"/>
              </a:rPr>
              <a:t>10</a:t>
            </a:r>
            <a:r>
              <a:rPr lang="en-US" sz="2400" b="0" i="0" u="none" strike="noStrike" cap="none">
                <a:solidFill>
                  <a:schemeClr val="dk1"/>
                </a:solidFill>
                <a:latin typeface="Book Antiqua"/>
                <a:ea typeface="Book Antiqua"/>
                <a:cs typeface="Book Antiqua"/>
                <a:sym typeface="Book Antiqua"/>
              </a:rPr>
              <a:t> Bytes</a:t>
            </a:r>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2</a:t>
            </a:r>
            <a:r>
              <a:rPr lang="en-US" sz="2400" b="0" i="0" u="none" strike="noStrike" cap="none" baseline="30000">
                <a:solidFill>
                  <a:schemeClr val="dk1"/>
                </a:solidFill>
                <a:latin typeface="Book Antiqua"/>
                <a:ea typeface="Book Antiqua"/>
                <a:cs typeface="Book Antiqua"/>
                <a:sym typeface="Book Antiqua"/>
              </a:rPr>
              <a:t>34 </a:t>
            </a:r>
            <a:r>
              <a:rPr lang="en-US" sz="2400" b="0" i="0" u="none" strike="noStrike" cap="none">
                <a:solidFill>
                  <a:schemeClr val="dk1"/>
                </a:solidFill>
                <a:latin typeface="Book Antiqua"/>
                <a:ea typeface="Book Antiqua"/>
                <a:cs typeface="Book Antiqua"/>
                <a:sym typeface="Book Antiqua"/>
              </a:rPr>
              <a:t> Bytes/ 2</a:t>
            </a:r>
            <a:r>
              <a:rPr lang="en-US" sz="2400" b="0" i="0" u="none" strike="noStrike" cap="none" baseline="30000">
                <a:solidFill>
                  <a:schemeClr val="dk1"/>
                </a:solidFill>
                <a:latin typeface="Book Antiqua"/>
                <a:ea typeface="Book Antiqua"/>
                <a:cs typeface="Book Antiqua"/>
                <a:sym typeface="Book Antiqua"/>
              </a:rPr>
              <a:t>14</a:t>
            </a:r>
            <a:r>
              <a:rPr lang="en-US" sz="2400" b="0" i="0" u="none" strike="noStrike" cap="none">
                <a:solidFill>
                  <a:schemeClr val="dk1"/>
                </a:solidFill>
                <a:latin typeface="Book Antiqua"/>
                <a:ea typeface="Book Antiqua"/>
                <a:cs typeface="Book Antiqua"/>
                <a:sym typeface="Book Antiqua"/>
              </a:rPr>
              <a:t> Bytes</a:t>
            </a:r>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                                            = 2</a:t>
            </a:r>
            <a:r>
              <a:rPr lang="en-US" sz="2400" b="0" i="0" u="none" strike="noStrike" cap="none" baseline="30000">
                <a:solidFill>
                  <a:schemeClr val="dk1"/>
                </a:solidFill>
                <a:latin typeface="Book Antiqua"/>
                <a:ea typeface="Book Antiqua"/>
                <a:cs typeface="Book Antiqua"/>
                <a:sym typeface="Book Antiqua"/>
              </a:rPr>
              <a:t>20</a:t>
            </a:r>
            <a:endParaRPr/>
          </a:p>
          <a:p>
            <a:pPr marL="0" marR="0" lvl="0" indent="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r>
              <a:rPr lang="en-US" sz="2400" b="0" i="0" u="none" strike="noStrike" cap="none">
                <a:solidFill>
                  <a:schemeClr val="dk1"/>
                </a:solidFill>
                <a:latin typeface="Book Antiqua"/>
                <a:ea typeface="Book Antiqua"/>
                <a:cs typeface="Book Antiqua"/>
                <a:sym typeface="Book Antiqua"/>
              </a:rPr>
              <a:t> So 20 bits are required to address the Frame</a:t>
            </a:r>
            <a:endParaRPr sz="2400" b="0" i="0" u="none" strike="noStrike" cap="none">
              <a:solidFill>
                <a:schemeClr val="dk1"/>
              </a:solidFill>
              <a:latin typeface="Book Antiqua"/>
              <a:ea typeface="Book Antiqua"/>
              <a:cs typeface="Book Antiqua"/>
              <a:sym typeface="Book Antiqua"/>
            </a:endParaRPr>
          </a:p>
          <a:p>
            <a:pPr marL="0" marR="0" lvl="0" indent="0" algn="l" rtl="0">
              <a:lnSpc>
                <a:spcPct val="80000"/>
              </a:lnSpc>
              <a:spcBef>
                <a:spcPts val="12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r>
              <a:rPr lang="en-US" sz="2400" b="0" i="0" u="none" strike="noStrike" cap="none" baseline="30000">
                <a:solidFill>
                  <a:schemeClr val="dk1"/>
                </a:solidFill>
                <a:latin typeface="Book Antiqua"/>
                <a:ea typeface="Book Antiqua"/>
                <a:cs typeface="Book Antiqua"/>
                <a:sym typeface="Book Antiqua"/>
              </a:rPr>
              <a:t>                           </a:t>
            </a:r>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1200"/>
              </a:spcBef>
              <a:spcAft>
                <a:spcPts val="0"/>
              </a:spcAft>
              <a:buClr>
                <a:schemeClr val="accent1"/>
              </a:buClr>
              <a:buFont typeface="Noto Sans Symbols"/>
              <a:buNone/>
            </a:pPr>
            <a:endParaRPr sz="240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baseline="30000">
              <a:solidFill>
                <a:schemeClr val="dk1"/>
              </a:solidFill>
              <a:latin typeface="Book Antiqua"/>
              <a:ea typeface="Book Antiqua"/>
              <a:cs typeface="Book Antiqua"/>
              <a:sym typeface="Book Antiqua"/>
            </a:endParaRPr>
          </a:p>
          <a:p>
            <a:pPr marL="274320" marR="0" lvl="0" indent="-274320" algn="l" rtl="0">
              <a:lnSpc>
                <a:spcPct val="80000"/>
              </a:lnSpc>
              <a:spcBef>
                <a:spcPts val="525"/>
              </a:spcBef>
              <a:spcAft>
                <a:spcPts val="0"/>
              </a:spcAft>
              <a:buClr>
                <a:schemeClr val="accent1"/>
              </a:buClr>
              <a:buFont typeface="Noto Sans Symbols"/>
              <a:buNone/>
            </a:pPr>
            <a:endParaRPr sz="10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endParaRPr sz="7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350"/>
              </a:spcBef>
              <a:spcAft>
                <a:spcPts val="0"/>
              </a:spcAft>
              <a:buClr>
                <a:schemeClr val="accent1"/>
              </a:buClr>
              <a:buFont typeface="Noto Sans Symbols"/>
              <a:buNone/>
            </a:pPr>
            <a:r>
              <a:rPr lang="en-US" sz="700" b="0" i="0" u="none" strike="noStrike" cap="none">
                <a:solidFill>
                  <a:schemeClr val="dk1"/>
                </a:solidFill>
                <a:latin typeface="Book Antiqua"/>
                <a:ea typeface="Book Antiqua"/>
                <a:cs typeface="Book Antiqua"/>
                <a:sym typeface="Book Antiqua"/>
              </a:rPr>
              <a:t>   </a:t>
            </a:r>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457200" marR="0" lvl="0" indent="-457200" algn="l" rtl="0">
              <a:lnSpc>
                <a:spcPct val="80000"/>
              </a:lnSpc>
              <a:spcBef>
                <a:spcPts val="475"/>
              </a:spcBef>
              <a:spcAft>
                <a:spcPts val="0"/>
              </a:spcAft>
              <a:buClr>
                <a:schemeClr val="accent1"/>
              </a:buClr>
              <a:buFont typeface="Noto Sans Symbols"/>
              <a:buNone/>
            </a:pPr>
            <a:endParaRPr sz="95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endParaRPr sz="600" b="0" i="0" u="none" strike="noStrike" cap="none">
              <a:solidFill>
                <a:schemeClr val="dk1"/>
              </a:solidFill>
              <a:latin typeface="Book Antiqua"/>
              <a:ea typeface="Book Antiqua"/>
              <a:cs typeface="Book Antiqua"/>
              <a:sym typeface="Book Antiqua"/>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a:p>
            <a:pPr marL="274320" marR="0" lvl="0" indent="-274320" algn="l" rtl="0">
              <a:lnSpc>
                <a:spcPct val="80000"/>
              </a:lnSpc>
              <a:spcBef>
                <a:spcPts val="600"/>
              </a:spcBef>
              <a:spcAft>
                <a:spcPts val="0"/>
              </a:spcAft>
              <a:buClr>
                <a:schemeClr val="accent1"/>
              </a:buClr>
              <a:buFont typeface="Noto Sans Symbols"/>
              <a:buNone/>
            </a:pPr>
            <a:r>
              <a:rPr lang="en-US" sz="600" b="0" i="0" u="none" strike="noStrike" cap="none">
                <a:solidFill>
                  <a:schemeClr val="dk1"/>
                </a:solidFill>
                <a:latin typeface="Book Antiqua"/>
                <a:ea typeface="Book Antiqua"/>
                <a:cs typeface="Book Antiqua"/>
                <a:sym typeface="Book Antiqua"/>
              </a:rPr>
              <a:t> </a:t>
            </a:r>
            <a:endParaRPr/>
          </a:p>
        </p:txBody>
      </p:sp>
      <p:grpSp>
        <p:nvGrpSpPr>
          <p:cNvPr id="1453" name="Shape 1453"/>
          <p:cNvGrpSpPr/>
          <p:nvPr/>
        </p:nvGrpSpPr>
        <p:grpSpPr>
          <a:xfrm>
            <a:off x="316523" y="5272261"/>
            <a:ext cx="8387862" cy="829405"/>
            <a:chOff x="228600" y="4733194"/>
            <a:chExt cx="8387862" cy="548052"/>
          </a:xfrm>
        </p:grpSpPr>
        <p:sp>
          <p:nvSpPr>
            <p:cNvPr id="1454" name="Shape 1454"/>
            <p:cNvSpPr/>
            <p:nvPr/>
          </p:nvSpPr>
          <p:spPr>
            <a:xfrm>
              <a:off x="228600" y="4736123"/>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64</a:t>
              </a:r>
              <a:endParaRPr sz="2800" b="1">
                <a:solidFill>
                  <a:schemeClr val="lt1"/>
                </a:solidFill>
                <a:latin typeface="Book Antiqua"/>
                <a:ea typeface="Book Antiqua"/>
                <a:cs typeface="Book Antiqua"/>
                <a:sym typeface="Book Antiqua"/>
              </a:endParaRPr>
            </a:p>
          </p:txBody>
        </p:sp>
        <p:sp>
          <p:nvSpPr>
            <p:cNvPr id="1455" name="Shape 1455"/>
            <p:cNvSpPr/>
            <p:nvPr/>
          </p:nvSpPr>
          <p:spPr>
            <a:xfrm>
              <a:off x="1905000" y="4736123"/>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34</a:t>
              </a:r>
              <a:endParaRPr sz="2800" b="1">
                <a:solidFill>
                  <a:schemeClr val="lt1"/>
                </a:solidFill>
                <a:latin typeface="Book Antiqua"/>
                <a:ea typeface="Book Antiqua"/>
                <a:cs typeface="Book Antiqua"/>
                <a:sym typeface="Book Antiqua"/>
              </a:endParaRPr>
            </a:p>
          </p:txBody>
        </p:sp>
        <p:sp>
          <p:nvSpPr>
            <p:cNvPr id="1456" name="Shape 1456"/>
            <p:cNvSpPr/>
            <p:nvPr/>
          </p:nvSpPr>
          <p:spPr>
            <a:xfrm>
              <a:off x="3587262" y="4747846"/>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50</a:t>
              </a:r>
              <a:endParaRPr sz="2800" b="1">
                <a:solidFill>
                  <a:schemeClr val="lt1"/>
                </a:solidFill>
                <a:latin typeface="Book Antiqua"/>
                <a:ea typeface="Book Antiqua"/>
                <a:cs typeface="Book Antiqua"/>
                <a:sym typeface="Book Antiqua"/>
              </a:endParaRPr>
            </a:p>
          </p:txBody>
        </p:sp>
        <p:sp>
          <p:nvSpPr>
            <p:cNvPr id="1457" name="Shape 1457"/>
            <p:cNvSpPr/>
            <p:nvPr/>
          </p:nvSpPr>
          <p:spPr>
            <a:xfrm>
              <a:off x="5263662" y="4747846"/>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20</a:t>
              </a:r>
              <a:endParaRPr sz="2800" b="1">
                <a:solidFill>
                  <a:schemeClr val="lt1"/>
                </a:solidFill>
                <a:latin typeface="Book Antiqua"/>
                <a:ea typeface="Book Antiqua"/>
                <a:cs typeface="Book Antiqua"/>
                <a:sym typeface="Book Antiqua"/>
              </a:endParaRPr>
            </a:p>
          </p:txBody>
        </p:sp>
        <p:sp>
          <p:nvSpPr>
            <p:cNvPr id="1458" name="Shape 1458"/>
            <p:cNvSpPr/>
            <p:nvPr/>
          </p:nvSpPr>
          <p:spPr>
            <a:xfrm>
              <a:off x="6940062" y="4733194"/>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14</a:t>
              </a:r>
              <a:endParaRPr sz="2800" b="1">
                <a:solidFill>
                  <a:schemeClr val="lt1"/>
                </a:solidFill>
                <a:latin typeface="Book Antiqua"/>
                <a:ea typeface="Book Antiqua"/>
                <a:cs typeface="Book Antiqua"/>
                <a:sym typeface="Book Antiqua"/>
              </a:endParaRPr>
            </a:p>
          </p:txBody>
        </p:sp>
      </p:grpSp>
      <p:grpSp>
        <p:nvGrpSpPr>
          <p:cNvPr id="1459" name="Shape 1459"/>
          <p:cNvGrpSpPr/>
          <p:nvPr/>
        </p:nvGrpSpPr>
        <p:grpSpPr>
          <a:xfrm>
            <a:off x="316523" y="4442856"/>
            <a:ext cx="8387862" cy="829405"/>
            <a:chOff x="228600" y="4733194"/>
            <a:chExt cx="8387862" cy="548052"/>
          </a:xfrm>
        </p:grpSpPr>
        <p:sp>
          <p:nvSpPr>
            <p:cNvPr id="1460" name="Shape 1460"/>
            <p:cNvSpPr/>
            <p:nvPr/>
          </p:nvSpPr>
          <p:spPr>
            <a:xfrm>
              <a:off x="228600" y="4736123"/>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Virtual Address</a:t>
              </a:r>
              <a:endParaRPr sz="2800" b="1">
                <a:solidFill>
                  <a:schemeClr val="lt1"/>
                </a:solidFill>
                <a:latin typeface="Book Antiqua"/>
                <a:ea typeface="Book Antiqua"/>
                <a:cs typeface="Book Antiqua"/>
                <a:sym typeface="Book Antiqua"/>
              </a:endParaRPr>
            </a:p>
          </p:txBody>
        </p:sp>
        <p:sp>
          <p:nvSpPr>
            <p:cNvPr id="1461" name="Shape 1461"/>
            <p:cNvSpPr/>
            <p:nvPr/>
          </p:nvSpPr>
          <p:spPr>
            <a:xfrm>
              <a:off x="1905000" y="4736123"/>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Physical Address</a:t>
              </a:r>
              <a:endParaRPr sz="2800" b="1">
                <a:solidFill>
                  <a:schemeClr val="lt1"/>
                </a:solidFill>
                <a:latin typeface="Book Antiqua"/>
                <a:ea typeface="Book Antiqua"/>
                <a:cs typeface="Book Antiqua"/>
                <a:sym typeface="Book Antiqua"/>
              </a:endParaRPr>
            </a:p>
          </p:txBody>
        </p:sp>
        <p:sp>
          <p:nvSpPr>
            <p:cNvPr id="1462" name="Shape 1462"/>
            <p:cNvSpPr/>
            <p:nvPr/>
          </p:nvSpPr>
          <p:spPr>
            <a:xfrm>
              <a:off x="3587262" y="4747846"/>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 of pages</a:t>
              </a:r>
              <a:endParaRPr sz="2800" b="1">
                <a:solidFill>
                  <a:schemeClr val="lt1"/>
                </a:solidFill>
                <a:latin typeface="Book Antiqua"/>
                <a:ea typeface="Book Antiqua"/>
                <a:cs typeface="Book Antiqua"/>
                <a:sym typeface="Book Antiqua"/>
              </a:endParaRPr>
            </a:p>
          </p:txBody>
        </p:sp>
        <p:sp>
          <p:nvSpPr>
            <p:cNvPr id="1463" name="Shape 1463"/>
            <p:cNvSpPr/>
            <p:nvPr/>
          </p:nvSpPr>
          <p:spPr>
            <a:xfrm>
              <a:off x="5263662" y="4747846"/>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 of frames</a:t>
              </a:r>
              <a:endParaRPr sz="2800" b="1">
                <a:solidFill>
                  <a:schemeClr val="lt1"/>
                </a:solidFill>
                <a:latin typeface="Book Antiqua"/>
                <a:ea typeface="Book Antiqua"/>
                <a:cs typeface="Book Antiqua"/>
                <a:sym typeface="Book Antiqua"/>
              </a:endParaRPr>
            </a:p>
          </p:txBody>
        </p:sp>
        <p:sp>
          <p:nvSpPr>
            <p:cNvPr id="1464" name="Shape 1464"/>
            <p:cNvSpPr/>
            <p:nvPr/>
          </p:nvSpPr>
          <p:spPr>
            <a:xfrm>
              <a:off x="6940062" y="4733194"/>
              <a:ext cx="1676400" cy="533400"/>
            </a:xfrm>
            <a:prstGeom prst="roundRect">
              <a:avLst>
                <a:gd name="adj" fmla="val 16667"/>
              </a:avLst>
            </a:prstGeom>
            <a:solidFill>
              <a:schemeClr val="dk1"/>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Book Antiqua"/>
                  <a:ea typeface="Book Antiqua"/>
                  <a:cs typeface="Book Antiqua"/>
                  <a:sym typeface="Book Antiqua"/>
                </a:rPr>
                <a:t>Page offset</a:t>
              </a:r>
              <a:endParaRPr sz="2800" b="1">
                <a:solidFill>
                  <a:schemeClr val="lt1"/>
                </a:solidFill>
                <a:latin typeface="Book Antiqua"/>
                <a:ea typeface="Book Antiqua"/>
                <a:cs typeface="Book Antiqua"/>
                <a:sym typeface="Book Antiqua"/>
              </a:endParaRPr>
            </a:p>
          </p:txBody>
        </p:sp>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Shape 1469"/>
          <p:cNvSpPr txBox="1">
            <a:spLocks noGrp="1"/>
          </p:cNvSpPr>
          <p:nvPr>
            <p:ph type="title"/>
          </p:nvPr>
        </p:nvSpPr>
        <p:spPr>
          <a:xfrm>
            <a:off x="0" y="0"/>
            <a:ext cx="9144000" cy="6858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LARGER Vs SMALLER PAGE SIZE</a:t>
            </a:r>
            <a:endParaRPr sz="2400" b="1" i="0" u="none" strike="noStrike" cap="small">
              <a:solidFill>
                <a:schemeClr val="dk2"/>
              </a:solidFill>
              <a:latin typeface="Book Antiqua"/>
              <a:ea typeface="Book Antiqua"/>
              <a:cs typeface="Book Antiqua"/>
              <a:sym typeface="Book Antiqua"/>
            </a:endParaRPr>
          </a:p>
        </p:txBody>
      </p:sp>
      <p:sp>
        <p:nvSpPr>
          <p:cNvPr id="1470" name="Shape 1470"/>
          <p:cNvSpPr txBox="1">
            <a:spLocks noGrp="1"/>
          </p:cNvSpPr>
          <p:nvPr>
            <p:ph type="body" idx="1"/>
          </p:nvPr>
        </p:nvSpPr>
        <p:spPr>
          <a:xfrm>
            <a:off x="0" y="685800"/>
            <a:ext cx="9144000" cy="61722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What are the implications of a larger page size vis-à-vis smaller  page size ?</a:t>
            </a:r>
            <a:endParaRPr/>
          </a:p>
          <a:p>
            <a:pPr marL="274320" marR="0" lvl="0" indent="-274320" algn="l" rtl="0">
              <a:spcBef>
                <a:spcPts val="120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a:p>
            <a:pPr marL="274320" marR="0" lvl="0" indent="-274320" algn="l" rtl="0">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Large Page Size means few entries for the Page Table.</a:t>
            </a:r>
            <a:endParaRPr/>
          </a:p>
          <a:p>
            <a:pPr marL="274320" marR="0" lvl="0" indent="-274320" algn="l" rtl="0">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Small Page Size means lot of entries in the Page Table. So it occupies a lot of space in the Main Memory which could otherwise be used by the processes</a:t>
            </a:r>
            <a:endParaRPr/>
          </a:p>
          <a:p>
            <a:pPr marL="274320" marR="0" lvl="0" indent="-274320" algn="l" rtl="0">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Large Page Size on the other hand could lead to considerable internal fragmentation</a:t>
            </a:r>
            <a:endParaRPr/>
          </a:p>
          <a:p>
            <a:pPr marL="274320" marR="0" lvl="0" indent="-274320" algn="l" rtl="0">
              <a:spcBef>
                <a:spcPts val="1200"/>
              </a:spcBef>
              <a:spcAft>
                <a:spcPts val="0"/>
              </a:spcAft>
              <a:buClr>
                <a:schemeClr val="accent1"/>
              </a:buClr>
              <a:buFont typeface="Noto Sans Symbols"/>
              <a:buNone/>
            </a:pPr>
            <a:r>
              <a:rPr lang="en-US" sz="2400" b="0" i="0" u="none" strike="noStrike" cap="none">
                <a:solidFill>
                  <a:schemeClr val="dk1"/>
                </a:solidFill>
                <a:latin typeface="Book Antiqua"/>
                <a:ea typeface="Book Antiqua"/>
                <a:cs typeface="Book Antiqua"/>
                <a:sym typeface="Book Antiqua"/>
              </a:rPr>
              <a:t>Small Page Size will also have internal fragmentation. But it will be considerably less</a:t>
            </a: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Shape 1475"/>
          <p:cNvSpPr txBox="1">
            <a:spLocks noGrp="1"/>
          </p:cNvSpPr>
          <p:nvPr>
            <p:ph type="title"/>
          </p:nvPr>
        </p:nvSpPr>
        <p:spPr>
          <a:xfrm>
            <a:off x="0" y="0"/>
            <a:ext cx="9144000" cy="6858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Font typeface="Book Antiqua"/>
              <a:buNone/>
            </a:pPr>
            <a:r>
              <a:rPr lang="en-US" sz="2400" b="1" i="0" u="none" strike="noStrike" cap="small">
                <a:solidFill>
                  <a:schemeClr val="dk2"/>
                </a:solidFill>
                <a:latin typeface="Book Antiqua"/>
                <a:ea typeface="Book Antiqua"/>
                <a:cs typeface="Book Antiqua"/>
                <a:sym typeface="Book Antiqua"/>
              </a:rPr>
              <a:t>Cache Memory</a:t>
            </a:r>
            <a:endParaRPr sz="2400" b="1" i="0" u="none" strike="noStrike" cap="small">
              <a:solidFill>
                <a:schemeClr val="dk2"/>
              </a:solidFill>
              <a:latin typeface="Book Antiqua"/>
              <a:ea typeface="Book Antiqua"/>
              <a:cs typeface="Book Antiqua"/>
              <a:sym typeface="Book Antiqua"/>
            </a:endParaRPr>
          </a:p>
        </p:txBody>
      </p:sp>
      <p:sp>
        <p:nvSpPr>
          <p:cNvPr id="1476" name="Shape 1476"/>
          <p:cNvSpPr txBox="1">
            <a:spLocks noGrp="1"/>
          </p:cNvSpPr>
          <p:nvPr>
            <p:ph type="body" idx="1"/>
          </p:nvPr>
        </p:nvSpPr>
        <p:spPr>
          <a:xfrm>
            <a:off x="0" y="685800"/>
            <a:ext cx="9144000" cy="61722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Font typeface="Noto Sans Symbols"/>
              <a:buNone/>
            </a:pPr>
            <a:endParaRPr sz="2400" b="0" i="0" u="none" strike="noStrike" cap="none">
              <a:solidFill>
                <a:schemeClr val="dk1"/>
              </a:solidFill>
              <a:latin typeface="Book Antiqua"/>
              <a:ea typeface="Book Antiqua"/>
              <a:cs typeface="Book Antiqua"/>
              <a:sym typeface="Book Antiqua"/>
            </a:endParaRPr>
          </a:p>
        </p:txBody>
      </p:sp>
      <p:sp>
        <p:nvSpPr>
          <p:cNvPr id="1477" name="Shape 1477"/>
          <p:cNvSpPr/>
          <p:nvPr/>
        </p:nvSpPr>
        <p:spPr>
          <a:xfrm>
            <a:off x="304800" y="1790700"/>
            <a:ext cx="1981200" cy="3429000"/>
          </a:xfrm>
          <a:prstGeom prst="roundRect">
            <a:avLst>
              <a:gd name="adj" fmla="val 16667"/>
            </a:avLst>
          </a:prstGeom>
          <a:gradFill>
            <a:gsLst>
              <a:gs pos="0">
                <a:srgbClr val="BA0500"/>
              </a:gs>
              <a:gs pos="30000">
                <a:srgbClr val="B20500"/>
              </a:gs>
              <a:gs pos="75000">
                <a:srgbClr val="890000"/>
              </a:gs>
              <a:gs pos="100000">
                <a:srgbClr val="630000"/>
              </a:gs>
            </a:gsLst>
            <a:path path="circle">
              <a:fillToRect t="100000" r="100000"/>
            </a:path>
            <a:tileRect l="-100000" b="-100000"/>
          </a:gradFill>
          <a:ln>
            <a:noFill/>
          </a:ln>
          <a:effectLst>
            <a:outerShdw blurRad="50800" dist="20000" dir="5400000" rotWithShape="0">
              <a:srgbClr val="000000">
                <a:alpha val="4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lt1"/>
                </a:solidFill>
                <a:latin typeface="Book Antiqua"/>
                <a:ea typeface="Book Antiqua"/>
                <a:cs typeface="Book Antiqua"/>
                <a:sym typeface="Book Antiqua"/>
              </a:rPr>
              <a:t>CPU</a:t>
            </a:r>
            <a:endParaRPr sz="3600" b="1">
              <a:solidFill>
                <a:schemeClr val="lt1"/>
              </a:solidFill>
              <a:latin typeface="Book Antiqua"/>
              <a:ea typeface="Book Antiqua"/>
              <a:cs typeface="Book Antiqua"/>
              <a:sym typeface="Book Antiqua"/>
            </a:endParaRPr>
          </a:p>
        </p:txBody>
      </p:sp>
      <p:sp>
        <p:nvSpPr>
          <p:cNvPr id="1478" name="Shape 1478"/>
          <p:cNvSpPr/>
          <p:nvPr/>
        </p:nvSpPr>
        <p:spPr>
          <a:xfrm>
            <a:off x="3886200" y="2743200"/>
            <a:ext cx="1828800" cy="1524000"/>
          </a:xfrm>
          <a:prstGeom prst="roundRect">
            <a:avLst>
              <a:gd name="adj" fmla="val 16667"/>
            </a:avLst>
          </a:prstGeom>
          <a:solidFill>
            <a:srgbClr val="00B0F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Book Antiqua"/>
                <a:ea typeface="Book Antiqua"/>
                <a:cs typeface="Book Antiqua"/>
                <a:sym typeface="Book Antiqua"/>
              </a:rPr>
              <a:t>Cache</a:t>
            </a:r>
            <a:endParaRPr sz="3200" b="1">
              <a:solidFill>
                <a:schemeClr val="lt1"/>
              </a:solidFill>
              <a:latin typeface="Book Antiqua"/>
              <a:ea typeface="Book Antiqua"/>
              <a:cs typeface="Book Antiqua"/>
              <a:sym typeface="Book Antiqua"/>
            </a:endParaRPr>
          </a:p>
        </p:txBody>
      </p:sp>
      <p:sp>
        <p:nvSpPr>
          <p:cNvPr id="1479" name="Shape 1479"/>
          <p:cNvSpPr/>
          <p:nvPr/>
        </p:nvSpPr>
        <p:spPr>
          <a:xfrm>
            <a:off x="6934200" y="1828800"/>
            <a:ext cx="2057400" cy="3352800"/>
          </a:xfrm>
          <a:prstGeom prst="roundRect">
            <a:avLst>
              <a:gd name="adj" fmla="val 16667"/>
            </a:avLst>
          </a:prstGeom>
          <a:solidFill>
            <a:srgbClr val="00B050"/>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Book Antiqua"/>
                <a:ea typeface="Book Antiqua"/>
                <a:cs typeface="Book Antiqua"/>
                <a:sym typeface="Book Antiqua"/>
              </a:rPr>
              <a:t>Main Memory</a:t>
            </a:r>
            <a:endParaRPr sz="3200">
              <a:solidFill>
                <a:schemeClr val="lt1"/>
              </a:solidFill>
              <a:latin typeface="Book Antiqua"/>
              <a:ea typeface="Book Antiqua"/>
              <a:cs typeface="Book Antiqua"/>
              <a:sym typeface="Book Antiqua"/>
            </a:endParaRPr>
          </a:p>
        </p:txBody>
      </p:sp>
      <p:cxnSp>
        <p:nvCxnSpPr>
          <p:cNvPr id="1480" name="Shape 1480"/>
          <p:cNvCxnSpPr/>
          <p:nvPr/>
        </p:nvCxnSpPr>
        <p:spPr>
          <a:xfrm>
            <a:off x="2286000" y="2286000"/>
            <a:ext cx="4648200" cy="0"/>
          </a:xfrm>
          <a:prstGeom prst="straightConnector1">
            <a:avLst/>
          </a:prstGeom>
          <a:noFill/>
          <a:ln w="76200" cap="flat" cmpd="sng">
            <a:solidFill>
              <a:srgbClr val="FF6803"/>
            </a:solidFill>
            <a:prstDash val="solid"/>
            <a:round/>
            <a:headEnd type="none" w="sm" len="sm"/>
            <a:tailEnd type="triangle" w="med" len="med"/>
          </a:ln>
        </p:spPr>
      </p:cxnSp>
      <p:cxnSp>
        <p:nvCxnSpPr>
          <p:cNvPr id="1481" name="Shape 1481"/>
          <p:cNvCxnSpPr/>
          <p:nvPr/>
        </p:nvCxnSpPr>
        <p:spPr>
          <a:xfrm>
            <a:off x="4191000" y="2286000"/>
            <a:ext cx="0" cy="457200"/>
          </a:xfrm>
          <a:prstGeom prst="straightConnector1">
            <a:avLst/>
          </a:prstGeom>
          <a:noFill/>
          <a:ln w="76200" cap="flat" cmpd="sng">
            <a:solidFill>
              <a:srgbClr val="FF6803"/>
            </a:solidFill>
            <a:prstDash val="solid"/>
            <a:round/>
            <a:headEnd type="none" w="sm" len="sm"/>
            <a:tailEnd type="triangle" w="med" len="med"/>
          </a:ln>
        </p:spPr>
      </p:cxnSp>
      <p:cxnSp>
        <p:nvCxnSpPr>
          <p:cNvPr id="1482" name="Shape 1482"/>
          <p:cNvCxnSpPr/>
          <p:nvPr/>
        </p:nvCxnSpPr>
        <p:spPr>
          <a:xfrm>
            <a:off x="2286000" y="4724400"/>
            <a:ext cx="4648200" cy="0"/>
          </a:xfrm>
          <a:prstGeom prst="straightConnector1">
            <a:avLst/>
          </a:prstGeom>
          <a:noFill/>
          <a:ln w="76200" cap="flat" cmpd="sng">
            <a:solidFill>
              <a:srgbClr val="FF6803"/>
            </a:solidFill>
            <a:prstDash val="solid"/>
            <a:round/>
            <a:headEnd type="triangle" w="med" len="med"/>
            <a:tailEnd type="none" w="sm" len="sm"/>
          </a:ln>
        </p:spPr>
      </p:cxnSp>
      <p:cxnSp>
        <p:nvCxnSpPr>
          <p:cNvPr id="1483" name="Shape 1483"/>
          <p:cNvCxnSpPr/>
          <p:nvPr/>
        </p:nvCxnSpPr>
        <p:spPr>
          <a:xfrm>
            <a:off x="4161692" y="4267200"/>
            <a:ext cx="0" cy="457200"/>
          </a:xfrm>
          <a:prstGeom prst="straightConnector1">
            <a:avLst/>
          </a:prstGeom>
          <a:noFill/>
          <a:ln w="76200" cap="flat" cmpd="sng">
            <a:solidFill>
              <a:srgbClr val="FF6803"/>
            </a:solidFill>
            <a:prstDash val="solid"/>
            <a:round/>
            <a:headEnd type="triangle" w="med" len="med"/>
            <a:tailEnd type="none" w="sm" len="sm"/>
          </a:ln>
        </p:spPr>
      </p:cxnSp>
    </p:spTree>
  </p:cSld>
  <p:clrMapOvr>
    <a:masterClrMapping/>
  </p:clrMapOvr>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9643</Words>
  <Application>Microsoft Office PowerPoint</Application>
  <PresentationFormat>On-screen Show (4:3)</PresentationFormat>
  <Paragraphs>2885</Paragraphs>
  <Slides>131</Slides>
  <Notes>125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131</vt:i4>
      </vt:variant>
    </vt:vector>
  </HeadingPairs>
  <TitlesOfParts>
    <vt:vector size="138" baseType="lpstr">
      <vt:lpstr>Wingdings</vt:lpstr>
      <vt:lpstr>Calibri</vt:lpstr>
      <vt:lpstr>Noto Sans Symbols</vt:lpstr>
      <vt:lpstr>Book Antiqua</vt:lpstr>
      <vt:lpstr>Arial</vt:lpstr>
      <vt:lpstr>Century Schoolbook</vt:lpstr>
      <vt:lpstr>Oriel</vt:lpstr>
      <vt:lpstr>Operating Systems</vt:lpstr>
      <vt:lpstr>IMPORTANT CONCEPTS TO KNOW</vt:lpstr>
      <vt:lpstr>Process life cycle</vt:lpstr>
      <vt:lpstr>Fork example</vt:lpstr>
      <vt:lpstr>Who executes the statements after fork ?</vt:lpstr>
      <vt:lpstr>Parent waiting for the child</vt:lpstr>
      <vt:lpstr>Parent waiting on a specific child to terminate</vt:lpstr>
      <vt:lpstr>Parent waiting for all children to terminate</vt:lpstr>
      <vt:lpstr>Parent waiting for all children to terminate</vt:lpstr>
      <vt:lpstr>Parent checking the Exit status of the child</vt:lpstr>
      <vt:lpstr>Usage of wait macros</vt:lpstr>
      <vt:lpstr>SIGNALS – what happens when the parent receives SIGCHLD</vt:lpstr>
      <vt:lpstr>SIGNALS – what happens when the parent receives SIGCHLD</vt:lpstr>
      <vt:lpstr>orphan processes</vt:lpstr>
      <vt:lpstr>SIGNALS – what happens when the parent dies before child ?</vt:lpstr>
      <vt:lpstr>Orphan process example</vt:lpstr>
      <vt:lpstr>Zombie</vt:lpstr>
      <vt:lpstr>Zombie process example</vt:lpstr>
      <vt:lpstr>Zombie process example</vt:lpstr>
      <vt:lpstr>Zombie process example</vt:lpstr>
      <vt:lpstr>Zombie process example</vt:lpstr>
      <vt:lpstr>How to interpret the status variable for wait system call</vt:lpstr>
      <vt:lpstr>Wait status interpretation</vt:lpstr>
      <vt:lpstr>              What happens when a signal is generated by the program   </vt:lpstr>
      <vt:lpstr>              What happens when a signal is genErated by the program   </vt:lpstr>
      <vt:lpstr>              What happens when the child is killed when the parent waits   </vt:lpstr>
      <vt:lpstr>What happens when both parent &amp; child access the  file descriptors</vt:lpstr>
      <vt:lpstr>PowerPoint Presentation</vt:lpstr>
      <vt:lpstr>PowerPoint Presentation</vt:lpstr>
      <vt:lpstr>Unix Shell process</vt:lpstr>
      <vt:lpstr>Unix Shell process</vt:lpstr>
      <vt:lpstr>Unix Shell process</vt:lpstr>
      <vt:lpstr>Program to simulate the unix shell process</vt:lpstr>
      <vt:lpstr>Program to simulate the unix shell process</vt:lpstr>
      <vt:lpstr>Program to simulate the unix shell process</vt:lpstr>
      <vt:lpstr>Exec can run user programs as well</vt:lpstr>
      <vt:lpstr>Exec can run user programs as well</vt:lpstr>
      <vt:lpstr>Exec can run user programs as well</vt:lpstr>
      <vt:lpstr>interpreting the password file /etc/passwd</vt:lpstr>
      <vt:lpstr>Interpreting the ls –l command</vt:lpstr>
      <vt:lpstr> INterpreting permission BITS</vt:lpstr>
      <vt:lpstr>Permissions bits de-mystified</vt:lpstr>
      <vt:lpstr> Modify permissions using chmod command</vt:lpstr>
      <vt:lpstr>CHMOD COMMAND USAGE</vt:lpstr>
      <vt:lpstr>What is an inode ?</vt:lpstr>
      <vt:lpstr>What is an inode ?</vt:lpstr>
      <vt:lpstr>What is an inode ?</vt:lpstr>
      <vt:lpstr>Inode information of a directory</vt:lpstr>
      <vt:lpstr>Inode and data blocks</vt:lpstr>
      <vt:lpstr>HARD LINKS</vt:lpstr>
      <vt:lpstr>HARD LINKS</vt:lpstr>
      <vt:lpstr>What happens when I delete one of them ?</vt:lpstr>
      <vt:lpstr>What then is a soft link</vt:lpstr>
      <vt:lpstr>What then is a soft link ?</vt:lpstr>
      <vt:lpstr>What then is a soft link</vt:lpstr>
      <vt:lpstr>HARD LINKS Vs SOFT LINKS</vt:lpstr>
      <vt:lpstr>CPU SCHEDULING</vt:lpstr>
      <vt:lpstr>SCHEDULING CONCEPTS</vt:lpstr>
      <vt:lpstr>When is the Scheduler invoked ?</vt:lpstr>
      <vt:lpstr>FIRST COME FIRST SERVE (FCFS) SCHEDULING</vt:lpstr>
      <vt:lpstr>FIRST COME FIRST SERVE (FCFS) SCHEDULING</vt:lpstr>
      <vt:lpstr>FCFS ALGORITHM</vt:lpstr>
      <vt:lpstr>SHORTEST JOB FIRST – NON PRE-EMPTIVE</vt:lpstr>
      <vt:lpstr>SHORTEST JOB FIRST – NON PRE-EMPTIVE</vt:lpstr>
      <vt:lpstr>SJF ALGORITHM</vt:lpstr>
      <vt:lpstr>PRIORITY SCHEDULING - NON PRE-EMPTIVE </vt:lpstr>
      <vt:lpstr>PRIORITY SCHEDULING - NON PRE-EMPTIVE </vt:lpstr>
      <vt:lpstr>PRIORITY SCHEDULING - PRE-EMPTIVE</vt:lpstr>
      <vt:lpstr>PRIORITY SCHEDULING - PRE-EMPTIVE</vt:lpstr>
      <vt:lpstr>ROUND ROBIN SCHEDULING ( TQ = 2 msec )</vt:lpstr>
      <vt:lpstr>ROUND ROBIN SCHEDULING ( TQ = 2 msec )</vt:lpstr>
      <vt:lpstr>ROUND ROBIN SCHEDULING ( TQ = 5 msec )</vt:lpstr>
      <vt:lpstr>ROUND ROBIN SCHEDULING ( TQ = 5 msec )</vt:lpstr>
      <vt:lpstr>ROUND ROBIN ALGORITHM</vt:lpstr>
      <vt:lpstr>MULTI-LEVEL QUEUE SCHEDULING ALGORITHM</vt:lpstr>
      <vt:lpstr>MULTI-LEVEL FEEDBACK QUEUE SCHEDULING ALGORITHM</vt:lpstr>
      <vt:lpstr>REAL TIME SCHEDULING ALGORITHM</vt:lpstr>
      <vt:lpstr>PAGING NUMERICALS</vt:lpstr>
      <vt:lpstr>PAGING NUMERICALS</vt:lpstr>
      <vt:lpstr>PAGING NUMERICALS</vt:lpstr>
      <vt:lpstr>PAGING NUMERICALS</vt:lpstr>
      <vt:lpstr>PAGING NUMERICALS</vt:lpstr>
      <vt:lpstr>PAGING NUMERICALS</vt:lpstr>
      <vt:lpstr>PAGING NUMERICALS</vt:lpstr>
      <vt:lpstr>PAGING NUMERICALS</vt:lpstr>
      <vt:lpstr>PAGING NUMERICALS</vt:lpstr>
      <vt:lpstr>PAGING NUMERICALS</vt:lpstr>
      <vt:lpstr>PAGING NUMERICALS</vt:lpstr>
      <vt:lpstr>PAGING NUMERICALS</vt:lpstr>
      <vt:lpstr>PAGING NUMERICALS</vt:lpstr>
      <vt:lpstr>PAGING NUMERICALS</vt:lpstr>
      <vt:lpstr>PAGING NUMERICALS</vt:lpstr>
      <vt:lpstr>PAGING NUMERICALS</vt:lpstr>
      <vt:lpstr>PAGING NUMERICALS</vt:lpstr>
      <vt:lpstr>PAGING NUMERICALS</vt:lpstr>
      <vt:lpstr>PAGING NUMERICALS</vt:lpstr>
      <vt:lpstr>PAGING NUMERICALS</vt:lpstr>
      <vt:lpstr>LARGER Vs SMALLER PAGE SIZE</vt:lpstr>
      <vt:lpstr>Cache Memory</vt:lpstr>
      <vt:lpstr>Principles that from the basis of cache memory</vt:lpstr>
      <vt:lpstr>DIRECT MAPPED CACHE</vt:lpstr>
      <vt:lpstr>DIRECT MAPPED CACHE ( 2 bytes per block )</vt:lpstr>
      <vt:lpstr>DIRECT MAPPED CACHE ( 4 bytes per block )</vt:lpstr>
      <vt:lpstr>2 WAY SET ASSOCIATIVE CACHE</vt:lpstr>
      <vt:lpstr>CACHE NUMERICALS – DIRECT MAPPED CACHE</vt:lpstr>
      <vt:lpstr>SET ASSOCIATIVE CACHE</vt:lpstr>
      <vt:lpstr>Direct Mapped, 4-Way Set Associative &amp; Fully ASSOCIATIVE</vt:lpstr>
      <vt:lpstr>Direct Mapped CACHE – Cache Size 16, B Main Memory Size 256 B </vt:lpstr>
      <vt:lpstr>4-Way Set Associative</vt:lpstr>
      <vt:lpstr>Fully ASSOCIATIVE</vt:lpstr>
      <vt:lpstr>MAPPING</vt:lpstr>
      <vt:lpstr>CACHE NUMERICALS – SET ASSOCIATIVE CACHE</vt:lpstr>
      <vt:lpstr>CACHE NUMERICALS – FULLY ASSOCIATIVE CACHE</vt:lpstr>
      <vt:lpstr>Operating Systems</vt:lpstr>
      <vt:lpstr>Operating Systems</vt:lpstr>
      <vt:lpstr>Operating Systems</vt:lpstr>
      <vt:lpstr>Operating Systems</vt:lpstr>
      <vt:lpstr>Operating Systems</vt:lpstr>
      <vt:lpstr>000011000</vt:lpstr>
      <vt:lpstr>EFFECTIVE MEMORY ACCESS TIME</vt:lpstr>
      <vt:lpstr>WRITE THROUGH VS WRITE BACK CACHE</vt:lpstr>
      <vt:lpstr>WRITE THROUGH CACHE</vt:lpstr>
      <vt:lpstr>WRITE BACK CACHE</vt:lpstr>
      <vt:lpstr>WRITE BACK CACHE ( DURING BLOCK REPLACEMENT )</vt:lpstr>
      <vt:lpstr>WRITE THROUGH VS WRITE BACK CACHE</vt:lpstr>
      <vt:lpstr>WRITE ALLOCATE VS WRITE NON ALLOCATE</vt:lpstr>
      <vt:lpstr>WRITE ALLOCATE</vt:lpstr>
      <vt:lpstr>WRITE NO ALLOCATE</vt:lpstr>
      <vt:lpstr>SEGMENTATION</vt:lpstr>
      <vt:lpstr>SEGMENTATION + PAGING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admin</dc:creator>
  <cp:lastModifiedBy>admin</cp:lastModifiedBy>
  <cp:revision>3</cp:revision>
  <dcterms:modified xsi:type="dcterms:W3CDTF">2018-05-27T17:01:37Z</dcterms:modified>
</cp:coreProperties>
</file>