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2" r:id="rId7"/>
    <p:sldId id="261" r:id="rId8"/>
    <p:sldId id="265" r:id="rId9"/>
    <p:sldId id="26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0711-B6E3-4FEC-AD91-840E0E67D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2F12C-658F-4333-BB7F-B03AB92B0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3739D-CF92-4386-ADEB-226EBE6D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7168-58D9-4529-8074-A79C81FBE43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6E3A5-6761-4B00-BB29-9F186633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4F39C-BA08-4583-A409-65FDE9A3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A55-D4E2-4793-888C-BADA3900A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8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D2EA-D29D-495C-BB2E-7471702F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955C6-B619-4235-A6A9-838CAB65F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F0349-6F73-432F-9FD8-6F341210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7168-58D9-4529-8074-A79C81FBE43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1DD-BECA-47B0-A2BC-60B753E7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AECEE-095B-4549-A298-05068740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A55-D4E2-4793-888C-BADA3900A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95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4BE84-9177-4C91-942D-60D37E671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ABAEB-46F7-43E3-ADD6-A44C8E153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E3661-08E5-4716-9E4A-581351C5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7168-58D9-4529-8074-A79C81FBE43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7CE38-4BE6-4332-9CED-6F54BC67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4D16E-1931-4478-838C-A80F0CB9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A55-D4E2-4793-888C-BADA3900A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8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E8A1-1C3C-48D7-BC70-9907FCE4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61B9B-BFF4-4524-AEEB-17D8D79C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87426-DC23-485C-ABAB-393D7ED1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7168-58D9-4529-8074-A79C81FBE43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01B5-1DE6-4DF2-B1E2-5D0BE896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431E0-5F40-41CC-AC51-A5FD6C56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A55-D4E2-4793-888C-BADA3900A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66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FE2A-43C5-4A47-AE94-7B5185EF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65971-F9F4-4D71-BFAC-38333C90B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7023-15D9-499D-9348-D8445497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7168-58D9-4529-8074-A79C81FBE43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2BE6C-AC25-43F1-8E35-235D219A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9313E-FB8D-4165-B138-17062676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A55-D4E2-4793-888C-BADA3900A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45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AE6D-0878-4AF1-A665-0932BA08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A840A-0B47-4E2C-A5EA-F7B5E79DB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D18D9-08AE-491C-8037-B99070690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8B5F0-EA2E-4665-9935-FD633898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7168-58D9-4529-8074-A79C81FBE43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A24C8-6064-47A2-895F-5A5A051B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C87CE-DCBD-440D-A67D-EBF0A23E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A55-D4E2-4793-888C-BADA3900A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2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B171-AFDE-4EAB-A659-98A4817B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FBADD-58BE-4804-A870-422816504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5FBA9-6031-4157-9885-17AFD2232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5DF71-87F6-4C7D-A701-F21AE6E88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81AB8-008A-48E9-94A7-01FA6D78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000E2-5C57-4982-9C91-F8269E40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7168-58D9-4529-8074-A79C81FBE43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77B67-D7B6-4673-A4EC-E0EB04AE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D1AA8-BD3C-4A39-A142-8E47FF0D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A55-D4E2-4793-888C-BADA3900A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00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8CEC-05E4-4552-B997-1E6C67F4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4C4D6-127D-42EA-A241-9A8DFD0A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7168-58D9-4529-8074-A79C81FBE43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98399-5A1E-4D53-B2E4-E3A9E951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AA3A7-11DB-405F-B92A-23709267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A55-D4E2-4793-888C-BADA3900A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36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37967-EAAD-43BD-9A1D-4375B788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7168-58D9-4529-8074-A79C81FBE43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40D88-2B5D-4F06-96DC-30EE7D59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9A295-9474-492C-ABC9-35AF2C1A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A55-D4E2-4793-888C-BADA3900A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54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77DF-EB7A-48B5-9AFF-B7622525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1AC5-C63F-4FE7-870E-BB2D1AC61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14CF3-8F33-4C86-910D-3CA645EAF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4A1C2-4C63-4513-9AF9-A9BAB450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7168-58D9-4529-8074-A79C81FBE43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5E687-1CFF-4326-B666-808CDBF2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7D505-32C5-4E96-9BA0-886F6F0C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A55-D4E2-4793-888C-BADA3900A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27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8C26-8909-48DA-859A-691B34C8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EAAE6-B6B0-4A58-A0E2-5361A5D5F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24761-2BBF-4576-B2E2-C018618DD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5293E-19A1-4539-8D25-3B3D36EC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7168-58D9-4529-8074-A79C81FBE43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4A69B-F66D-43FD-8763-66E1517B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34E70-7A4B-4022-B57E-0FB608C7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8A55-D4E2-4793-888C-BADA3900A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6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B059A-B699-4504-A445-9E39D08F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40232-66B8-44C0-ADBF-077C8DB3B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5C550-F1D2-4B9D-BD6B-5316B2601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7168-58D9-4529-8074-A79C81FBE43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7E49-4C75-40BF-9544-102717C1A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52ED0-F2CC-4274-B09F-33E35C8A2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8A55-D4E2-4793-888C-BADA3900A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92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38C64C-A33E-4DB8-B5E4-41A938255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CF488F-3065-4BD3-88E2-836AD4C52056}"/>
              </a:ext>
            </a:extLst>
          </p:cNvPr>
          <p:cNvSpPr/>
          <p:nvPr/>
        </p:nvSpPr>
        <p:spPr>
          <a:xfrm>
            <a:off x="9150221" y="5253134"/>
            <a:ext cx="3041779" cy="1212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ED63B23-280F-4629-B9CC-20498EFA3EE9}"/>
              </a:ext>
            </a:extLst>
          </p:cNvPr>
          <p:cNvSpPr/>
          <p:nvPr/>
        </p:nvSpPr>
        <p:spPr>
          <a:xfrm>
            <a:off x="891074" y="457199"/>
            <a:ext cx="457200" cy="16421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2071A8-FF75-4308-8CD9-B3FA6B9F61DC}"/>
              </a:ext>
            </a:extLst>
          </p:cNvPr>
          <p:cNvSpPr txBox="1"/>
          <p:nvPr/>
        </p:nvSpPr>
        <p:spPr>
          <a:xfrm>
            <a:off x="891074" y="2397967"/>
            <a:ext cx="191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Takes you to the main page of the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40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38C64C-A33E-4DB8-B5E4-41A938255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CF488F-3065-4BD3-88E2-836AD4C52056}"/>
              </a:ext>
            </a:extLst>
          </p:cNvPr>
          <p:cNvSpPr/>
          <p:nvPr/>
        </p:nvSpPr>
        <p:spPr>
          <a:xfrm>
            <a:off x="9150221" y="5253134"/>
            <a:ext cx="3041779" cy="1212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2D683-EECB-4150-820A-F4974F42C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6139" flipH="1">
            <a:off x="6385636" y="441065"/>
            <a:ext cx="1032199" cy="952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87E868-221C-4917-B6D2-186045988982}"/>
              </a:ext>
            </a:extLst>
          </p:cNvPr>
          <p:cNvSpPr txBox="1"/>
          <p:nvPr/>
        </p:nvSpPr>
        <p:spPr>
          <a:xfrm>
            <a:off x="5859624" y="1464906"/>
            <a:ext cx="223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pings from other teachers</a:t>
            </a:r>
          </a:p>
        </p:txBody>
      </p:sp>
    </p:spTree>
    <p:extLst>
      <p:ext uri="{BB962C8B-B14F-4D97-AF65-F5344CB8AC3E}">
        <p14:creationId xmlns:p14="http://schemas.microsoft.com/office/powerpoint/2010/main" val="71897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38C64C-A33E-4DB8-B5E4-41A938255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CF488F-3065-4BD3-88E2-836AD4C52056}"/>
              </a:ext>
            </a:extLst>
          </p:cNvPr>
          <p:cNvSpPr/>
          <p:nvPr/>
        </p:nvSpPr>
        <p:spPr>
          <a:xfrm>
            <a:off x="9150221" y="5253134"/>
            <a:ext cx="3041779" cy="1212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ED63B23-280F-4629-B9CC-20498EFA3EE9}"/>
              </a:ext>
            </a:extLst>
          </p:cNvPr>
          <p:cNvSpPr/>
          <p:nvPr/>
        </p:nvSpPr>
        <p:spPr>
          <a:xfrm>
            <a:off x="1338944" y="457199"/>
            <a:ext cx="457200" cy="16421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667959-1F0B-48D7-B9D5-14F3FA86CF58}"/>
              </a:ext>
            </a:extLst>
          </p:cNvPr>
          <p:cNvSpPr txBox="1"/>
          <p:nvPr/>
        </p:nvSpPr>
        <p:spPr>
          <a:xfrm>
            <a:off x="1166327" y="2360645"/>
            <a:ext cx="279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the profile of the logged in teacher.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3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38C64C-A33E-4DB8-B5E4-41A938255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CF488F-3065-4BD3-88E2-836AD4C52056}"/>
              </a:ext>
            </a:extLst>
          </p:cNvPr>
          <p:cNvSpPr/>
          <p:nvPr/>
        </p:nvSpPr>
        <p:spPr>
          <a:xfrm>
            <a:off x="9150221" y="5253134"/>
            <a:ext cx="3041779" cy="1212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ED63B23-280F-4629-B9CC-20498EFA3EE9}"/>
              </a:ext>
            </a:extLst>
          </p:cNvPr>
          <p:cNvSpPr/>
          <p:nvPr/>
        </p:nvSpPr>
        <p:spPr>
          <a:xfrm>
            <a:off x="1768152" y="475861"/>
            <a:ext cx="457200" cy="16421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A5AE6-CB0A-4B71-92A6-E9D69C4C1374}"/>
              </a:ext>
            </a:extLst>
          </p:cNvPr>
          <p:cNvSpPr txBox="1"/>
          <p:nvPr/>
        </p:nvSpPr>
        <p:spPr>
          <a:xfrm>
            <a:off x="1768152" y="2453951"/>
            <a:ext cx="239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shows the notes, the logged in user has written.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03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38C64C-A33E-4DB8-B5E4-41A938255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967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CF488F-3065-4BD3-88E2-836AD4C52056}"/>
              </a:ext>
            </a:extLst>
          </p:cNvPr>
          <p:cNvSpPr/>
          <p:nvPr/>
        </p:nvSpPr>
        <p:spPr>
          <a:xfrm>
            <a:off x="9150221" y="5253134"/>
            <a:ext cx="3041779" cy="1212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ED63B23-280F-4629-B9CC-20498EFA3EE9}"/>
              </a:ext>
            </a:extLst>
          </p:cNvPr>
          <p:cNvSpPr/>
          <p:nvPr/>
        </p:nvSpPr>
        <p:spPr>
          <a:xfrm>
            <a:off x="2160042" y="457199"/>
            <a:ext cx="457200" cy="16421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1BE993-3F18-49E9-AAA8-57DE10EBFAF6}"/>
              </a:ext>
            </a:extLst>
          </p:cNvPr>
          <p:cNvSpPr txBox="1"/>
          <p:nvPr/>
        </p:nvSpPr>
        <p:spPr>
          <a:xfrm>
            <a:off x="2369976" y="2360645"/>
            <a:ext cx="2668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shows the timetable of the logged in teacher.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66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38C64C-A33E-4DB8-B5E4-41A938255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CF488F-3065-4BD3-88E2-836AD4C52056}"/>
              </a:ext>
            </a:extLst>
          </p:cNvPr>
          <p:cNvSpPr/>
          <p:nvPr/>
        </p:nvSpPr>
        <p:spPr>
          <a:xfrm>
            <a:off x="9150221" y="5253134"/>
            <a:ext cx="3041779" cy="1212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ED63B23-280F-4629-B9CC-20498EFA3EE9}"/>
              </a:ext>
            </a:extLst>
          </p:cNvPr>
          <p:cNvSpPr/>
          <p:nvPr/>
        </p:nvSpPr>
        <p:spPr>
          <a:xfrm>
            <a:off x="2495946" y="457199"/>
            <a:ext cx="457200" cy="16421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397F07-8DCF-486F-9D3C-B87AD14AF5D9}"/>
              </a:ext>
            </a:extLst>
          </p:cNvPr>
          <p:cNvSpPr txBox="1"/>
          <p:nvPr/>
        </p:nvSpPr>
        <p:spPr>
          <a:xfrm>
            <a:off x="2668555" y="2360645"/>
            <a:ext cx="254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to contact other teachers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99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38C64C-A33E-4DB8-B5E4-41A938255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CF488F-3065-4BD3-88E2-836AD4C52056}"/>
              </a:ext>
            </a:extLst>
          </p:cNvPr>
          <p:cNvSpPr/>
          <p:nvPr/>
        </p:nvSpPr>
        <p:spPr>
          <a:xfrm>
            <a:off x="9150221" y="5253134"/>
            <a:ext cx="3041779" cy="1212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ED63B23-280F-4629-B9CC-20498EFA3EE9}"/>
              </a:ext>
            </a:extLst>
          </p:cNvPr>
          <p:cNvSpPr/>
          <p:nvPr/>
        </p:nvSpPr>
        <p:spPr>
          <a:xfrm>
            <a:off x="3065112" y="457199"/>
            <a:ext cx="457200" cy="16421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FF140-703C-41A4-8D9D-54E30B3D4D52}"/>
              </a:ext>
            </a:extLst>
          </p:cNvPr>
          <p:cNvSpPr txBox="1"/>
          <p:nvPr/>
        </p:nvSpPr>
        <p:spPr>
          <a:xfrm>
            <a:off x="3321698" y="2341984"/>
            <a:ext cx="292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shows the up coming exam timetable.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22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38C64C-A33E-4DB8-B5E4-41A938255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CF488F-3065-4BD3-88E2-836AD4C52056}"/>
              </a:ext>
            </a:extLst>
          </p:cNvPr>
          <p:cNvSpPr/>
          <p:nvPr/>
        </p:nvSpPr>
        <p:spPr>
          <a:xfrm>
            <a:off x="9150221" y="5253134"/>
            <a:ext cx="3041779" cy="1212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ED63B23-280F-4629-B9CC-20498EFA3EE9}"/>
              </a:ext>
            </a:extLst>
          </p:cNvPr>
          <p:cNvSpPr/>
          <p:nvPr/>
        </p:nvSpPr>
        <p:spPr>
          <a:xfrm>
            <a:off x="3839551" y="457199"/>
            <a:ext cx="457200" cy="16421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F723B8-BBD8-4BB9-8222-567BB48D189C}"/>
              </a:ext>
            </a:extLst>
          </p:cNvPr>
          <p:cNvSpPr txBox="1"/>
          <p:nvPr/>
        </p:nvSpPr>
        <p:spPr>
          <a:xfrm>
            <a:off x="4086808" y="2369976"/>
            <a:ext cx="307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logs you out of this particular session.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30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38C64C-A33E-4DB8-B5E4-41A938255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CF488F-3065-4BD3-88E2-836AD4C52056}"/>
              </a:ext>
            </a:extLst>
          </p:cNvPr>
          <p:cNvSpPr/>
          <p:nvPr/>
        </p:nvSpPr>
        <p:spPr>
          <a:xfrm>
            <a:off x="9150221" y="5253134"/>
            <a:ext cx="3041779" cy="1212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ED63B23-280F-4629-B9CC-20498EFA3EE9}"/>
              </a:ext>
            </a:extLst>
          </p:cNvPr>
          <p:cNvSpPr/>
          <p:nvPr/>
        </p:nvSpPr>
        <p:spPr>
          <a:xfrm>
            <a:off x="5024538" y="503852"/>
            <a:ext cx="457200" cy="164218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BE42E7-6F94-434A-B87B-D2AFF6E7209A}"/>
              </a:ext>
            </a:extLst>
          </p:cNvPr>
          <p:cNvSpPr txBox="1"/>
          <p:nvPr/>
        </p:nvSpPr>
        <p:spPr>
          <a:xfrm>
            <a:off x="5299788" y="2360645"/>
            <a:ext cx="3023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view the profile and timetable of other registered teachers.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58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38C64C-A33E-4DB8-B5E4-41A938255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CF488F-3065-4BD3-88E2-836AD4C52056}"/>
              </a:ext>
            </a:extLst>
          </p:cNvPr>
          <p:cNvSpPr/>
          <p:nvPr/>
        </p:nvSpPr>
        <p:spPr>
          <a:xfrm>
            <a:off x="9150221" y="5253134"/>
            <a:ext cx="3041779" cy="1212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9E4E58-F9CD-4E39-A6E1-3AD01925C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013702" y="120908"/>
            <a:ext cx="1399595" cy="95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059ACF-F621-4CFE-958D-38FD79C7E70A}"/>
              </a:ext>
            </a:extLst>
          </p:cNvPr>
          <p:cNvSpPr txBox="1"/>
          <p:nvPr/>
        </p:nvSpPr>
        <p:spPr>
          <a:xfrm>
            <a:off x="7828384" y="1296955"/>
            <a:ext cx="1978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enables/disables notifications, on upcoming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00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 Vignesh</dc:creator>
  <cp:lastModifiedBy>Sai Akhil Yerramsetty</cp:lastModifiedBy>
  <cp:revision>3</cp:revision>
  <dcterms:created xsi:type="dcterms:W3CDTF">2020-03-13T13:25:58Z</dcterms:created>
  <dcterms:modified xsi:type="dcterms:W3CDTF">2025-08-06T21:19:35Z</dcterms:modified>
</cp:coreProperties>
</file>