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4" roundtripDataSignature="AMtx7mgZi8BxrwtObtnAh4ofixExC5dD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74BBA3-53FB-4071-950B-3D8F7A0D2F06}">
  <a:tblStyle styleId="{B174BBA3-53FB-4071-950B-3D8F7A0D2F06}"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7F3F4"/>
          </a:solidFill>
        </a:fill>
      </a:tcStyle>
    </a:wholeTbl>
    <a:band1H>
      <a:tcTxStyle/>
    </a:band1H>
    <a:band2H>
      <a:tcTxStyle b="off" i="off"/>
      <a:tcStyle>
        <a:fill>
          <a:solidFill>
            <a:srgbClr val="F3F9FA"/>
          </a:solidFill>
        </a:fill>
      </a:tcStyle>
    </a:band2H>
    <a:band1V>
      <a:tcTxStyle/>
    </a:band1V>
    <a:band2V>
      <a:tcTxStyle/>
    </a:band2V>
    <a:lastCol>
      <a:tcTxStyle/>
    </a:lastCol>
    <a:firstCol>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BBE0E3"/>
          </a:solidFill>
        </a:fill>
      </a:tcStyle>
    </a:firstCol>
    <a:lastRow>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381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BBE0E3"/>
          </a:solidFill>
        </a:fill>
      </a:tcStyle>
    </a:lastRow>
    <a:seCell>
      <a:tcTxStyle/>
    </a:seCell>
    <a:swCell>
      <a:tcTxStyle/>
    </a:swCell>
    <a:firstRow>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381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BBE0E3"/>
          </a:solidFill>
        </a:fill>
      </a:tcStyle>
    </a:firstRow>
    <a:neCell>
      <a:tcTxStyle/>
    </a:neCell>
    <a:nwCell>
      <a:tcTxStyle/>
    </a:nwCell>
  </a:tblStyle>
  <a:tblStyle styleId="{D3AB95A3-D332-4155-8D49-3A790465985D}"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customschemas.google.com/relationships/presentationmetadata" Target="metadata"/><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SzPts val="1400"/>
              <a:buNone/>
              <a:defRPr b="0" i="0" sz="1200" u="none" cap="none" strike="noStrike">
                <a:latin typeface="Arial"/>
                <a:ea typeface="Arial"/>
                <a:cs typeface="Arial"/>
                <a:sym typeface="Arial"/>
              </a:defRPr>
            </a:lvl1pPr>
            <a:lvl2pPr indent="-228600" lvl="1" marL="914400" marR="0" rtl="0" algn="l">
              <a:spcBef>
                <a:spcPts val="400"/>
              </a:spcBef>
              <a:spcAft>
                <a:spcPts val="0"/>
              </a:spcAft>
              <a:buSzPts val="1400"/>
              <a:buNone/>
              <a:defRPr b="0" i="0" sz="1200" u="none" cap="none" strike="noStrike">
                <a:latin typeface="Arial"/>
                <a:ea typeface="Arial"/>
                <a:cs typeface="Arial"/>
                <a:sym typeface="Arial"/>
              </a:defRPr>
            </a:lvl2pPr>
            <a:lvl3pPr indent="-228600" lvl="2" marL="1371600" marR="0" rtl="0" algn="l">
              <a:spcBef>
                <a:spcPts val="400"/>
              </a:spcBef>
              <a:spcAft>
                <a:spcPts val="0"/>
              </a:spcAft>
              <a:buSzPts val="1400"/>
              <a:buNone/>
              <a:defRPr b="0" i="0" sz="1200" u="none" cap="none" strike="noStrike">
                <a:latin typeface="Arial"/>
                <a:ea typeface="Arial"/>
                <a:cs typeface="Arial"/>
                <a:sym typeface="Arial"/>
              </a:defRPr>
            </a:lvl3pPr>
            <a:lvl4pPr indent="-228600" lvl="3" marL="1828800" marR="0" rtl="0" algn="l">
              <a:spcBef>
                <a:spcPts val="400"/>
              </a:spcBef>
              <a:spcAft>
                <a:spcPts val="0"/>
              </a:spcAft>
              <a:buSzPts val="1400"/>
              <a:buNone/>
              <a:defRPr b="0" i="0" sz="1200" u="none" cap="none" strike="noStrike">
                <a:latin typeface="Arial"/>
                <a:ea typeface="Arial"/>
                <a:cs typeface="Arial"/>
                <a:sym typeface="Arial"/>
              </a:defRPr>
            </a:lvl4pPr>
            <a:lvl5pPr indent="-228600" lvl="4" marL="2286000" marR="0" rtl="0" algn="l">
              <a:spcBef>
                <a:spcPts val="400"/>
              </a:spcBef>
              <a:spcAft>
                <a:spcPts val="0"/>
              </a:spcAft>
              <a:buSzPts val="1400"/>
              <a:buNone/>
              <a:defRPr b="0" i="0" sz="1200" u="none" cap="none" strike="noStrike">
                <a:latin typeface="Arial"/>
                <a:ea typeface="Arial"/>
                <a:cs typeface="Arial"/>
                <a:sym typeface="Arial"/>
              </a:defRPr>
            </a:lvl5pPr>
            <a:lvl6pPr indent="-228600" lvl="5" marL="2743200" marR="0" rtl="0" algn="l">
              <a:spcBef>
                <a:spcPts val="400"/>
              </a:spcBef>
              <a:spcAft>
                <a:spcPts val="0"/>
              </a:spcAft>
              <a:buSzPts val="1400"/>
              <a:buNone/>
              <a:defRPr b="0" i="0" sz="1200" u="none" cap="none" strike="noStrike">
                <a:latin typeface="Arial"/>
                <a:ea typeface="Arial"/>
                <a:cs typeface="Arial"/>
                <a:sym typeface="Arial"/>
              </a:defRPr>
            </a:lvl6pPr>
            <a:lvl7pPr indent="-228600" lvl="6" marL="3200400" marR="0" rtl="0" algn="l">
              <a:spcBef>
                <a:spcPts val="400"/>
              </a:spcBef>
              <a:spcAft>
                <a:spcPts val="0"/>
              </a:spcAft>
              <a:buSzPts val="1400"/>
              <a:buNone/>
              <a:defRPr b="0" i="0" sz="1200" u="none" cap="none" strike="noStrike">
                <a:latin typeface="Arial"/>
                <a:ea typeface="Arial"/>
                <a:cs typeface="Arial"/>
                <a:sym typeface="Arial"/>
              </a:defRPr>
            </a:lvl7pPr>
            <a:lvl8pPr indent="-228600" lvl="7" marL="3657600" marR="0" rtl="0" algn="l">
              <a:spcBef>
                <a:spcPts val="400"/>
              </a:spcBef>
              <a:spcAft>
                <a:spcPts val="0"/>
              </a:spcAft>
              <a:buSzPts val="1400"/>
              <a:buNone/>
              <a:defRPr b="0" i="0" sz="1200" u="none" cap="none" strike="noStrike">
                <a:latin typeface="Arial"/>
                <a:ea typeface="Arial"/>
                <a:cs typeface="Arial"/>
                <a:sym typeface="Arial"/>
              </a:defRPr>
            </a:lvl8pPr>
            <a:lvl9pPr indent="-228600" lvl="8" marL="4114800" marR="0" rtl="0" algn="l">
              <a:spcBef>
                <a:spcPts val="400"/>
              </a:spcBef>
              <a:spcAft>
                <a:spcPts val="0"/>
              </a:spcAft>
              <a:buSzPts val="1400"/>
              <a:buNone/>
              <a:defRPr b="0" i="0" sz="12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39" name="Google Shape;13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c8ccc1506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c8ccc1506_0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cc7696cc9_0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06" name="Google Shape;206;gdcc7696cc9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14" name="Google Shape;2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c2c2973a8_0_6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21" name="Google Shape;221;gdc2c2973a8_0_6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c2c2973a8_0_6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28" name="Google Shape;228;gdc2c2973a8_0_6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c8ccc1506_0_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35" name="Google Shape;235;gdc8ccc1506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c2c2973a8_0_5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42" name="Google Shape;242;gdc2c2973a8_0_5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cc7696cc9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cc7696cc9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cc7696cc9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cc7696cc9_1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64" name="Google Shape;26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47" name="Google Shape;14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dcc7696cc9_0_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72" name="Google Shape;272;gdcc7696cc9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dca417a6f2_1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80" name="Google Shape;280;gdca417a6f2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cc7696cc9_0_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89" name="Google Shape;289;gdcc7696cc9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cc7696cc9_0_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98" name="Google Shape;298;gdcc7696cc9_0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cc7696cc9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cc7696cc9_0_1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aa7a13ef9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aa7a13ef9_0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c8ccc1506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dc8ccc1506_0_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dc8ccc1506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dc8ccc1506_0_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c8ccc1506_0_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342" name="Google Shape;342;gdc8ccc1506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353" name="Google Shape;3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c2c2973a8_0_1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c2c2973a8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cdcd1a1f9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363" name="Google Shape;363;gdcdcd1a1f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dc2c2973a8_0_5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373" name="Google Shape;373;gdc2c2973a8_0_5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dcc7696cc9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dcc7696cc9_0_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dcc7696cc9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dcc7696cc9_0_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395" name="Google Shape;39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dc2c2973a8_0_50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401" name="Google Shape;401;gdc2c2973a8_0_5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407" name="Google Shape;40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c2c2973a8_0_1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61" name="Google Shape;161;gdc2c2973a8_0_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c2c2973a8_0_2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67" name="Google Shape;167;gdc2c2973a8_0_2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c2c2973a8_0_2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73" name="Google Shape;173;gdc2c2973a8_0_2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c2c2973a8_0_3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79" name="Google Shape;179;gdc2c2973a8_0_3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85" name="Google Shape;18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c8ccc1506_0_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92" name="Google Shape;192;gdc8ccc1506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type="tx">
  <p:cSld name="TITLE_AND_BODY">
    <p:spTree>
      <p:nvGrpSpPr>
        <p:cNvPr id="12" name="Shape 12"/>
        <p:cNvGrpSpPr/>
        <p:nvPr/>
      </p:nvGrpSpPr>
      <p:grpSpPr>
        <a:xfrm>
          <a:off x="0" y="0"/>
          <a:ext cx="0" cy="0"/>
          <a:chOff x="0" y="0"/>
          <a:chExt cx="0" cy="0"/>
        </a:xfrm>
      </p:grpSpPr>
      <p:sp>
        <p:nvSpPr>
          <p:cNvPr id="13" name="Google Shape;13;p13"/>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3"/>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type="tx">
  <p:cSld name="TITLE_AND_BODY">
    <p:spTree>
      <p:nvGrpSpPr>
        <p:cNvPr id="78" name="Shape 78"/>
        <p:cNvGrpSpPr/>
        <p:nvPr/>
      </p:nvGrpSpPr>
      <p:grpSpPr>
        <a:xfrm>
          <a:off x="0" y="0"/>
          <a:ext cx="0" cy="0"/>
          <a:chOff x="0" y="0"/>
          <a:chExt cx="0" cy="0"/>
        </a:xfrm>
      </p:grpSpPr>
      <p:sp>
        <p:nvSpPr>
          <p:cNvPr id="79" name="Google Shape;79;gdc2c2973a8_0_518"/>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lvl1pPr indent="0" lvl="0" marL="0" rtl="0" algn="r">
              <a:lnSpc>
                <a:spcPct val="100000"/>
              </a:lnSpc>
              <a:spcBef>
                <a:spcPts val="0"/>
              </a:spcBef>
              <a:spcAft>
                <a:spcPts val="0"/>
              </a:spcAft>
              <a:buClr>
                <a:srgbClr val="000000"/>
              </a:buClr>
              <a:buSzPts val="1400"/>
              <a:buFont typeface="Arial"/>
              <a:buNone/>
              <a:defRPr/>
            </a:lvl1pPr>
            <a:lvl2pPr indent="0" lvl="1" marL="0" rtl="0" algn="r">
              <a:lnSpc>
                <a:spcPct val="100000"/>
              </a:lnSpc>
              <a:spcBef>
                <a:spcPts val="0"/>
              </a:spcBef>
              <a:spcAft>
                <a:spcPts val="0"/>
              </a:spcAft>
              <a:buClr>
                <a:srgbClr val="000000"/>
              </a:buClr>
              <a:buSzPts val="1400"/>
              <a:buFont typeface="Arial"/>
              <a:buNone/>
              <a:defRPr/>
            </a:lvl2pPr>
            <a:lvl3pPr indent="0" lvl="2" marL="0" rtl="0" algn="r">
              <a:lnSpc>
                <a:spcPct val="100000"/>
              </a:lnSpc>
              <a:spcBef>
                <a:spcPts val="0"/>
              </a:spcBef>
              <a:spcAft>
                <a:spcPts val="0"/>
              </a:spcAft>
              <a:buClr>
                <a:srgbClr val="000000"/>
              </a:buClr>
              <a:buSzPts val="1400"/>
              <a:buFont typeface="Arial"/>
              <a:buNone/>
              <a:defRPr/>
            </a:lvl3pPr>
            <a:lvl4pPr indent="0" lvl="3" marL="0" rtl="0" algn="r">
              <a:lnSpc>
                <a:spcPct val="100000"/>
              </a:lnSpc>
              <a:spcBef>
                <a:spcPts val="0"/>
              </a:spcBef>
              <a:spcAft>
                <a:spcPts val="0"/>
              </a:spcAft>
              <a:buClr>
                <a:srgbClr val="000000"/>
              </a:buClr>
              <a:buSzPts val="1400"/>
              <a:buFont typeface="Arial"/>
              <a:buNone/>
              <a:defRPr/>
            </a:lvl4pPr>
            <a:lvl5pPr indent="0" lvl="4" marL="0" rtl="0" algn="r">
              <a:lnSpc>
                <a:spcPct val="100000"/>
              </a:lnSpc>
              <a:spcBef>
                <a:spcPts val="0"/>
              </a:spcBef>
              <a:spcAft>
                <a:spcPts val="0"/>
              </a:spcAft>
              <a:buClr>
                <a:srgbClr val="000000"/>
              </a:buClr>
              <a:buSzPts val="1400"/>
              <a:buFont typeface="Arial"/>
              <a:buNone/>
              <a:defRPr/>
            </a:lvl5pPr>
            <a:lvl6pPr indent="0" lvl="5" marL="0" rtl="0" algn="r">
              <a:lnSpc>
                <a:spcPct val="100000"/>
              </a:lnSpc>
              <a:spcBef>
                <a:spcPts val="0"/>
              </a:spcBef>
              <a:spcAft>
                <a:spcPts val="0"/>
              </a:spcAft>
              <a:buClr>
                <a:srgbClr val="000000"/>
              </a:buClr>
              <a:buSzPts val="1400"/>
              <a:buFont typeface="Arial"/>
              <a:buNone/>
              <a:defRPr/>
            </a:lvl6pPr>
            <a:lvl7pPr indent="0" lvl="6" marL="0" rtl="0" algn="r">
              <a:lnSpc>
                <a:spcPct val="100000"/>
              </a:lnSpc>
              <a:spcBef>
                <a:spcPts val="0"/>
              </a:spcBef>
              <a:spcAft>
                <a:spcPts val="0"/>
              </a:spcAft>
              <a:buClr>
                <a:srgbClr val="000000"/>
              </a:buClr>
              <a:buSzPts val="1400"/>
              <a:buFont typeface="Arial"/>
              <a:buNone/>
              <a:defRPr/>
            </a:lvl7pPr>
            <a:lvl8pPr indent="0" lvl="7" marL="0" rtl="0" algn="r">
              <a:lnSpc>
                <a:spcPct val="100000"/>
              </a:lnSpc>
              <a:spcBef>
                <a:spcPts val="0"/>
              </a:spcBef>
              <a:spcAft>
                <a:spcPts val="0"/>
              </a:spcAft>
              <a:buClr>
                <a:srgbClr val="000000"/>
              </a:buClr>
              <a:buSzPts val="1400"/>
              <a:buFont typeface="Arial"/>
              <a:buNone/>
              <a:defRPr/>
            </a:lvl8pPr>
            <a:lvl9pPr indent="0" lvl="8" marL="0" rt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
        <p:nvSpPr>
          <p:cNvPr id="80" name="Google Shape;80;gdc2c2973a8_0_518"/>
          <p:cNvSpPr txBox="1"/>
          <p:nvPr>
            <p:ph type="title"/>
          </p:nvPr>
        </p:nvSpPr>
        <p:spPr>
          <a:xfrm>
            <a:off x="457200" y="92074"/>
            <a:ext cx="8229600" cy="1508100"/>
          </a:xfrm>
          <a:prstGeom prst="rect">
            <a:avLst/>
          </a:prstGeom>
          <a:noFill/>
          <a:ln>
            <a:noFill/>
          </a:ln>
        </p:spPr>
        <p:txBody>
          <a:bodyPr anchorCtr="0" anchor="ctr" bIns="45700" lIns="45700" spcFirstLastPara="1" rIns="45700" wrap="square" tIns="45700">
            <a:no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p:spTree>
      <p:nvGrpSpPr>
        <p:cNvPr id="81" name="Shape 81"/>
        <p:cNvGrpSpPr/>
        <p:nvPr/>
      </p:nvGrpSpPr>
      <p:grpSpPr>
        <a:xfrm>
          <a:off x="0" y="0"/>
          <a:ext cx="0" cy="0"/>
          <a:chOff x="0" y="0"/>
          <a:chExt cx="0" cy="0"/>
        </a:xfrm>
      </p:grpSpPr>
      <p:sp>
        <p:nvSpPr>
          <p:cNvPr id="82" name="Google Shape;82;gdc2c2973a8_0_521"/>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83" name="Google Shape;83;gdc2c2973a8_0_521"/>
          <p:cNvPicPr preferRelativeResize="0"/>
          <p:nvPr/>
        </p:nvPicPr>
        <p:blipFill rotWithShape="1">
          <a:blip r:embed="rId2">
            <a:alphaModFix/>
          </a:blip>
          <a:srcRect b="0" l="0" r="0" t="0"/>
          <a:stretch/>
        </p:blipFill>
        <p:spPr>
          <a:xfrm>
            <a:off x="381000" y="76200"/>
            <a:ext cx="594122" cy="685800"/>
          </a:xfrm>
          <a:prstGeom prst="rect">
            <a:avLst/>
          </a:prstGeom>
          <a:noFill/>
          <a:ln>
            <a:noFill/>
          </a:ln>
        </p:spPr>
      </p:pic>
      <p:sp>
        <p:nvSpPr>
          <p:cNvPr id="84" name="Google Shape;84;gdc2c2973a8_0_521"/>
          <p:cNvSpPr txBox="1"/>
          <p:nvPr/>
        </p:nvSpPr>
        <p:spPr>
          <a:xfrm>
            <a:off x="1264919" y="304800"/>
            <a:ext cx="6918900" cy="3693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85" name="Google Shape;85;gdc2c2973a8_0_521"/>
          <p:cNvSpPr txBox="1"/>
          <p:nvPr>
            <p:ph type="title"/>
          </p:nvPr>
        </p:nvSpPr>
        <p:spPr>
          <a:xfrm>
            <a:off x="990600" y="1371600"/>
            <a:ext cx="6858000" cy="807900"/>
          </a:xfrm>
          <a:prstGeom prst="rect">
            <a:avLst/>
          </a:prstGeom>
          <a:noFill/>
          <a:ln>
            <a:noFill/>
          </a:ln>
        </p:spPr>
        <p:txBody>
          <a:bodyPr anchorCtr="0" anchor="ctr" bIns="45700" lIns="45700" spcFirstLastPara="1" rIns="45700" wrap="square" tIns="45700">
            <a:norm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86" name="Google Shape;86;gdc2c2973a8_0_521"/>
          <p:cNvSpPr txBox="1"/>
          <p:nvPr>
            <p:ph idx="1" type="body"/>
          </p:nvPr>
        </p:nvSpPr>
        <p:spPr>
          <a:xfrm>
            <a:off x="914400" y="2362200"/>
            <a:ext cx="7315200" cy="3764100"/>
          </a:xfrm>
          <a:prstGeom prst="rect">
            <a:avLst/>
          </a:prstGeom>
          <a:solidFill>
            <a:srgbClr val="FFFFFF"/>
          </a:solidFill>
          <a:ln>
            <a:noFill/>
          </a:ln>
        </p:spPr>
        <p:txBody>
          <a:bodyPr anchorCtr="0" anchor="t" bIns="45700" lIns="45700" spcFirstLastPara="1" rIns="45700" wrap="square" tIns="45700">
            <a:normAutofit/>
          </a:bodyPr>
          <a:lstStyle>
            <a:lvl1pPr indent="-342900" lvl="0" marL="457200" rtl="0" algn="l">
              <a:lnSpc>
                <a:spcPct val="100000"/>
              </a:lnSpc>
              <a:spcBef>
                <a:spcPts val="400"/>
              </a:spcBef>
              <a:spcAft>
                <a:spcPts val="0"/>
              </a:spcAft>
              <a:buClr>
                <a:srgbClr val="000000"/>
              </a:buClr>
              <a:buSzPts val="1800"/>
              <a:buChar char="»"/>
              <a:defRPr/>
            </a:lvl1pPr>
            <a:lvl2pPr indent="-342900" lvl="1" marL="914400" rtl="0" algn="l">
              <a:lnSpc>
                <a:spcPct val="100000"/>
              </a:lnSpc>
              <a:spcBef>
                <a:spcPts val="400"/>
              </a:spcBef>
              <a:spcAft>
                <a:spcPts val="0"/>
              </a:spcAft>
              <a:buClr>
                <a:srgbClr val="000000"/>
              </a:buClr>
              <a:buSzPts val="1800"/>
              <a:buChar char="–"/>
              <a:defRPr/>
            </a:lvl2pPr>
            <a:lvl3pPr indent="-342900" lvl="2" marL="1371600" rtl="0" algn="l">
              <a:lnSpc>
                <a:spcPct val="100000"/>
              </a:lnSpc>
              <a:spcBef>
                <a:spcPts val="400"/>
              </a:spcBef>
              <a:spcAft>
                <a:spcPts val="0"/>
              </a:spcAft>
              <a:buClr>
                <a:srgbClr val="000000"/>
              </a:buClr>
              <a:buSzPts val="1800"/>
              <a:buChar char="•"/>
              <a:defRPr/>
            </a:lvl3pPr>
            <a:lvl4pPr indent="-342900" lvl="3" marL="1828800" rtl="0" algn="l">
              <a:lnSpc>
                <a:spcPct val="100000"/>
              </a:lnSpc>
              <a:spcBef>
                <a:spcPts val="400"/>
              </a:spcBef>
              <a:spcAft>
                <a:spcPts val="0"/>
              </a:spcAft>
              <a:buClr>
                <a:srgbClr val="000000"/>
              </a:buClr>
              <a:buSzPts val="1800"/>
              <a:buChar char="–"/>
              <a:defRPr/>
            </a:lvl4pPr>
            <a:lvl5pPr indent="-342900" lvl="4" marL="2286000" rtl="0" algn="l">
              <a:lnSpc>
                <a:spcPct val="100000"/>
              </a:lnSpc>
              <a:spcBef>
                <a:spcPts val="400"/>
              </a:spcBef>
              <a:spcAft>
                <a:spcPts val="0"/>
              </a:spcAft>
              <a:buClr>
                <a:srgbClr val="000000"/>
              </a:buClr>
              <a:buSzPts val="1800"/>
              <a:buChar char="»"/>
              <a:defRPr/>
            </a:lvl5pPr>
            <a:lvl6pPr indent="-342900" lvl="5" marL="2743200" rtl="0" algn="l">
              <a:lnSpc>
                <a:spcPct val="100000"/>
              </a:lnSpc>
              <a:spcBef>
                <a:spcPts val="400"/>
              </a:spcBef>
              <a:spcAft>
                <a:spcPts val="0"/>
              </a:spcAft>
              <a:buClr>
                <a:srgbClr val="000000"/>
              </a:buClr>
              <a:buSzPts val="1800"/>
              <a:buChar char="●"/>
              <a:defRPr/>
            </a:lvl6pPr>
            <a:lvl7pPr indent="-342900" lvl="6" marL="3200400" rtl="0" algn="l">
              <a:lnSpc>
                <a:spcPct val="100000"/>
              </a:lnSpc>
              <a:spcBef>
                <a:spcPts val="400"/>
              </a:spcBef>
              <a:spcAft>
                <a:spcPts val="0"/>
              </a:spcAft>
              <a:buClr>
                <a:srgbClr val="000000"/>
              </a:buClr>
              <a:buSzPts val="1800"/>
              <a:buChar char="●"/>
              <a:defRPr/>
            </a:lvl7pPr>
            <a:lvl8pPr indent="-342900" lvl="7" marL="3657600" rtl="0" algn="l">
              <a:lnSpc>
                <a:spcPct val="100000"/>
              </a:lnSpc>
              <a:spcBef>
                <a:spcPts val="400"/>
              </a:spcBef>
              <a:spcAft>
                <a:spcPts val="0"/>
              </a:spcAft>
              <a:buClr>
                <a:srgbClr val="000000"/>
              </a:buClr>
              <a:buSzPts val="1800"/>
              <a:buChar char="●"/>
              <a:defRPr/>
            </a:lvl8pPr>
            <a:lvl9pPr indent="-342900" lvl="8" marL="4114800" rtl="0" algn="l">
              <a:lnSpc>
                <a:spcPct val="100000"/>
              </a:lnSpc>
              <a:spcBef>
                <a:spcPts val="400"/>
              </a:spcBef>
              <a:spcAft>
                <a:spcPts val="0"/>
              </a:spcAft>
              <a:buClr>
                <a:srgbClr val="000000"/>
              </a:buClr>
              <a:buSzPts val="1800"/>
              <a:buChar char="●"/>
              <a:defRPr/>
            </a:lvl9pPr>
          </a:lstStyle>
          <a:p/>
        </p:txBody>
      </p:sp>
      <p:sp>
        <p:nvSpPr>
          <p:cNvPr id="87" name="Google Shape;87;gdc2c2973a8_0_521"/>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lvl1pPr indent="0" lvl="0" marL="0" rtl="0" algn="r">
              <a:lnSpc>
                <a:spcPct val="100000"/>
              </a:lnSpc>
              <a:spcBef>
                <a:spcPts val="0"/>
              </a:spcBef>
              <a:spcAft>
                <a:spcPts val="0"/>
              </a:spcAft>
              <a:buClr>
                <a:srgbClr val="000000"/>
              </a:buClr>
              <a:buSzPts val="1400"/>
              <a:buFont typeface="Arial"/>
              <a:buNone/>
              <a:defRPr/>
            </a:lvl1pPr>
            <a:lvl2pPr indent="0" lvl="1" marL="0" rtl="0" algn="r">
              <a:lnSpc>
                <a:spcPct val="100000"/>
              </a:lnSpc>
              <a:spcBef>
                <a:spcPts val="0"/>
              </a:spcBef>
              <a:spcAft>
                <a:spcPts val="0"/>
              </a:spcAft>
              <a:buClr>
                <a:srgbClr val="000000"/>
              </a:buClr>
              <a:buSzPts val="1400"/>
              <a:buFont typeface="Arial"/>
              <a:buNone/>
              <a:defRPr/>
            </a:lvl2pPr>
            <a:lvl3pPr indent="0" lvl="2" marL="0" rtl="0" algn="r">
              <a:lnSpc>
                <a:spcPct val="100000"/>
              </a:lnSpc>
              <a:spcBef>
                <a:spcPts val="0"/>
              </a:spcBef>
              <a:spcAft>
                <a:spcPts val="0"/>
              </a:spcAft>
              <a:buClr>
                <a:srgbClr val="000000"/>
              </a:buClr>
              <a:buSzPts val="1400"/>
              <a:buFont typeface="Arial"/>
              <a:buNone/>
              <a:defRPr/>
            </a:lvl3pPr>
            <a:lvl4pPr indent="0" lvl="3" marL="0" rtl="0" algn="r">
              <a:lnSpc>
                <a:spcPct val="100000"/>
              </a:lnSpc>
              <a:spcBef>
                <a:spcPts val="0"/>
              </a:spcBef>
              <a:spcAft>
                <a:spcPts val="0"/>
              </a:spcAft>
              <a:buClr>
                <a:srgbClr val="000000"/>
              </a:buClr>
              <a:buSzPts val="1400"/>
              <a:buFont typeface="Arial"/>
              <a:buNone/>
              <a:defRPr/>
            </a:lvl4pPr>
            <a:lvl5pPr indent="0" lvl="4" marL="0" rtl="0" algn="r">
              <a:lnSpc>
                <a:spcPct val="100000"/>
              </a:lnSpc>
              <a:spcBef>
                <a:spcPts val="0"/>
              </a:spcBef>
              <a:spcAft>
                <a:spcPts val="0"/>
              </a:spcAft>
              <a:buClr>
                <a:srgbClr val="000000"/>
              </a:buClr>
              <a:buSzPts val="1400"/>
              <a:buFont typeface="Arial"/>
              <a:buNone/>
              <a:defRPr/>
            </a:lvl5pPr>
            <a:lvl6pPr indent="0" lvl="5" marL="0" rtl="0" algn="r">
              <a:lnSpc>
                <a:spcPct val="100000"/>
              </a:lnSpc>
              <a:spcBef>
                <a:spcPts val="0"/>
              </a:spcBef>
              <a:spcAft>
                <a:spcPts val="0"/>
              </a:spcAft>
              <a:buClr>
                <a:srgbClr val="000000"/>
              </a:buClr>
              <a:buSzPts val="1400"/>
              <a:buFont typeface="Arial"/>
              <a:buNone/>
              <a:defRPr/>
            </a:lvl6pPr>
            <a:lvl7pPr indent="0" lvl="6" marL="0" rtl="0" algn="r">
              <a:lnSpc>
                <a:spcPct val="100000"/>
              </a:lnSpc>
              <a:spcBef>
                <a:spcPts val="0"/>
              </a:spcBef>
              <a:spcAft>
                <a:spcPts val="0"/>
              </a:spcAft>
              <a:buClr>
                <a:srgbClr val="000000"/>
              </a:buClr>
              <a:buSzPts val="1400"/>
              <a:buFont typeface="Arial"/>
              <a:buNone/>
              <a:defRPr/>
            </a:lvl7pPr>
            <a:lvl8pPr indent="0" lvl="7" marL="0" rtl="0" algn="r">
              <a:lnSpc>
                <a:spcPct val="100000"/>
              </a:lnSpc>
              <a:spcBef>
                <a:spcPts val="0"/>
              </a:spcBef>
              <a:spcAft>
                <a:spcPts val="0"/>
              </a:spcAft>
              <a:buClr>
                <a:srgbClr val="000000"/>
              </a:buClr>
              <a:buSzPts val="1400"/>
              <a:buFont typeface="Arial"/>
              <a:buNone/>
              <a:defRPr/>
            </a:lvl8pPr>
            <a:lvl9pPr indent="0" lvl="8" marL="0" rt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2">
    <p:spTree>
      <p:nvGrpSpPr>
        <p:cNvPr id="88" name="Shape 88"/>
        <p:cNvGrpSpPr/>
        <p:nvPr/>
      </p:nvGrpSpPr>
      <p:grpSpPr>
        <a:xfrm>
          <a:off x="0" y="0"/>
          <a:ext cx="0" cy="0"/>
          <a:chOff x="0" y="0"/>
          <a:chExt cx="0" cy="0"/>
        </a:xfrm>
      </p:grpSpPr>
      <p:sp>
        <p:nvSpPr>
          <p:cNvPr id="89" name="Google Shape;89;gdc2c2973a8_0_528"/>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90" name="Google Shape;90;gdc2c2973a8_0_528"/>
          <p:cNvPicPr preferRelativeResize="0"/>
          <p:nvPr/>
        </p:nvPicPr>
        <p:blipFill rotWithShape="1">
          <a:blip r:embed="rId2">
            <a:alphaModFix/>
          </a:blip>
          <a:srcRect b="0" l="0" r="0" t="0"/>
          <a:stretch/>
        </p:blipFill>
        <p:spPr>
          <a:xfrm>
            <a:off x="381000" y="76200"/>
            <a:ext cx="594122" cy="685800"/>
          </a:xfrm>
          <a:prstGeom prst="rect">
            <a:avLst/>
          </a:prstGeom>
          <a:noFill/>
          <a:ln>
            <a:noFill/>
          </a:ln>
        </p:spPr>
      </p:pic>
      <p:sp>
        <p:nvSpPr>
          <p:cNvPr id="91" name="Google Shape;91;gdc2c2973a8_0_528"/>
          <p:cNvSpPr txBox="1"/>
          <p:nvPr/>
        </p:nvSpPr>
        <p:spPr>
          <a:xfrm>
            <a:off x="1264919" y="304800"/>
            <a:ext cx="6918900" cy="3693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92" name="Google Shape;92;gdc2c2973a8_0_528"/>
          <p:cNvSpPr txBox="1"/>
          <p:nvPr>
            <p:ph type="title"/>
          </p:nvPr>
        </p:nvSpPr>
        <p:spPr>
          <a:xfrm>
            <a:off x="990600" y="1371600"/>
            <a:ext cx="6858000" cy="807900"/>
          </a:xfrm>
          <a:prstGeom prst="rect">
            <a:avLst/>
          </a:prstGeom>
          <a:noFill/>
          <a:ln>
            <a:noFill/>
          </a:ln>
        </p:spPr>
        <p:txBody>
          <a:bodyPr anchorCtr="0" anchor="ctr" bIns="45700" lIns="45700" spcFirstLastPara="1" rIns="45700" wrap="square" tIns="45700">
            <a:norm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93" name="Google Shape;93;gdc2c2973a8_0_528"/>
          <p:cNvSpPr txBox="1"/>
          <p:nvPr>
            <p:ph idx="1" type="body"/>
          </p:nvPr>
        </p:nvSpPr>
        <p:spPr>
          <a:xfrm>
            <a:off x="914400" y="2362200"/>
            <a:ext cx="7315200" cy="3764100"/>
          </a:xfrm>
          <a:prstGeom prst="rect">
            <a:avLst/>
          </a:prstGeom>
          <a:solidFill>
            <a:srgbClr val="FFFFFF"/>
          </a:solidFill>
          <a:ln>
            <a:noFill/>
          </a:ln>
        </p:spPr>
        <p:txBody>
          <a:bodyPr anchorCtr="0" anchor="t" bIns="45700" lIns="45700" spcFirstLastPara="1" rIns="45700" wrap="square" tIns="45700">
            <a:normAutofit/>
          </a:bodyPr>
          <a:lstStyle>
            <a:lvl1pPr indent="-342900" lvl="0" marL="457200" rtl="0" algn="l">
              <a:lnSpc>
                <a:spcPct val="100000"/>
              </a:lnSpc>
              <a:spcBef>
                <a:spcPts val="400"/>
              </a:spcBef>
              <a:spcAft>
                <a:spcPts val="0"/>
              </a:spcAft>
              <a:buClr>
                <a:srgbClr val="000000"/>
              </a:buClr>
              <a:buSzPts val="1800"/>
              <a:buChar char="»"/>
              <a:defRPr/>
            </a:lvl1pPr>
            <a:lvl2pPr indent="-342900" lvl="1" marL="914400" rtl="0" algn="l">
              <a:lnSpc>
                <a:spcPct val="100000"/>
              </a:lnSpc>
              <a:spcBef>
                <a:spcPts val="400"/>
              </a:spcBef>
              <a:spcAft>
                <a:spcPts val="0"/>
              </a:spcAft>
              <a:buClr>
                <a:srgbClr val="000000"/>
              </a:buClr>
              <a:buSzPts val="1800"/>
              <a:buChar char="–"/>
              <a:defRPr/>
            </a:lvl2pPr>
            <a:lvl3pPr indent="-342900" lvl="2" marL="1371600" rtl="0" algn="l">
              <a:lnSpc>
                <a:spcPct val="100000"/>
              </a:lnSpc>
              <a:spcBef>
                <a:spcPts val="400"/>
              </a:spcBef>
              <a:spcAft>
                <a:spcPts val="0"/>
              </a:spcAft>
              <a:buClr>
                <a:srgbClr val="000000"/>
              </a:buClr>
              <a:buSzPts val="1800"/>
              <a:buChar char="•"/>
              <a:defRPr/>
            </a:lvl3pPr>
            <a:lvl4pPr indent="-342900" lvl="3" marL="1828800" rtl="0" algn="l">
              <a:lnSpc>
                <a:spcPct val="100000"/>
              </a:lnSpc>
              <a:spcBef>
                <a:spcPts val="400"/>
              </a:spcBef>
              <a:spcAft>
                <a:spcPts val="0"/>
              </a:spcAft>
              <a:buClr>
                <a:srgbClr val="000000"/>
              </a:buClr>
              <a:buSzPts val="1800"/>
              <a:buChar char="–"/>
              <a:defRPr/>
            </a:lvl4pPr>
            <a:lvl5pPr indent="-342900" lvl="4" marL="2286000" rtl="0" algn="l">
              <a:lnSpc>
                <a:spcPct val="100000"/>
              </a:lnSpc>
              <a:spcBef>
                <a:spcPts val="400"/>
              </a:spcBef>
              <a:spcAft>
                <a:spcPts val="0"/>
              </a:spcAft>
              <a:buClr>
                <a:srgbClr val="000000"/>
              </a:buClr>
              <a:buSzPts val="1800"/>
              <a:buChar char="»"/>
              <a:defRPr/>
            </a:lvl5pPr>
            <a:lvl6pPr indent="-342900" lvl="5" marL="2743200" rtl="0" algn="l">
              <a:lnSpc>
                <a:spcPct val="100000"/>
              </a:lnSpc>
              <a:spcBef>
                <a:spcPts val="400"/>
              </a:spcBef>
              <a:spcAft>
                <a:spcPts val="0"/>
              </a:spcAft>
              <a:buClr>
                <a:srgbClr val="000000"/>
              </a:buClr>
              <a:buSzPts val="1800"/>
              <a:buChar char="●"/>
              <a:defRPr/>
            </a:lvl6pPr>
            <a:lvl7pPr indent="-342900" lvl="6" marL="3200400" rtl="0" algn="l">
              <a:lnSpc>
                <a:spcPct val="100000"/>
              </a:lnSpc>
              <a:spcBef>
                <a:spcPts val="400"/>
              </a:spcBef>
              <a:spcAft>
                <a:spcPts val="0"/>
              </a:spcAft>
              <a:buClr>
                <a:srgbClr val="000000"/>
              </a:buClr>
              <a:buSzPts val="1800"/>
              <a:buChar char="●"/>
              <a:defRPr/>
            </a:lvl7pPr>
            <a:lvl8pPr indent="-342900" lvl="7" marL="3657600" rtl="0" algn="l">
              <a:lnSpc>
                <a:spcPct val="100000"/>
              </a:lnSpc>
              <a:spcBef>
                <a:spcPts val="400"/>
              </a:spcBef>
              <a:spcAft>
                <a:spcPts val="0"/>
              </a:spcAft>
              <a:buClr>
                <a:srgbClr val="000000"/>
              </a:buClr>
              <a:buSzPts val="1800"/>
              <a:buChar char="●"/>
              <a:defRPr/>
            </a:lvl8pPr>
            <a:lvl9pPr indent="-342900" lvl="8" marL="4114800" rtl="0" algn="l">
              <a:lnSpc>
                <a:spcPct val="100000"/>
              </a:lnSpc>
              <a:spcBef>
                <a:spcPts val="400"/>
              </a:spcBef>
              <a:spcAft>
                <a:spcPts val="0"/>
              </a:spcAft>
              <a:buClr>
                <a:srgbClr val="000000"/>
              </a:buClr>
              <a:buSzPts val="1800"/>
              <a:buChar char="●"/>
              <a:defRPr/>
            </a:lvl9pPr>
          </a:lstStyle>
          <a:p/>
        </p:txBody>
      </p:sp>
      <p:sp>
        <p:nvSpPr>
          <p:cNvPr id="94" name="Google Shape;94;gdc2c2973a8_0_528"/>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lvl1pPr indent="0" lvl="0" marL="0" rtl="0" algn="r">
              <a:lnSpc>
                <a:spcPct val="100000"/>
              </a:lnSpc>
              <a:spcBef>
                <a:spcPts val="0"/>
              </a:spcBef>
              <a:spcAft>
                <a:spcPts val="0"/>
              </a:spcAft>
              <a:buClr>
                <a:srgbClr val="000000"/>
              </a:buClr>
              <a:buSzPts val="1400"/>
              <a:buFont typeface="Arial"/>
              <a:buNone/>
              <a:defRPr/>
            </a:lvl1pPr>
            <a:lvl2pPr indent="0" lvl="1" marL="0" rtl="0" algn="r">
              <a:lnSpc>
                <a:spcPct val="100000"/>
              </a:lnSpc>
              <a:spcBef>
                <a:spcPts val="0"/>
              </a:spcBef>
              <a:spcAft>
                <a:spcPts val="0"/>
              </a:spcAft>
              <a:buClr>
                <a:srgbClr val="000000"/>
              </a:buClr>
              <a:buSzPts val="1400"/>
              <a:buFont typeface="Arial"/>
              <a:buNone/>
              <a:defRPr/>
            </a:lvl2pPr>
            <a:lvl3pPr indent="0" lvl="2" marL="0" rtl="0" algn="r">
              <a:lnSpc>
                <a:spcPct val="100000"/>
              </a:lnSpc>
              <a:spcBef>
                <a:spcPts val="0"/>
              </a:spcBef>
              <a:spcAft>
                <a:spcPts val="0"/>
              </a:spcAft>
              <a:buClr>
                <a:srgbClr val="000000"/>
              </a:buClr>
              <a:buSzPts val="1400"/>
              <a:buFont typeface="Arial"/>
              <a:buNone/>
              <a:defRPr/>
            </a:lvl3pPr>
            <a:lvl4pPr indent="0" lvl="3" marL="0" rtl="0" algn="r">
              <a:lnSpc>
                <a:spcPct val="100000"/>
              </a:lnSpc>
              <a:spcBef>
                <a:spcPts val="0"/>
              </a:spcBef>
              <a:spcAft>
                <a:spcPts val="0"/>
              </a:spcAft>
              <a:buClr>
                <a:srgbClr val="000000"/>
              </a:buClr>
              <a:buSzPts val="1400"/>
              <a:buFont typeface="Arial"/>
              <a:buNone/>
              <a:defRPr/>
            </a:lvl4pPr>
            <a:lvl5pPr indent="0" lvl="4" marL="0" rtl="0" algn="r">
              <a:lnSpc>
                <a:spcPct val="100000"/>
              </a:lnSpc>
              <a:spcBef>
                <a:spcPts val="0"/>
              </a:spcBef>
              <a:spcAft>
                <a:spcPts val="0"/>
              </a:spcAft>
              <a:buClr>
                <a:srgbClr val="000000"/>
              </a:buClr>
              <a:buSzPts val="1400"/>
              <a:buFont typeface="Arial"/>
              <a:buNone/>
              <a:defRPr/>
            </a:lvl5pPr>
            <a:lvl6pPr indent="0" lvl="5" marL="0" rtl="0" algn="r">
              <a:lnSpc>
                <a:spcPct val="100000"/>
              </a:lnSpc>
              <a:spcBef>
                <a:spcPts val="0"/>
              </a:spcBef>
              <a:spcAft>
                <a:spcPts val="0"/>
              </a:spcAft>
              <a:buClr>
                <a:srgbClr val="000000"/>
              </a:buClr>
              <a:buSzPts val="1400"/>
              <a:buFont typeface="Arial"/>
              <a:buNone/>
              <a:defRPr/>
            </a:lvl6pPr>
            <a:lvl7pPr indent="0" lvl="6" marL="0" rtl="0" algn="r">
              <a:lnSpc>
                <a:spcPct val="100000"/>
              </a:lnSpc>
              <a:spcBef>
                <a:spcPts val="0"/>
              </a:spcBef>
              <a:spcAft>
                <a:spcPts val="0"/>
              </a:spcAft>
              <a:buClr>
                <a:srgbClr val="000000"/>
              </a:buClr>
              <a:buSzPts val="1400"/>
              <a:buFont typeface="Arial"/>
              <a:buNone/>
              <a:defRPr/>
            </a:lvl7pPr>
            <a:lvl8pPr indent="0" lvl="7" marL="0" rtl="0" algn="r">
              <a:lnSpc>
                <a:spcPct val="100000"/>
              </a:lnSpc>
              <a:spcBef>
                <a:spcPts val="0"/>
              </a:spcBef>
              <a:spcAft>
                <a:spcPts val="0"/>
              </a:spcAft>
              <a:buClr>
                <a:srgbClr val="000000"/>
              </a:buClr>
              <a:buSzPts val="1400"/>
              <a:buFont typeface="Arial"/>
              <a:buNone/>
              <a:defRPr/>
            </a:lvl8pPr>
            <a:lvl9pPr indent="0" lvl="8" marL="0" rt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3">
    <p:spTree>
      <p:nvGrpSpPr>
        <p:cNvPr id="95" name="Shape 95"/>
        <p:cNvGrpSpPr/>
        <p:nvPr/>
      </p:nvGrpSpPr>
      <p:grpSpPr>
        <a:xfrm>
          <a:off x="0" y="0"/>
          <a:ext cx="0" cy="0"/>
          <a:chOff x="0" y="0"/>
          <a:chExt cx="0" cy="0"/>
        </a:xfrm>
      </p:grpSpPr>
      <p:sp>
        <p:nvSpPr>
          <p:cNvPr id="96" name="Google Shape;96;gdc2c2973a8_0_535"/>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97" name="Google Shape;97;gdc2c2973a8_0_535"/>
          <p:cNvPicPr preferRelativeResize="0"/>
          <p:nvPr/>
        </p:nvPicPr>
        <p:blipFill rotWithShape="1">
          <a:blip r:embed="rId2">
            <a:alphaModFix/>
          </a:blip>
          <a:srcRect b="0" l="0" r="0" t="0"/>
          <a:stretch/>
        </p:blipFill>
        <p:spPr>
          <a:xfrm>
            <a:off x="381000" y="76200"/>
            <a:ext cx="594122" cy="685800"/>
          </a:xfrm>
          <a:prstGeom prst="rect">
            <a:avLst/>
          </a:prstGeom>
          <a:noFill/>
          <a:ln>
            <a:noFill/>
          </a:ln>
        </p:spPr>
      </p:pic>
      <p:sp>
        <p:nvSpPr>
          <p:cNvPr id="98" name="Google Shape;98;gdc2c2973a8_0_535"/>
          <p:cNvSpPr txBox="1"/>
          <p:nvPr/>
        </p:nvSpPr>
        <p:spPr>
          <a:xfrm>
            <a:off x="1264919" y="304800"/>
            <a:ext cx="6918900" cy="3693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99" name="Google Shape;99;gdc2c2973a8_0_535"/>
          <p:cNvSpPr txBox="1"/>
          <p:nvPr>
            <p:ph type="title"/>
          </p:nvPr>
        </p:nvSpPr>
        <p:spPr>
          <a:xfrm>
            <a:off x="990600" y="1371600"/>
            <a:ext cx="6858000" cy="807900"/>
          </a:xfrm>
          <a:prstGeom prst="rect">
            <a:avLst/>
          </a:prstGeom>
          <a:noFill/>
          <a:ln>
            <a:noFill/>
          </a:ln>
        </p:spPr>
        <p:txBody>
          <a:bodyPr anchorCtr="0" anchor="ctr" bIns="45700" lIns="45700" spcFirstLastPara="1" rIns="45700" wrap="square" tIns="45700">
            <a:norm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100" name="Google Shape;100;gdc2c2973a8_0_535"/>
          <p:cNvSpPr txBox="1"/>
          <p:nvPr>
            <p:ph idx="1" type="body"/>
          </p:nvPr>
        </p:nvSpPr>
        <p:spPr>
          <a:xfrm>
            <a:off x="914400" y="2362200"/>
            <a:ext cx="7315200" cy="3764100"/>
          </a:xfrm>
          <a:prstGeom prst="rect">
            <a:avLst/>
          </a:prstGeom>
          <a:solidFill>
            <a:srgbClr val="FFFFFF"/>
          </a:solidFill>
          <a:ln>
            <a:noFill/>
          </a:ln>
        </p:spPr>
        <p:txBody>
          <a:bodyPr anchorCtr="0" anchor="t" bIns="45700" lIns="45700" spcFirstLastPara="1" rIns="45700" wrap="square" tIns="45700">
            <a:normAutofit/>
          </a:bodyPr>
          <a:lstStyle>
            <a:lvl1pPr indent="-342900" lvl="0" marL="457200" rtl="0" algn="l">
              <a:lnSpc>
                <a:spcPct val="100000"/>
              </a:lnSpc>
              <a:spcBef>
                <a:spcPts val="400"/>
              </a:spcBef>
              <a:spcAft>
                <a:spcPts val="0"/>
              </a:spcAft>
              <a:buClr>
                <a:srgbClr val="000000"/>
              </a:buClr>
              <a:buSzPts val="1800"/>
              <a:buChar char="»"/>
              <a:defRPr/>
            </a:lvl1pPr>
            <a:lvl2pPr indent="-342900" lvl="1" marL="914400" rtl="0" algn="l">
              <a:lnSpc>
                <a:spcPct val="100000"/>
              </a:lnSpc>
              <a:spcBef>
                <a:spcPts val="400"/>
              </a:spcBef>
              <a:spcAft>
                <a:spcPts val="0"/>
              </a:spcAft>
              <a:buClr>
                <a:srgbClr val="000000"/>
              </a:buClr>
              <a:buSzPts val="1800"/>
              <a:buChar char="–"/>
              <a:defRPr/>
            </a:lvl2pPr>
            <a:lvl3pPr indent="-342900" lvl="2" marL="1371600" rtl="0" algn="l">
              <a:lnSpc>
                <a:spcPct val="100000"/>
              </a:lnSpc>
              <a:spcBef>
                <a:spcPts val="400"/>
              </a:spcBef>
              <a:spcAft>
                <a:spcPts val="0"/>
              </a:spcAft>
              <a:buClr>
                <a:srgbClr val="000000"/>
              </a:buClr>
              <a:buSzPts val="1800"/>
              <a:buChar char="•"/>
              <a:defRPr/>
            </a:lvl3pPr>
            <a:lvl4pPr indent="-342900" lvl="3" marL="1828800" rtl="0" algn="l">
              <a:lnSpc>
                <a:spcPct val="100000"/>
              </a:lnSpc>
              <a:spcBef>
                <a:spcPts val="400"/>
              </a:spcBef>
              <a:spcAft>
                <a:spcPts val="0"/>
              </a:spcAft>
              <a:buClr>
                <a:srgbClr val="000000"/>
              </a:buClr>
              <a:buSzPts val="1800"/>
              <a:buChar char="–"/>
              <a:defRPr/>
            </a:lvl4pPr>
            <a:lvl5pPr indent="-342900" lvl="4" marL="2286000" rtl="0" algn="l">
              <a:lnSpc>
                <a:spcPct val="100000"/>
              </a:lnSpc>
              <a:spcBef>
                <a:spcPts val="400"/>
              </a:spcBef>
              <a:spcAft>
                <a:spcPts val="0"/>
              </a:spcAft>
              <a:buClr>
                <a:srgbClr val="000000"/>
              </a:buClr>
              <a:buSzPts val="1800"/>
              <a:buChar char="»"/>
              <a:defRPr/>
            </a:lvl5pPr>
            <a:lvl6pPr indent="-342900" lvl="5" marL="2743200" rtl="0" algn="l">
              <a:lnSpc>
                <a:spcPct val="100000"/>
              </a:lnSpc>
              <a:spcBef>
                <a:spcPts val="400"/>
              </a:spcBef>
              <a:spcAft>
                <a:spcPts val="0"/>
              </a:spcAft>
              <a:buClr>
                <a:srgbClr val="000000"/>
              </a:buClr>
              <a:buSzPts val="1800"/>
              <a:buChar char="●"/>
              <a:defRPr/>
            </a:lvl6pPr>
            <a:lvl7pPr indent="-342900" lvl="6" marL="3200400" rtl="0" algn="l">
              <a:lnSpc>
                <a:spcPct val="100000"/>
              </a:lnSpc>
              <a:spcBef>
                <a:spcPts val="400"/>
              </a:spcBef>
              <a:spcAft>
                <a:spcPts val="0"/>
              </a:spcAft>
              <a:buClr>
                <a:srgbClr val="000000"/>
              </a:buClr>
              <a:buSzPts val="1800"/>
              <a:buChar char="●"/>
              <a:defRPr/>
            </a:lvl7pPr>
            <a:lvl8pPr indent="-342900" lvl="7" marL="3657600" rtl="0" algn="l">
              <a:lnSpc>
                <a:spcPct val="100000"/>
              </a:lnSpc>
              <a:spcBef>
                <a:spcPts val="400"/>
              </a:spcBef>
              <a:spcAft>
                <a:spcPts val="0"/>
              </a:spcAft>
              <a:buClr>
                <a:srgbClr val="000000"/>
              </a:buClr>
              <a:buSzPts val="1800"/>
              <a:buChar char="●"/>
              <a:defRPr/>
            </a:lvl8pPr>
            <a:lvl9pPr indent="-342900" lvl="8" marL="4114800" rtl="0" algn="l">
              <a:lnSpc>
                <a:spcPct val="100000"/>
              </a:lnSpc>
              <a:spcBef>
                <a:spcPts val="400"/>
              </a:spcBef>
              <a:spcAft>
                <a:spcPts val="0"/>
              </a:spcAft>
              <a:buClr>
                <a:srgbClr val="000000"/>
              </a:buClr>
              <a:buSzPts val="1800"/>
              <a:buChar char="●"/>
              <a:defRPr/>
            </a:lvl9pPr>
          </a:lstStyle>
          <a:p/>
        </p:txBody>
      </p:sp>
      <p:sp>
        <p:nvSpPr>
          <p:cNvPr id="101" name="Google Shape;101;gdc2c2973a8_0_535"/>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lvl1pPr indent="0" lvl="0" marL="0" rtl="0" algn="r">
              <a:lnSpc>
                <a:spcPct val="100000"/>
              </a:lnSpc>
              <a:spcBef>
                <a:spcPts val="0"/>
              </a:spcBef>
              <a:spcAft>
                <a:spcPts val="0"/>
              </a:spcAft>
              <a:buClr>
                <a:srgbClr val="000000"/>
              </a:buClr>
              <a:buSzPts val="1400"/>
              <a:buFont typeface="Arial"/>
              <a:buNone/>
              <a:defRPr/>
            </a:lvl1pPr>
            <a:lvl2pPr indent="0" lvl="1" marL="0" rtl="0" algn="r">
              <a:lnSpc>
                <a:spcPct val="100000"/>
              </a:lnSpc>
              <a:spcBef>
                <a:spcPts val="0"/>
              </a:spcBef>
              <a:spcAft>
                <a:spcPts val="0"/>
              </a:spcAft>
              <a:buClr>
                <a:srgbClr val="000000"/>
              </a:buClr>
              <a:buSzPts val="1400"/>
              <a:buFont typeface="Arial"/>
              <a:buNone/>
              <a:defRPr/>
            </a:lvl2pPr>
            <a:lvl3pPr indent="0" lvl="2" marL="0" rtl="0" algn="r">
              <a:lnSpc>
                <a:spcPct val="100000"/>
              </a:lnSpc>
              <a:spcBef>
                <a:spcPts val="0"/>
              </a:spcBef>
              <a:spcAft>
                <a:spcPts val="0"/>
              </a:spcAft>
              <a:buClr>
                <a:srgbClr val="000000"/>
              </a:buClr>
              <a:buSzPts val="1400"/>
              <a:buFont typeface="Arial"/>
              <a:buNone/>
              <a:defRPr/>
            </a:lvl3pPr>
            <a:lvl4pPr indent="0" lvl="3" marL="0" rtl="0" algn="r">
              <a:lnSpc>
                <a:spcPct val="100000"/>
              </a:lnSpc>
              <a:spcBef>
                <a:spcPts val="0"/>
              </a:spcBef>
              <a:spcAft>
                <a:spcPts val="0"/>
              </a:spcAft>
              <a:buClr>
                <a:srgbClr val="000000"/>
              </a:buClr>
              <a:buSzPts val="1400"/>
              <a:buFont typeface="Arial"/>
              <a:buNone/>
              <a:defRPr/>
            </a:lvl4pPr>
            <a:lvl5pPr indent="0" lvl="4" marL="0" rtl="0" algn="r">
              <a:lnSpc>
                <a:spcPct val="100000"/>
              </a:lnSpc>
              <a:spcBef>
                <a:spcPts val="0"/>
              </a:spcBef>
              <a:spcAft>
                <a:spcPts val="0"/>
              </a:spcAft>
              <a:buClr>
                <a:srgbClr val="000000"/>
              </a:buClr>
              <a:buSzPts val="1400"/>
              <a:buFont typeface="Arial"/>
              <a:buNone/>
              <a:defRPr/>
            </a:lvl5pPr>
            <a:lvl6pPr indent="0" lvl="5" marL="0" rtl="0" algn="r">
              <a:lnSpc>
                <a:spcPct val="100000"/>
              </a:lnSpc>
              <a:spcBef>
                <a:spcPts val="0"/>
              </a:spcBef>
              <a:spcAft>
                <a:spcPts val="0"/>
              </a:spcAft>
              <a:buClr>
                <a:srgbClr val="000000"/>
              </a:buClr>
              <a:buSzPts val="1400"/>
              <a:buFont typeface="Arial"/>
              <a:buNone/>
              <a:defRPr/>
            </a:lvl6pPr>
            <a:lvl7pPr indent="0" lvl="6" marL="0" rtl="0" algn="r">
              <a:lnSpc>
                <a:spcPct val="100000"/>
              </a:lnSpc>
              <a:spcBef>
                <a:spcPts val="0"/>
              </a:spcBef>
              <a:spcAft>
                <a:spcPts val="0"/>
              </a:spcAft>
              <a:buClr>
                <a:srgbClr val="000000"/>
              </a:buClr>
              <a:buSzPts val="1400"/>
              <a:buFont typeface="Arial"/>
              <a:buNone/>
              <a:defRPr/>
            </a:lvl7pPr>
            <a:lvl8pPr indent="0" lvl="7" marL="0" rtl="0" algn="r">
              <a:lnSpc>
                <a:spcPct val="100000"/>
              </a:lnSpc>
              <a:spcBef>
                <a:spcPts val="0"/>
              </a:spcBef>
              <a:spcAft>
                <a:spcPts val="0"/>
              </a:spcAft>
              <a:buClr>
                <a:srgbClr val="000000"/>
              </a:buClr>
              <a:buSzPts val="1400"/>
              <a:buFont typeface="Arial"/>
              <a:buNone/>
              <a:defRPr/>
            </a:lvl8pPr>
            <a:lvl9pPr indent="0" lvl="8" marL="0" rt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4">
    <p:spTree>
      <p:nvGrpSpPr>
        <p:cNvPr id="102" name="Shape 102"/>
        <p:cNvGrpSpPr/>
        <p:nvPr/>
      </p:nvGrpSpPr>
      <p:grpSpPr>
        <a:xfrm>
          <a:off x="0" y="0"/>
          <a:ext cx="0" cy="0"/>
          <a:chOff x="0" y="0"/>
          <a:chExt cx="0" cy="0"/>
        </a:xfrm>
      </p:grpSpPr>
      <p:sp>
        <p:nvSpPr>
          <p:cNvPr id="103" name="Google Shape;103;gdc2c2973a8_0_542"/>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104" name="Google Shape;104;gdc2c2973a8_0_542"/>
          <p:cNvPicPr preferRelativeResize="0"/>
          <p:nvPr/>
        </p:nvPicPr>
        <p:blipFill rotWithShape="1">
          <a:blip r:embed="rId2">
            <a:alphaModFix/>
          </a:blip>
          <a:srcRect b="0" l="0" r="0" t="0"/>
          <a:stretch/>
        </p:blipFill>
        <p:spPr>
          <a:xfrm>
            <a:off x="381000" y="76200"/>
            <a:ext cx="594122" cy="685800"/>
          </a:xfrm>
          <a:prstGeom prst="rect">
            <a:avLst/>
          </a:prstGeom>
          <a:noFill/>
          <a:ln>
            <a:noFill/>
          </a:ln>
        </p:spPr>
      </p:pic>
      <p:sp>
        <p:nvSpPr>
          <p:cNvPr id="105" name="Google Shape;105;gdc2c2973a8_0_542"/>
          <p:cNvSpPr txBox="1"/>
          <p:nvPr/>
        </p:nvSpPr>
        <p:spPr>
          <a:xfrm>
            <a:off x="1264919" y="304800"/>
            <a:ext cx="6918900" cy="3693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106" name="Google Shape;106;gdc2c2973a8_0_542"/>
          <p:cNvSpPr txBox="1"/>
          <p:nvPr>
            <p:ph type="title"/>
          </p:nvPr>
        </p:nvSpPr>
        <p:spPr>
          <a:xfrm>
            <a:off x="990600" y="1371600"/>
            <a:ext cx="6858000" cy="807900"/>
          </a:xfrm>
          <a:prstGeom prst="rect">
            <a:avLst/>
          </a:prstGeom>
          <a:noFill/>
          <a:ln>
            <a:noFill/>
          </a:ln>
        </p:spPr>
        <p:txBody>
          <a:bodyPr anchorCtr="0" anchor="ctr" bIns="45700" lIns="45700" spcFirstLastPara="1" rIns="45700" wrap="square" tIns="45700">
            <a:norm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107" name="Google Shape;107;gdc2c2973a8_0_542"/>
          <p:cNvSpPr txBox="1"/>
          <p:nvPr>
            <p:ph idx="1" type="body"/>
          </p:nvPr>
        </p:nvSpPr>
        <p:spPr>
          <a:xfrm>
            <a:off x="914400" y="2362200"/>
            <a:ext cx="7315200" cy="3764100"/>
          </a:xfrm>
          <a:prstGeom prst="rect">
            <a:avLst/>
          </a:prstGeom>
          <a:solidFill>
            <a:srgbClr val="FFFFFF"/>
          </a:solidFill>
          <a:ln>
            <a:noFill/>
          </a:ln>
        </p:spPr>
        <p:txBody>
          <a:bodyPr anchorCtr="0" anchor="t" bIns="45700" lIns="45700" spcFirstLastPara="1" rIns="45700" wrap="square" tIns="45700">
            <a:normAutofit/>
          </a:bodyPr>
          <a:lstStyle>
            <a:lvl1pPr indent="-342900" lvl="0" marL="457200" rtl="0" algn="l">
              <a:lnSpc>
                <a:spcPct val="100000"/>
              </a:lnSpc>
              <a:spcBef>
                <a:spcPts val="400"/>
              </a:spcBef>
              <a:spcAft>
                <a:spcPts val="0"/>
              </a:spcAft>
              <a:buClr>
                <a:srgbClr val="000000"/>
              </a:buClr>
              <a:buSzPts val="1800"/>
              <a:buChar char="»"/>
              <a:defRPr/>
            </a:lvl1pPr>
            <a:lvl2pPr indent="-342900" lvl="1" marL="914400" rtl="0" algn="l">
              <a:lnSpc>
                <a:spcPct val="100000"/>
              </a:lnSpc>
              <a:spcBef>
                <a:spcPts val="400"/>
              </a:spcBef>
              <a:spcAft>
                <a:spcPts val="0"/>
              </a:spcAft>
              <a:buClr>
                <a:srgbClr val="000000"/>
              </a:buClr>
              <a:buSzPts val="1800"/>
              <a:buChar char="–"/>
              <a:defRPr/>
            </a:lvl2pPr>
            <a:lvl3pPr indent="-342900" lvl="2" marL="1371600" rtl="0" algn="l">
              <a:lnSpc>
                <a:spcPct val="100000"/>
              </a:lnSpc>
              <a:spcBef>
                <a:spcPts val="400"/>
              </a:spcBef>
              <a:spcAft>
                <a:spcPts val="0"/>
              </a:spcAft>
              <a:buClr>
                <a:srgbClr val="000000"/>
              </a:buClr>
              <a:buSzPts val="1800"/>
              <a:buChar char="•"/>
              <a:defRPr/>
            </a:lvl3pPr>
            <a:lvl4pPr indent="-342900" lvl="3" marL="1828800" rtl="0" algn="l">
              <a:lnSpc>
                <a:spcPct val="100000"/>
              </a:lnSpc>
              <a:spcBef>
                <a:spcPts val="400"/>
              </a:spcBef>
              <a:spcAft>
                <a:spcPts val="0"/>
              </a:spcAft>
              <a:buClr>
                <a:srgbClr val="000000"/>
              </a:buClr>
              <a:buSzPts val="1800"/>
              <a:buChar char="–"/>
              <a:defRPr/>
            </a:lvl4pPr>
            <a:lvl5pPr indent="-342900" lvl="4" marL="2286000" rtl="0" algn="l">
              <a:lnSpc>
                <a:spcPct val="100000"/>
              </a:lnSpc>
              <a:spcBef>
                <a:spcPts val="400"/>
              </a:spcBef>
              <a:spcAft>
                <a:spcPts val="0"/>
              </a:spcAft>
              <a:buClr>
                <a:srgbClr val="000000"/>
              </a:buClr>
              <a:buSzPts val="1800"/>
              <a:buChar char="»"/>
              <a:defRPr/>
            </a:lvl5pPr>
            <a:lvl6pPr indent="-342900" lvl="5" marL="2743200" rtl="0" algn="l">
              <a:lnSpc>
                <a:spcPct val="100000"/>
              </a:lnSpc>
              <a:spcBef>
                <a:spcPts val="400"/>
              </a:spcBef>
              <a:spcAft>
                <a:spcPts val="0"/>
              </a:spcAft>
              <a:buClr>
                <a:srgbClr val="000000"/>
              </a:buClr>
              <a:buSzPts val="1800"/>
              <a:buChar char="●"/>
              <a:defRPr/>
            </a:lvl6pPr>
            <a:lvl7pPr indent="-342900" lvl="6" marL="3200400" rtl="0" algn="l">
              <a:lnSpc>
                <a:spcPct val="100000"/>
              </a:lnSpc>
              <a:spcBef>
                <a:spcPts val="400"/>
              </a:spcBef>
              <a:spcAft>
                <a:spcPts val="0"/>
              </a:spcAft>
              <a:buClr>
                <a:srgbClr val="000000"/>
              </a:buClr>
              <a:buSzPts val="1800"/>
              <a:buChar char="●"/>
              <a:defRPr/>
            </a:lvl7pPr>
            <a:lvl8pPr indent="-342900" lvl="7" marL="3657600" rtl="0" algn="l">
              <a:lnSpc>
                <a:spcPct val="100000"/>
              </a:lnSpc>
              <a:spcBef>
                <a:spcPts val="400"/>
              </a:spcBef>
              <a:spcAft>
                <a:spcPts val="0"/>
              </a:spcAft>
              <a:buClr>
                <a:srgbClr val="000000"/>
              </a:buClr>
              <a:buSzPts val="1800"/>
              <a:buChar char="●"/>
              <a:defRPr/>
            </a:lvl8pPr>
            <a:lvl9pPr indent="-342900" lvl="8" marL="4114800" rtl="0" algn="l">
              <a:lnSpc>
                <a:spcPct val="100000"/>
              </a:lnSpc>
              <a:spcBef>
                <a:spcPts val="400"/>
              </a:spcBef>
              <a:spcAft>
                <a:spcPts val="0"/>
              </a:spcAft>
              <a:buClr>
                <a:srgbClr val="000000"/>
              </a:buClr>
              <a:buSzPts val="1800"/>
              <a:buChar char="●"/>
              <a:defRPr/>
            </a:lvl9pPr>
          </a:lstStyle>
          <a:p/>
        </p:txBody>
      </p:sp>
      <p:sp>
        <p:nvSpPr>
          <p:cNvPr id="108" name="Google Shape;108;gdc2c2973a8_0_542"/>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lvl1pPr indent="0" lvl="0" marL="0" rtl="0" algn="r">
              <a:lnSpc>
                <a:spcPct val="100000"/>
              </a:lnSpc>
              <a:spcBef>
                <a:spcPts val="0"/>
              </a:spcBef>
              <a:spcAft>
                <a:spcPts val="0"/>
              </a:spcAft>
              <a:buClr>
                <a:srgbClr val="000000"/>
              </a:buClr>
              <a:buSzPts val="1400"/>
              <a:buFont typeface="Arial"/>
              <a:buNone/>
              <a:defRPr/>
            </a:lvl1pPr>
            <a:lvl2pPr indent="0" lvl="1" marL="0" rtl="0" algn="r">
              <a:lnSpc>
                <a:spcPct val="100000"/>
              </a:lnSpc>
              <a:spcBef>
                <a:spcPts val="0"/>
              </a:spcBef>
              <a:spcAft>
                <a:spcPts val="0"/>
              </a:spcAft>
              <a:buClr>
                <a:srgbClr val="000000"/>
              </a:buClr>
              <a:buSzPts val="1400"/>
              <a:buFont typeface="Arial"/>
              <a:buNone/>
              <a:defRPr/>
            </a:lvl2pPr>
            <a:lvl3pPr indent="0" lvl="2" marL="0" rtl="0" algn="r">
              <a:lnSpc>
                <a:spcPct val="100000"/>
              </a:lnSpc>
              <a:spcBef>
                <a:spcPts val="0"/>
              </a:spcBef>
              <a:spcAft>
                <a:spcPts val="0"/>
              </a:spcAft>
              <a:buClr>
                <a:srgbClr val="000000"/>
              </a:buClr>
              <a:buSzPts val="1400"/>
              <a:buFont typeface="Arial"/>
              <a:buNone/>
              <a:defRPr/>
            </a:lvl3pPr>
            <a:lvl4pPr indent="0" lvl="3" marL="0" rtl="0" algn="r">
              <a:lnSpc>
                <a:spcPct val="100000"/>
              </a:lnSpc>
              <a:spcBef>
                <a:spcPts val="0"/>
              </a:spcBef>
              <a:spcAft>
                <a:spcPts val="0"/>
              </a:spcAft>
              <a:buClr>
                <a:srgbClr val="000000"/>
              </a:buClr>
              <a:buSzPts val="1400"/>
              <a:buFont typeface="Arial"/>
              <a:buNone/>
              <a:defRPr/>
            </a:lvl4pPr>
            <a:lvl5pPr indent="0" lvl="4" marL="0" rtl="0" algn="r">
              <a:lnSpc>
                <a:spcPct val="100000"/>
              </a:lnSpc>
              <a:spcBef>
                <a:spcPts val="0"/>
              </a:spcBef>
              <a:spcAft>
                <a:spcPts val="0"/>
              </a:spcAft>
              <a:buClr>
                <a:srgbClr val="000000"/>
              </a:buClr>
              <a:buSzPts val="1400"/>
              <a:buFont typeface="Arial"/>
              <a:buNone/>
              <a:defRPr/>
            </a:lvl5pPr>
            <a:lvl6pPr indent="0" lvl="5" marL="0" rtl="0" algn="r">
              <a:lnSpc>
                <a:spcPct val="100000"/>
              </a:lnSpc>
              <a:spcBef>
                <a:spcPts val="0"/>
              </a:spcBef>
              <a:spcAft>
                <a:spcPts val="0"/>
              </a:spcAft>
              <a:buClr>
                <a:srgbClr val="000000"/>
              </a:buClr>
              <a:buSzPts val="1400"/>
              <a:buFont typeface="Arial"/>
              <a:buNone/>
              <a:defRPr/>
            </a:lvl6pPr>
            <a:lvl7pPr indent="0" lvl="6" marL="0" rtl="0" algn="r">
              <a:lnSpc>
                <a:spcPct val="100000"/>
              </a:lnSpc>
              <a:spcBef>
                <a:spcPts val="0"/>
              </a:spcBef>
              <a:spcAft>
                <a:spcPts val="0"/>
              </a:spcAft>
              <a:buClr>
                <a:srgbClr val="000000"/>
              </a:buClr>
              <a:buSzPts val="1400"/>
              <a:buFont typeface="Arial"/>
              <a:buNone/>
              <a:defRPr/>
            </a:lvl7pPr>
            <a:lvl8pPr indent="0" lvl="7" marL="0" rtl="0" algn="r">
              <a:lnSpc>
                <a:spcPct val="100000"/>
              </a:lnSpc>
              <a:spcBef>
                <a:spcPts val="0"/>
              </a:spcBef>
              <a:spcAft>
                <a:spcPts val="0"/>
              </a:spcAft>
              <a:buClr>
                <a:srgbClr val="000000"/>
              </a:buClr>
              <a:buSzPts val="1400"/>
              <a:buFont typeface="Arial"/>
              <a:buNone/>
              <a:defRPr/>
            </a:lvl8pPr>
            <a:lvl9pPr indent="0" lvl="8" marL="0" rt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5">
    <p:spTree>
      <p:nvGrpSpPr>
        <p:cNvPr id="109" name="Shape 109"/>
        <p:cNvGrpSpPr/>
        <p:nvPr/>
      </p:nvGrpSpPr>
      <p:grpSpPr>
        <a:xfrm>
          <a:off x="0" y="0"/>
          <a:ext cx="0" cy="0"/>
          <a:chOff x="0" y="0"/>
          <a:chExt cx="0" cy="0"/>
        </a:xfrm>
      </p:grpSpPr>
      <p:sp>
        <p:nvSpPr>
          <p:cNvPr id="110" name="Google Shape;110;gdc2c2973a8_0_549"/>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111" name="Google Shape;111;gdc2c2973a8_0_549"/>
          <p:cNvPicPr preferRelativeResize="0"/>
          <p:nvPr/>
        </p:nvPicPr>
        <p:blipFill rotWithShape="1">
          <a:blip r:embed="rId2">
            <a:alphaModFix/>
          </a:blip>
          <a:srcRect b="0" l="0" r="0" t="0"/>
          <a:stretch/>
        </p:blipFill>
        <p:spPr>
          <a:xfrm>
            <a:off x="381000" y="76200"/>
            <a:ext cx="594122" cy="685800"/>
          </a:xfrm>
          <a:prstGeom prst="rect">
            <a:avLst/>
          </a:prstGeom>
          <a:noFill/>
          <a:ln>
            <a:noFill/>
          </a:ln>
        </p:spPr>
      </p:pic>
      <p:sp>
        <p:nvSpPr>
          <p:cNvPr id="112" name="Google Shape;112;gdc2c2973a8_0_549"/>
          <p:cNvSpPr txBox="1"/>
          <p:nvPr/>
        </p:nvSpPr>
        <p:spPr>
          <a:xfrm>
            <a:off x="1264919" y="304800"/>
            <a:ext cx="6918900" cy="3693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113" name="Google Shape;113;gdc2c2973a8_0_549"/>
          <p:cNvSpPr txBox="1"/>
          <p:nvPr>
            <p:ph type="title"/>
          </p:nvPr>
        </p:nvSpPr>
        <p:spPr>
          <a:xfrm>
            <a:off x="990600" y="1371600"/>
            <a:ext cx="6858000" cy="807900"/>
          </a:xfrm>
          <a:prstGeom prst="rect">
            <a:avLst/>
          </a:prstGeom>
          <a:noFill/>
          <a:ln>
            <a:noFill/>
          </a:ln>
        </p:spPr>
        <p:txBody>
          <a:bodyPr anchorCtr="0" anchor="ctr" bIns="45700" lIns="45700" spcFirstLastPara="1" rIns="45700" wrap="square" tIns="45700">
            <a:norm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114" name="Google Shape;114;gdc2c2973a8_0_549"/>
          <p:cNvSpPr txBox="1"/>
          <p:nvPr>
            <p:ph idx="1" type="body"/>
          </p:nvPr>
        </p:nvSpPr>
        <p:spPr>
          <a:xfrm>
            <a:off x="914400" y="2362200"/>
            <a:ext cx="7315200" cy="3764100"/>
          </a:xfrm>
          <a:prstGeom prst="rect">
            <a:avLst/>
          </a:prstGeom>
          <a:solidFill>
            <a:srgbClr val="FFFFFF"/>
          </a:solidFill>
          <a:ln>
            <a:noFill/>
          </a:ln>
        </p:spPr>
        <p:txBody>
          <a:bodyPr anchorCtr="0" anchor="t" bIns="45700" lIns="45700" spcFirstLastPara="1" rIns="45700" wrap="square" tIns="45700">
            <a:normAutofit/>
          </a:bodyPr>
          <a:lstStyle>
            <a:lvl1pPr indent="-342900" lvl="0" marL="457200" rtl="0" algn="l">
              <a:lnSpc>
                <a:spcPct val="100000"/>
              </a:lnSpc>
              <a:spcBef>
                <a:spcPts val="400"/>
              </a:spcBef>
              <a:spcAft>
                <a:spcPts val="0"/>
              </a:spcAft>
              <a:buClr>
                <a:srgbClr val="000000"/>
              </a:buClr>
              <a:buSzPts val="1800"/>
              <a:buChar char="»"/>
              <a:defRPr/>
            </a:lvl1pPr>
            <a:lvl2pPr indent="-342900" lvl="1" marL="914400" rtl="0" algn="l">
              <a:lnSpc>
                <a:spcPct val="100000"/>
              </a:lnSpc>
              <a:spcBef>
                <a:spcPts val="400"/>
              </a:spcBef>
              <a:spcAft>
                <a:spcPts val="0"/>
              </a:spcAft>
              <a:buClr>
                <a:srgbClr val="000000"/>
              </a:buClr>
              <a:buSzPts val="1800"/>
              <a:buChar char="–"/>
              <a:defRPr/>
            </a:lvl2pPr>
            <a:lvl3pPr indent="-342900" lvl="2" marL="1371600" rtl="0" algn="l">
              <a:lnSpc>
                <a:spcPct val="100000"/>
              </a:lnSpc>
              <a:spcBef>
                <a:spcPts val="400"/>
              </a:spcBef>
              <a:spcAft>
                <a:spcPts val="0"/>
              </a:spcAft>
              <a:buClr>
                <a:srgbClr val="000000"/>
              </a:buClr>
              <a:buSzPts val="1800"/>
              <a:buChar char="•"/>
              <a:defRPr/>
            </a:lvl3pPr>
            <a:lvl4pPr indent="-342900" lvl="3" marL="1828800" rtl="0" algn="l">
              <a:lnSpc>
                <a:spcPct val="100000"/>
              </a:lnSpc>
              <a:spcBef>
                <a:spcPts val="400"/>
              </a:spcBef>
              <a:spcAft>
                <a:spcPts val="0"/>
              </a:spcAft>
              <a:buClr>
                <a:srgbClr val="000000"/>
              </a:buClr>
              <a:buSzPts val="1800"/>
              <a:buChar char="–"/>
              <a:defRPr/>
            </a:lvl4pPr>
            <a:lvl5pPr indent="-342900" lvl="4" marL="2286000" rtl="0" algn="l">
              <a:lnSpc>
                <a:spcPct val="100000"/>
              </a:lnSpc>
              <a:spcBef>
                <a:spcPts val="400"/>
              </a:spcBef>
              <a:spcAft>
                <a:spcPts val="0"/>
              </a:spcAft>
              <a:buClr>
                <a:srgbClr val="000000"/>
              </a:buClr>
              <a:buSzPts val="1800"/>
              <a:buChar char="»"/>
              <a:defRPr/>
            </a:lvl5pPr>
            <a:lvl6pPr indent="-342900" lvl="5" marL="2743200" rtl="0" algn="l">
              <a:lnSpc>
                <a:spcPct val="100000"/>
              </a:lnSpc>
              <a:spcBef>
                <a:spcPts val="400"/>
              </a:spcBef>
              <a:spcAft>
                <a:spcPts val="0"/>
              </a:spcAft>
              <a:buClr>
                <a:srgbClr val="000000"/>
              </a:buClr>
              <a:buSzPts val="1800"/>
              <a:buChar char="●"/>
              <a:defRPr/>
            </a:lvl6pPr>
            <a:lvl7pPr indent="-342900" lvl="6" marL="3200400" rtl="0" algn="l">
              <a:lnSpc>
                <a:spcPct val="100000"/>
              </a:lnSpc>
              <a:spcBef>
                <a:spcPts val="400"/>
              </a:spcBef>
              <a:spcAft>
                <a:spcPts val="0"/>
              </a:spcAft>
              <a:buClr>
                <a:srgbClr val="000000"/>
              </a:buClr>
              <a:buSzPts val="1800"/>
              <a:buChar char="●"/>
              <a:defRPr/>
            </a:lvl7pPr>
            <a:lvl8pPr indent="-342900" lvl="7" marL="3657600" rtl="0" algn="l">
              <a:lnSpc>
                <a:spcPct val="100000"/>
              </a:lnSpc>
              <a:spcBef>
                <a:spcPts val="400"/>
              </a:spcBef>
              <a:spcAft>
                <a:spcPts val="0"/>
              </a:spcAft>
              <a:buClr>
                <a:srgbClr val="000000"/>
              </a:buClr>
              <a:buSzPts val="1800"/>
              <a:buChar char="●"/>
              <a:defRPr/>
            </a:lvl8pPr>
            <a:lvl9pPr indent="-342900" lvl="8" marL="4114800" rtl="0" algn="l">
              <a:lnSpc>
                <a:spcPct val="100000"/>
              </a:lnSpc>
              <a:spcBef>
                <a:spcPts val="400"/>
              </a:spcBef>
              <a:spcAft>
                <a:spcPts val="0"/>
              </a:spcAft>
              <a:buClr>
                <a:srgbClr val="000000"/>
              </a:buClr>
              <a:buSzPts val="1800"/>
              <a:buChar char="●"/>
              <a:defRPr/>
            </a:lvl9pPr>
          </a:lstStyle>
          <a:p/>
        </p:txBody>
      </p:sp>
      <p:sp>
        <p:nvSpPr>
          <p:cNvPr id="115" name="Google Shape;115;gdc2c2973a8_0_549"/>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lvl1pPr indent="0" lvl="0" marL="0" rtl="0" algn="r">
              <a:lnSpc>
                <a:spcPct val="100000"/>
              </a:lnSpc>
              <a:spcBef>
                <a:spcPts val="0"/>
              </a:spcBef>
              <a:spcAft>
                <a:spcPts val="0"/>
              </a:spcAft>
              <a:buClr>
                <a:srgbClr val="000000"/>
              </a:buClr>
              <a:buSzPts val="1400"/>
              <a:buFont typeface="Arial"/>
              <a:buNone/>
              <a:defRPr/>
            </a:lvl1pPr>
            <a:lvl2pPr indent="0" lvl="1" marL="0" rtl="0" algn="r">
              <a:lnSpc>
                <a:spcPct val="100000"/>
              </a:lnSpc>
              <a:spcBef>
                <a:spcPts val="0"/>
              </a:spcBef>
              <a:spcAft>
                <a:spcPts val="0"/>
              </a:spcAft>
              <a:buClr>
                <a:srgbClr val="000000"/>
              </a:buClr>
              <a:buSzPts val="1400"/>
              <a:buFont typeface="Arial"/>
              <a:buNone/>
              <a:defRPr/>
            </a:lvl2pPr>
            <a:lvl3pPr indent="0" lvl="2" marL="0" rtl="0" algn="r">
              <a:lnSpc>
                <a:spcPct val="100000"/>
              </a:lnSpc>
              <a:spcBef>
                <a:spcPts val="0"/>
              </a:spcBef>
              <a:spcAft>
                <a:spcPts val="0"/>
              </a:spcAft>
              <a:buClr>
                <a:srgbClr val="000000"/>
              </a:buClr>
              <a:buSzPts val="1400"/>
              <a:buFont typeface="Arial"/>
              <a:buNone/>
              <a:defRPr/>
            </a:lvl3pPr>
            <a:lvl4pPr indent="0" lvl="3" marL="0" rtl="0" algn="r">
              <a:lnSpc>
                <a:spcPct val="100000"/>
              </a:lnSpc>
              <a:spcBef>
                <a:spcPts val="0"/>
              </a:spcBef>
              <a:spcAft>
                <a:spcPts val="0"/>
              </a:spcAft>
              <a:buClr>
                <a:srgbClr val="000000"/>
              </a:buClr>
              <a:buSzPts val="1400"/>
              <a:buFont typeface="Arial"/>
              <a:buNone/>
              <a:defRPr/>
            </a:lvl4pPr>
            <a:lvl5pPr indent="0" lvl="4" marL="0" rtl="0" algn="r">
              <a:lnSpc>
                <a:spcPct val="100000"/>
              </a:lnSpc>
              <a:spcBef>
                <a:spcPts val="0"/>
              </a:spcBef>
              <a:spcAft>
                <a:spcPts val="0"/>
              </a:spcAft>
              <a:buClr>
                <a:srgbClr val="000000"/>
              </a:buClr>
              <a:buSzPts val="1400"/>
              <a:buFont typeface="Arial"/>
              <a:buNone/>
              <a:defRPr/>
            </a:lvl5pPr>
            <a:lvl6pPr indent="0" lvl="5" marL="0" rtl="0" algn="r">
              <a:lnSpc>
                <a:spcPct val="100000"/>
              </a:lnSpc>
              <a:spcBef>
                <a:spcPts val="0"/>
              </a:spcBef>
              <a:spcAft>
                <a:spcPts val="0"/>
              </a:spcAft>
              <a:buClr>
                <a:srgbClr val="000000"/>
              </a:buClr>
              <a:buSzPts val="1400"/>
              <a:buFont typeface="Arial"/>
              <a:buNone/>
              <a:defRPr/>
            </a:lvl6pPr>
            <a:lvl7pPr indent="0" lvl="6" marL="0" rtl="0" algn="r">
              <a:lnSpc>
                <a:spcPct val="100000"/>
              </a:lnSpc>
              <a:spcBef>
                <a:spcPts val="0"/>
              </a:spcBef>
              <a:spcAft>
                <a:spcPts val="0"/>
              </a:spcAft>
              <a:buClr>
                <a:srgbClr val="000000"/>
              </a:buClr>
              <a:buSzPts val="1400"/>
              <a:buFont typeface="Arial"/>
              <a:buNone/>
              <a:defRPr/>
            </a:lvl7pPr>
            <a:lvl8pPr indent="0" lvl="7" marL="0" rtl="0" algn="r">
              <a:lnSpc>
                <a:spcPct val="100000"/>
              </a:lnSpc>
              <a:spcBef>
                <a:spcPts val="0"/>
              </a:spcBef>
              <a:spcAft>
                <a:spcPts val="0"/>
              </a:spcAft>
              <a:buClr>
                <a:srgbClr val="000000"/>
              </a:buClr>
              <a:buSzPts val="1400"/>
              <a:buFont typeface="Arial"/>
              <a:buNone/>
              <a:defRPr/>
            </a:lvl8pPr>
            <a:lvl9pPr indent="0" lvl="8" marL="0" rt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6">
    <p:spTree>
      <p:nvGrpSpPr>
        <p:cNvPr id="116" name="Shape 116"/>
        <p:cNvGrpSpPr/>
        <p:nvPr/>
      </p:nvGrpSpPr>
      <p:grpSpPr>
        <a:xfrm>
          <a:off x="0" y="0"/>
          <a:ext cx="0" cy="0"/>
          <a:chOff x="0" y="0"/>
          <a:chExt cx="0" cy="0"/>
        </a:xfrm>
      </p:grpSpPr>
      <p:sp>
        <p:nvSpPr>
          <p:cNvPr id="117" name="Google Shape;117;gdc2c2973a8_0_556"/>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118" name="Google Shape;118;gdc2c2973a8_0_556"/>
          <p:cNvPicPr preferRelativeResize="0"/>
          <p:nvPr/>
        </p:nvPicPr>
        <p:blipFill rotWithShape="1">
          <a:blip r:embed="rId2">
            <a:alphaModFix/>
          </a:blip>
          <a:srcRect b="0" l="0" r="0" t="0"/>
          <a:stretch/>
        </p:blipFill>
        <p:spPr>
          <a:xfrm>
            <a:off x="381000" y="76200"/>
            <a:ext cx="594122" cy="685800"/>
          </a:xfrm>
          <a:prstGeom prst="rect">
            <a:avLst/>
          </a:prstGeom>
          <a:noFill/>
          <a:ln>
            <a:noFill/>
          </a:ln>
        </p:spPr>
      </p:pic>
      <p:sp>
        <p:nvSpPr>
          <p:cNvPr id="119" name="Google Shape;119;gdc2c2973a8_0_556"/>
          <p:cNvSpPr txBox="1"/>
          <p:nvPr/>
        </p:nvSpPr>
        <p:spPr>
          <a:xfrm>
            <a:off x="1264919" y="304800"/>
            <a:ext cx="6918900" cy="3693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120" name="Google Shape;120;gdc2c2973a8_0_556"/>
          <p:cNvSpPr txBox="1"/>
          <p:nvPr>
            <p:ph type="title"/>
          </p:nvPr>
        </p:nvSpPr>
        <p:spPr>
          <a:xfrm>
            <a:off x="990600" y="1371600"/>
            <a:ext cx="6858000" cy="807900"/>
          </a:xfrm>
          <a:prstGeom prst="rect">
            <a:avLst/>
          </a:prstGeom>
          <a:noFill/>
          <a:ln>
            <a:noFill/>
          </a:ln>
        </p:spPr>
        <p:txBody>
          <a:bodyPr anchorCtr="0" anchor="ctr" bIns="45700" lIns="45700" spcFirstLastPara="1" rIns="45700" wrap="square" tIns="45700">
            <a:norm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121" name="Google Shape;121;gdc2c2973a8_0_556"/>
          <p:cNvSpPr txBox="1"/>
          <p:nvPr>
            <p:ph idx="1" type="body"/>
          </p:nvPr>
        </p:nvSpPr>
        <p:spPr>
          <a:xfrm>
            <a:off x="914400" y="2362200"/>
            <a:ext cx="7315200" cy="3764100"/>
          </a:xfrm>
          <a:prstGeom prst="rect">
            <a:avLst/>
          </a:prstGeom>
          <a:solidFill>
            <a:srgbClr val="FFFFFF"/>
          </a:solidFill>
          <a:ln>
            <a:noFill/>
          </a:ln>
        </p:spPr>
        <p:txBody>
          <a:bodyPr anchorCtr="0" anchor="t" bIns="45700" lIns="45700" spcFirstLastPara="1" rIns="45700" wrap="square" tIns="45700">
            <a:normAutofit/>
          </a:bodyPr>
          <a:lstStyle>
            <a:lvl1pPr indent="-342900" lvl="0" marL="457200" rtl="0" algn="l">
              <a:lnSpc>
                <a:spcPct val="100000"/>
              </a:lnSpc>
              <a:spcBef>
                <a:spcPts val="400"/>
              </a:spcBef>
              <a:spcAft>
                <a:spcPts val="0"/>
              </a:spcAft>
              <a:buClr>
                <a:srgbClr val="000000"/>
              </a:buClr>
              <a:buSzPts val="1800"/>
              <a:buChar char="»"/>
              <a:defRPr/>
            </a:lvl1pPr>
            <a:lvl2pPr indent="-342900" lvl="1" marL="914400" rtl="0" algn="l">
              <a:lnSpc>
                <a:spcPct val="100000"/>
              </a:lnSpc>
              <a:spcBef>
                <a:spcPts val="400"/>
              </a:spcBef>
              <a:spcAft>
                <a:spcPts val="0"/>
              </a:spcAft>
              <a:buClr>
                <a:srgbClr val="000000"/>
              </a:buClr>
              <a:buSzPts val="1800"/>
              <a:buChar char="–"/>
              <a:defRPr/>
            </a:lvl2pPr>
            <a:lvl3pPr indent="-342900" lvl="2" marL="1371600" rtl="0" algn="l">
              <a:lnSpc>
                <a:spcPct val="100000"/>
              </a:lnSpc>
              <a:spcBef>
                <a:spcPts val="400"/>
              </a:spcBef>
              <a:spcAft>
                <a:spcPts val="0"/>
              </a:spcAft>
              <a:buClr>
                <a:srgbClr val="000000"/>
              </a:buClr>
              <a:buSzPts val="1800"/>
              <a:buChar char="•"/>
              <a:defRPr/>
            </a:lvl3pPr>
            <a:lvl4pPr indent="-342900" lvl="3" marL="1828800" rtl="0" algn="l">
              <a:lnSpc>
                <a:spcPct val="100000"/>
              </a:lnSpc>
              <a:spcBef>
                <a:spcPts val="400"/>
              </a:spcBef>
              <a:spcAft>
                <a:spcPts val="0"/>
              </a:spcAft>
              <a:buClr>
                <a:srgbClr val="000000"/>
              </a:buClr>
              <a:buSzPts val="1800"/>
              <a:buChar char="–"/>
              <a:defRPr/>
            </a:lvl4pPr>
            <a:lvl5pPr indent="-342900" lvl="4" marL="2286000" rtl="0" algn="l">
              <a:lnSpc>
                <a:spcPct val="100000"/>
              </a:lnSpc>
              <a:spcBef>
                <a:spcPts val="400"/>
              </a:spcBef>
              <a:spcAft>
                <a:spcPts val="0"/>
              </a:spcAft>
              <a:buClr>
                <a:srgbClr val="000000"/>
              </a:buClr>
              <a:buSzPts val="1800"/>
              <a:buChar char="»"/>
              <a:defRPr/>
            </a:lvl5pPr>
            <a:lvl6pPr indent="-342900" lvl="5" marL="2743200" rtl="0" algn="l">
              <a:lnSpc>
                <a:spcPct val="100000"/>
              </a:lnSpc>
              <a:spcBef>
                <a:spcPts val="400"/>
              </a:spcBef>
              <a:spcAft>
                <a:spcPts val="0"/>
              </a:spcAft>
              <a:buClr>
                <a:srgbClr val="000000"/>
              </a:buClr>
              <a:buSzPts val="1800"/>
              <a:buChar char="●"/>
              <a:defRPr/>
            </a:lvl6pPr>
            <a:lvl7pPr indent="-342900" lvl="6" marL="3200400" rtl="0" algn="l">
              <a:lnSpc>
                <a:spcPct val="100000"/>
              </a:lnSpc>
              <a:spcBef>
                <a:spcPts val="400"/>
              </a:spcBef>
              <a:spcAft>
                <a:spcPts val="0"/>
              </a:spcAft>
              <a:buClr>
                <a:srgbClr val="000000"/>
              </a:buClr>
              <a:buSzPts val="1800"/>
              <a:buChar char="●"/>
              <a:defRPr/>
            </a:lvl7pPr>
            <a:lvl8pPr indent="-342900" lvl="7" marL="3657600" rtl="0" algn="l">
              <a:lnSpc>
                <a:spcPct val="100000"/>
              </a:lnSpc>
              <a:spcBef>
                <a:spcPts val="400"/>
              </a:spcBef>
              <a:spcAft>
                <a:spcPts val="0"/>
              </a:spcAft>
              <a:buClr>
                <a:srgbClr val="000000"/>
              </a:buClr>
              <a:buSzPts val="1800"/>
              <a:buChar char="●"/>
              <a:defRPr/>
            </a:lvl8pPr>
            <a:lvl9pPr indent="-342900" lvl="8" marL="4114800" rtl="0" algn="l">
              <a:lnSpc>
                <a:spcPct val="100000"/>
              </a:lnSpc>
              <a:spcBef>
                <a:spcPts val="400"/>
              </a:spcBef>
              <a:spcAft>
                <a:spcPts val="0"/>
              </a:spcAft>
              <a:buClr>
                <a:srgbClr val="000000"/>
              </a:buClr>
              <a:buSzPts val="1800"/>
              <a:buChar char="●"/>
              <a:defRPr/>
            </a:lvl9pPr>
          </a:lstStyle>
          <a:p/>
        </p:txBody>
      </p:sp>
      <p:sp>
        <p:nvSpPr>
          <p:cNvPr id="122" name="Google Shape;122;gdc2c2973a8_0_556"/>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lvl1pPr indent="0" lvl="0" marL="0" rtl="0" algn="r">
              <a:lnSpc>
                <a:spcPct val="100000"/>
              </a:lnSpc>
              <a:spcBef>
                <a:spcPts val="0"/>
              </a:spcBef>
              <a:spcAft>
                <a:spcPts val="0"/>
              </a:spcAft>
              <a:buClr>
                <a:srgbClr val="000000"/>
              </a:buClr>
              <a:buSzPts val="1400"/>
              <a:buFont typeface="Arial"/>
              <a:buNone/>
              <a:defRPr/>
            </a:lvl1pPr>
            <a:lvl2pPr indent="0" lvl="1" marL="0" rtl="0" algn="r">
              <a:lnSpc>
                <a:spcPct val="100000"/>
              </a:lnSpc>
              <a:spcBef>
                <a:spcPts val="0"/>
              </a:spcBef>
              <a:spcAft>
                <a:spcPts val="0"/>
              </a:spcAft>
              <a:buClr>
                <a:srgbClr val="000000"/>
              </a:buClr>
              <a:buSzPts val="1400"/>
              <a:buFont typeface="Arial"/>
              <a:buNone/>
              <a:defRPr/>
            </a:lvl2pPr>
            <a:lvl3pPr indent="0" lvl="2" marL="0" rtl="0" algn="r">
              <a:lnSpc>
                <a:spcPct val="100000"/>
              </a:lnSpc>
              <a:spcBef>
                <a:spcPts val="0"/>
              </a:spcBef>
              <a:spcAft>
                <a:spcPts val="0"/>
              </a:spcAft>
              <a:buClr>
                <a:srgbClr val="000000"/>
              </a:buClr>
              <a:buSzPts val="1400"/>
              <a:buFont typeface="Arial"/>
              <a:buNone/>
              <a:defRPr/>
            </a:lvl3pPr>
            <a:lvl4pPr indent="0" lvl="3" marL="0" rtl="0" algn="r">
              <a:lnSpc>
                <a:spcPct val="100000"/>
              </a:lnSpc>
              <a:spcBef>
                <a:spcPts val="0"/>
              </a:spcBef>
              <a:spcAft>
                <a:spcPts val="0"/>
              </a:spcAft>
              <a:buClr>
                <a:srgbClr val="000000"/>
              </a:buClr>
              <a:buSzPts val="1400"/>
              <a:buFont typeface="Arial"/>
              <a:buNone/>
              <a:defRPr/>
            </a:lvl4pPr>
            <a:lvl5pPr indent="0" lvl="4" marL="0" rtl="0" algn="r">
              <a:lnSpc>
                <a:spcPct val="100000"/>
              </a:lnSpc>
              <a:spcBef>
                <a:spcPts val="0"/>
              </a:spcBef>
              <a:spcAft>
                <a:spcPts val="0"/>
              </a:spcAft>
              <a:buClr>
                <a:srgbClr val="000000"/>
              </a:buClr>
              <a:buSzPts val="1400"/>
              <a:buFont typeface="Arial"/>
              <a:buNone/>
              <a:defRPr/>
            </a:lvl5pPr>
            <a:lvl6pPr indent="0" lvl="5" marL="0" rtl="0" algn="r">
              <a:lnSpc>
                <a:spcPct val="100000"/>
              </a:lnSpc>
              <a:spcBef>
                <a:spcPts val="0"/>
              </a:spcBef>
              <a:spcAft>
                <a:spcPts val="0"/>
              </a:spcAft>
              <a:buClr>
                <a:srgbClr val="000000"/>
              </a:buClr>
              <a:buSzPts val="1400"/>
              <a:buFont typeface="Arial"/>
              <a:buNone/>
              <a:defRPr/>
            </a:lvl6pPr>
            <a:lvl7pPr indent="0" lvl="6" marL="0" rtl="0" algn="r">
              <a:lnSpc>
                <a:spcPct val="100000"/>
              </a:lnSpc>
              <a:spcBef>
                <a:spcPts val="0"/>
              </a:spcBef>
              <a:spcAft>
                <a:spcPts val="0"/>
              </a:spcAft>
              <a:buClr>
                <a:srgbClr val="000000"/>
              </a:buClr>
              <a:buSzPts val="1400"/>
              <a:buFont typeface="Arial"/>
              <a:buNone/>
              <a:defRPr/>
            </a:lvl7pPr>
            <a:lvl8pPr indent="0" lvl="7" marL="0" rtl="0" algn="r">
              <a:lnSpc>
                <a:spcPct val="100000"/>
              </a:lnSpc>
              <a:spcBef>
                <a:spcPts val="0"/>
              </a:spcBef>
              <a:spcAft>
                <a:spcPts val="0"/>
              </a:spcAft>
              <a:buClr>
                <a:srgbClr val="000000"/>
              </a:buClr>
              <a:buSzPts val="1400"/>
              <a:buFont typeface="Arial"/>
              <a:buNone/>
              <a:defRPr/>
            </a:lvl8pPr>
            <a:lvl9pPr indent="0" lvl="8" marL="0" rt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7">
    <p:spTree>
      <p:nvGrpSpPr>
        <p:cNvPr id="123" name="Shape 123"/>
        <p:cNvGrpSpPr/>
        <p:nvPr/>
      </p:nvGrpSpPr>
      <p:grpSpPr>
        <a:xfrm>
          <a:off x="0" y="0"/>
          <a:ext cx="0" cy="0"/>
          <a:chOff x="0" y="0"/>
          <a:chExt cx="0" cy="0"/>
        </a:xfrm>
      </p:grpSpPr>
      <p:sp>
        <p:nvSpPr>
          <p:cNvPr id="124" name="Google Shape;124;gdc2c2973a8_0_563"/>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125" name="Google Shape;125;gdc2c2973a8_0_563"/>
          <p:cNvPicPr preferRelativeResize="0"/>
          <p:nvPr/>
        </p:nvPicPr>
        <p:blipFill rotWithShape="1">
          <a:blip r:embed="rId2">
            <a:alphaModFix/>
          </a:blip>
          <a:srcRect b="0" l="0" r="0" t="0"/>
          <a:stretch/>
        </p:blipFill>
        <p:spPr>
          <a:xfrm>
            <a:off x="381000" y="76200"/>
            <a:ext cx="594122" cy="685800"/>
          </a:xfrm>
          <a:prstGeom prst="rect">
            <a:avLst/>
          </a:prstGeom>
          <a:noFill/>
          <a:ln>
            <a:noFill/>
          </a:ln>
        </p:spPr>
      </p:pic>
      <p:sp>
        <p:nvSpPr>
          <p:cNvPr id="126" name="Google Shape;126;gdc2c2973a8_0_563"/>
          <p:cNvSpPr txBox="1"/>
          <p:nvPr/>
        </p:nvSpPr>
        <p:spPr>
          <a:xfrm>
            <a:off x="1264919" y="304800"/>
            <a:ext cx="6918900" cy="3693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127" name="Google Shape;127;gdc2c2973a8_0_563"/>
          <p:cNvSpPr txBox="1"/>
          <p:nvPr>
            <p:ph type="title"/>
          </p:nvPr>
        </p:nvSpPr>
        <p:spPr>
          <a:xfrm>
            <a:off x="990600" y="1371600"/>
            <a:ext cx="6858000" cy="807900"/>
          </a:xfrm>
          <a:prstGeom prst="rect">
            <a:avLst/>
          </a:prstGeom>
          <a:noFill/>
          <a:ln>
            <a:noFill/>
          </a:ln>
        </p:spPr>
        <p:txBody>
          <a:bodyPr anchorCtr="0" anchor="ctr" bIns="45700" lIns="45700" spcFirstLastPara="1" rIns="45700" wrap="square" tIns="45700">
            <a:norm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128" name="Google Shape;128;gdc2c2973a8_0_563"/>
          <p:cNvSpPr txBox="1"/>
          <p:nvPr>
            <p:ph idx="1" type="body"/>
          </p:nvPr>
        </p:nvSpPr>
        <p:spPr>
          <a:xfrm>
            <a:off x="914400" y="2362200"/>
            <a:ext cx="7315200" cy="3764100"/>
          </a:xfrm>
          <a:prstGeom prst="rect">
            <a:avLst/>
          </a:prstGeom>
          <a:solidFill>
            <a:srgbClr val="FFFFFF"/>
          </a:solidFill>
          <a:ln>
            <a:noFill/>
          </a:ln>
        </p:spPr>
        <p:txBody>
          <a:bodyPr anchorCtr="0" anchor="t" bIns="45700" lIns="45700" spcFirstLastPara="1" rIns="45700" wrap="square" tIns="45700">
            <a:normAutofit/>
          </a:bodyPr>
          <a:lstStyle>
            <a:lvl1pPr indent="-342900" lvl="0" marL="457200" rtl="0" algn="l">
              <a:lnSpc>
                <a:spcPct val="100000"/>
              </a:lnSpc>
              <a:spcBef>
                <a:spcPts val="400"/>
              </a:spcBef>
              <a:spcAft>
                <a:spcPts val="0"/>
              </a:spcAft>
              <a:buClr>
                <a:srgbClr val="000000"/>
              </a:buClr>
              <a:buSzPts val="1800"/>
              <a:buChar char="»"/>
              <a:defRPr/>
            </a:lvl1pPr>
            <a:lvl2pPr indent="-342900" lvl="1" marL="914400" rtl="0" algn="l">
              <a:lnSpc>
                <a:spcPct val="100000"/>
              </a:lnSpc>
              <a:spcBef>
                <a:spcPts val="400"/>
              </a:spcBef>
              <a:spcAft>
                <a:spcPts val="0"/>
              </a:spcAft>
              <a:buClr>
                <a:srgbClr val="000000"/>
              </a:buClr>
              <a:buSzPts val="1800"/>
              <a:buChar char="–"/>
              <a:defRPr/>
            </a:lvl2pPr>
            <a:lvl3pPr indent="-342900" lvl="2" marL="1371600" rtl="0" algn="l">
              <a:lnSpc>
                <a:spcPct val="100000"/>
              </a:lnSpc>
              <a:spcBef>
                <a:spcPts val="400"/>
              </a:spcBef>
              <a:spcAft>
                <a:spcPts val="0"/>
              </a:spcAft>
              <a:buClr>
                <a:srgbClr val="000000"/>
              </a:buClr>
              <a:buSzPts val="1800"/>
              <a:buChar char="•"/>
              <a:defRPr/>
            </a:lvl3pPr>
            <a:lvl4pPr indent="-342900" lvl="3" marL="1828800" rtl="0" algn="l">
              <a:lnSpc>
                <a:spcPct val="100000"/>
              </a:lnSpc>
              <a:spcBef>
                <a:spcPts val="400"/>
              </a:spcBef>
              <a:spcAft>
                <a:spcPts val="0"/>
              </a:spcAft>
              <a:buClr>
                <a:srgbClr val="000000"/>
              </a:buClr>
              <a:buSzPts val="1800"/>
              <a:buChar char="–"/>
              <a:defRPr/>
            </a:lvl4pPr>
            <a:lvl5pPr indent="-342900" lvl="4" marL="2286000" rtl="0" algn="l">
              <a:lnSpc>
                <a:spcPct val="100000"/>
              </a:lnSpc>
              <a:spcBef>
                <a:spcPts val="400"/>
              </a:spcBef>
              <a:spcAft>
                <a:spcPts val="0"/>
              </a:spcAft>
              <a:buClr>
                <a:srgbClr val="000000"/>
              </a:buClr>
              <a:buSzPts val="1800"/>
              <a:buChar char="»"/>
              <a:defRPr/>
            </a:lvl5pPr>
            <a:lvl6pPr indent="-342900" lvl="5" marL="2743200" rtl="0" algn="l">
              <a:lnSpc>
                <a:spcPct val="100000"/>
              </a:lnSpc>
              <a:spcBef>
                <a:spcPts val="400"/>
              </a:spcBef>
              <a:spcAft>
                <a:spcPts val="0"/>
              </a:spcAft>
              <a:buClr>
                <a:srgbClr val="000000"/>
              </a:buClr>
              <a:buSzPts val="1800"/>
              <a:buChar char="●"/>
              <a:defRPr/>
            </a:lvl6pPr>
            <a:lvl7pPr indent="-342900" lvl="6" marL="3200400" rtl="0" algn="l">
              <a:lnSpc>
                <a:spcPct val="100000"/>
              </a:lnSpc>
              <a:spcBef>
                <a:spcPts val="400"/>
              </a:spcBef>
              <a:spcAft>
                <a:spcPts val="0"/>
              </a:spcAft>
              <a:buClr>
                <a:srgbClr val="000000"/>
              </a:buClr>
              <a:buSzPts val="1800"/>
              <a:buChar char="●"/>
              <a:defRPr/>
            </a:lvl7pPr>
            <a:lvl8pPr indent="-342900" lvl="7" marL="3657600" rtl="0" algn="l">
              <a:lnSpc>
                <a:spcPct val="100000"/>
              </a:lnSpc>
              <a:spcBef>
                <a:spcPts val="400"/>
              </a:spcBef>
              <a:spcAft>
                <a:spcPts val="0"/>
              </a:spcAft>
              <a:buClr>
                <a:srgbClr val="000000"/>
              </a:buClr>
              <a:buSzPts val="1800"/>
              <a:buChar char="●"/>
              <a:defRPr/>
            </a:lvl8pPr>
            <a:lvl9pPr indent="-342900" lvl="8" marL="4114800" rtl="0" algn="l">
              <a:lnSpc>
                <a:spcPct val="100000"/>
              </a:lnSpc>
              <a:spcBef>
                <a:spcPts val="400"/>
              </a:spcBef>
              <a:spcAft>
                <a:spcPts val="0"/>
              </a:spcAft>
              <a:buClr>
                <a:srgbClr val="000000"/>
              </a:buClr>
              <a:buSzPts val="1800"/>
              <a:buChar char="●"/>
              <a:defRPr/>
            </a:lvl9pPr>
          </a:lstStyle>
          <a:p/>
        </p:txBody>
      </p:sp>
      <p:sp>
        <p:nvSpPr>
          <p:cNvPr id="129" name="Google Shape;129;gdc2c2973a8_0_563"/>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lvl1pPr indent="0" lvl="0" marL="0" rtl="0" algn="r">
              <a:lnSpc>
                <a:spcPct val="100000"/>
              </a:lnSpc>
              <a:spcBef>
                <a:spcPts val="0"/>
              </a:spcBef>
              <a:spcAft>
                <a:spcPts val="0"/>
              </a:spcAft>
              <a:buClr>
                <a:srgbClr val="000000"/>
              </a:buClr>
              <a:buSzPts val="1400"/>
              <a:buFont typeface="Arial"/>
              <a:buNone/>
              <a:defRPr/>
            </a:lvl1pPr>
            <a:lvl2pPr indent="0" lvl="1" marL="0" rtl="0" algn="r">
              <a:lnSpc>
                <a:spcPct val="100000"/>
              </a:lnSpc>
              <a:spcBef>
                <a:spcPts val="0"/>
              </a:spcBef>
              <a:spcAft>
                <a:spcPts val="0"/>
              </a:spcAft>
              <a:buClr>
                <a:srgbClr val="000000"/>
              </a:buClr>
              <a:buSzPts val="1400"/>
              <a:buFont typeface="Arial"/>
              <a:buNone/>
              <a:defRPr/>
            </a:lvl2pPr>
            <a:lvl3pPr indent="0" lvl="2" marL="0" rtl="0" algn="r">
              <a:lnSpc>
                <a:spcPct val="100000"/>
              </a:lnSpc>
              <a:spcBef>
                <a:spcPts val="0"/>
              </a:spcBef>
              <a:spcAft>
                <a:spcPts val="0"/>
              </a:spcAft>
              <a:buClr>
                <a:srgbClr val="000000"/>
              </a:buClr>
              <a:buSzPts val="1400"/>
              <a:buFont typeface="Arial"/>
              <a:buNone/>
              <a:defRPr/>
            </a:lvl3pPr>
            <a:lvl4pPr indent="0" lvl="3" marL="0" rtl="0" algn="r">
              <a:lnSpc>
                <a:spcPct val="100000"/>
              </a:lnSpc>
              <a:spcBef>
                <a:spcPts val="0"/>
              </a:spcBef>
              <a:spcAft>
                <a:spcPts val="0"/>
              </a:spcAft>
              <a:buClr>
                <a:srgbClr val="000000"/>
              </a:buClr>
              <a:buSzPts val="1400"/>
              <a:buFont typeface="Arial"/>
              <a:buNone/>
              <a:defRPr/>
            </a:lvl4pPr>
            <a:lvl5pPr indent="0" lvl="4" marL="0" rtl="0" algn="r">
              <a:lnSpc>
                <a:spcPct val="100000"/>
              </a:lnSpc>
              <a:spcBef>
                <a:spcPts val="0"/>
              </a:spcBef>
              <a:spcAft>
                <a:spcPts val="0"/>
              </a:spcAft>
              <a:buClr>
                <a:srgbClr val="000000"/>
              </a:buClr>
              <a:buSzPts val="1400"/>
              <a:buFont typeface="Arial"/>
              <a:buNone/>
              <a:defRPr/>
            </a:lvl5pPr>
            <a:lvl6pPr indent="0" lvl="5" marL="0" rtl="0" algn="r">
              <a:lnSpc>
                <a:spcPct val="100000"/>
              </a:lnSpc>
              <a:spcBef>
                <a:spcPts val="0"/>
              </a:spcBef>
              <a:spcAft>
                <a:spcPts val="0"/>
              </a:spcAft>
              <a:buClr>
                <a:srgbClr val="000000"/>
              </a:buClr>
              <a:buSzPts val="1400"/>
              <a:buFont typeface="Arial"/>
              <a:buNone/>
              <a:defRPr/>
            </a:lvl6pPr>
            <a:lvl7pPr indent="0" lvl="6" marL="0" rtl="0" algn="r">
              <a:lnSpc>
                <a:spcPct val="100000"/>
              </a:lnSpc>
              <a:spcBef>
                <a:spcPts val="0"/>
              </a:spcBef>
              <a:spcAft>
                <a:spcPts val="0"/>
              </a:spcAft>
              <a:buClr>
                <a:srgbClr val="000000"/>
              </a:buClr>
              <a:buSzPts val="1400"/>
              <a:buFont typeface="Arial"/>
              <a:buNone/>
              <a:defRPr/>
            </a:lvl7pPr>
            <a:lvl8pPr indent="0" lvl="7" marL="0" rtl="0" algn="r">
              <a:lnSpc>
                <a:spcPct val="100000"/>
              </a:lnSpc>
              <a:spcBef>
                <a:spcPts val="0"/>
              </a:spcBef>
              <a:spcAft>
                <a:spcPts val="0"/>
              </a:spcAft>
              <a:buClr>
                <a:srgbClr val="000000"/>
              </a:buClr>
              <a:buSzPts val="1400"/>
              <a:buFont typeface="Arial"/>
              <a:buNone/>
              <a:defRPr/>
            </a:lvl8pPr>
            <a:lvl9pPr indent="0" lvl="8" marL="0" rt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8">
    <p:spTree>
      <p:nvGrpSpPr>
        <p:cNvPr id="130" name="Shape 130"/>
        <p:cNvGrpSpPr/>
        <p:nvPr/>
      </p:nvGrpSpPr>
      <p:grpSpPr>
        <a:xfrm>
          <a:off x="0" y="0"/>
          <a:ext cx="0" cy="0"/>
          <a:chOff x="0" y="0"/>
          <a:chExt cx="0" cy="0"/>
        </a:xfrm>
      </p:grpSpPr>
      <p:sp>
        <p:nvSpPr>
          <p:cNvPr id="131" name="Google Shape;131;gdc2c2973a8_0_570"/>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132" name="Google Shape;132;gdc2c2973a8_0_570"/>
          <p:cNvPicPr preferRelativeResize="0"/>
          <p:nvPr/>
        </p:nvPicPr>
        <p:blipFill rotWithShape="1">
          <a:blip r:embed="rId2">
            <a:alphaModFix/>
          </a:blip>
          <a:srcRect b="0" l="0" r="0" t="0"/>
          <a:stretch/>
        </p:blipFill>
        <p:spPr>
          <a:xfrm>
            <a:off x="381000" y="76200"/>
            <a:ext cx="594122" cy="685800"/>
          </a:xfrm>
          <a:prstGeom prst="rect">
            <a:avLst/>
          </a:prstGeom>
          <a:noFill/>
          <a:ln>
            <a:noFill/>
          </a:ln>
        </p:spPr>
      </p:pic>
      <p:sp>
        <p:nvSpPr>
          <p:cNvPr id="133" name="Google Shape;133;gdc2c2973a8_0_570"/>
          <p:cNvSpPr txBox="1"/>
          <p:nvPr/>
        </p:nvSpPr>
        <p:spPr>
          <a:xfrm>
            <a:off x="1264919" y="304800"/>
            <a:ext cx="6918900" cy="3693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134" name="Google Shape;134;gdc2c2973a8_0_570"/>
          <p:cNvSpPr txBox="1"/>
          <p:nvPr>
            <p:ph type="title"/>
          </p:nvPr>
        </p:nvSpPr>
        <p:spPr>
          <a:xfrm>
            <a:off x="990600" y="1371600"/>
            <a:ext cx="6858000" cy="807900"/>
          </a:xfrm>
          <a:prstGeom prst="rect">
            <a:avLst/>
          </a:prstGeom>
          <a:noFill/>
          <a:ln>
            <a:noFill/>
          </a:ln>
        </p:spPr>
        <p:txBody>
          <a:bodyPr anchorCtr="0" anchor="ctr" bIns="45700" lIns="45700" spcFirstLastPara="1" rIns="45700" wrap="square" tIns="45700">
            <a:norm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135" name="Google Shape;135;gdc2c2973a8_0_570"/>
          <p:cNvSpPr txBox="1"/>
          <p:nvPr>
            <p:ph idx="1" type="body"/>
          </p:nvPr>
        </p:nvSpPr>
        <p:spPr>
          <a:xfrm>
            <a:off x="914400" y="2362200"/>
            <a:ext cx="7315200" cy="3764100"/>
          </a:xfrm>
          <a:prstGeom prst="rect">
            <a:avLst/>
          </a:prstGeom>
          <a:solidFill>
            <a:srgbClr val="FFFFFF"/>
          </a:solidFill>
          <a:ln>
            <a:noFill/>
          </a:ln>
        </p:spPr>
        <p:txBody>
          <a:bodyPr anchorCtr="0" anchor="t" bIns="45700" lIns="45700" spcFirstLastPara="1" rIns="45700" wrap="square" tIns="45700">
            <a:normAutofit/>
          </a:bodyPr>
          <a:lstStyle>
            <a:lvl1pPr indent="-342900" lvl="0" marL="457200" rtl="0" algn="l">
              <a:lnSpc>
                <a:spcPct val="100000"/>
              </a:lnSpc>
              <a:spcBef>
                <a:spcPts val="400"/>
              </a:spcBef>
              <a:spcAft>
                <a:spcPts val="0"/>
              </a:spcAft>
              <a:buClr>
                <a:srgbClr val="000000"/>
              </a:buClr>
              <a:buSzPts val="1800"/>
              <a:buChar char="»"/>
              <a:defRPr/>
            </a:lvl1pPr>
            <a:lvl2pPr indent="-342900" lvl="1" marL="914400" rtl="0" algn="l">
              <a:lnSpc>
                <a:spcPct val="100000"/>
              </a:lnSpc>
              <a:spcBef>
                <a:spcPts val="400"/>
              </a:spcBef>
              <a:spcAft>
                <a:spcPts val="0"/>
              </a:spcAft>
              <a:buClr>
                <a:srgbClr val="000000"/>
              </a:buClr>
              <a:buSzPts val="1800"/>
              <a:buChar char="–"/>
              <a:defRPr/>
            </a:lvl2pPr>
            <a:lvl3pPr indent="-342900" lvl="2" marL="1371600" rtl="0" algn="l">
              <a:lnSpc>
                <a:spcPct val="100000"/>
              </a:lnSpc>
              <a:spcBef>
                <a:spcPts val="400"/>
              </a:spcBef>
              <a:spcAft>
                <a:spcPts val="0"/>
              </a:spcAft>
              <a:buClr>
                <a:srgbClr val="000000"/>
              </a:buClr>
              <a:buSzPts val="1800"/>
              <a:buChar char="•"/>
              <a:defRPr/>
            </a:lvl3pPr>
            <a:lvl4pPr indent="-342900" lvl="3" marL="1828800" rtl="0" algn="l">
              <a:lnSpc>
                <a:spcPct val="100000"/>
              </a:lnSpc>
              <a:spcBef>
                <a:spcPts val="400"/>
              </a:spcBef>
              <a:spcAft>
                <a:spcPts val="0"/>
              </a:spcAft>
              <a:buClr>
                <a:srgbClr val="000000"/>
              </a:buClr>
              <a:buSzPts val="1800"/>
              <a:buChar char="–"/>
              <a:defRPr/>
            </a:lvl4pPr>
            <a:lvl5pPr indent="-342900" lvl="4" marL="2286000" rtl="0" algn="l">
              <a:lnSpc>
                <a:spcPct val="100000"/>
              </a:lnSpc>
              <a:spcBef>
                <a:spcPts val="400"/>
              </a:spcBef>
              <a:spcAft>
                <a:spcPts val="0"/>
              </a:spcAft>
              <a:buClr>
                <a:srgbClr val="000000"/>
              </a:buClr>
              <a:buSzPts val="1800"/>
              <a:buChar char="»"/>
              <a:defRPr/>
            </a:lvl5pPr>
            <a:lvl6pPr indent="-342900" lvl="5" marL="2743200" rtl="0" algn="l">
              <a:lnSpc>
                <a:spcPct val="100000"/>
              </a:lnSpc>
              <a:spcBef>
                <a:spcPts val="400"/>
              </a:spcBef>
              <a:spcAft>
                <a:spcPts val="0"/>
              </a:spcAft>
              <a:buClr>
                <a:srgbClr val="000000"/>
              </a:buClr>
              <a:buSzPts val="1800"/>
              <a:buChar char="●"/>
              <a:defRPr/>
            </a:lvl6pPr>
            <a:lvl7pPr indent="-342900" lvl="6" marL="3200400" rtl="0" algn="l">
              <a:lnSpc>
                <a:spcPct val="100000"/>
              </a:lnSpc>
              <a:spcBef>
                <a:spcPts val="400"/>
              </a:spcBef>
              <a:spcAft>
                <a:spcPts val="0"/>
              </a:spcAft>
              <a:buClr>
                <a:srgbClr val="000000"/>
              </a:buClr>
              <a:buSzPts val="1800"/>
              <a:buChar char="●"/>
              <a:defRPr/>
            </a:lvl7pPr>
            <a:lvl8pPr indent="-342900" lvl="7" marL="3657600" rtl="0" algn="l">
              <a:lnSpc>
                <a:spcPct val="100000"/>
              </a:lnSpc>
              <a:spcBef>
                <a:spcPts val="400"/>
              </a:spcBef>
              <a:spcAft>
                <a:spcPts val="0"/>
              </a:spcAft>
              <a:buClr>
                <a:srgbClr val="000000"/>
              </a:buClr>
              <a:buSzPts val="1800"/>
              <a:buChar char="●"/>
              <a:defRPr/>
            </a:lvl8pPr>
            <a:lvl9pPr indent="-342900" lvl="8" marL="4114800" rtl="0" algn="l">
              <a:lnSpc>
                <a:spcPct val="100000"/>
              </a:lnSpc>
              <a:spcBef>
                <a:spcPts val="400"/>
              </a:spcBef>
              <a:spcAft>
                <a:spcPts val="0"/>
              </a:spcAft>
              <a:buClr>
                <a:srgbClr val="000000"/>
              </a:buClr>
              <a:buSzPts val="1800"/>
              <a:buChar char="●"/>
              <a:defRPr/>
            </a:lvl9pPr>
          </a:lstStyle>
          <a:p/>
        </p:txBody>
      </p:sp>
      <p:sp>
        <p:nvSpPr>
          <p:cNvPr id="136" name="Google Shape;136;gdc2c2973a8_0_570"/>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lvl1pPr indent="0" lvl="0" marL="0" rtl="0" algn="r">
              <a:lnSpc>
                <a:spcPct val="100000"/>
              </a:lnSpc>
              <a:spcBef>
                <a:spcPts val="0"/>
              </a:spcBef>
              <a:spcAft>
                <a:spcPts val="0"/>
              </a:spcAft>
              <a:buClr>
                <a:srgbClr val="000000"/>
              </a:buClr>
              <a:buSzPts val="1400"/>
              <a:buFont typeface="Arial"/>
              <a:buNone/>
              <a:defRPr/>
            </a:lvl1pPr>
            <a:lvl2pPr indent="0" lvl="1" marL="0" rtl="0" algn="r">
              <a:lnSpc>
                <a:spcPct val="100000"/>
              </a:lnSpc>
              <a:spcBef>
                <a:spcPts val="0"/>
              </a:spcBef>
              <a:spcAft>
                <a:spcPts val="0"/>
              </a:spcAft>
              <a:buClr>
                <a:srgbClr val="000000"/>
              </a:buClr>
              <a:buSzPts val="1400"/>
              <a:buFont typeface="Arial"/>
              <a:buNone/>
              <a:defRPr/>
            </a:lvl2pPr>
            <a:lvl3pPr indent="0" lvl="2" marL="0" rtl="0" algn="r">
              <a:lnSpc>
                <a:spcPct val="100000"/>
              </a:lnSpc>
              <a:spcBef>
                <a:spcPts val="0"/>
              </a:spcBef>
              <a:spcAft>
                <a:spcPts val="0"/>
              </a:spcAft>
              <a:buClr>
                <a:srgbClr val="000000"/>
              </a:buClr>
              <a:buSzPts val="1400"/>
              <a:buFont typeface="Arial"/>
              <a:buNone/>
              <a:defRPr/>
            </a:lvl3pPr>
            <a:lvl4pPr indent="0" lvl="3" marL="0" rtl="0" algn="r">
              <a:lnSpc>
                <a:spcPct val="100000"/>
              </a:lnSpc>
              <a:spcBef>
                <a:spcPts val="0"/>
              </a:spcBef>
              <a:spcAft>
                <a:spcPts val="0"/>
              </a:spcAft>
              <a:buClr>
                <a:srgbClr val="000000"/>
              </a:buClr>
              <a:buSzPts val="1400"/>
              <a:buFont typeface="Arial"/>
              <a:buNone/>
              <a:defRPr/>
            </a:lvl4pPr>
            <a:lvl5pPr indent="0" lvl="4" marL="0" rtl="0" algn="r">
              <a:lnSpc>
                <a:spcPct val="100000"/>
              </a:lnSpc>
              <a:spcBef>
                <a:spcPts val="0"/>
              </a:spcBef>
              <a:spcAft>
                <a:spcPts val="0"/>
              </a:spcAft>
              <a:buClr>
                <a:srgbClr val="000000"/>
              </a:buClr>
              <a:buSzPts val="1400"/>
              <a:buFont typeface="Arial"/>
              <a:buNone/>
              <a:defRPr/>
            </a:lvl5pPr>
            <a:lvl6pPr indent="0" lvl="5" marL="0" rtl="0" algn="r">
              <a:lnSpc>
                <a:spcPct val="100000"/>
              </a:lnSpc>
              <a:spcBef>
                <a:spcPts val="0"/>
              </a:spcBef>
              <a:spcAft>
                <a:spcPts val="0"/>
              </a:spcAft>
              <a:buClr>
                <a:srgbClr val="000000"/>
              </a:buClr>
              <a:buSzPts val="1400"/>
              <a:buFont typeface="Arial"/>
              <a:buNone/>
              <a:defRPr/>
            </a:lvl6pPr>
            <a:lvl7pPr indent="0" lvl="6" marL="0" rtl="0" algn="r">
              <a:lnSpc>
                <a:spcPct val="100000"/>
              </a:lnSpc>
              <a:spcBef>
                <a:spcPts val="0"/>
              </a:spcBef>
              <a:spcAft>
                <a:spcPts val="0"/>
              </a:spcAft>
              <a:buClr>
                <a:srgbClr val="000000"/>
              </a:buClr>
              <a:buSzPts val="1400"/>
              <a:buFont typeface="Arial"/>
              <a:buNone/>
              <a:defRPr/>
            </a:lvl7pPr>
            <a:lvl8pPr indent="0" lvl="7" marL="0" rtl="0" algn="r">
              <a:lnSpc>
                <a:spcPct val="100000"/>
              </a:lnSpc>
              <a:spcBef>
                <a:spcPts val="0"/>
              </a:spcBef>
              <a:spcAft>
                <a:spcPts val="0"/>
              </a:spcAft>
              <a:buClr>
                <a:srgbClr val="000000"/>
              </a:buClr>
              <a:buSzPts val="1400"/>
              <a:buFont typeface="Arial"/>
              <a:buNone/>
              <a:defRPr/>
            </a:lvl8pPr>
            <a:lvl9pPr indent="0" lvl="8" marL="0" rt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p:spTree>
      <p:nvGrpSpPr>
        <p:cNvPr id="15" name="Shape 15"/>
        <p:cNvGrpSpPr/>
        <p:nvPr/>
      </p:nvGrpSpPr>
      <p:grpSpPr>
        <a:xfrm>
          <a:off x="0" y="0"/>
          <a:ext cx="0" cy="0"/>
          <a:chOff x="0" y="0"/>
          <a:chExt cx="0" cy="0"/>
        </a:xfrm>
      </p:grpSpPr>
      <p:sp>
        <p:nvSpPr>
          <p:cNvPr id="16" name="Google Shape;16;p14"/>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17" name="Google Shape;17;p14"/>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18" name="Google Shape;18;p14"/>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19" name="Google Shape;19;p14"/>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0" name="Google Shape;20;p14"/>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21" name="Google Shape;21;p14"/>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2">
    <p:spTree>
      <p:nvGrpSpPr>
        <p:cNvPr id="22" name="Shape 22"/>
        <p:cNvGrpSpPr/>
        <p:nvPr/>
      </p:nvGrpSpPr>
      <p:grpSpPr>
        <a:xfrm>
          <a:off x="0" y="0"/>
          <a:ext cx="0" cy="0"/>
          <a:chOff x="0" y="0"/>
          <a:chExt cx="0" cy="0"/>
        </a:xfrm>
      </p:grpSpPr>
      <p:sp>
        <p:nvSpPr>
          <p:cNvPr id="23" name="Google Shape;23;p15"/>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24" name="Google Shape;24;p15"/>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25" name="Google Shape;25;p15"/>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26" name="Google Shape;26;p15"/>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7" name="Google Shape;27;p15"/>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28" name="Google Shape;28;p15"/>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3">
    <p:spTree>
      <p:nvGrpSpPr>
        <p:cNvPr id="29" name="Shape 29"/>
        <p:cNvGrpSpPr/>
        <p:nvPr/>
      </p:nvGrpSpPr>
      <p:grpSpPr>
        <a:xfrm>
          <a:off x="0" y="0"/>
          <a:ext cx="0" cy="0"/>
          <a:chOff x="0" y="0"/>
          <a:chExt cx="0" cy="0"/>
        </a:xfrm>
      </p:grpSpPr>
      <p:sp>
        <p:nvSpPr>
          <p:cNvPr id="30" name="Google Shape;30;p16"/>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31" name="Google Shape;31;p16"/>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32" name="Google Shape;32;p16"/>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33" name="Google Shape;33;p16"/>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4" name="Google Shape;34;p16"/>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35" name="Google Shape;35;p16"/>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4">
    <p:spTree>
      <p:nvGrpSpPr>
        <p:cNvPr id="36" name="Shape 36"/>
        <p:cNvGrpSpPr/>
        <p:nvPr/>
      </p:nvGrpSpPr>
      <p:grpSpPr>
        <a:xfrm>
          <a:off x="0" y="0"/>
          <a:ext cx="0" cy="0"/>
          <a:chOff x="0" y="0"/>
          <a:chExt cx="0" cy="0"/>
        </a:xfrm>
      </p:grpSpPr>
      <p:sp>
        <p:nvSpPr>
          <p:cNvPr id="37" name="Google Shape;37;p17"/>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38" name="Google Shape;38;p17"/>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39" name="Google Shape;39;p17"/>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40" name="Google Shape;40;p17"/>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1" name="Google Shape;41;p17"/>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42" name="Google Shape;42;p17"/>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5">
    <p:spTree>
      <p:nvGrpSpPr>
        <p:cNvPr id="43" name="Shape 43"/>
        <p:cNvGrpSpPr/>
        <p:nvPr/>
      </p:nvGrpSpPr>
      <p:grpSpPr>
        <a:xfrm>
          <a:off x="0" y="0"/>
          <a:ext cx="0" cy="0"/>
          <a:chOff x="0" y="0"/>
          <a:chExt cx="0" cy="0"/>
        </a:xfrm>
      </p:grpSpPr>
      <p:sp>
        <p:nvSpPr>
          <p:cNvPr id="44" name="Google Shape;44;p18"/>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45" name="Google Shape;45;p18"/>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46" name="Google Shape;46;p18"/>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47" name="Google Shape;47;p18"/>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8" name="Google Shape;48;p18"/>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49" name="Google Shape;49;p18"/>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6">
    <p:spTree>
      <p:nvGrpSpPr>
        <p:cNvPr id="50" name="Shape 50"/>
        <p:cNvGrpSpPr/>
        <p:nvPr/>
      </p:nvGrpSpPr>
      <p:grpSpPr>
        <a:xfrm>
          <a:off x="0" y="0"/>
          <a:ext cx="0" cy="0"/>
          <a:chOff x="0" y="0"/>
          <a:chExt cx="0" cy="0"/>
        </a:xfrm>
      </p:grpSpPr>
      <p:sp>
        <p:nvSpPr>
          <p:cNvPr id="51" name="Google Shape;51;p19"/>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52" name="Google Shape;52;p19"/>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53" name="Google Shape;53;p19"/>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54" name="Google Shape;54;p19"/>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5" name="Google Shape;55;p19"/>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56" name="Google Shape;56;p19"/>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7">
    <p:spTree>
      <p:nvGrpSpPr>
        <p:cNvPr id="57" name="Shape 57"/>
        <p:cNvGrpSpPr/>
        <p:nvPr/>
      </p:nvGrpSpPr>
      <p:grpSpPr>
        <a:xfrm>
          <a:off x="0" y="0"/>
          <a:ext cx="0" cy="0"/>
          <a:chOff x="0" y="0"/>
          <a:chExt cx="0" cy="0"/>
        </a:xfrm>
      </p:grpSpPr>
      <p:sp>
        <p:nvSpPr>
          <p:cNvPr id="58" name="Google Shape;58;p20"/>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59" name="Google Shape;59;p20"/>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60" name="Google Shape;60;p20"/>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61" name="Google Shape;61;p20"/>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2" name="Google Shape;62;p20"/>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63" name="Google Shape;63;p20"/>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8">
    <p:spTree>
      <p:nvGrpSpPr>
        <p:cNvPr id="64" name="Shape 64"/>
        <p:cNvGrpSpPr/>
        <p:nvPr/>
      </p:nvGrpSpPr>
      <p:grpSpPr>
        <a:xfrm>
          <a:off x="0" y="0"/>
          <a:ext cx="0" cy="0"/>
          <a:chOff x="0" y="0"/>
          <a:chExt cx="0" cy="0"/>
        </a:xfrm>
      </p:grpSpPr>
      <p:sp>
        <p:nvSpPr>
          <p:cNvPr id="65" name="Google Shape;65;p21"/>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66" name="Google Shape;66;p21"/>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67" name="Google Shape;67;p21"/>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sp>
        <p:nvSpPr>
          <p:cNvPr id="68" name="Google Shape;68;p21"/>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9" name="Google Shape;69;p21"/>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70" name="Google Shape;70;p21"/>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vl1pPr>
            <a:lvl2pPr indent="0" lvl="1" marL="0" algn="r">
              <a:lnSpc>
                <a:spcPct val="100000"/>
              </a:lnSpc>
              <a:spcBef>
                <a:spcPts val="0"/>
              </a:spcBef>
              <a:spcAft>
                <a:spcPts val="0"/>
              </a:spcAft>
              <a:buClr>
                <a:srgbClr val="000000"/>
              </a:buClr>
              <a:buSzPts val="1400"/>
              <a:buFont typeface="Arial"/>
              <a:buNone/>
              <a:defRPr/>
            </a:lvl2pPr>
            <a:lvl3pPr indent="0" lvl="2" marL="0" algn="r">
              <a:lnSpc>
                <a:spcPct val="100000"/>
              </a:lnSpc>
              <a:spcBef>
                <a:spcPts val="0"/>
              </a:spcBef>
              <a:spcAft>
                <a:spcPts val="0"/>
              </a:spcAft>
              <a:buClr>
                <a:srgbClr val="000000"/>
              </a:buClr>
              <a:buSzPts val="1400"/>
              <a:buFont typeface="Arial"/>
              <a:buNone/>
              <a:defRPr/>
            </a:lvl3pPr>
            <a:lvl4pPr indent="0" lvl="3" marL="0" algn="r">
              <a:lnSpc>
                <a:spcPct val="100000"/>
              </a:lnSpc>
              <a:spcBef>
                <a:spcPts val="0"/>
              </a:spcBef>
              <a:spcAft>
                <a:spcPts val="0"/>
              </a:spcAft>
              <a:buClr>
                <a:srgbClr val="000000"/>
              </a:buClr>
              <a:buSzPts val="1400"/>
              <a:buFont typeface="Arial"/>
              <a:buNone/>
              <a:defRPr/>
            </a:lvl4pPr>
            <a:lvl5pPr indent="0" lvl="4" marL="0" algn="r">
              <a:lnSpc>
                <a:spcPct val="100000"/>
              </a:lnSpc>
              <a:spcBef>
                <a:spcPts val="0"/>
              </a:spcBef>
              <a:spcAft>
                <a:spcPts val="0"/>
              </a:spcAft>
              <a:buClr>
                <a:srgbClr val="000000"/>
              </a:buClr>
              <a:buSzPts val="1400"/>
              <a:buFont typeface="Arial"/>
              <a:buNone/>
              <a:defRPr/>
            </a:lvl5pPr>
            <a:lvl6pPr indent="0" lvl="5" marL="0" algn="r">
              <a:lnSpc>
                <a:spcPct val="100000"/>
              </a:lnSpc>
              <a:spcBef>
                <a:spcPts val="0"/>
              </a:spcBef>
              <a:spcAft>
                <a:spcPts val="0"/>
              </a:spcAft>
              <a:buClr>
                <a:srgbClr val="000000"/>
              </a:buClr>
              <a:buSzPts val="1400"/>
              <a:buFont typeface="Arial"/>
              <a:buNone/>
              <a:defRPr/>
            </a:lvl6pPr>
            <a:lvl7pPr indent="0" lvl="6" marL="0" algn="r">
              <a:lnSpc>
                <a:spcPct val="100000"/>
              </a:lnSpc>
              <a:spcBef>
                <a:spcPts val="0"/>
              </a:spcBef>
              <a:spcAft>
                <a:spcPts val="0"/>
              </a:spcAft>
              <a:buClr>
                <a:srgbClr val="000000"/>
              </a:buClr>
              <a:buSzPts val="1400"/>
              <a:buFont typeface="Arial"/>
              <a:buNone/>
              <a:defRPr/>
            </a:lvl7pPr>
            <a:lvl8pPr indent="0" lvl="7" marL="0" algn="r">
              <a:lnSpc>
                <a:spcPct val="100000"/>
              </a:lnSpc>
              <a:spcBef>
                <a:spcPts val="0"/>
              </a:spcBef>
              <a:spcAft>
                <a:spcPts val="0"/>
              </a:spcAft>
              <a:buClr>
                <a:srgbClr val="000000"/>
              </a:buClr>
              <a:buSzPts val="1400"/>
              <a:buFont typeface="Arial"/>
              <a:buNone/>
              <a:defRPr/>
            </a:lvl8pPr>
            <a:lvl9pPr indent="0" lvl="8" marL="0" algn="r">
              <a:lnSpc>
                <a:spcPct val="100000"/>
              </a:lnSpc>
              <a:spcBef>
                <a:spcPts val="0"/>
              </a:spcBef>
              <a:spcAft>
                <a:spcPts val="0"/>
              </a:spcAft>
              <a:buClr>
                <a:srgbClr val="000000"/>
              </a:buClr>
              <a:buSzPts val="1400"/>
              <a:buFont typeface="Arial"/>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3.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11" Type="http://schemas.openxmlformats.org/officeDocument/2006/relationships/theme" Target="../theme/theme1.xml"/><Relationship Id="rId10" Type="http://schemas.openxmlformats.org/officeDocument/2006/relationships/slideLayout" Target="../slideLayouts/slideLayout18.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2"/>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 name="Google Shape;7;p12"/>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pic>
        <p:nvPicPr>
          <p:cNvPr descr="image.png" id="8" name="Google Shape;8;p12"/>
          <p:cNvPicPr preferRelativeResize="0"/>
          <p:nvPr/>
        </p:nvPicPr>
        <p:blipFill rotWithShape="1">
          <a:blip r:embed="rId1">
            <a:alphaModFix/>
          </a:blip>
          <a:srcRect b="0" l="0" r="0" t="0"/>
          <a:stretch/>
        </p:blipFill>
        <p:spPr>
          <a:xfrm>
            <a:off x="0" y="38100"/>
            <a:ext cx="1104900" cy="1104900"/>
          </a:xfrm>
          <a:prstGeom prst="rect">
            <a:avLst/>
          </a:prstGeom>
          <a:noFill/>
          <a:ln>
            <a:noFill/>
          </a:ln>
        </p:spPr>
      </p:pic>
      <p:sp>
        <p:nvSpPr>
          <p:cNvPr id="9" name="Google Shape;9;p12"/>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10" name="Google Shape;10;p12"/>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457200" y="1600200"/>
            <a:ext cx="8229600" cy="4525963"/>
          </a:xfrm>
          <a:prstGeom prst="rect">
            <a:avLst/>
          </a:prstGeom>
          <a:solidFill>
            <a:srgbClr val="FFFFFF"/>
          </a:solidFill>
          <a:ln>
            <a:noFill/>
          </a:ln>
        </p:spPr>
        <p:txBody>
          <a:bodyPr anchorCtr="0" anchor="t" bIns="45700" lIns="45700" spcFirstLastPara="1" rIns="45700" wrap="square" tIns="45700">
            <a:noAutofit/>
          </a:bodyPr>
          <a:lstStyle>
            <a:lvl1pPr indent="-355600" lvl="0" marL="457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1pPr>
            <a:lvl2pPr indent="-355600" lvl="1" marL="914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2pPr>
            <a:lvl3pPr indent="-355600" lvl="2" marL="1371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3pPr>
            <a:lvl4pPr indent="-355600" lvl="3" marL="1828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355600" lvl="5" marL="2743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indent="-355600" lvl="6" marL="3200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indent="-355600" lvl="7" marL="3657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indent="-355600" lvl="8" marL="4114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gdc2c2973a8_0_511"/>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3" name="Google Shape;73;gdc2c2973a8_0_511"/>
          <p:cNvSpPr txBox="1"/>
          <p:nvPr/>
        </p:nvSpPr>
        <p:spPr>
          <a:xfrm>
            <a:off x="1264919" y="304800"/>
            <a:ext cx="6918900" cy="3693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none" cap="none" strike="noStrike">
                <a:solidFill>
                  <a:srgbClr val="000000"/>
                </a:solidFill>
                <a:latin typeface="Arial"/>
                <a:ea typeface="Arial"/>
                <a:cs typeface="Arial"/>
                <a:sym typeface="Arial"/>
              </a:rPr>
              <a:t>                       </a:t>
            </a:r>
            <a:endParaRPr/>
          </a:p>
        </p:txBody>
      </p:sp>
      <p:pic>
        <p:nvPicPr>
          <p:cNvPr descr="image.png" id="74" name="Google Shape;74;gdc2c2973a8_0_511"/>
          <p:cNvPicPr preferRelativeResize="0"/>
          <p:nvPr/>
        </p:nvPicPr>
        <p:blipFill rotWithShape="1">
          <a:blip r:embed="rId1">
            <a:alphaModFix/>
          </a:blip>
          <a:srcRect b="0" l="0" r="0" t="0"/>
          <a:stretch/>
        </p:blipFill>
        <p:spPr>
          <a:xfrm>
            <a:off x="0" y="38100"/>
            <a:ext cx="828675" cy="828675"/>
          </a:xfrm>
          <a:prstGeom prst="rect">
            <a:avLst/>
          </a:prstGeom>
          <a:noFill/>
          <a:ln>
            <a:noFill/>
          </a:ln>
        </p:spPr>
      </p:pic>
      <p:sp>
        <p:nvSpPr>
          <p:cNvPr id="75" name="Google Shape;75;gdc2c2973a8_0_511"/>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76" name="Google Shape;76;gdc2c2973a8_0_511"/>
          <p:cNvSpPr txBox="1"/>
          <p:nvPr>
            <p:ph type="title"/>
          </p:nvPr>
        </p:nvSpPr>
        <p:spPr>
          <a:xfrm>
            <a:off x="457200" y="92074"/>
            <a:ext cx="8229600" cy="1508100"/>
          </a:xfrm>
          <a:prstGeom prst="rect">
            <a:avLst/>
          </a:prstGeom>
          <a:noFill/>
          <a:ln>
            <a:noFill/>
          </a:ln>
        </p:spPr>
        <p:txBody>
          <a:bodyPr anchorCtr="0" anchor="ctr" bIns="45700" lIns="45700" spcFirstLastPara="1" rIns="45700" wrap="square" tIns="45700">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77" name="Google Shape;77;gdc2c2973a8_0_511"/>
          <p:cNvSpPr txBox="1"/>
          <p:nvPr>
            <p:ph idx="1" type="body"/>
          </p:nvPr>
        </p:nvSpPr>
        <p:spPr>
          <a:xfrm>
            <a:off x="457200" y="1600200"/>
            <a:ext cx="8229600" cy="4526100"/>
          </a:xfrm>
          <a:prstGeom prst="rect">
            <a:avLst/>
          </a:prstGeom>
          <a:solidFill>
            <a:srgbClr val="FFFFFF"/>
          </a:solidFill>
          <a:ln>
            <a:noFill/>
          </a:ln>
        </p:spPr>
        <p:txBody>
          <a:bodyPr anchorCtr="0" anchor="t" bIns="45700" lIns="45700" spcFirstLastPara="1" rIns="45700" wrap="square" tIns="45700">
            <a:noAutofit/>
          </a:bodyPr>
          <a:lstStyle>
            <a:lvl1pPr indent="-355600" lvl="0" marL="457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1pPr>
            <a:lvl2pPr indent="-355600" lvl="1" marL="914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2pPr>
            <a:lvl3pPr indent="-355600" lvl="2" marL="1371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3pPr>
            <a:lvl4pPr indent="-355600" lvl="3" marL="1828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355600" lvl="5" marL="2743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indent="-355600" lvl="6" marL="3200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indent="-355600" lvl="7" marL="3657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indent="-355600" lvl="8" marL="4114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1.jpg"/><Relationship Id="rId4" Type="http://schemas.openxmlformats.org/officeDocument/2006/relationships/image" Target="../media/image2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9.jpg"/><Relationship Id="rId4" Type="http://schemas.openxmlformats.org/officeDocument/2006/relationships/image" Target="../media/image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nvSpPr>
        <p:spPr>
          <a:xfrm>
            <a:off x="782100" y="1419375"/>
            <a:ext cx="7696200" cy="685800"/>
          </a:xfrm>
          <a:prstGeom prst="rect">
            <a:avLst/>
          </a:prstGeom>
          <a:noFill/>
          <a:ln>
            <a:noFill/>
          </a:ln>
        </p:spPr>
        <p:txBody>
          <a:bodyPr anchorCtr="0" anchor="ctr" bIns="45700" lIns="45700" spcFirstLastPara="1" rIns="45700" wrap="square" tIns="45700">
            <a:noAutofit/>
          </a:bodyPr>
          <a:lstStyle/>
          <a:p>
            <a:pPr indent="0" lvl="0" marL="0" rtl="0" algn="ctr">
              <a:spcBef>
                <a:spcPts val="0"/>
              </a:spcBef>
              <a:spcAft>
                <a:spcPts val="0"/>
              </a:spcAft>
              <a:buNone/>
            </a:pPr>
            <a:r>
              <a:rPr b="1" lang="en-IN" sz="2500">
                <a:solidFill>
                  <a:srgbClr val="7030A0"/>
                </a:solidFill>
              </a:rPr>
              <a:t> </a:t>
            </a:r>
            <a:r>
              <a:rPr b="1" lang="en-IN" sz="2500" u="sng">
                <a:solidFill>
                  <a:srgbClr val="7030A0"/>
                </a:solidFill>
              </a:rPr>
              <a:t>Image Outpainting using Deep Generative Models</a:t>
            </a:r>
            <a:br>
              <a:rPr b="1" lang="en-IN" sz="2500" u="sng">
                <a:solidFill>
                  <a:srgbClr val="7030A0"/>
                </a:solidFill>
              </a:rPr>
            </a:br>
            <a:endParaRPr b="1" sz="2500" u="sng">
              <a:solidFill>
                <a:srgbClr val="7030A0"/>
              </a:solidFill>
            </a:endParaRPr>
          </a:p>
        </p:txBody>
      </p:sp>
      <p:graphicFrame>
        <p:nvGraphicFramePr>
          <p:cNvPr id="142" name="Google Shape;142;p1"/>
          <p:cNvGraphicFramePr/>
          <p:nvPr/>
        </p:nvGraphicFramePr>
        <p:xfrm>
          <a:off x="469525" y="2488005"/>
          <a:ext cx="3000000" cy="3000000"/>
        </p:xfrm>
        <a:graphic>
          <a:graphicData uri="http://schemas.openxmlformats.org/drawingml/2006/table">
            <a:tbl>
              <a:tblPr>
                <a:noFill/>
                <a:tableStyleId>{B174BBA3-53FB-4071-950B-3D8F7A0D2F06}</a:tableStyleId>
              </a:tblPr>
              <a:tblGrid>
                <a:gridCol w="791200"/>
                <a:gridCol w="2326350"/>
                <a:gridCol w="3856650"/>
                <a:gridCol w="1230750"/>
              </a:tblGrid>
              <a:tr h="496725">
                <a:tc>
                  <a:txBody>
                    <a:bodyPr/>
                    <a:lstStyle/>
                    <a:p>
                      <a:pPr indent="0" lvl="0" marL="0" marR="0" rtl="0" algn="ctr">
                        <a:lnSpc>
                          <a:spcPct val="100000"/>
                        </a:lnSpc>
                        <a:spcBef>
                          <a:spcPts val="0"/>
                        </a:spcBef>
                        <a:spcAft>
                          <a:spcPts val="0"/>
                        </a:spcAft>
                        <a:buClr>
                          <a:srgbClr val="000000"/>
                        </a:buClr>
                        <a:buSzPts val="1200"/>
                        <a:buFont typeface="Times New Roman"/>
                        <a:buNone/>
                      </a:pPr>
                      <a:r>
                        <a:rPr b="1" lang="en-IN" sz="1200" u="none" cap="none" strike="noStrike">
                          <a:latin typeface="Times New Roman"/>
                          <a:ea typeface="Times New Roman"/>
                          <a:cs typeface="Times New Roman"/>
                          <a:sym typeface="Times New Roman"/>
                        </a:rPr>
                        <a:t>S.No</a:t>
                      </a:r>
                      <a:endParaRPr sz="1100"/>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1" lang="en-IN" sz="1200" u="none" cap="none" strike="noStrike">
                          <a:latin typeface="Times New Roman"/>
                          <a:ea typeface="Times New Roman"/>
                          <a:cs typeface="Times New Roman"/>
                          <a:sym typeface="Times New Roman"/>
                        </a:rPr>
                        <a:t>Reg.No</a:t>
                      </a:r>
                      <a:endParaRPr sz="1100"/>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1" lang="en-IN" sz="1200" u="none" cap="none" strike="noStrike">
                          <a:latin typeface="Times New Roman"/>
                          <a:ea typeface="Times New Roman"/>
                          <a:cs typeface="Times New Roman"/>
                          <a:sym typeface="Times New Roman"/>
                        </a:rPr>
                        <a:t>Name of the Student</a:t>
                      </a:r>
                      <a:endParaRPr sz="1100"/>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Times New Roman"/>
                        <a:buNone/>
                      </a:pPr>
                      <a:r>
                        <a:rPr b="1" lang="en-IN" sz="1200" u="none" cap="none" strike="noStrike">
                          <a:latin typeface="Times New Roman"/>
                          <a:ea typeface="Times New Roman"/>
                          <a:cs typeface="Times New Roman"/>
                          <a:sym typeface="Times New Roman"/>
                        </a:rPr>
                        <a:t>Section</a:t>
                      </a:r>
                      <a:endParaRPr sz="1100"/>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3850">
                <a:tc>
                  <a:txBody>
                    <a:bodyPr/>
                    <a:lstStyle/>
                    <a:p>
                      <a:pPr indent="0" lvl="0" marL="0" marR="0" rtl="0" algn="ctr">
                        <a:lnSpc>
                          <a:spcPct val="100000"/>
                        </a:lnSpc>
                        <a:spcBef>
                          <a:spcPts val="0"/>
                        </a:spcBef>
                        <a:spcAft>
                          <a:spcPts val="0"/>
                        </a:spcAft>
                        <a:buClr>
                          <a:srgbClr val="000000"/>
                        </a:buClr>
                        <a:buSzPts val="1100"/>
                        <a:buFont typeface="Times New Roman"/>
                        <a:buNone/>
                      </a:pPr>
                      <a:r>
                        <a:rPr lang="en-IN" sz="1100" u="none" cap="none" strike="noStrike">
                          <a:latin typeface="Times New Roman"/>
                          <a:ea typeface="Times New Roman"/>
                          <a:cs typeface="Times New Roman"/>
                          <a:sym typeface="Times New Roman"/>
                        </a:rPr>
                        <a:t>1</a:t>
                      </a:r>
                      <a:endParaRPr sz="1100"/>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lang="en-IN" sz="1100" u="none" cap="none" strike="noStrike">
                          <a:latin typeface="Times New Roman"/>
                          <a:ea typeface="Times New Roman"/>
                          <a:cs typeface="Times New Roman"/>
                          <a:sym typeface="Times New Roman"/>
                        </a:rPr>
                        <a:t>CB.EN.U4CSE1</a:t>
                      </a:r>
                      <a:r>
                        <a:rPr lang="en-IN" sz="1100">
                          <a:latin typeface="Times New Roman"/>
                          <a:ea typeface="Times New Roman"/>
                          <a:cs typeface="Times New Roman"/>
                          <a:sym typeface="Times New Roman"/>
                        </a:rPr>
                        <a:t>7050</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lang="en-IN" sz="1100">
                          <a:latin typeface="Times New Roman"/>
                          <a:ea typeface="Times New Roman"/>
                          <a:cs typeface="Times New Roman"/>
                          <a:sym typeface="Times New Roman"/>
                        </a:rPr>
                        <a:t>Y. SAI AKHIL </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Times New Roman"/>
                        <a:buNone/>
                      </a:pPr>
                      <a:r>
                        <a:rPr lang="en-IN" sz="1100" u="none" cap="none" strike="noStrike">
                          <a:latin typeface="Times New Roman"/>
                          <a:ea typeface="Times New Roman"/>
                          <a:cs typeface="Times New Roman"/>
                          <a:sym typeface="Times New Roman"/>
                        </a:rPr>
                        <a:t>CSE </a:t>
                      </a:r>
                      <a:r>
                        <a:rPr lang="en-IN" sz="1100">
                          <a:latin typeface="Times New Roman"/>
                          <a:ea typeface="Times New Roman"/>
                          <a:cs typeface="Times New Roman"/>
                          <a:sym typeface="Times New Roman"/>
                        </a:rPr>
                        <a:t>A</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3850">
                <a:tc>
                  <a:txBody>
                    <a:bodyPr/>
                    <a:lstStyle/>
                    <a:p>
                      <a:pPr indent="0" lvl="0" marL="0" marR="0" rtl="0" algn="ctr">
                        <a:lnSpc>
                          <a:spcPct val="100000"/>
                        </a:lnSpc>
                        <a:spcBef>
                          <a:spcPts val="0"/>
                        </a:spcBef>
                        <a:spcAft>
                          <a:spcPts val="0"/>
                        </a:spcAft>
                        <a:buClr>
                          <a:srgbClr val="000000"/>
                        </a:buClr>
                        <a:buSzPts val="1100"/>
                        <a:buFont typeface="Arial"/>
                        <a:buNone/>
                      </a:pPr>
                      <a:r>
                        <a:rPr lang="en-IN" sz="1100">
                          <a:latin typeface="Times New Roman"/>
                          <a:ea typeface="Times New Roman"/>
                          <a:cs typeface="Times New Roman"/>
                          <a:sym typeface="Times New Roman"/>
                        </a:rPr>
                        <a:t>2</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a:latin typeface="Times New Roman"/>
                          <a:ea typeface="Times New Roman"/>
                          <a:cs typeface="Times New Roman"/>
                          <a:sym typeface="Times New Roman"/>
                        </a:rPr>
                        <a:t>CB.EN.U4CSE17424</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a:latin typeface="Times New Roman"/>
                          <a:ea typeface="Times New Roman"/>
                          <a:cs typeface="Times New Roman"/>
                          <a:sym typeface="Times New Roman"/>
                        </a:rPr>
                        <a:t>ILAM. PRATHYUSHA</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a:latin typeface="Times New Roman"/>
                          <a:ea typeface="Times New Roman"/>
                          <a:cs typeface="Times New Roman"/>
                          <a:sym typeface="Times New Roman"/>
                        </a:rPr>
                        <a:t>CSE E</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3850">
                <a:tc>
                  <a:txBody>
                    <a:bodyPr/>
                    <a:lstStyle/>
                    <a:p>
                      <a:pPr indent="0" lvl="0" marL="0" marR="0" rtl="0" algn="ctr">
                        <a:lnSpc>
                          <a:spcPct val="100000"/>
                        </a:lnSpc>
                        <a:spcBef>
                          <a:spcPts val="0"/>
                        </a:spcBef>
                        <a:spcAft>
                          <a:spcPts val="0"/>
                        </a:spcAft>
                        <a:buClr>
                          <a:srgbClr val="000000"/>
                        </a:buClr>
                        <a:buSzPts val="1100"/>
                        <a:buFont typeface="Arial"/>
                        <a:buNone/>
                      </a:pPr>
                      <a:r>
                        <a:rPr lang="en-IN" sz="1100">
                          <a:latin typeface="Times New Roman"/>
                          <a:ea typeface="Times New Roman"/>
                          <a:cs typeface="Times New Roman"/>
                          <a:sym typeface="Times New Roman"/>
                        </a:rPr>
                        <a:t>3</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a:latin typeface="Times New Roman"/>
                          <a:ea typeface="Times New Roman"/>
                          <a:cs typeface="Times New Roman"/>
                          <a:sym typeface="Times New Roman"/>
                        </a:rPr>
                        <a:t>CB.EN.U4CSE17465</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a:latin typeface="Times New Roman"/>
                          <a:ea typeface="Times New Roman"/>
                          <a:cs typeface="Times New Roman"/>
                          <a:sym typeface="Times New Roman"/>
                        </a:rPr>
                        <a:t>T. P. V KRISHNA TEJA</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IN" sz="1100">
                          <a:latin typeface="Times New Roman"/>
                          <a:ea typeface="Times New Roman"/>
                          <a:cs typeface="Times New Roman"/>
                          <a:sym typeface="Times New Roman"/>
                        </a:rPr>
                        <a:t>CSE E</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3850">
                <a:tc>
                  <a:txBody>
                    <a:bodyPr/>
                    <a:lstStyle/>
                    <a:p>
                      <a:pPr indent="0" lvl="0" marL="0" marR="0" rtl="0" algn="ctr">
                        <a:lnSpc>
                          <a:spcPct val="100000"/>
                        </a:lnSpc>
                        <a:spcBef>
                          <a:spcPts val="0"/>
                        </a:spcBef>
                        <a:spcAft>
                          <a:spcPts val="0"/>
                        </a:spcAft>
                        <a:buNone/>
                      </a:pPr>
                      <a:r>
                        <a:rPr lang="en-IN" sz="1100">
                          <a:latin typeface="Times New Roman"/>
                          <a:ea typeface="Times New Roman"/>
                          <a:cs typeface="Times New Roman"/>
                          <a:sym typeface="Times New Roman"/>
                        </a:rPr>
                        <a:t>3</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100">
                          <a:latin typeface="Times New Roman"/>
                          <a:ea typeface="Times New Roman"/>
                          <a:cs typeface="Times New Roman"/>
                          <a:sym typeface="Times New Roman"/>
                        </a:rPr>
                        <a:t>CB.EN.U4CSE17628</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100">
                          <a:latin typeface="Times New Roman"/>
                          <a:ea typeface="Times New Roman"/>
                          <a:cs typeface="Times New Roman"/>
                          <a:sym typeface="Times New Roman"/>
                        </a:rPr>
                        <a:t>K.AJAY KUMAR REDDY</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IN" sz="1100">
                          <a:latin typeface="Times New Roman"/>
                          <a:ea typeface="Times New Roman"/>
                          <a:cs typeface="Times New Roman"/>
                          <a:sym typeface="Times New Roman"/>
                        </a:rPr>
                        <a:t>CSE F</a:t>
                      </a:r>
                      <a:endParaRPr sz="1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43" name="Google Shape;143;p1"/>
          <p:cNvSpPr txBox="1"/>
          <p:nvPr/>
        </p:nvSpPr>
        <p:spPr>
          <a:xfrm>
            <a:off x="676800" y="2040675"/>
            <a:ext cx="7906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1700"/>
              <a:t>Team Members									Panel Number:7</a:t>
            </a:r>
            <a:endParaRPr b="1" sz="1700"/>
          </a:p>
        </p:txBody>
      </p:sp>
      <p:sp>
        <p:nvSpPr>
          <p:cNvPr id="144" name="Google Shape;144;p1"/>
          <p:cNvSpPr txBox="1"/>
          <p:nvPr/>
        </p:nvSpPr>
        <p:spPr>
          <a:xfrm>
            <a:off x="782100" y="4676600"/>
            <a:ext cx="6933300" cy="1302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rgbClr val="000000"/>
              </a:buClr>
              <a:buSzPts val="1100"/>
              <a:buFont typeface="Arial"/>
              <a:buNone/>
            </a:pPr>
            <a:r>
              <a:rPr b="1" lang="en-IN" sz="1700">
                <a:solidFill>
                  <a:srgbClr val="000000"/>
                </a:solidFill>
              </a:rPr>
              <a:t>Project Advisor:  </a:t>
            </a:r>
            <a:r>
              <a:rPr lang="en-IN" sz="1700">
                <a:solidFill>
                  <a:srgbClr val="000000"/>
                </a:solidFill>
              </a:rPr>
              <a:t>Dr. K. Raghesh Krishnan - Assistant Professor (Sr), Department of Computer Science and Engineering, Amrita School of Engineering, Coimbatore</a:t>
            </a:r>
            <a:endParaRPr sz="1700">
              <a:solidFill>
                <a:srgbClr val="000000"/>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dc8ccc1506_0_15"/>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IN">
                <a:solidFill>
                  <a:srgbClr val="FF0000"/>
                </a:solidFill>
              </a:rPr>
              <a:t>Dense Block</a:t>
            </a:r>
            <a:endParaRPr>
              <a:solidFill>
                <a:srgbClr val="FF0000"/>
              </a:solidFill>
            </a:endParaRPr>
          </a:p>
        </p:txBody>
      </p:sp>
      <p:pic>
        <p:nvPicPr>
          <p:cNvPr id="202" name="Google Shape;202;gdc8ccc1506_0_15"/>
          <p:cNvPicPr preferRelativeResize="0"/>
          <p:nvPr/>
        </p:nvPicPr>
        <p:blipFill>
          <a:blip r:embed="rId3">
            <a:alphaModFix/>
          </a:blip>
          <a:stretch>
            <a:fillRect/>
          </a:stretch>
        </p:blipFill>
        <p:spPr>
          <a:xfrm>
            <a:off x="457200" y="1342300"/>
            <a:ext cx="4890875" cy="4173400"/>
          </a:xfrm>
          <a:prstGeom prst="rect">
            <a:avLst/>
          </a:prstGeom>
          <a:noFill/>
          <a:ln>
            <a:noFill/>
          </a:ln>
        </p:spPr>
      </p:pic>
      <p:sp>
        <p:nvSpPr>
          <p:cNvPr id="203" name="Google Shape;203;gdc8ccc1506_0_15"/>
          <p:cNvSpPr txBox="1"/>
          <p:nvPr/>
        </p:nvSpPr>
        <p:spPr>
          <a:xfrm>
            <a:off x="4914300" y="1412650"/>
            <a:ext cx="3903900" cy="4817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IN" sz="1500"/>
              <a:t>Essentially, Dense Block concatenate incoming feature maps.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Clr>
                <a:schemeClr val="dk1"/>
              </a:buClr>
              <a:buSzPts val="1500"/>
              <a:buChar char="●"/>
            </a:pPr>
            <a:r>
              <a:rPr b="1" lang="en-IN" sz="1500">
                <a:solidFill>
                  <a:schemeClr val="dk1"/>
                </a:solidFill>
              </a:rPr>
              <a:t>In a Dense Block, the dimensions of the feature maps remains constant within a block, but the number of filters changes between them</a:t>
            </a:r>
            <a:r>
              <a:rPr lang="en-IN" sz="1500">
                <a:solidFill>
                  <a:schemeClr val="dk1"/>
                </a:solidFill>
              </a:rPr>
              <a:t>. These layers between them are called </a:t>
            </a:r>
            <a:r>
              <a:rPr b="1" i="1" lang="en-IN" sz="1500">
                <a:solidFill>
                  <a:schemeClr val="dk1"/>
                </a:solidFill>
              </a:rPr>
              <a:t>Transition Layers </a:t>
            </a:r>
            <a:r>
              <a:rPr lang="en-IN" sz="1500">
                <a:solidFill>
                  <a:schemeClr val="dk1"/>
                </a:solidFill>
              </a:rPr>
              <a:t>and take care of the downsampling applying a batch normalization, a 1x1 convolution and a 2x2 pooling layers.</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i="1" lang="en-IN" sz="1500">
                <a:solidFill>
                  <a:schemeClr val="dk1"/>
                </a:solidFill>
              </a:rPr>
              <a:t>Every layer has access to its preceding feature maps</a:t>
            </a:r>
            <a:r>
              <a:rPr lang="en-IN" sz="1500">
                <a:solidFill>
                  <a:schemeClr val="dk1"/>
                </a:solidFill>
              </a:rPr>
              <a:t>, and therefore, to the </a:t>
            </a:r>
            <a:r>
              <a:rPr b="1" i="1" lang="en-IN" sz="1500">
                <a:solidFill>
                  <a:schemeClr val="dk1"/>
                </a:solidFill>
              </a:rPr>
              <a:t>collective knowledge</a:t>
            </a:r>
            <a:r>
              <a:rPr lang="en-IN" sz="1500">
                <a:solidFill>
                  <a:schemeClr val="dk1"/>
                </a:solidFill>
              </a:rPr>
              <a:t>. Each layer is then adding a new information to this collective knowledge,</a:t>
            </a:r>
            <a:endParaRPr sz="1500">
              <a:solidFill>
                <a:schemeClr val="dk1"/>
              </a:solidFill>
            </a:endParaRPr>
          </a:p>
          <a:p>
            <a:pPr indent="0" lvl="0" marL="0" rtl="0" algn="l">
              <a:spcBef>
                <a:spcPts val="0"/>
              </a:spcBef>
              <a:spcAft>
                <a:spcPts val="0"/>
              </a:spcAft>
              <a:buNone/>
            </a:pPr>
            <a:r>
              <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dcc7696cc9_0_8"/>
          <p:cNvSpPr txBox="1"/>
          <p:nvPr/>
        </p:nvSpPr>
        <p:spPr>
          <a:xfrm>
            <a:off x="993489" y="-151530"/>
            <a:ext cx="7315200" cy="15408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i="0" lang="en-IN" sz="2400" u="none" cap="none" strike="noStrike">
                <a:solidFill>
                  <a:srgbClr val="FF0000"/>
                </a:solidFill>
                <a:latin typeface="Times New Roman"/>
                <a:ea typeface="Times New Roman"/>
                <a:cs typeface="Times New Roman"/>
                <a:sym typeface="Times New Roman"/>
              </a:rPr>
              <a:t>Implementation</a:t>
            </a:r>
            <a:endParaRPr/>
          </a:p>
        </p:txBody>
      </p:sp>
      <p:sp>
        <p:nvSpPr>
          <p:cNvPr id="209" name="Google Shape;209;gdcc7696cc9_0_8"/>
          <p:cNvSpPr txBox="1"/>
          <p:nvPr>
            <p:ph idx="4294967295" type="body"/>
          </p:nvPr>
        </p:nvSpPr>
        <p:spPr>
          <a:xfrm>
            <a:off x="1127750" y="1178275"/>
            <a:ext cx="7024500" cy="443100"/>
          </a:xfrm>
          <a:prstGeom prst="rect">
            <a:avLst/>
          </a:prstGeom>
          <a:solidFill>
            <a:srgbClr val="FFFFFF"/>
          </a:solidFill>
          <a:ln>
            <a:noFill/>
          </a:ln>
        </p:spPr>
        <p:txBody>
          <a:bodyPr anchorCtr="0" anchor="t" bIns="45700" lIns="45700" spcFirstLastPara="1" rIns="45700" wrap="square" tIns="45700">
            <a:normAutofit/>
          </a:bodyPr>
          <a:lstStyle/>
          <a:p>
            <a:pPr indent="0" lvl="0" marL="0" rtl="0" algn="ctr">
              <a:lnSpc>
                <a:spcPct val="100000"/>
              </a:lnSpc>
              <a:spcBef>
                <a:spcPts val="400"/>
              </a:spcBef>
              <a:spcAft>
                <a:spcPts val="0"/>
              </a:spcAft>
              <a:buClr>
                <a:srgbClr val="000000"/>
              </a:buClr>
              <a:buSzPts val="2000"/>
              <a:buFont typeface="Arial"/>
              <a:buNone/>
            </a:pPr>
            <a:r>
              <a:rPr b="1" lang="en-IN"/>
              <a:t>Dense Block</a:t>
            </a:r>
            <a:endParaRPr b="1"/>
          </a:p>
        </p:txBody>
      </p:sp>
      <p:sp>
        <p:nvSpPr>
          <p:cNvPr id="210" name="Google Shape;210;gdcc7696cc9_0_8"/>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p>
            <a:pPr indent="0" lvl="0" marL="0" rtl="0" algn="r">
              <a:spcBef>
                <a:spcPts val="0"/>
              </a:spcBef>
              <a:spcAft>
                <a:spcPts val="0"/>
              </a:spcAft>
              <a:buClr>
                <a:srgbClr val="000000"/>
              </a:buClr>
              <a:buSzPts val="1400"/>
              <a:buFont typeface="Arial"/>
              <a:buNone/>
            </a:pPr>
            <a:fld id="{00000000-1234-1234-1234-123412341234}" type="slidenum">
              <a:rPr lang="en-IN"/>
              <a:t>‹#›</a:t>
            </a:fld>
            <a:endParaRPr/>
          </a:p>
        </p:txBody>
      </p:sp>
      <p:pic>
        <p:nvPicPr>
          <p:cNvPr id="211" name="Google Shape;211;gdcc7696cc9_0_8"/>
          <p:cNvPicPr preferRelativeResize="0"/>
          <p:nvPr/>
        </p:nvPicPr>
        <p:blipFill>
          <a:blip r:embed="rId3">
            <a:alphaModFix/>
          </a:blip>
          <a:stretch>
            <a:fillRect/>
          </a:stretch>
        </p:blipFill>
        <p:spPr>
          <a:xfrm>
            <a:off x="993499" y="1749600"/>
            <a:ext cx="7462252" cy="43541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5"/>
          <p:cNvSpPr txBox="1"/>
          <p:nvPr>
            <p:ph idx="12" type="sldNum"/>
          </p:nvPr>
        </p:nvSpPr>
        <p:spPr>
          <a:xfrm>
            <a:off x="8319496" y="381000"/>
            <a:ext cx="291104" cy="307777"/>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IN"/>
              <a:t>13</a:t>
            </a:r>
            <a:endParaRPr/>
          </a:p>
        </p:txBody>
      </p:sp>
      <p:sp>
        <p:nvSpPr>
          <p:cNvPr id="217" name="Google Shape;217;p5"/>
          <p:cNvSpPr txBox="1"/>
          <p:nvPr/>
        </p:nvSpPr>
        <p:spPr>
          <a:xfrm>
            <a:off x="1659800" y="594900"/>
            <a:ext cx="665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rgbClr val="FF0000"/>
                </a:solidFill>
              </a:rPr>
              <a:t>       </a:t>
            </a:r>
            <a:r>
              <a:rPr lang="en-IN" sz="2400">
                <a:solidFill>
                  <a:srgbClr val="FF0000"/>
                </a:solidFill>
              </a:rPr>
              <a:t>Architecture</a:t>
            </a:r>
            <a:r>
              <a:rPr lang="en-IN" sz="2400">
                <a:solidFill>
                  <a:srgbClr val="FF0000"/>
                </a:solidFill>
              </a:rPr>
              <a:t> Diagram - Generator</a:t>
            </a:r>
            <a:endParaRPr sz="2400">
              <a:solidFill>
                <a:srgbClr val="FF0000"/>
              </a:solidFill>
            </a:endParaRPr>
          </a:p>
        </p:txBody>
      </p:sp>
      <p:pic>
        <p:nvPicPr>
          <p:cNvPr id="218" name="Google Shape;218;p5"/>
          <p:cNvPicPr preferRelativeResize="0"/>
          <p:nvPr/>
        </p:nvPicPr>
        <p:blipFill>
          <a:blip r:embed="rId3">
            <a:alphaModFix/>
          </a:blip>
          <a:stretch>
            <a:fillRect/>
          </a:stretch>
        </p:blipFill>
        <p:spPr>
          <a:xfrm>
            <a:off x="504825" y="2111125"/>
            <a:ext cx="8134350" cy="3171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dc2c2973a8_0_605"/>
          <p:cNvSpPr txBox="1"/>
          <p:nvPr>
            <p:ph type="title"/>
          </p:nvPr>
        </p:nvSpPr>
        <p:spPr>
          <a:xfrm>
            <a:off x="691800" y="1478481"/>
            <a:ext cx="7760400" cy="3971100"/>
          </a:xfrm>
          <a:prstGeom prst="rect">
            <a:avLst/>
          </a:prstGeom>
          <a:noFill/>
          <a:ln>
            <a:noFill/>
          </a:ln>
        </p:spPr>
        <p:txBody>
          <a:bodyPr anchorCtr="0" anchor="ctr" bIns="45700" lIns="45700" spcFirstLastPara="1" rIns="45700" wrap="square" tIns="45700">
            <a:spAutoFit/>
          </a:bodyPr>
          <a:lstStyle/>
          <a:p>
            <a:pPr indent="-361950" lvl="0" marL="457200" rtl="0" algn="just">
              <a:spcBef>
                <a:spcPts val="0"/>
              </a:spcBef>
              <a:spcAft>
                <a:spcPts val="0"/>
              </a:spcAft>
              <a:buClr>
                <a:schemeClr val="dk1"/>
              </a:buClr>
              <a:buSzPts val="2100"/>
              <a:buAutoNum type="arabicPeriod"/>
            </a:pPr>
            <a:r>
              <a:rPr lang="en-IN" sz="2100">
                <a:solidFill>
                  <a:schemeClr val="dk1"/>
                </a:solidFill>
              </a:rPr>
              <a:t>The Generator tries to understand features in an image and then outputs an image having spatial and feature consistency using de-convolutional layers.</a:t>
            </a:r>
            <a:endParaRPr sz="2100">
              <a:solidFill>
                <a:schemeClr val="dk1"/>
              </a:solidFill>
            </a:endParaRPr>
          </a:p>
          <a:p>
            <a:pPr indent="0" lvl="0" marL="457200" rtl="0" algn="just">
              <a:spcBef>
                <a:spcPts val="0"/>
              </a:spcBef>
              <a:spcAft>
                <a:spcPts val="0"/>
              </a:spcAft>
              <a:buNone/>
            </a:pPr>
            <a:r>
              <a:t/>
            </a:r>
            <a:endParaRPr sz="2100">
              <a:solidFill>
                <a:schemeClr val="dk1"/>
              </a:solidFill>
            </a:endParaRPr>
          </a:p>
          <a:p>
            <a:pPr indent="-361950" lvl="0" marL="457200" rtl="0" algn="just">
              <a:spcBef>
                <a:spcPts val="0"/>
              </a:spcBef>
              <a:spcAft>
                <a:spcPts val="0"/>
              </a:spcAft>
              <a:buClr>
                <a:schemeClr val="dk1"/>
              </a:buClr>
              <a:buSzPts val="2100"/>
              <a:buAutoNum type="arabicPeriod"/>
            </a:pPr>
            <a:r>
              <a:rPr lang="en-IN" sz="2100">
                <a:solidFill>
                  <a:schemeClr val="dk1"/>
                </a:solidFill>
              </a:rPr>
              <a:t>The image is passed into the dense block where the features from one layer is concatenated with all the features from the previous layers to be passed to next layer.</a:t>
            </a:r>
            <a:endParaRPr sz="2100">
              <a:solidFill>
                <a:schemeClr val="dk1"/>
              </a:solidFill>
            </a:endParaRPr>
          </a:p>
          <a:p>
            <a:pPr indent="0" lvl="0" marL="457200" rtl="0" algn="just">
              <a:spcBef>
                <a:spcPts val="0"/>
              </a:spcBef>
              <a:spcAft>
                <a:spcPts val="0"/>
              </a:spcAft>
              <a:buNone/>
            </a:pPr>
            <a:r>
              <a:t/>
            </a:r>
            <a:endParaRPr sz="2100">
              <a:solidFill>
                <a:schemeClr val="dk1"/>
              </a:solidFill>
            </a:endParaRPr>
          </a:p>
          <a:p>
            <a:pPr indent="-361950" lvl="0" marL="457200" rtl="0" algn="just">
              <a:spcBef>
                <a:spcPts val="0"/>
              </a:spcBef>
              <a:spcAft>
                <a:spcPts val="0"/>
              </a:spcAft>
              <a:buClr>
                <a:schemeClr val="dk1"/>
              </a:buClr>
              <a:buSzPts val="2100"/>
              <a:buAutoNum type="arabicPeriod"/>
            </a:pPr>
            <a:r>
              <a:rPr lang="en-IN" sz="2100">
                <a:solidFill>
                  <a:schemeClr val="dk1"/>
                </a:solidFill>
              </a:rPr>
              <a:t>Next the dense block output is passed to series on downsampling and upsampling layers to get a image with feature consistency.</a:t>
            </a:r>
            <a:endParaRPr sz="2100">
              <a:solidFill>
                <a:schemeClr val="dk1"/>
              </a:solidFill>
            </a:endParaRPr>
          </a:p>
          <a:p>
            <a:pPr indent="0" lvl="0" marL="0" rtl="0" algn="just">
              <a:lnSpc>
                <a:spcPct val="100000"/>
              </a:lnSpc>
              <a:spcBef>
                <a:spcPts val="0"/>
              </a:spcBef>
              <a:spcAft>
                <a:spcPts val="0"/>
              </a:spcAft>
              <a:buNone/>
            </a:pPr>
            <a:r>
              <a:t/>
            </a:r>
            <a:endParaRPr sz="2100">
              <a:solidFill>
                <a:schemeClr val="dk1"/>
              </a:solidFill>
            </a:endParaRPr>
          </a:p>
        </p:txBody>
      </p:sp>
      <p:sp>
        <p:nvSpPr>
          <p:cNvPr id="224" name="Google Shape;224;gdc2c2973a8_0_605"/>
          <p:cNvSpPr txBox="1"/>
          <p:nvPr>
            <p:ph idx="12" type="sldNum"/>
          </p:nvPr>
        </p:nvSpPr>
        <p:spPr>
          <a:xfrm>
            <a:off x="8319496" y="381000"/>
            <a:ext cx="2910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IN"/>
              <a:t>13</a:t>
            </a:r>
            <a:endParaRPr/>
          </a:p>
        </p:txBody>
      </p:sp>
      <p:sp>
        <p:nvSpPr>
          <p:cNvPr id="225" name="Google Shape;225;gdc2c2973a8_0_605"/>
          <p:cNvSpPr txBox="1"/>
          <p:nvPr/>
        </p:nvSpPr>
        <p:spPr>
          <a:xfrm>
            <a:off x="1119139" y="211070"/>
            <a:ext cx="7315200" cy="8877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lang="en-IN" sz="2700">
                <a:solidFill>
                  <a:srgbClr val="FF0000"/>
                </a:solidFill>
                <a:latin typeface="Times New Roman"/>
                <a:ea typeface="Times New Roman"/>
                <a:cs typeface="Times New Roman"/>
                <a:sym typeface="Times New Roman"/>
              </a:rPr>
              <a:t>Generator</a:t>
            </a:r>
            <a:endParaRPr b="1" i="0" sz="35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dc2c2973a8_0_612"/>
          <p:cNvSpPr txBox="1"/>
          <p:nvPr>
            <p:ph type="title"/>
          </p:nvPr>
        </p:nvSpPr>
        <p:spPr>
          <a:xfrm>
            <a:off x="575875" y="1455675"/>
            <a:ext cx="8147100" cy="4132800"/>
          </a:xfrm>
          <a:prstGeom prst="rect">
            <a:avLst/>
          </a:prstGeom>
          <a:noFill/>
          <a:ln>
            <a:noFill/>
          </a:ln>
        </p:spPr>
        <p:txBody>
          <a:bodyPr anchorCtr="0" anchor="ctr" bIns="45700" lIns="45700" spcFirstLastPara="1" rIns="45700" wrap="square" tIns="45700">
            <a:spAutoFit/>
          </a:bodyPr>
          <a:lstStyle/>
          <a:p>
            <a:pPr indent="0" lvl="0" marL="0" rtl="0" algn="ctr">
              <a:lnSpc>
                <a:spcPct val="115000"/>
              </a:lnSpc>
              <a:spcBef>
                <a:spcPts val="0"/>
              </a:spcBef>
              <a:spcAft>
                <a:spcPts val="0"/>
              </a:spcAft>
              <a:buClr>
                <a:srgbClr val="FF0000"/>
              </a:buClr>
              <a:buSzPts val="2400"/>
              <a:buFont typeface="Times New Roman"/>
              <a:buNone/>
            </a:pPr>
            <a:r>
              <a:rPr lang="en-IN" sz="2100">
                <a:solidFill>
                  <a:schemeClr val="dk1"/>
                </a:solidFill>
              </a:rPr>
              <a:t>Dual discriminator plays a major role in the model which includes:</a:t>
            </a:r>
            <a:endParaRPr sz="2100">
              <a:solidFill>
                <a:schemeClr val="dk1"/>
              </a:solidFill>
            </a:endParaRPr>
          </a:p>
          <a:p>
            <a:pPr indent="0" lvl="0" marL="0" rtl="0" algn="ctr">
              <a:lnSpc>
                <a:spcPct val="115000"/>
              </a:lnSpc>
              <a:spcBef>
                <a:spcPts val="0"/>
              </a:spcBef>
              <a:spcAft>
                <a:spcPts val="0"/>
              </a:spcAft>
              <a:buClr>
                <a:srgbClr val="FF0000"/>
              </a:buClr>
              <a:buSzPts val="2400"/>
              <a:buFont typeface="Times New Roman"/>
              <a:buNone/>
            </a:pPr>
            <a:r>
              <a:t/>
            </a:r>
            <a:endParaRPr sz="2100">
              <a:solidFill>
                <a:schemeClr val="dk1"/>
              </a:solidFill>
            </a:endParaRPr>
          </a:p>
          <a:p>
            <a:pPr indent="-361950" lvl="0" marL="457200" rtl="0" algn="just">
              <a:lnSpc>
                <a:spcPct val="115000"/>
              </a:lnSpc>
              <a:spcBef>
                <a:spcPts val="0"/>
              </a:spcBef>
              <a:spcAft>
                <a:spcPts val="0"/>
              </a:spcAft>
              <a:buClr>
                <a:schemeClr val="dk1"/>
              </a:buClr>
              <a:buSzPts val="2100"/>
              <a:buFont typeface="Times New Roman"/>
              <a:buAutoNum type="arabicPeriod"/>
            </a:pPr>
            <a:r>
              <a:rPr b="1" lang="en-IN" sz="2100">
                <a:solidFill>
                  <a:schemeClr val="dk1"/>
                </a:solidFill>
              </a:rPr>
              <a:t>Global</a:t>
            </a:r>
            <a:r>
              <a:rPr b="1" lang="en-IN" sz="2100">
                <a:solidFill>
                  <a:schemeClr val="dk1"/>
                </a:solidFill>
              </a:rPr>
              <a:t> Discriminator</a:t>
            </a:r>
            <a:r>
              <a:rPr lang="en-IN" sz="2100">
                <a:solidFill>
                  <a:schemeClr val="dk1"/>
                </a:solidFill>
              </a:rPr>
              <a:t>: This discriminator compares the whole predicted image with the ground truth image to distinguish the </a:t>
            </a:r>
            <a:r>
              <a:rPr lang="en-IN" sz="2100">
                <a:solidFill>
                  <a:schemeClr val="dk1"/>
                </a:solidFill>
              </a:rPr>
              <a:t>original and fake image.</a:t>
            </a:r>
            <a:endParaRPr sz="2100">
              <a:solidFill>
                <a:schemeClr val="dk1"/>
              </a:solidFill>
            </a:endParaRPr>
          </a:p>
          <a:p>
            <a:pPr indent="-361950" lvl="0" marL="457200" rtl="0" algn="just">
              <a:lnSpc>
                <a:spcPct val="115000"/>
              </a:lnSpc>
              <a:spcBef>
                <a:spcPts val="0"/>
              </a:spcBef>
              <a:spcAft>
                <a:spcPts val="0"/>
              </a:spcAft>
              <a:buClr>
                <a:schemeClr val="dk1"/>
              </a:buClr>
              <a:buSzPts val="2100"/>
              <a:buFont typeface="Times New Roman"/>
              <a:buAutoNum type="arabicPeriod"/>
            </a:pPr>
            <a:r>
              <a:rPr b="1" lang="en-IN" sz="2100">
                <a:solidFill>
                  <a:schemeClr val="dk1"/>
                </a:solidFill>
              </a:rPr>
              <a:t>Local Discriminator</a:t>
            </a:r>
            <a:r>
              <a:rPr lang="en-IN" sz="2100">
                <a:solidFill>
                  <a:schemeClr val="dk1"/>
                </a:solidFill>
              </a:rPr>
              <a:t>: This discriminator uses the the part of hallucinated outpainted features alone to be compared with the ground truth image, to immediately identity the generated image as original or fake.</a:t>
            </a:r>
            <a:endParaRPr sz="2100">
              <a:solidFill>
                <a:schemeClr val="dk1"/>
              </a:solidFill>
            </a:endParaRPr>
          </a:p>
          <a:p>
            <a:pPr indent="-361950" lvl="0" marL="457200" rtl="0" algn="just">
              <a:lnSpc>
                <a:spcPct val="115000"/>
              </a:lnSpc>
              <a:spcBef>
                <a:spcPts val="0"/>
              </a:spcBef>
              <a:spcAft>
                <a:spcPts val="0"/>
              </a:spcAft>
              <a:buClr>
                <a:schemeClr val="dk1"/>
              </a:buClr>
              <a:buSzPts val="2100"/>
              <a:buAutoNum type="arabicPeriod"/>
            </a:pPr>
            <a:r>
              <a:rPr lang="en-IN" sz="2100">
                <a:solidFill>
                  <a:schemeClr val="dk1"/>
                </a:solidFill>
              </a:rPr>
              <a:t>The outputs from the local and global discriminator is averaged and taken as the output of the combined discriminator.</a:t>
            </a:r>
            <a:endParaRPr sz="2100">
              <a:solidFill>
                <a:schemeClr val="dk1"/>
              </a:solidFill>
            </a:endParaRPr>
          </a:p>
        </p:txBody>
      </p:sp>
      <p:sp>
        <p:nvSpPr>
          <p:cNvPr id="231" name="Google Shape;231;gdc2c2973a8_0_612"/>
          <p:cNvSpPr txBox="1"/>
          <p:nvPr>
            <p:ph idx="12" type="sldNum"/>
          </p:nvPr>
        </p:nvSpPr>
        <p:spPr>
          <a:xfrm>
            <a:off x="8319496" y="381000"/>
            <a:ext cx="2910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IN"/>
              <a:t>13</a:t>
            </a:r>
            <a:endParaRPr/>
          </a:p>
        </p:txBody>
      </p:sp>
      <p:sp>
        <p:nvSpPr>
          <p:cNvPr id="232" name="Google Shape;232;gdc2c2973a8_0_612"/>
          <p:cNvSpPr txBox="1"/>
          <p:nvPr/>
        </p:nvSpPr>
        <p:spPr>
          <a:xfrm>
            <a:off x="805164" y="380995"/>
            <a:ext cx="7315200" cy="8877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lang="en-IN" sz="2800">
                <a:solidFill>
                  <a:srgbClr val="FF0000"/>
                </a:solidFill>
                <a:latin typeface="Times New Roman"/>
                <a:ea typeface="Times New Roman"/>
                <a:cs typeface="Times New Roman"/>
                <a:sym typeface="Times New Roman"/>
              </a:rPr>
              <a:t>Discriminator</a:t>
            </a:r>
            <a:endParaRPr b="0" i="0" sz="28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dc8ccc1506_0_2"/>
          <p:cNvSpPr txBox="1"/>
          <p:nvPr>
            <p:ph idx="12" type="sldNum"/>
          </p:nvPr>
        </p:nvSpPr>
        <p:spPr>
          <a:xfrm>
            <a:off x="8319496" y="381000"/>
            <a:ext cx="2910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IN"/>
              <a:t>13</a:t>
            </a:r>
            <a:endParaRPr/>
          </a:p>
        </p:txBody>
      </p:sp>
      <p:sp>
        <p:nvSpPr>
          <p:cNvPr id="238" name="Google Shape;238;gdc8ccc1506_0_2"/>
          <p:cNvSpPr txBox="1"/>
          <p:nvPr/>
        </p:nvSpPr>
        <p:spPr>
          <a:xfrm>
            <a:off x="1659800" y="594900"/>
            <a:ext cx="665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rgbClr val="FF0000"/>
                </a:solidFill>
              </a:rPr>
              <a:t>       Architecture Diagram - Discriminator</a:t>
            </a:r>
            <a:endParaRPr sz="2400">
              <a:solidFill>
                <a:srgbClr val="FF0000"/>
              </a:solidFill>
            </a:endParaRPr>
          </a:p>
        </p:txBody>
      </p:sp>
      <p:pic>
        <p:nvPicPr>
          <p:cNvPr id="239" name="Google Shape;239;gdc8ccc1506_0_2"/>
          <p:cNvPicPr preferRelativeResize="0"/>
          <p:nvPr/>
        </p:nvPicPr>
        <p:blipFill>
          <a:blip r:embed="rId3">
            <a:alphaModFix/>
          </a:blip>
          <a:stretch>
            <a:fillRect/>
          </a:stretch>
        </p:blipFill>
        <p:spPr>
          <a:xfrm>
            <a:off x="550825" y="1781125"/>
            <a:ext cx="8231225" cy="3730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dc2c2973a8_0_597"/>
          <p:cNvSpPr txBox="1"/>
          <p:nvPr/>
        </p:nvSpPr>
        <p:spPr>
          <a:xfrm>
            <a:off x="993489" y="-151530"/>
            <a:ext cx="7315200" cy="15408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i="0" lang="en-IN" sz="2400" u="none" cap="none" strike="noStrike">
                <a:solidFill>
                  <a:srgbClr val="FF0000"/>
                </a:solidFill>
                <a:latin typeface="Times New Roman"/>
                <a:ea typeface="Times New Roman"/>
                <a:cs typeface="Times New Roman"/>
                <a:sym typeface="Times New Roman"/>
              </a:rPr>
              <a:t>Implementation</a:t>
            </a:r>
            <a:r>
              <a:rPr b="1" lang="en-IN" sz="2700">
                <a:solidFill>
                  <a:srgbClr val="FF0000"/>
                </a:solidFill>
                <a:latin typeface="Times New Roman"/>
                <a:ea typeface="Times New Roman"/>
                <a:cs typeface="Times New Roman"/>
                <a:sym typeface="Times New Roman"/>
              </a:rPr>
              <a:t>(contd.)</a:t>
            </a:r>
            <a:endParaRPr/>
          </a:p>
        </p:txBody>
      </p:sp>
      <p:sp>
        <p:nvSpPr>
          <p:cNvPr id="245" name="Google Shape;245;gdc2c2973a8_0_597"/>
          <p:cNvSpPr txBox="1"/>
          <p:nvPr>
            <p:ph idx="4294967295" type="body"/>
          </p:nvPr>
        </p:nvSpPr>
        <p:spPr>
          <a:xfrm>
            <a:off x="848725" y="1389275"/>
            <a:ext cx="7315200" cy="443100"/>
          </a:xfrm>
          <a:prstGeom prst="rect">
            <a:avLst/>
          </a:prstGeom>
          <a:solidFill>
            <a:srgbClr val="FFFFFF"/>
          </a:solidFill>
          <a:ln>
            <a:noFill/>
          </a:ln>
        </p:spPr>
        <p:txBody>
          <a:bodyPr anchorCtr="0" anchor="t" bIns="45700" lIns="45700" spcFirstLastPara="1" rIns="45700" wrap="square" tIns="45700">
            <a:normAutofit/>
          </a:bodyPr>
          <a:lstStyle/>
          <a:p>
            <a:pPr indent="0" lvl="0" marL="0" rtl="0" algn="ctr">
              <a:lnSpc>
                <a:spcPct val="100000"/>
              </a:lnSpc>
              <a:spcBef>
                <a:spcPts val="400"/>
              </a:spcBef>
              <a:spcAft>
                <a:spcPts val="0"/>
              </a:spcAft>
              <a:buClr>
                <a:srgbClr val="000000"/>
              </a:buClr>
              <a:buSzPts val="2000"/>
              <a:buFont typeface="Arial"/>
              <a:buNone/>
            </a:pPr>
            <a:r>
              <a:rPr b="1" lang="en-IN"/>
              <a:t>Global Discriminator</a:t>
            </a:r>
            <a:endParaRPr b="1"/>
          </a:p>
        </p:txBody>
      </p:sp>
      <p:sp>
        <p:nvSpPr>
          <p:cNvPr id="246" name="Google Shape;246;gdc2c2973a8_0_597"/>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p>
            <a:pPr indent="0" lvl="0" marL="0" rtl="0" algn="r">
              <a:spcBef>
                <a:spcPts val="0"/>
              </a:spcBef>
              <a:spcAft>
                <a:spcPts val="0"/>
              </a:spcAft>
              <a:buClr>
                <a:srgbClr val="000000"/>
              </a:buClr>
              <a:buSzPts val="1400"/>
              <a:buFont typeface="Arial"/>
              <a:buNone/>
            </a:pPr>
            <a:fld id="{00000000-1234-1234-1234-123412341234}" type="slidenum">
              <a:rPr lang="en-IN"/>
              <a:t>‹#›</a:t>
            </a:fld>
            <a:endParaRPr/>
          </a:p>
        </p:txBody>
      </p:sp>
      <p:pic>
        <p:nvPicPr>
          <p:cNvPr id="247" name="Google Shape;247;gdc2c2973a8_0_597"/>
          <p:cNvPicPr preferRelativeResize="0"/>
          <p:nvPr/>
        </p:nvPicPr>
        <p:blipFill>
          <a:blip r:embed="rId3">
            <a:alphaModFix/>
          </a:blip>
          <a:stretch>
            <a:fillRect/>
          </a:stretch>
        </p:blipFill>
        <p:spPr>
          <a:xfrm>
            <a:off x="1054750" y="1943100"/>
            <a:ext cx="7315200" cy="37904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gdcc7696cc9_1_0"/>
          <p:cNvPicPr preferRelativeResize="0"/>
          <p:nvPr/>
        </p:nvPicPr>
        <p:blipFill>
          <a:blip r:embed="rId3">
            <a:alphaModFix/>
          </a:blip>
          <a:stretch>
            <a:fillRect/>
          </a:stretch>
        </p:blipFill>
        <p:spPr>
          <a:xfrm>
            <a:off x="1156525" y="1989723"/>
            <a:ext cx="7208174" cy="3922500"/>
          </a:xfrm>
          <a:prstGeom prst="rect">
            <a:avLst/>
          </a:prstGeom>
          <a:noFill/>
          <a:ln>
            <a:noFill/>
          </a:ln>
        </p:spPr>
      </p:pic>
      <p:sp>
        <p:nvSpPr>
          <p:cNvPr id="253" name="Google Shape;253;gdcc7696cc9_1_0"/>
          <p:cNvSpPr txBox="1"/>
          <p:nvPr/>
        </p:nvSpPr>
        <p:spPr>
          <a:xfrm>
            <a:off x="1861050" y="1332975"/>
            <a:ext cx="6222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t>                   </a:t>
            </a:r>
            <a:r>
              <a:rPr b="1" lang="en-IN" sz="2000"/>
              <a:t>Local Discriminator</a:t>
            </a:r>
            <a:endParaRPr b="1" sz="2000"/>
          </a:p>
        </p:txBody>
      </p:sp>
      <p:sp>
        <p:nvSpPr>
          <p:cNvPr id="254" name="Google Shape;254;gdcc7696cc9_1_0"/>
          <p:cNvSpPr txBox="1"/>
          <p:nvPr/>
        </p:nvSpPr>
        <p:spPr>
          <a:xfrm>
            <a:off x="2703450" y="327475"/>
            <a:ext cx="37371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400">
                <a:solidFill>
                  <a:srgbClr val="FF0000"/>
                </a:solidFill>
                <a:latin typeface="Times New Roman"/>
                <a:ea typeface="Times New Roman"/>
                <a:cs typeface="Times New Roman"/>
                <a:sym typeface="Times New Roman"/>
              </a:rPr>
              <a:t>Implementation</a:t>
            </a:r>
            <a:r>
              <a:rPr b="1" lang="en-IN" sz="2700">
                <a:solidFill>
                  <a:srgbClr val="FF0000"/>
                </a:solidFill>
                <a:latin typeface="Times New Roman"/>
                <a:ea typeface="Times New Roman"/>
                <a:cs typeface="Times New Roman"/>
                <a:sym typeface="Times New Roman"/>
              </a:rPr>
              <a:t>(contd.)</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dcc7696cc9_1_7"/>
          <p:cNvSpPr txBox="1"/>
          <p:nvPr/>
        </p:nvSpPr>
        <p:spPr>
          <a:xfrm>
            <a:off x="1805775" y="1356425"/>
            <a:ext cx="6222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t>                   Context Discriminator</a:t>
            </a:r>
            <a:endParaRPr b="1" sz="2000"/>
          </a:p>
        </p:txBody>
      </p:sp>
      <p:pic>
        <p:nvPicPr>
          <p:cNvPr id="260" name="Google Shape;260;gdcc7696cc9_1_7"/>
          <p:cNvPicPr preferRelativeResize="0"/>
          <p:nvPr/>
        </p:nvPicPr>
        <p:blipFill>
          <a:blip r:embed="rId3">
            <a:alphaModFix/>
          </a:blip>
          <a:stretch>
            <a:fillRect/>
          </a:stretch>
        </p:blipFill>
        <p:spPr>
          <a:xfrm>
            <a:off x="1162288" y="2019875"/>
            <a:ext cx="7127675" cy="3792025"/>
          </a:xfrm>
          <a:prstGeom prst="rect">
            <a:avLst/>
          </a:prstGeom>
          <a:noFill/>
          <a:ln>
            <a:noFill/>
          </a:ln>
        </p:spPr>
      </p:pic>
      <p:sp>
        <p:nvSpPr>
          <p:cNvPr id="261" name="Google Shape;261;gdcc7696cc9_1_7"/>
          <p:cNvSpPr txBox="1"/>
          <p:nvPr/>
        </p:nvSpPr>
        <p:spPr>
          <a:xfrm>
            <a:off x="3035325" y="254625"/>
            <a:ext cx="3381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400">
                <a:solidFill>
                  <a:srgbClr val="FF0000"/>
                </a:solidFill>
                <a:latin typeface="Times New Roman"/>
                <a:ea typeface="Times New Roman"/>
                <a:cs typeface="Times New Roman"/>
                <a:sym typeface="Times New Roman"/>
              </a:rPr>
              <a:t>Implementation(contd.)</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6"/>
          <p:cNvSpPr txBox="1"/>
          <p:nvPr/>
        </p:nvSpPr>
        <p:spPr>
          <a:xfrm>
            <a:off x="914389" y="-109455"/>
            <a:ext cx="7315200" cy="15408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i="0" lang="en-IN" sz="2700" u="none" cap="none" strike="noStrike">
                <a:solidFill>
                  <a:srgbClr val="FF0000"/>
                </a:solidFill>
                <a:latin typeface="Times New Roman"/>
                <a:ea typeface="Times New Roman"/>
                <a:cs typeface="Times New Roman"/>
                <a:sym typeface="Times New Roman"/>
              </a:rPr>
              <a:t>Implementation</a:t>
            </a:r>
            <a:endParaRPr sz="1700"/>
          </a:p>
        </p:txBody>
      </p:sp>
      <p:sp>
        <p:nvSpPr>
          <p:cNvPr id="267" name="Google Shape;267;p6"/>
          <p:cNvSpPr txBox="1"/>
          <p:nvPr>
            <p:ph idx="4294967295" type="body"/>
          </p:nvPr>
        </p:nvSpPr>
        <p:spPr>
          <a:xfrm>
            <a:off x="914400" y="2324650"/>
            <a:ext cx="7315200" cy="3764100"/>
          </a:xfrm>
          <a:prstGeom prst="rect">
            <a:avLst/>
          </a:prstGeom>
          <a:solidFill>
            <a:srgbClr val="FFFFFF"/>
          </a:solidFill>
          <a:ln>
            <a:noFill/>
          </a:ln>
        </p:spPr>
        <p:txBody>
          <a:bodyPr anchorCtr="0" anchor="t" bIns="45700" lIns="45700" spcFirstLastPara="1" rIns="45700" wrap="square" tIns="45700">
            <a:normAutofit/>
          </a:bodyPr>
          <a:lstStyle/>
          <a:p>
            <a:pPr indent="0" lvl="0" marL="0" rtl="0" algn="ctr">
              <a:lnSpc>
                <a:spcPct val="100000"/>
              </a:lnSpc>
              <a:spcBef>
                <a:spcPts val="400"/>
              </a:spcBef>
              <a:spcAft>
                <a:spcPts val="0"/>
              </a:spcAft>
              <a:buClr>
                <a:srgbClr val="000000"/>
              </a:buClr>
              <a:buSzPts val="2000"/>
              <a:buFont typeface="Arial"/>
              <a:buNone/>
            </a:pPr>
            <a:r>
              <a:rPr lang="en-IN" sz="2300" u="sng">
                <a:solidFill>
                  <a:schemeClr val="dk1"/>
                </a:solidFill>
              </a:rPr>
              <a:t>Preprocessing</a:t>
            </a:r>
            <a:endParaRPr sz="2300" u="sng">
              <a:solidFill>
                <a:schemeClr val="dk1"/>
              </a:solidFill>
            </a:endParaRPr>
          </a:p>
          <a:p>
            <a:pPr indent="0" lvl="0" marL="0" rtl="0" algn="just">
              <a:lnSpc>
                <a:spcPct val="100000"/>
              </a:lnSpc>
              <a:spcBef>
                <a:spcPts val="400"/>
              </a:spcBef>
              <a:spcAft>
                <a:spcPts val="0"/>
              </a:spcAft>
              <a:buClr>
                <a:srgbClr val="000000"/>
              </a:buClr>
              <a:buSzPts val="2000"/>
              <a:buFont typeface="Arial"/>
              <a:buNone/>
            </a:pPr>
            <a:r>
              <a:t/>
            </a:r>
            <a:endParaRPr>
              <a:solidFill>
                <a:srgbClr val="7030A0"/>
              </a:solidFill>
            </a:endParaRPr>
          </a:p>
          <a:p>
            <a:pPr indent="-374650" lvl="0" marL="457200" rtl="0" algn="just">
              <a:lnSpc>
                <a:spcPct val="100000"/>
              </a:lnSpc>
              <a:spcBef>
                <a:spcPts val="400"/>
              </a:spcBef>
              <a:spcAft>
                <a:spcPts val="0"/>
              </a:spcAft>
              <a:buClr>
                <a:schemeClr val="dk1"/>
              </a:buClr>
              <a:buSzPts val="2300"/>
              <a:buAutoNum type="arabicPeriod"/>
            </a:pPr>
            <a:r>
              <a:rPr lang="en-IN" sz="2300">
                <a:solidFill>
                  <a:schemeClr val="dk1"/>
                </a:solidFill>
              </a:rPr>
              <a:t>The Initial image is resized to size 192x192.</a:t>
            </a:r>
            <a:endParaRPr sz="2300">
              <a:solidFill>
                <a:schemeClr val="dk1"/>
              </a:solidFill>
            </a:endParaRPr>
          </a:p>
          <a:p>
            <a:pPr indent="-374650" lvl="0" marL="457200" rtl="0" algn="just">
              <a:lnSpc>
                <a:spcPct val="100000"/>
              </a:lnSpc>
              <a:spcBef>
                <a:spcPts val="0"/>
              </a:spcBef>
              <a:spcAft>
                <a:spcPts val="0"/>
              </a:spcAft>
              <a:buClr>
                <a:schemeClr val="dk1"/>
              </a:buClr>
              <a:buSzPts val="2300"/>
              <a:buAutoNum type="arabicPeriod"/>
            </a:pPr>
            <a:r>
              <a:rPr lang="en-IN" sz="2300">
                <a:solidFill>
                  <a:schemeClr val="dk1"/>
                </a:solidFill>
              </a:rPr>
              <a:t>Then a mask is applied on the image such that the only the center part of the image is considered with dimensions of 128x128.</a:t>
            </a:r>
            <a:endParaRPr sz="2300">
              <a:solidFill>
                <a:schemeClr val="dk1"/>
              </a:solidFill>
            </a:endParaRPr>
          </a:p>
          <a:p>
            <a:pPr indent="-374650" lvl="0" marL="457200" rtl="0" algn="just">
              <a:lnSpc>
                <a:spcPct val="100000"/>
              </a:lnSpc>
              <a:spcBef>
                <a:spcPts val="0"/>
              </a:spcBef>
              <a:spcAft>
                <a:spcPts val="0"/>
              </a:spcAft>
              <a:buClr>
                <a:schemeClr val="dk1"/>
              </a:buClr>
              <a:buSzPts val="2300"/>
              <a:buAutoNum type="arabicPeriod"/>
            </a:pPr>
            <a:r>
              <a:rPr lang="en-IN" sz="2300">
                <a:solidFill>
                  <a:schemeClr val="dk1"/>
                </a:solidFill>
              </a:rPr>
              <a:t>This masked image is fed as input to the generator.</a:t>
            </a:r>
            <a:endParaRPr sz="2300">
              <a:solidFill>
                <a:schemeClr val="dk1"/>
              </a:solidFill>
            </a:endParaRPr>
          </a:p>
        </p:txBody>
      </p:sp>
      <p:sp>
        <p:nvSpPr>
          <p:cNvPr id="268" name="Google Shape;268;p6"/>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p>
            <a:pPr indent="0" lvl="0" marL="0" rtl="0" algn="r">
              <a:spcBef>
                <a:spcPts val="0"/>
              </a:spcBef>
              <a:spcAft>
                <a:spcPts val="0"/>
              </a:spcAft>
              <a:buClr>
                <a:srgbClr val="000000"/>
              </a:buClr>
              <a:buSzPts val="1400"/>
              <a:buFont typeface="Arial"/>
              <a:buNone/>
            </a:pPr>
            <a:fld id="{00000000-1234-1234-1234-123412341234}" type="slidenum">
              <a:rPr lang="en-IN"/>
              <a:t>‹#›</a:t>
            </a:fld>
            <a:endParaRPr/>
          </a:p>
        </p:txBody>
      </p:sp>
      <p:sp>
        <p:nvSpPr>
          <p:cNvPr id="269" name="Google Shape;269;p6"/>
          <p:cNvSpPr txBox="1"/>
          <p:nvPr/>
        </p:nvSpPr>
        <p:spPr>
          <a:xfrm>
            <a:off x="3332750" y="1305125"/>
            <a:ext cx="2487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500"/>
              <a:t>Training Phase</a:t>
            </a:r>
            <a:endParaRPr b="1"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nvSpPr>
        <p:spPr>
          <a:xfrm>
            <a:off x="8369426" y="1560125"/>
            <a:ext cx="203100" cy="307800"/>
          </a:xfrm>
          <a:prstGeom prst="rect">
            <a:avLst/>
          </a:prstGeom>
          <a:noFill/>
          <a:ln>
            <a:noFill/>
          </a:ln>
        </p:spPr>
        <p:txBody>
          <a:bodyPr anchorCtr="0" anchor="t" bIns="45700" lIns="45700" spcFirstLastPara="1" rIns="45700" wrap="square" tIns="45700">
            <a:spAutoFit/>
          </a:bodyPr>
          <a:lstStyle/>
          <a:p>
            <a:pPr indent="0" lvl="0" marL="0" rtl="0" algn="r">
              <a:spcBef>
                <a:spcPts val="0"/>
              </a:spcBef>
              <a:spcAft>
                <a:spcPts val="0"/>
              </a:spcAft>
              <a:buNone/>
            </a:pPr>
            <a:fld id="{00000000-1234-1234-1234-123412341234}" type="slidenum">
              <a:rPr lang="en-IN"/>
              <a:t>‹#›</a:t>
            </a:fld>
            <a:endParaRPr/>
          </a:p>
        </p:txBody>
      </p:sp>
      <p:sp>
        <p:nvSpPr>
          <p:cNvPr id="150" name="Google Shape;150;p2"/>
          <p:cNvSpPr txBox="1"/>
          <p:nvPr/>
        </p:nvSpPr>
        <p:spPr>
          <a:xfrm>
            <a:off x="685800" y="1867925"/>
            <a:ext cx="7772400" cy="514200"/>
          </a:xfrm>
          <a:prstGeom prst="rect">
            <a:avLst/>
          </a:prstGeom>
          <a:noFill/>
          <a:ln>
            <a:noFill/>
          </a:ln>
        </p:spPr>
        <p:txBody>
          <a:bodyPr anchorCtr="0" anchor="ctr" bIns="45700" lIns="45700" spcFirstLastPara="1" rIns="45700" wrap="square" tIns="45700">
            <a:normAutofit/>
          </a:bodyPr>
          <a:lstStyle/>
          <a:p>
            <a:pPr indent="0" lvl="0" marL="0" rtl="0" algn="ctr">
              <a:spcBef>
                <a:spcPts val="0"/>
              </a:spcBef>
              <a:spcAft>
                <a:spcPts val="0"/>
              </a:spcAft>
              <a:buNone/>
            </a:pPr>
            <a:r>
              <a:rPr b="1" lang="en-IN" sz="2400">
                <a:solidFill>
                  <a:srgbClr val="7030A0"/>
                </a:solidFill>
                <a:latin typeface="Times New Roman"/>
                <a:ea typeface="Times New Roman"/>
                <a:cs typeface="Times New Roman"/>
                <a:sym typeface="Times New Roman"/>
              </a:rPr>
              <a:t>Problem Statement</a:t>
            </a:r>
            <a:endParaRPr b="1" sz="2400">
              <a:solidFill>
                <a:srgbClr val="7030A0"/>
              </a:solidFill>
              <a:latin typeface="Times New Roman"/>
              <a:ea typeface="Times New Roman"/>
              <a:cs typeface="Times New Roman"/>
              <a:sym typeface="Times New Roman"/>
            </a:endParaRPr>
          </a:p>
        </p:txBody>
      </p:sp>
      <p:sp>
        <p:nvSpPr>
          <p:cNvPr id="151" name="Google Shape;151;p2"/>
          <p:cNvSpPr/>
          <p:nvPr/>
        </p:nvSpPr>
        <p:spPr>
          <a:xfrm>
            <a:off x="1257250" y="1502975"/>
            <a:ext cx="6858000" cy="342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52" name="Google Shape;152;p2"/>
          <p:cNvSpPr/>
          <p:nvPr/>
        </p:nvSpPr>
        <p:spPr>
          <a:xfrm>
            <a:off x="845764" y="2639245"/>
            <a:ext cx="7680960" cy="1792800"/>
          </a:xfrm>
          <a:custGeom>
            <a:rect b="b" l="l" r="r" t="t"/>
            <a:pathLst>
              <a:path extrusionOk="0" h="120000" w="21600">
                <a:moveTo>
                  <a:pt x="0" y="0"/>
                </a:moveTo>
                <a:lnTo>
                  <a:pt x="21600" y="0"/>
                </a:lnTo>
                <a:lnTo>
                  <a:pt x="21600" y="0"/>
                </a:lnTo>
                <a:lnTo>
                  <a:pt x="0" y="0"/>
                </a:lnTo>
                <a:close/>
              </a:path>
            </a:pathLst>
          </a:custGeom>
          <a:noFill/>
          <a:ln>
            <a:noFill/>
          </a:ln>
        </p:spPr>
        <p:txBody>
          <a:bodyPr anchorCtr="0" anchor="t" bIns="45700" lIns="45700" spcFirstLastPara="1" rIns="45700" wrap="square" tIns="45700">
            <a:noAutofit/>
          </a:bodyPr>
          <a:lstStyle/>
          <a:p>
            <a:pPr indent="0" lvl="0" marL="0" marR="0" rtl="0" algn="just">
              <a:lnSpc>
                <a:spcPct val="100000"/>
              </a:lnSpc>
              <a:spcBef>
                <a:spcPts val="0"/>
              </a:spcBef>
              <a:spcAft>
                <a:spcPts val="0"/>
              </a:spcAft>
              <a:buClr>
                <a:srgbClr val="000000"/>
              </a:buClr>
              <a:buSzPts val="1800"/>
              <a:buFont typeface="Times New Roman"/>
              <a:buNone/>
            </a:pPr>
            <a:r>
              <a:t/>
            </a:r>
            <a:endParaRPr b="1" i="1" sz="2000" u="sng"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rPr b="1" i="1" lang="en-IN" sz="2000" u="none" cap="none" strike="noStrike">
                <a:solidFill>
                  <a:srgbClr val="000000"/>
                </a:solidFill>
                <a:latin typeface="Times New Roman"/>
                <a:ea typeface="Times New Roman"/>
                <a:cs typeface="Times New Roman"/>
                <a:sym typeface="Times New Roman"/>
              </a:rPr>
              <a:t>To </a:t>
            </a:r>
            <a:r>
              <a:rPr b="1" i="1" lang="en-IN" sz="2000">
                <a:latin typeface="Times New Roman"/>
                <a:ea typeface="Times New Roman"/>
                <a:cs typeface="Times New Roman"/>
                <a:sym typeface="Times New Roman"/>
              </a:rPr>
              <a:t>solve the problem of extrapolating visual context in images using deep generative models, i.e., extending image borders with plausible structure and details</a:t>
            </a:r>
            <a:endParaRPr b="1" i="1" sz="1600"/>
          </a:p>
          <a:p>
            <a:pPr indent="0" lvl="0" marL="0" marR="0" rtl="0" algn="just">
              <a:lnSpc>
                <a:spcPct val="100000"/>
              </a:lnSpc>
              <a:spcBef>
                <a:spcPts val="0"/>
              </a:spcBef>
              <a:spcAft>
                <a:spcPts val="0"/>
              </a:spcAft>
              <a:buClr>
                <a:srgbClr val="000000"/>
              </a:buClr>
              <a:buSzPts val="1800"/>
              <a:buFont typeface="Times New Roman"/>
              <a:buNone/>
            </a:pPr>
            <a:r>
              <a:t/>
            </a:r>
            <a:endParaRPr b="0" i="0" sz="1800" u="sng"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b="0" i="0" sz="1800" u="sng"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a:p>
          <a:p>
            <a:pPr indent="0" lvl="0" marL="0" marR="0" rtl="0" algn="l">
              <a:lnSpc>
                <a:spcPct val="10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dcc7696cc9_0_22"/>
          <p:cNvSpPr txBox="1"/>
          <p:nvPr/>
        </p:nvSpPr>
        <p:spPr>
          <a:xfrm>
            <a:off x="993489" y="-151530"/>
            <a:ext cx="7315200" cy="15408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i="0" lang="en-IN" sz="2700" u="none" cap="none" strike="noStrike">
                <a:solidFill>
                  <a:srgbClr val="FF0000"/>
                </a:solidFill>
                <a:latin typeface="Times New Roman"/>
                <a:ea typeface="Times New Roman"/>
                <a:cs typeface="Times New Roman"/>
                <a:sym typeface="Times New Roman"/>
              </a:rPr>
              <a:t>Implementation</a:t>
            </a:r>
            <a:r>
              <a:rPr b="1" lang="en-IN" sz="2700">
                <a:solidFill>
                  <a:srgbClr val="FF0000"/>
                </a:solidFill>
                <a:latin typeface="Times New Roman"/>
                <a:ea typeface="Times New Roman"/>
                <a:cs typeface="Times New Roman"/>
                <a:sym typeface="Times New Roman"/>
              </a:rPr>
              <a:t>(</a:t>
            </a:r>
            <a:r>
              <a:rPr b="1" i="0" lang="en-IN" sz="2700" u="none" cap="none" strike="noStrike">
                <a:solidFill>
                  <a:srgbClr val="FF0000"/>
                </a:solidFill>
                <a:latin typeface="Times New Roman"/>
                <a:ea typeface="Times New Roman"/>
                <a:cs typeface="Times New Roman"/>
                <a:sym typeface="Times New Roman"/>
              </a:rPr>
              <a:t>contd.)</a:t>
            </a:r>
            <a:endParaRPr sz="1700"/>
          </a:p>
        </p:txBody>
      </p:sp>
      <p:sp>
        <p:nvSpPr>
          <p:cNvPr id="275" name="Google Shape;275;gdcc7696cc9_0_22"/>
          <p:cNvSpPr txBox="1"/>
          <p:nvPr>
            <p:ph idx="4294967295" type="body"/>
          </p:nvPr>
        </p:nvSpPr>
        <p:spPr>
          <a:xfrm>
            <a:off x="873650" y="2002875"/>
            <a:ext cx="7554900" cy="3324600"/>
          </a:xfrm>
          <a:prstGeom prst="rect">
            <a:avLst/>
          </a:prstGeom>
          <a:solidFill>
            <a:srgbClr val="FFFFFF"/>
          </a:solidFill>
          <a:ln>
            <a:noFill/>
          </a:ln>
        </p:spPr>
        <p:txBody>
          <a:bodyPr anchorCtr="0" anchor="t" bIns="45700" lIns="45700" spcFirstLastPara="1" rIns="45700" wrap="square" tIns="45700">
            <a:spAutoFit/>
          </a:bodyPr>
          <a:lstStyle/>
          <a:p>
            <a:pPr indent="-355600" lvl="0" marL="457200" rtl="0" algn="just">
              <a:lnSpc>
                <a:spcPct val="100000"/>
              </a:lnSpc>
              <a:spcBef>
                <a:spcPts val="400"/>
              </a:spcBef>
              <a:spcAft>
                <a:spcPts val="0"/>
              </a:spcAft>
              <a:buSzPts val="2000"/>
              <a:buAutoNum type="arabicPeriod"/>
            </a:pPr>
            <a:r>
              <a:rPr lang="en-IN"/>
              <a:t>The generator takes the masked input image and passes it through a dense block followed by a series of convolutional layers which essentially downsamples the masked input, in order to efficiently capture the image content and object semantics within some </a:t>
            </a:r>
            <a:r>
              <a:rPr lang="en-IN"/>
              <a:t>embedding</a:t>
            </a:r>
            <a:r>
              <a:rPr lang="en-IN"/>
              <a:t> space.</a:t>
            </a:r>
            <a:endParaRPr/>
          </a:p>
          <a:p>
            <a:pPr indent="0" lvl="0" marL="0" rtl="0" algn="just">
              <a:lnSpc>
                <a:spcPct val="100000"/>
              </a:lnSpc>
              <a:spcBef>
                <a:spcPts val="400"/>
              </a:spcBef>
              <a:spcAft>
                <a:spcPts val="0"/>
              </a:spcAft>
              <a:buClr>
                <a:srgbClr val="000000"/>
              </a:buClr>
              <a:buSzPts val="2000"/>
              <a:buFont typeface="Arial"/>
              <a:buNone/>
            </a:pPr>
            <a:r>
              <a:t/>
            </a:r>
            <a:endParaRPr/>
          </a:p>
          <a:p>
            <a:pPr indent="-355600" lvl="0" marL="457200" rtl="0" algn="just">
              <a:spcBef>
                <a:spcPts val="400"/>
              </a:spcBef>
              <a:spcAft>
                <a:spcPts val="0"/>
              </a:spcAft>
              <a:buSzPts val="2000"/>
              <a:buAutoNum type="arabicPeriod"/>
            </a:pPr>
            <a:r>
              <a:rPr lang="en-IN"/>
              <a:t>Next, the decoder consists of a special kind of layers called up-convolutional or deconvolutional layers to ‘undo’ the downsampling </a:t>
            </a:r>
            <a:r>
              <a:rPr lang="en-IN"/>
              <a:t>performed by the encoder.</a:t>
            </a:r>
            <a:endParaRPr/>
          </a:p>
          <a:p>
            <a:pPr indent="0" lvl="0" marL="0" rtl="0" algn="just">
              <a:spcBef>
                <a:spcPts val="400"/>
              </a:spcBef>
              <a:spcAft>
                <a:spcPts val="0"/>
              </a:spcAft>
              <a:buNone/>
            </a:pPr>
            <a:r>
              <a:t/>
            </a:r>
            <a:endParaRPr/>
          </a:p>
        </p:txBody>
      </p:sp>
      <p:sp>
        <p:nvSpPr>
          <p:cNvPr id="276" name="Google Shape;276;gdcc7696cc9_0_22"/>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p>
            <a:pPr indent="0" lvl="0" marL="0" rtl="0" algn="r">
              <a:spcBef>
                <a:spcPts val="0"/>
              </a:spcBef>
              <a:spcAft>
                <a:spcPts val="0"/>
              </a:spcAft>
              <a:buClr>
                <a:srgbClr val="000000"/>
              </a:buClr>
              <a:buSzPts val="1400"/>
              <a:buFont typeface="Arial"/>
              <a:buNone/>
            </a:pPr>
            <a:fld id="{00000000-1234-1234-1234-123412341234}" type="slidenum">
              <a:rPr lang="en-IN"/>
              <a:t>‹#›</a:t>
            </a:fld>
            <a:endParaRPr/>
          </a:p>
        </p:txBody>
      </p:sp>
      <p:sp>
        <p:nvSpPr>
          <p:cNvPr id="277" name="Google Shape;277;gdcc7696cc9_0_22"/>
          <p:cNvSpPr txBox="1"/>
          <p:nvPr/>
        </p:nvSpPr>
        <p:spPr>
          <a:xfrm>
            <a:off x="2982125" y="1138300"/>
            <a:ext cx="3805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400"/>
              <a:t>Training Phase(contd.)</a:t>
            </a:r>
            <a:endParaRPr b="1"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dca417a6f2_1_7"/>
          <p:cNvSpPr txBox="1"/>
          <p:nvPr/>
        </p:nvSpPr>
        <p:spPr>
          <a:xfrm>
            <a:off x="993489" y="-151530"/>
            <a:ext cx="7315200" cy="15408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i="0" lang="en-IN" sz="2600" u="none" cap="none" strike="noStrike">
                <a:solidFill>
                  <a:srgbClr val="FF0000"/>
                </a:solidFill>
                <a:latin typeface="Times New Roman"/>
                <a:ea typeface="Times New Roman"/>
                <a:cs typeface="Times New Roman"/>
                <a:sym typeface="Times New Roman"/>
              </a:rPr>
              <a:t>Implementation</a:t>
            </a:r>
            <a:r>
              <a:rPr b="1" lang="en-IN" sz="2600">
                <a:solidFill>
                  <a:srgbClr val="FF0000"/>
                </a:solidFill>
                <a:latin typeface="Times New Roman"/>
                <a:ea typeface="Times New Roman"/>
                <a:cs typeface="Times New Roman"/>
                <a:sym typeface="Times New Roman"/>
              </a:rPr>
              <a:t>(contd.)</a:t>
            </a:r>
            <a:endParaRPr sz="1600"/>
          </a:p>
        </p:txBody>
      </p:sp>
      <p:sp>
        <p:nvSpPr>
          <p:cNvPr id="283" name="Google Shape;283;gdca417a6f2_1_7"/>
          <p:cNvSpPr txBox="1"/>
          <p:nvPr>
            <p:ph idx="4294967295" type="body"/>
          </p:nvPr>
        </p:nvSpPr>
        <p:spPr>
          <a:xfrm>
            <a:off x="836450" y="2512325"/>
            <a:ext cx="7629300" cy="3057300"/>
          </a:xfrm>
          <a:prstGeom prst="rect">
            <a:avLst/>
          </a:prstGeom>
          <a:solidFill>
            <a:srgbClr val="FFFFFF"/>
          </a:solidFill>
          <a:ln>
            <a:noFill/>
          </a:ln>
        </p:spPr>
        <p:txBody>
          <a:bodyPr anchorCtr="0" anchor="t" bIns="45700" lIns="45700" spcFirstLastPara="1" rIns="45700" wrap="square" tIns="45700">
            <a:normAutofit lnSpcReduction="20000"/>
          </a:bodyPr>
          <a:lstStyle/>
          <a:p>
            <a:pPr indent="-355600" lvl="0" marL="457200" rtl="0" algn="just">
              <a:lnSpc>
                <a:spcPct val="115000"/>
              </a:lnSpc>
              <a:spcBef>
                <a:spcPts val="400"/>
              </a:spcBef>
              <a:spcAft>
                <a:spcPts val="0"/>
              </a:spcAft>
              <a:buSzPts val="2000"/>
              <a:buAutoNum type="arabicPeriod"/>
            </a:pPr>
            <a:r>
              <a:rPr lang="en-IN"/>
              <a:t>The </a:t>
            </a:r>
            <a:r>
              <a:rPr lang="en-IN"/>
              <a:t>ground</a:t>
            </a:r>
            <a:r>
              <a:rPr lang="en-IN"/>
              <a:t> truth </a:t>
            </a:r>
            <a:r>
              <a:rPr lang="en-IN"/>
              <a:t>images</a:t>
            </a:r>
            <a:r>
              <a:rPr lang="en-IN"/>
              <a:t> and the predicted image from the </a:t>
            </a:r>
            <a:r>
              <a:rPr lang="en-IN"/>
              <a:t>generator</a:t>
            </a:r>
            <a:r>
              <a:rPr lang="en-IN"/>
              <a:t> is passed into the global discriminator.</a:t>
            </a:r>
            <a:endParaRPr/>
          </a:p>
          <a:p>
            <a:pPr indent="0" lvl="0" marL="457200" rtl="0" algn="just">
              <a:lnSpc>
                <a:spcPct val="115000"/>
              </a:lnSpc>
              <a:spcBef>
                <a:spcPts val="400"/>
              </a:spcBef>
              <a:spcAft>
                <a:spcPts val="0"/>
              </a:spcAft>
              <a:buNone/>
            </a:pPr>
            <a:r>
              <a:t/>
            </a:r>
            <a:endParaRPr/>
          </a:p>
          <a:p>
            <a:pPr indent="-355600" lvl="0" marL="457200" rtl="0" algn="just">
              <a:lnSpc>
                <a:spcPct val="115000"/>
              </a:lnSpc>
              <a:spcBef>
                <a:spcPts val="400"/>
              </a:spcBef>
              <a:spcAft>
                <a:spcPts val="0"/>
              </a:spcAft>
              <a:buSzPts val="2000"/>
              <a:buAutoNum type="arabicPeriod"/>
            </a:pPr>
            <a:r>
              <a:rPr lang="en-IN"/>
              <a:t>The global discriminator uses the </a:t>
            </a:r>
            <a:r>
              <a:rPr b="1" lang="en-IN"/>
              <a:t>Conv2d</a:t>
            </a:r>
            <a:r>
              <a:rPr lang="en-IN"/>
              <a:t>, </a:t>
            </a:r>
            <a:r>
              <a:rPr b="1" lang="en-IN"/>
              <a:t>InstanceNorm2d</a:t>
            </a:r>
            <a:r>
              <a:rPr lang="en-IN"/>
              <a:t>, </a:t>
            </a:r>
            <a:r>
              <a:rPr b="1" lang="en-IN"/>
              <a:t>LeakyReLU</a:t>
            </a:r>
            <a:r>
              <a:rPr lang="en-IN"/>
              <a:t> functions to exact different layers from the image which can help to train the model and also find loss.</a:t>
            </a:r>
            <a:endParaRPr/>
          </a:p>
          <a:p>
            <a:pPr indent="0" lvl="0" marL="457200" rtl="0" algn="just">
              <a:lnSpc>
                <a:spcPct val="115000"/>
              </a:lnSpc>
              <a:spcBef>
                <a:spcPts val="400"/>
              </a:spcBef>
              <a:spcAft>
                <a:spcPts val="0"/>
              </a:spcAft>
              <a:buNone/>
            </a:pPr>
            <a:r>
              <a:t/>
            </a:r>
            <a:endParaRPr/>
          </a:p>
          <a:p>
            <a:pPr indent="-355600" lvl="0" marL="457200" rtl="0" algn="just">
              <a:lnSpc>
                <a:spcPct val="115000"/>
              </a:lnSpc>
              <a:spcBef>
                <a:spcPts val="400"/>
              </a:spcBef>
              <a:spcAft>
                <a:spcPts val="0"/>
              </a:spcAft>
              <a:buSzPts val="2000"/>
              <a:buAutoNum type="arabicPeriod"/>
            </a:pPr>
            <a:r>
              <a:rPr lang="en-IN"/>
              <a:t>The discriminator then learns from the mistakes and learn with backpropagation.</a:t>
            </a:r>
            <a:endParaRPr/>
          </a:p>
        </p:txBody>
      </p:sp>
      <p:sp>
        <p:nvSpPr>
          <p:cNvPr id="284" name="Google Shape;284;gdca417a6f2_1_7"/>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p>
            <a:pPr indent="0" lvl="0" marL="0" rtl="0" algn="r">
              <a:spcBef>
                <a:spcPts val="0"/>
              </a:spcBef>
              <a:spcAft>
                <a:spcPts val="0"/>
              </a:spcAft>
              <a:buClr>
                <a:srgbClr val="000000"/>
              </a:buClr>
              <a:buSzPts val="1400"/>
              <a:buFont typeface="Arial"/>
              <a:buNone/>
            </a:pPr>
            <a:fld id="{00000000-1234-1234-1234-123412341234}" type="slidenum">
              <a:rPr lang="en-IN"/>
              <a:t>‹#›</a:t>
            </a:fld>
            <a:endParaRPr/>
          </a:p>
        </p:txBody>
      </p:sp>
      <p:sp>
        <p:nvSpPr>
          <p:cNvPr id="285" name="Google Shape;285;gdca417a6f2_1_7"/>
          <p:cNvSpPr txBox="1"/>
          <p:nvPr>
            <p:ph idx="4294967295" type="body"/>
          </p:nvPr>
        </p:nvSpPr>
        <p:spPr>
          <a:xfrm>
            <a:off x="836450" y="1987150"/>
            <a:ext cx="7315200" cy="443100"/>
          </a:xfrm>
          <a:prstGeom prst="rect">
            <a:avLst/>
          </a:prstGeom>
          <a:solidFill>
            <a:srgbClr val="FFFFFF"/>
          </a:solidFill>
          <a:ln>
            <a:noFill/>
          </a:ln>
        </p:spPr>
        <p:txBody>
          <a:bodyPr anchorCtr="0" anchor="t" bIns="45700" lIns="45700" spcFirstLastPara="1" rIns="45700" wrap="square" tIns="45700">
            <a:normAutofit/>
          </a:bodyPr>
          <a:lstStyle/>
          <a:p>
            <a:pPr indent="0" lvl="0" marL="0" rtl="0" algn="ctr">
              <a:lnSpc>
                <a:spcPct val="100000"/>
              </a:lnSpc>
              <a:spcBef>
                <a:spcPts val="400"/>
              </a:spcBef>
              <a:spcAft>
                <a:spcPts val="0"/>
              </a:spcAft>
              <a:buClr>
                <a:srgbClr val="000000"/>
              </a:buClr>
              <a:buSzPts val="2000"/>
              <a:buFont typeface="Arial"/>
              <a:buNone/>
            </a:pPr>
            <a:r>
              <a:rPr lang="en-IN" u="sng"/>
              <a:t>Global Discriminator</a:t>
            </a:r>
            <a:endParaRPr u="sng"/>
          </a:p>
        </p:txBody>
      </p:sp>
      <p:sp>
        <p:nvSpPr>
          <p:cNvPr id="286" name="Google Shape;286;gdca417a6f2_1_7"/>
          <p:cNvSpPr txBox="1"/>
          <p:nvPr/>
        </p:nvSpPr>
        <p:spPr>
          <a:xfrm>
            <a:off x="2982125" y="1138300"/>
            <a:ext cx="3805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300"/>
              <a:t>Training Phase(contd.)</a:t>
            </a:r>
            <a:endParaRPr b="1" sz="2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dcc7696cc9_0_77"/>
          <p:cNvSpPr txBox="1"/>
          <p:nvPr/>
        </p:nvSpPr>
        <p:spPr>
          <a:xfrm>
            <a:off x="993489" y="-151530"/>
            <a:ext cx="7315200" cy="15408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i="0" lang="en-IN" sz="2600" u="none" cap="none" strike="noStrike">
                <a:solidFill>
                  <a:srgbClr val="FF0000"/>
                </a:solidFill>
                <a:latin typeface="Times New Roman"/>
                <a:ea typeface="Times New Roman"/>
                <a:cs typeface="Times New Roman"/>
                <a:sym typeface="Times New Roman"/>
              </a:rPr>
              <a:t>Implementation</a:t>
            </a:r>
            <a:r>
              <a:rPr b="1" lang="en-IN" sz="2600">
                <a:solidFill>
                  <a:srgbClr val="FF0000"/>
                </a:solidFill>
                <a:latin typeface="Times New Roman"/>
                <a:ea typeface="Times New Roman"/>
                <a:cs typeface="Times New Roman"/>
                <a:sym typeface="Times New Roman"/>
              </a:rPr>
              <a:t>(contd.)</a:t>
            </a:r>
            <a:endParaRPr sz="1600"/>
          </a:p>
        </p:txBody>
      </p:sp>
      <p:sp>
        <p:nvSpPr>
          <p:cNvPr id="292" name="Google Shape;292;gdcc7696cc9_0_77"/>
          <p:cNvSpPr txBox="1"/>
          <p:nvPr>
            <p:ph idx="4294967295" type="body"/>
          </p:nvPr>
        </p:nvSpPr>
        <p:spPr>
          <a:xfrm>
            <a:off x="757350" y="2031675"/>
            <a:ext cx="7629300" cy="3297600"/>
          </a:xfrm>
          <a:prstGeom prst="rect">
            <a:avLst/>
          </a:prstGeom>
          <a:solidFill>
            <a:srgbClr val="FFFFFF"/>
          </a:solidFill>
          <a:ln>
            <a:noFill/>
          </a:ln>
        </p:spPr>
        <p:txBody>
          <a:bodyPr anchorCtr="0" anchor="t" bIns="45700" lIns="45700" spcFirstLastPara="1" rIns="45700" wrap="square" tIns="45700">
            <a:normAutofit fontScale="62500" lnSpcReduction="20000"/>
          </a:bodyPr>
          <a:lstStyle/>
          <a:p>
            <a:pPr indent="-336413" lvl="0" marL="457200" rtl="0" algn="just">
              <a:lnSpc>
                <a:spcPct val="115000"/>
              </a:lnSpc>
              <a:spcBef>
                <a:spcPts val="400"/>
              </a:spcBef>
              <a:spcAft>
                <a:spcPts val="0"/>
              </a:spcAft>
              <a:buSzPct val="93142"/>
              <a:buChar char="●"/>
            </a:pPr>
            <a:r>
              <a:rPr lang="en-IN" sz="2916"/>
              <a:t>Taking into account the size of dataset and time taken for computation the number of training epochs is limited to 150 .</a:t>
            </a:r>
            <a:endParaRPr sz="2916"/>
          </a:p>
          <a:p>
            <a:pPr indent="0" lvl="0" marL="914400" rtl="0" algn="just">
              <a:lnSpc>
                <a:spcPct val="115000"/>
              </a:lnSpc>
              <a:spcBef>
                <a:spcPts val="400"/>
              </a:spcBef>
              <a:spcAft>
                <a:spcPts val="0"/>
              </a:spcAft>
              <a:buNone/>
            </a:pPr>
            <a:r>
              <a:t/>
            </a:r>
            <a:endParaRPr sz="2916"/>
          </a:p>
          <a:p>
            <a:pPr indent="-336413" lvl="0" marL="457200" rtl="0" algn="just">
              <a:lnSpc>
                <a:spcPct val="115000"/>
              </a:lnSpc>
              <a:spcBef>
                <a:spcPts val="400"/>
              </a:spcBef>
              <a:spcAft>
                <a:spcPts val="0"/>
              </a:spcAft>
              <a:buSzPct val="93142"/>
              <a:buChar char="●"/>
            </a:pPr>
            <a:r>
              <a:rPr lang="en-IN" sz="2916"/>
              <a:t>We have decided to use two Adam optimizers and a constant learning rate of alpha=0.0003.</a:t>
            </a:r>
            <a:endParaRPr sz="2916"/>
          </a:p>
          <a:p>
            <a:pPr indent="0" lvl="0" marL="914400" rtl="0" algn="just">
              <a:lnSpc>
                <a:spcPct val="115000"/>
              </a:lnSpc>
              <a:spcBef>
                <a:spcPts val="400"/>
              </a:spcBef>
              <a:spcAft>
                <a:spcPts val="0"/>
              </a:spcAft>
              <a:buNone/>
            </a:pPr>
            <a:r>
              <a:t/>
            </a:r>
            <a:endParaRPr sz="2916"/>
          </a:p>
          <a:p>
            <a:pPr indent="-336413" lvl="0" marL="457200" rtl="0" algn="just">
              <a:lnSpc>
                <a:spcPct val="115000"/>
              </a:lnSpc>
              <a:spcBef>
                <a:spcPts val="400"/>
              </a:spcBef>
              <a:spcAft>
                <a:spcPts val="0"/>
              </a:spcAft>
              <a:buSzPct val="93142"/>
              <a:buChar char="●"/>
            </a:pPr>
            <a:r>
              <a:rPr lang="en-IN" sz="2916"/>
              <a:t>Also to punish the generator for generating bad images as there is a progress in time, we have used a loss function that varies with time to solve the loss function that is being used by the generator.</a:t>
            </a:r>
            <a:endParaRPr sz="2916"/>
          </a:p>
          <a:p>
            <a:pPr indent="0" lvl="0" marL="457200" rtl="0" algn="just">
              <a:lnSpc>
                <a:spcPct val="115000"/>
              </a:lnSpc>
              <a:spcBef>
                <a:spcPts val="400"/>
              </a:spcBef>
              <a:spcAft>
                <a:spcPts val="0"/>
              </a:spcAft>
              <a:buNone/>
            </a:pPr>
            <a:r>
              <a:t/>
            </a:r>
            <a:endParaRPr/>
          </a:p>
          <a:p>
            <a:pPr indent="0" lvl="0" marL="457200" rtl="0" algn="just">
              <a:lnSpc>
                <a:spcPct val="115000"/>
              </a:lnSpc>
              <a:spcBef>
                <a:spcPts val="400"/>
              </a:spcBef>
              <a:spcAft>
                <a:spcPts val="0"/>
              </a:spcAft>
              <a:buNone/>
            </a:pPr>
            <a:r>
              <a:t/>
            </a:r>
            <a:endParaRPr/>
          </a:p>
        </p:txBody>
      </p:sp>
      <p:sp>
        <p:nvSpPr>
          <p:cNvPr id="293" name="Google Shape;293;gdcc7696cc9_0_77"/>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p>
            <a:pPr indent="0" lvl="0" marL="0" rtl="0" algn="r">
              <a:spcBef>
                <a:spcPts val="0"/>
              </a:spcBef>
              <a:spcAft>
                <a:spcPts val="0"/>
              </a:spcAft>
              <a:buClr>
                <a:srgbClr val="000000"/>
              </a:buClr>
              <a:buSzPts val="1400"/>
              <a:buFont typeface="Arial"/>
              <a:buNone/>
            </a:pPr>
            <a:fld id="{00000000-1234-1234-1234-123412341234}" type="slidenum">
              <a:rPr lang="en-IN"/>
              <a:t>‹#›</a:t>
            </a:fld>
            <a:endParaRPr/>
          </a:p>
        </p:txBody>
      </p:sp>
      <p:sp>
        <p:nvSpPr>
          <p:cNvPr id="294" name="Google Shape;294;gdcc7696cc9_0_77"/>
          <p:cNvSpPr txBox="1"/>
          <p:nvPr/>
        </p:nvSpPr>
        <p:spPr>
          <a:xfrm>
            <a:off x="2982125" y="1138300"/>
            <a:ext cx="3805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300"/>
              <a:t>Training Phase(contd.)</a:t>
            </a:r>
            <a:endParaRPr b="1" sz="2300"/>
          </a:p>
        </p:txBody>
      </p:sp>
      <p:pic>
        <p:nvPicPr>
          <p:cNvPr id="295" name="Google Shape;295;gdcc7696cc9_0_77"/>
          <p:cNvPicPr preferRelativeResize="0"/>
          <p:nvPr/>
        </p:nvPicPr>
        <p:blipFill>
          <a:blip r:embed="rId3">
            <a:alphaModFix/>
          </a:blip>
          <a:stretch>
            <a:fillRect/>
          </a:stretch>
        </p:blipFill>
        <p:spPr>
          <a:xfrm>
            <a:off x="2621425" y="4989275"/>
            <a:ext cx="3901150" cy="13081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dcc7696cc9_0_91"/>
          <p:cNvSpPr txBox="1"/>
          <p:nvPr/>
        </p:nvSpPr>
        <p:spPr>
          <a:xfrm>
            <a:off x="993489" y="-151530"/>
            <a:ext cx="7315200" cy="15408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i="0" lang="en-IN" sz="2600" u="none" cap="none" strike="noStrike">
                <a:solidFill>
                  <a:srgbClr val="FF0000"/>
                </a:solidFill>
                <a:latin typeface="Times New Roman"/>
                <a:ea typeface="Times New Roman"/>
                <a:cs typeface="Times New Roman"/>
                <a:sym typeface="Times New Roman"/>
              </a:rPr>
              <a:t>Implementation</a:t>
            </a:r>
            <a:r>
              <a:rPr b="1" lang="en-IN" sz="2600">
                <a:solidFill>
                  <a:srgbClr val="FF0000"/>
                </a:solidFill>
                <a:latin typeface="Times New Roman"/>
                <a:ea typeface="Times New Roman"/>
                <a:cs typeface="Times New Roman"/>
                <a:sym typeface="Times New Roman"/>
              </a:rPr>
              <a:t>(contd.)</a:t>
            </a:r>
            <a:endParaRPr sz="1600"/>
          </a:p>
        </p:txBody>
      </p:sp>
      <p:sp>
        <p:nvSpPr>
          <p:cNvPr id="301" name="Google Shape;301;gdcc7696cc9_0_91"/>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p>
            <a:pPr indent="0" lvl="0" marL="0" rtl="0" algn="r">
              <a:spcBef>
                <a:spcPts val="0"/>
              </a:spcBef>
              <a:spcAft>
                <a:spcPts val="0"/>
              </a:spcAft>
              <a:buClr>
                <a:srgbClr val="000000"/>
              </a:buClr>
              <a:buSzPts val="1400"/>
              <a:buFont typeface="Arial"/>
              <a:buNone/>
            </a:pPr>
            <a:fld id="{00000000-1234-1234-1234-123412341234}" type="slidenum">
              <a:rPr lang="en-IN"/>
              <a:t>‹#›</a:t>
            </a:fld>
            <a:endParaRPr/>
          </a:p>
        </p:txBody>
      </p:sp>
      <p:sp>
        <p:nvSpPr>
          <p:cNvPr id="302" name="Google Shape;302;gdcc7696cc9_0_91"/>
          <p:cNvSpPr txBox="1"/>
          <p:nvPr/>
        </p:nvSpPr>
        <p:spPr>
          <a:xfrm>
            <a:off x="2982125" y="1138300"/>
            <a:ext cx="3805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300"/>
              <a:t>Training Phase(contd.) - </a:t>
            </a:r>
            <a:endParaRPr b="1" sz="2300"/>
          </a:p>
        </p:txBody>
      </p:sp>
      <p:sp>
        <p:nvSpPr>
          <p:cNvPr id="303" name="Google Shape;303;gdcc7696cc9_0_91"/>
          <p:cNvSpPr txBox="1"/>
          <p:nvPr/>
        </p:nvSpPr>
        <p:spPr>
          <a:xfrm>
            <a:off x="670550" y="2164075"/>
            <a:ext cx="8007000" cy="4125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Char char="●"/>
            </a:pPr>
            <a:r>
              <a:rPr lang="en-IN" sz="1600">
                <a:solidFill>
                  <a:schemeClr val="dk1"/>
                </a:solidFill>
              </a:rPr>
              <a:t>During </a:t>
            </a:r>
            <a:r>
              <a:rPr b="1" lang="en-IN" sz="1600">
                <a:solidFill>
                  <a:schemeClr val="dk1"/>
                </a:solidFill>
              </a:rPr>
              <a:t>discriminator training</a:t>
            </a:r>
            <a:r>
              <a:rPr lang="en-IN" sz="1600">
                <a:solidFill>
                  <a:schemeClr val="dk1"/>
                </a:solidFill>
              </a:rPr>
              <a:t>, we ignore the generator loss and just use the discriminator loss, which penalizes the discriminator for misclassifying real faces as fake or generated faces as real. The generator’s weights are updated through backpropagation. Generator’s weights are not updated.</a:t>
            </a:r>
            <a:endParaRPr sz="1600">
              <a:solidFill>
                <a:schemeClr val="dk1"/>
              </a:solidFill>
            </a:endParaRPr>
          </a:p>
          <a:p>
            <a:pPr indent="0" lvl="0" marL="457200" rtl="0" algn="l">
              <a:lnSpc>
                <a:spcPct val="115000"/>
              </a:lnSpc>
              <a:spcBef>
                <a:spcPts val="1200"/>
              </a:spcBef>
              <a:spcAft>
                <a:spcPts val="0"/>
              </a:spcAft>
              <a:buNone/>
            </a:pPr>
            <a:r>
              <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IN" sz="1600">
                <a:solidFill>
                  <a:schemeClr val="dk1"/>
                </a:solidFill>
              </a:rPr>
              <a:t>During </a:t>
            </a:r>
            <a:r>
              <a:rPr b="1" lang="en-IN" sz="1600">
                <a:solidFill>
                  <a:schemeClr val="dk1"/>
                </a:solidFill>
              </a:rPr>
              <a:t>generator training</a:t>
            </a:r>
            <a:r>
              <a:rPr lang="en-IN" sz="1600">
                <a:solidFill>
                  <a:schemeClr val="dk1"/>
                </a:solidFill>
              </a:rPr>
              <a:t>, we use the generator loss, which penalizes the generator for failing to fool the discriminator and generating a face that the discriminator classifies as fake. The discriminator is frozen during generator training and only generator’s weights are updated through backpropagation.</a:t>
            </a:r>
            <a:endParaRPr sz="1600">
              <a:solidFill>
                <a:schemeClr val="dk1"/>
              </a:solidFill>
            </a:endParaRPr>
          </a:p>
          <a:p>
            <a:pPr indent="0" lvl="0" marL="457200" rtl="0" algn="l">
              <a:lnSpc>
                <a:spcPct val="115000"/>
              </a:lnSpc>
              <a:spcBef>
                <a:spcPts val="1200"/>
              </a:spcBef>
              <a:spcAft>
                <a:spcPts val="0"/>
              </a:spcAft>
              <a:buNone/>
            </a:pPr>
            <a:r>
              <a:t/>
            </a:r>
            <a:endParaRPr sz="1600">
              <a:solidFill>
                <a:schemeClr val="dk1"/>
              </a:solidFill>
            </a:endParaRPr>
          </a:p>
          <a:p>
            <a:pPr indent="-330200" lvl="0" marL="457200" rtl="0" algn="l">
              <a:spcBef>
                <a:spcPts val="1200"/>
              </a:spcBef>
              <a:spcAft>
                <a:spcPts val="0"/>
              </a:spcAft>
              <a:buClr>
                <a:schemeClr val="dk1"/>
              </a:buClr>
              <a:buSzPts val="1600"/>
              <a:buChar char="●"/>
            </a:pPr>
            <a:r>
              <a:rPr lang="en-IN" sz="1600">
                <a:solidFill>
                  <a:schemeClr val="dk1"/>
                </a:solidFill>
              </a:rPr>
              <a:t>It's this back and forth training between GANs that we call as </a:t>
            </a:r>
            <a:r>
              <a:rPr b="1" lang="en-IN" sz="1600">
                <a:solidFill>
                  <a:schemeClr val="dk1"/>
                </a:solidFill>
              </a:rPr>
              <a:t>Adverserial Training</a:t>
            </a:r>
            <a:r>
              <a:rPr lang="en-IN" sz="1600">
                <a:solidFill>
                  <a:schemeClr val="dk1"/>
                </a:solidFill>
              </a:rPr>
              <a:t>.</a:t>
            </a:r>
            <a:endParaRPr sz="1600"/>
          </a:p>
        </p:txBody>
      </p:sp>
      <p:sp>
        <p:nvSpPr>
          <p:cNvPr id="304" name="Google Shape;304;gdcc7696cc9_0_91"/>
          <p:cNvSpPr txBox="1"/>
          <p:nvPr/>
        </p:nvSpPr>
        <p:spPr>
          <a:xfrm>
            <a:off x="3249650" y="1677100"/>
            <a:ext cx="3001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2000" u="sng">
                <a:solidFill>
                  <a:schemeClr val="dk1"/>
                </a:solidFill>
              </a:rPr>
              <a:t>Adversarial Training</a:t>
            </a:r>
            <a:endParaRPr sz="1100" u="sng"/>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gdcc7696cc9_0_108"/>
          <p:cNvPicPr preferRelativeResize="0"/>
          <p:nvPr/>
        </p:nvPicPr>
        <p:blipFill>
          <a:blip r:embed="rId3">
            <a:alphaModFix/>
          </a:blip>
          <a:stretch>
            <a:fillRect/>
          </a:stretch>
        </p:blipFill>
        <p:spPr>
          <a:xfrm>
            <a:off x="1526400" y="1999950"/>
            <a:ext cx="7228874" cy="3662826"/>
          </a:xfrm>
          <a:prstGeom prst="rect">
            <a:avLst/>
          </a:prstGeom>
          <a:noFill/>
          <a:ln>
            <a:noFill/>
          </a:ln>
        </p:spPr>
      </p:pic>
      <p:sp>
        <p:nvSpPr>
          <p:cNvPr id="310" name="Google Shape;310;gdcc7696cc9_0_108"/>
          <p:cNvSpPr/>
          <p:nvPr/>
        </p:nvSpPr>
        <p:spPr>
          <a:xfrm rot="-5400000">
            <a:off x="518250" y="4438400"/>
            <a:ext cx="1395000" cy="621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Masked Image</a:t>
            </a:r>
            <a:endParaRPr/>
          </a:p>
        </p:txBody>
      </p:sp>
      <p:sp>
        <p:nvSpPr>
          <p:cNvPr id="311" name="Google Shape;311;gdcc7696cc9_0_108"/>
          <p:cNvSpPr txBox="1"/>
          <p:nvPr/>
        </p:nvSpPr>
        <p:spPr>
          <a:xfrm>
            <a:off x="3150500" y="1507350"/>
            <a:ext cx="3684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u="sng">
                <a:solidFill>
                  <a:schemeClr val="dk1"/>
                </a:solidFill>
              </a:rPr>
              <a:t>Adversarial Training(contd.)</a:t>
            </a:r>
            <a:endParaRPr sz="1100" u="sng"/>
          </a:p>
        </p:txBody>
      </p:sp>
      <p:sp>
        <p:nvSpPr>
          <p:cNvPr id="312" name="Google Shape;312;gdcc7696cc9_0_108"/>
          <p:cNvSpPr txBox="1"/>
          <p:nvPr/>
        </p:nvSpPr>
        <p:spPr>
          <a:xfrm>
            <a:off x="993489" y="-151530"/>
            <a:ext cx="7315200" cy="15408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i="0" lang="en-IN" sz="2600" u="none" cap="none" strike="noStrike">
                <a:solidFill>
                  <a:srgbClr val="FF0000"/>
                </a:solidFill>
                <a:latin typeface="Times New Roman"/>
                <a:ea typeface="Times New Roman"/>
                <a:cs typeface="Times New Roman"/>
                <a:sym typeface="Times New Roman"/>
              </a:rPr>
              <a:t>Implementation</a:t>
            </a:r>
            <a:r>
              <a:rPr b="1" lang="en-IN" sz="2600">
                <a:solidFill>
                  <a:srgbClr val="FF0000"/>
                </a:solidFill>
                <a:latin typeface="Times New Roman"/>
                <a:ea typeface="Times New Roman"/>
                <a:cs typeface="Times New Roman"/>
                <a:sym typeface="Times New Roman"/>
              </a:rPr>
              <a:t>(contd.)</a:t>
            </a:r>
            <a:endParaRPr sz="1600"/>
          </a:p>
        </p:txBody>
      </p:sp>
      <p:sp>
        <p:nvSpPr>
          <p:cNvPr id="313" name="Google Shape;313;gdcc7696cc9_0_108"/>
          <p:cNvSpPr txBox="1"/>
          <p:nvPr/>
        </p:nvSpPr>
        <p:spPr>
          <a:xfrm>
            <a:off x="3029025" y="1050600"/>
            <a:ext cx="3805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300"/>
              <a:t>Training Phase(contd.) - </a:t>
            </a:r>
            <a:endParaRPr b="1" sz="2300"/>
          </a:p>
        </p:txBody>
      </p:sp>
      <p:sp>
        <p:nvSpPr>
          <p:cNvPr id="314" name="Google Shape;314;gdcc7696cc9_0_108"/>
          <p:cNvSpPr txBox="1"/>
          <p:nvPr/>
        </p:nvSpPr>
        <p:spPr>
          <a:xfrm>
            <a:off x="2464175" y="5751350"/>
            <a:ext cx="594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IN" sz="1800"/>
              <a:t>Backpropagation in Discriminator Training</a:t>
            </a:r>
            <a:endParaRPr i="1"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daa7a13ef9_0_13"/>
          <p:cNvSpPr/>
          <p:nvPr/>
        </p:nvSpPr>
        <p:spPr>
          <a:xfrm rot="-5400000">
            <a:off x="444150" y="4262550"/>
            <a:ext cx="1395000" cy="621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Masked Image</a:t>
            </a:r>
            <a:endParaRPr/>
          </a:p>
        </p:txBody>
      </p:sp>
      <p:sp>
        <p:nvSpPr>
          <p:cNvPr id="320" name="Google Shape;320;gdaa7a13ef9_0_13"/>
          <p:cNvSpPr txBox="1"/>
          <p:nvPr/>
        </p:nvSpPr>
        <p:spPr>
          <a:xfrm>
            <a:off x="3150500" y="1507350"/>
            <a:ext cx="3001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u="sng">
                <a:solidFill>
                  <a:schemeClr val="dk1"/>
                </a:solidFill>
              </a:rPr>
              <a:t>Adversarial Training</a:t>
            </a:r>
            <a:endParaRPr sz="1100" u="sng"/>
          </a:p>
        </p:txBody>
      </p:sp>
      <p:sp>
        <p:nvSpPr>
          <p:cNvPr id="321" name="Google Shape;321;gdaa7a13ef9_0_13"/>
          <p:cNvSpPr txBox="1"/>
          <p:nvPr/>
        </p:nvSpPr>
        <p:spPr>
          <a:xfrm>
            <a:off x="993489" y="-151530"/>
            <a:ext cx="7315200" cy="15408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i="0" lang="en-IN" sz="2600" u="none" cap="none" strike="noStrike">
                <a:solidFill>
                  <a:srgbClr val="FF0000"/>
                </a:solidFill>
                <a:latin typeface="Times New Roman"/>
                <a:ea typeface="Times New Roman"/>
                <a:cs typeface="Times New Roman"/>
                <a:sym typeface="Times New Roman"/>
              </a:rPr>
              <a:t>Implementation</a:t>
            </a:r>
            <a:r>
              <a:rPr b="1" lang="en-IN" sz="2600">
                <a:solidFill>
                  <a:srgbClr val="FF0000"/>
                </a:solidFill>
                <a:latin typeface="Times New Roman"/>
                <a:ea typeface="Times New Roman"/>
                <a:cs typeface="Times New Roman"/>
                <a:sym typeface="Times New Roman"/>
              </a:rPr>
              <a:t>(contd.)</a:t>
            </a:r>
            <a:endParaRPr sz="1600"/>
          </a:p>
        </p:txBody>
      </p:sp>
      <p:sp>
        <p:nvSpPr>
          <p:cNvPr id="322" name="Google Shape;322;gdaa7a13ef9_0_13"/>
          <p:cNvSpPr txBox="1"/>
          <p:nvPr/>
        </p:nvSpPr>
        <p:spPr>
          <a:xfrm>
            <a:off x="3029025" y="1050600"/>
            <a:ext cx="38058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300"/>
              <a:t>Training Phase(contd.) - </a:t>
            </a:r>
            <a:endParaRPr b="1" sz="2300"/>
          </a:p>
        </p:txBody>
      </p:sp>
      <p:sp>
        <p:nvSpPr>
          <p:cNvPr id="323" name="Google Shape;323;gdaa7a13ef9_0_13"/>
          <p:cNvSpPr txBox="1"/>
          <p:nvPr/>
        </p:nvSpPr>
        <p:spPr>
          <a:xfrm>
            <a:off x="2464175" y="5751350"/>
            <a:ext cx="594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IN" sz="1800"/>
              <a:t>Backpropagation in GeneratorTraining</a:t>
            </a:r>
            <a:endParaRPr i="1" sz="1800"/>
          </a:p>
        </p:txBody>
      </p:sp>
      <p:sp>
        <p:nvSpPr>
          <p:cNvPr id="324" name="Google Shape;324;gdaa7a13ef9_0_13"/>
          <p:cNvSpPr txBox="1"/>
          <p:nvPr/>
        </p:nvSpPr>
        <p:spPr>
          <a:xfrm>
            <a:off x="3150500" y="1507350"/>
            <a:ext cx="3684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u="sng">
                <a:solidFill>
                  <a:schemeClr val="dk1"/>
                </a:solidFill>
              </a:rPr>
              <a:t>Adversarial Training(contd.)</a:t>
            </a:r>
            <a:endParaRPr sz="1100" u="sng"/>
          </a:p>
        </p:txBody>
      </p:sp>
      <p:pic>
        <p:nvPicPr>
          <p:cNvPr id="325" name="Google Shape;325;gdaa7a13ef9_0_13"/>
          <p:cNvPicPr preferRelativeResize="0"/>
          <p:nvPr/>
        </p:nvPicPr>
        <p:blipFill>
          <a:blip r:embed="rId3">
            <a:alphaModFix/>
          </a:blip>
          <a:stretch>
            <a:fillRect/>
          </a:stretch>
        </p:blipFill>
        <p:spPr>
          <a:xfrm>
            <a:off x="1452300" y="1999958"/>
            <a:ext cx="7315201" cy="376384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dc8ccc1506_0_44"/>
          <p:cNvSpPr txBox="1"/>
          <p:nvPr/>
        </p:nvSpPr>
        <p:spPr>
          <a:xfrm>
            <a:off x="661000" y="2069200"/>
            <a:ext cx="7998300" cy="3879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IN" sz="2000"/>
              <a:t>Steps included:</a:t>
            </a:r>
            <a:endParaRPr sz="2000"/>
          </a:p>
          <a:p>
            <a:pPr indent="0" lvl="0" marL="0" rtl="0" algn="just">
              <a:spcBef>
                <a:spcPts val="0"/>
              </a:spcBef>
              <a:spcAft>
                <a:spcPts val="0"/>
              </a:spcAft>
              <a:buNone/>
            </a:pPr>
            <a:r>
              <a:t/>
            </a:r>
            <a:endParaRPr sz="2000"/>
          </a:p>
          <a:p>
            <a:pPr indent="-355600" lvl="0" marL="457200" rtl="0" algn="just">
              <a:spcBef>
                <a:spcPts val="0"/>
              </a:spcBef>
              <a:spcAft>
                <a:spcPts val="0"/>
              </a:spcAft>
              <a:buSzPts val="2000"/>
              <a:buAutoNum type="arabicPeriod"/>
            </a:pPr>
            <a:r>
              <a:rPr lang="en-IN" sz="2000"/>
              <a:t>Traditionally, testing is done using the input and the output are given as arguments once the model is trained </a:t>
            </a:r>
            <a:r>
              <a:rPr lang="en-IN" sz="2000"/>
              <a:t>successfully</a:t>
            </a:r>
            <a:r>
              <a:rPr lang="en-IN" sz="2000"/>
              <a:t>.</a:t>
            </a:r>
            <a:endParaRPr sz="2000"/>
          </a:p>
          <a:p>
            <a:pPr indent="-355600" lvl="0" marL="457200" rtl="0" algn="just">
              <a:spcBef>
                <a:spcPts val="0"/>
              </a:spcBef>
              <a:spcAft>
                <a:spcPts val="0"/>
              </a:spcAft>
              <a:buSzPts val="2000"/>
              <a:buAutoNum type="arabicPeriod"/>
            </a:pPr>
            <a:r>
              <a:rPr lang="en-IN" sz="2000"/>
              <a:t>In the same way, the input file path and the output file path for the input image and output image are passed as arguments respectively.</a:t>
            </a:r>
            <a:endParaRPr sz="2000"/>
          </a:p>
          <a:p>
            <a:pPr indent="-355600" lvl="0" marL="457200" rtl="0" algn="just">
              <a:spcBef>
                <a:spcPts val="0"/>
              </a:spcBef>
              <a:spcAft>
                <a:spcPts val="0"/>
              </a:spcAft>
              <a:buSzPts val="2000"/>
              <a:buAutoNum type="arabicPeriod"/>
            </a:pPr>
            <a:r>
              <a:rPr lang="en-IN" sz="2000"/>
              <a:t>Testing also goes in the way the training is performed preprocessing for the image is done, model is applied and finally the image is blended.</a:t>
            </a:r>
            <a:endParaRPr sz="2000"/>
          </a:p>
          <a:p>
            <a:pPr indent="-355600" lvl="0" marL="457200" rtl="0" algn="just">
              <a:spcBef>
                <a:spcPts val="0"/>
              </a:spcBef>
              <a:spcAft>
                <a:spcPts val="0"/>
              </a:spcAft>
              <a:buSzPts val="2000"/>
              <a:buAutoNum type="arabicPeriod"/>
            </a:pPr>
            <a:r>
              <a:rPr lang="en-IN" sz="2000"/>
              <a:t>Blending plays an important role in </a:t>
            </a:r>
            <a:r>
              <a:rPr lang="en-IN" sz="2000"/>
              <a:t>outpainting such that features of the image is preserved. </a:t>
            </a:r>
            <a:endParaRPr sz="2000"/>
          </a:p>
        </p:txBody>
      </p:sp>
      <p:sp>
        <p:nvSpPr>
          <p:cNvPr id="331" name="Google Shape;331;gdc8ccc1506_0_44"/>
          <p:cNvSpPr txBox="1"/>
          <p:nvPr/>
        </p:nvSpPr>
        <p:spPr>
          <a:xfrm>
            <a:off x="2675950" y="385275"/>
            <a:ext cx="3968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2400">
                <a:solidFill>
                  <a:srgbClr val="FF0000"/>
                </a:solidFill>
                <a:latin typeface="Times New Roman"/>
                <a:ea typeface="Times New Roman"/>
                <a:cs typeface="Times New Roman"/>
                <a:sym typeface="Times New Roman"/>
              </a:rPr>
              <a:t>Implementation(contd.)</a:t>
            </a:r>
            <a:endParaRPr>
              <a:solidFill>
                <a:schemeClr val="dk1"/>
              </a:solidFill>
            </a:endParaRPr>
          </a:p>
        </p:txBody>
      </p:sp>
      <p:sp>
        <p:nvSpPr>
          <p:cNvPr id="332" name="Google Shape;332;gdc8ccc1506_0_44"/>
          <p:cNvSpPr txBox="1"/>
          <p:nvPr/>
        </p:nvSpPr>
        <p:spPr>
          <a:xfrm>
            <a:off x="3765450" y="1191075"/>
            <a:ext cx="2977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500" u="sng"/>
              <a:t>Testing</a:t>
            </a:r>
            <a:endParaRPr sz="2500" u="sng"/>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dc8ccc1506_0_31"/>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b="1" lang="en-IN" sz="2400">
                <a:solidFill>
                  <a:srgbClr val="FF0000"/>
                </a:solidFill>
              </a:rPr>
              <a:t>Implementation</a:t>
            </a:r>
            <a:endParaRPr sz="2400">
              <a:solidFill>
                <a:srgbClr val="FF0000"/>
              </a:solidFill>
            </a:endParaRPr>
          </a:p>
        </p:txBody>
      </p:sp>
      <p:pic>
        <p:nvPicPr>
          <p:cNvPr id="338" name="Google Shape;338;gdc8ccc1506_0_31"/>
          <p:cNvPicPr preferRelativeResize="0"/>
          <p:nvPr/>
        </p:nvPicPr>
        <p:blipFill>
          <a:blip r:embed="rId3">
            <a:alphaModFix/>
          </a:blip>
          <a:stretch>
            <a:fillRect/>
          </a:stretch>
        </p:blipFill>
        <p:spPr>
          <a:xfrm>
            <a:off x="1157175" y="2001375"/>
            <a:ext cx="7055400" cy="3914675"/>
          </a:xfrm>
          <a:prstGeom prst="rect">
            <a:avLst/>
          </a:prstGeom>
          <a:noFill/>
          <a:ln>
            <a:noFill/>
          </a:ln>
        </p:spPr>
      </p:pic>
      <p:sp>
        <p:nvSpPr>
          <p:cNvPr id="339" name="Google Shape;339;gdc8ccc1506_0_31"/>
          <p:cNvSpPr txBox="1"/>
          <p:nvPr/>
        </p:nvSpPr>
        <p:spPr>
          <a:xfrm>
            <a:off x="2594475" y="1338550"/>
            <a:ext cx="4180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500"/>
              <a:t>             </a:t>
            </a:r>
            <a:r>
              <a:rPr lang="en-IN" sz="2500"/>
              <a:t>Testing</a:t>
            </a:r>
            <a:endParaRPr sz="2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dc8ccc1506_0_21"/>
          <p:cNvSpPr txBox="1"/>
          <p:nvPr/>
        </p:nvSpPr>
        <p:spPr>
          <a:xfrm>
            <a:off x="993489" y="58670"/>
            <a:ext cx="7315200" cy="15408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lang="en-IN" sz="2400">
                <a:solidFill>
                  <a:srgbClr val="FF0000"/>
                </a:solidFill>
                <a:latin typeface="Times New Roman"/>
                <a:ea typeface="Times New Roman"/>
                <a:cs typeface="Times New Roman"/>
                <a:sym typeface="Times New Roman"/>
              </a:rPr>
              <a:t>Results during Testing</a:t>
            </a:r>
            <a:endParaRPr/>
          </a:p>
        </p:txBody>
      </p:sp>
      <p:sp>
        <p:nvSpPr>
          <p:cNvPr id="345" name="Google Shape;345;gdc8ccc1506_0_21"/>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p>
            <a:pPr indent="0" lvl="0" marL="0" rtl="0" algn="r">
              <a:spcBef>
                <a:spcPts val="0"/>
              </a:spcBef>
              <a:spcAft>
                <a:spcPts val="0"/>
              </a:spcAft>
              <a:buClr>
                <a:srgbClr val="000000"/>
              </a:buClr>
              <a:buSzPts val="1400"/>
              <a:buFont typeface="Arial"/>
              <a:buNone/>
            </a:pPr>
            <a:fld id="{00000000-1234-1234-1234-123412341234}" type="slidenum">
              <a:rPr lang="en-IN"/>
              <a:t>‹#›</a:t>
            </a:fld>
            <a:endParaRPr/>
          </a:p>
        </p:txBody>
      </p:sp>
      <p:sp>
        <p:nvSpPr>
          <p:cNvPr id="346" name="Google Shape;346;gdc8ccc1506_0_21"/>
          <p:cNvSpPr txBox="1"/>
          <p:nvPr/>
        </p:nvSpPr>
        <p:spPr>
          <a:xfrm>
            <a:off x="778925" y="3868350"/>
            <a:ext cx="7211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p>
        </p:txBody>
      </p:sp>
      <p:pic>
        <p:nvPicPr>
          <p:cNvPr id="347" name="Google Shape;347;gdc8ccc1506_0_21"/>
          <p:cNvPicPr preferRelativeResize="0"/>
          <p:nvPr/>
        </p:nvPicPr>
        <p:blipFill>
          <a:blip r:embed="rId3">
            <a:alphaModFix/>
          </a:blip>
          <a:stretch>
            <a:fillRect/>
          </a:stretch>
        </p:blipFill>
        <p:spPr>
          <a:xfrm>
            <a:off x="662100" y="1885434"/>
            <a:ext cx="3809225" cy="3809200"/>
          </a:xfrm>
          <a:prstGeom prst="rect">
            <a:avLst/>
          </a:prstGeom>
          <a:noFill/>
          <a:ln>
            <a:noFill/>
          </a:ln>
        </p:spPr>
      </p:pic>
      <p:pic>
        <p:nvPicPr>
          <p:cNvPr id="348" name="Google Shape;348;gdc8ccc1506_0_21"/>
          <p:cNvPicPr preferRelativeResize="0"/>
          <p:nvPr/>
        </p:nvPicPr>
        <p:blipFill>
          <a:blip r:embed="rId4">
            <a:alphaModFix/>
          </a:blip>
          <a:stretch>
            <a:fillRect/>
          </a:stretch>
        </p:blipFill>
        <p:spPr>
          <a:xfrm>
            <a:off x="4672675" y="1885425"/>
            <a:ext cx="3809225" cy="3809225"/>
          </a:xfrm>
          <a:prstGeom prst="rect">
            <a:avLst/>
          </a:prstGeom>
          <a:noFill/>
          <a:ln>
            <a:noFill/>
          </a:ln>
        </p:spPr>
      </p:pic>
      <p:sp>
        <p:nvSpPr>
          <p:cNvPr id="349" name="Google Shape;349;gdc8ccc1506_0_21"/>
          <p:cNvSpPr txBox="1"/>
          <p:nvPr/>
        </p:nvSpPr>
        <p:spPr>
          <a:xfrm>
            <a:off x="571050" y="1264950"/>
            <a:ext cx="3222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t>                   </a:t>
            </a:r>
            <a:r>
              <a:rPr lang="en-IN" sz="2000"/>
              <a:t>Input Image</a:t>
            </a:r>
            <a:endParaRPr sz="2000"/>
          </a:p>
        </p:txBody>
      </p:sp>
      <p:sp>
        <p:nvSpPr>
          <p:cNvPr id="350" name="Google Shape;350;gdc8ccc1506_0_21"/>
          <p:cNvSpPr txBox="1"/>
          <p:nvPr/>
        </p:nvSpPr>
        <p:spPr>
          <a:xfrm>
            <a:off x="5329313" y="1264950"/>
            <a:ext cx="266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000"/>
              <a:t>Outpainted Image</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7"/>
          <p:cNvSpPr txBox="1"/>
          <p:nvPr/>
        </p:nvSpPr>
        <p:spPr>
          <a:xfrm>
            <a:off x="993489" y="58670"/>
            <a:ext cx="7315200" cy="15408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i="0" lang="en-IN" sz="2400" u="none" cap="none" strike="noStrike">
                <a:solidFill>
                  <a:srgbClr val="FF0000"/>
                </a:solidFill>
                <a:latin typeface="Times New Roman"/>
                <a:ea typeface="Times New Roman"/>
                <a:cs typeface="Times New Roman"/>
                <a:sym typeface="Times New Roman"/>
              </a:rPr>
              <a:t>Result / Inferences</a:t>
            </a:r>
            <a:endParaRPr/>
          </a:p>
        </p:txBody>
      </p:sp>
      <p:sp>
        <p:nvSpPr>
          <p:cNvPr id="356" name="Google Shape;356;p7"/>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p>
            <a:pPr indent="0" lvl="0" marL="0" rtl="0" algn="r">
              <a:spcBef>
                <a:spcPts val="0"/>
              </a:spcBef>
              <a:spcAft>
                <a:spcPts val="0"/>
              </a:spcAft>
              <a:buClr>
                <a:srgbClr val="000000"/>
              </a:buClr>
              <a:buSzPts val="1400"/>
              <a:buFont typeface="Arial"/>
              <a:buNone/>
            </a:pPr>
            <a:fld id="{00000000-1234-1234-1234-123412341234}" type="slidenum">
              <a:rPr lang="en-IN"/>
              <a:t>‹#›</a:t>
            </a:fld>
            <a:endParaRPr/>
          </a:p>
        </p:txBody>
      </p:sp>
      <p:pic>
        <p:nvPicPr>
          <p:cNvPr id="357" name="Google Shape;357;p7"/>
          <p:cNvPicPr preferRelativeResize="0"/>
          <p:nvPr/>
        </p:nvPicPr>
        <p:blipFill rotWithShape="1">
          <a:blip r:embed="rId3">
            <a:alphaModFix/>
          </a:blip>
          <a:srcRect b="18099" l="6222" r="3598" t="0"/>
          <a:stretch/>
        </p:blipFill>
        <p:spPr>
          <a:xfrm>
            <a:off x="937663" y="1368925"/>
            <a:ext cx="7426875" cy="1674225"/>
          </a:xfrm>
          <a:prstGeom prst="rect">
            <a:avLst/>
          </a:prstGeom>
          <a:noFill/>
          <a:ln>
            <a:noFill/>
          </a:ln>
        </p:spPr>
      </p:pic>
      <p:graphicFrame>
        <p:nvGraphicFramePr>
          <p:cNvPr id="358" name="Google Shape;358;p7"/>
          <p:cNvGraphicFramePr/>
          <p:nvPr/>
        </p:nvGraphicFramePr>
        <p:xfrm>
          <a:off x="952475" y="3742250"/>
          <a:ext cx="3000000" cy="3000000"/>
        </p:xfrm>
        <a:graphic>
          <a:graphicData uri="http://schemas.openxmlformats.org/drawingml/2006/table">
            <a:tbl>
              <a:tblPr>
                <a:noFill/>
                <a:tableStyleId>{D3AB95A3-D332-4155-8D49-3A790465985D}</a:tableStyleId>
              </a:tblPr>
              <a:tblGrid>
                <a:gridCol w="1034150"/>
                <a:gridCol w="1034150"/>
                <a:gridCol w="1034150"/>
                <a:gridCol w="1034150"/>
                <a:gridCol w="1034150"/>
                <a:gridCol w="1034150"/>
                <a:gridCol w="1034150"/>
              </a:tblGrid>
              <a:tr h="381000">
                <a:tc rowSpan="2">
                  <a:txBody>
                    <a:bodyPr/>
                    <a:lstStyle/>
                    <a:p>
                      <a:pPr indent="0" lvl="0" marL="0" rtl="0" algn="ctr">
                        <a:spcBef>
                          <a:spcPts val="0"/>
                        </a:spcBef>
                        <a:spcAft>
                          <a:spcPts val="0"/>
                        </a:spcAft>
                        <a:buNone/>
                      </a:pPr>
                      <a:r>
                        <a:rPr lang="en-IN"/>
                        <a:t>EPOCH</a:t>
                      </a:r>
                      <a:endParaRPr/>
                    </a:p>
                  </a:txBody>
                  <a:tcPr marT="91425" marB="91425" marR="91425" marL="91425" anchor="b"/>
                </a:tc>
                <a:tc gridSpan="3">
                  <a:txBody>
                    <a:bodyPr/>
                    <a:lstStyle/>
                    <a:p>
                      <a:pPr indent="0" lvl="0" marL="0" rtl="0" algn="ctr">
                        <a:spcBef>
                          <a:spcPts val="0"/>
                        </a:spcBef>
                        <a:spcAft>
                          <a:spcPts val="0"/>
                        </a:spcAft>
                        <a:buNone/>
                      </a:pPr>
                      <a:r>
                        <a:rPr lang="en-IN"/>
                        <a:t>Training</a:t>
                      </a:r>
                      <a:endParaRPr/>
                    </a:p>
                  </a:txBody>
                  <a:tcPr marT="91425" marB="91425" marR="91425" marL="91425" anchor="b"/>
                </a:tc>
                <a:tc hMerge="1"/>
                <a:tc hMerge="1"/>
                <a:tc gridSpan="3">
                  <a:txBody>
                    <a:bodyPr/>
                    <a:lstStyle/>
                    <a:p>
                      <a:pPr indent="0" lvl="0" marL="0" rtl="0" algn="ctr">
                        <a:spcBef>
                          <a:spcPts val="0"/>
                        </a:spcBef>
                        <a:spcAft>
                          <a:spcPts val="0"/>
                        </a:spcAft>
                        <a:buNone/>
                      </a:pPr>
                      <a:r>
                        <a:rPr lang="en-IN"/>
                        <a:t>Validation</a:t>
                      </a:r>
                      <a:endParaRPr/>
                    </a:p>
                  </a:txBody>
                  <a:tcPr marT="91425" marB="91425" marR="91425" marL="91425" anchor="b"/>
                </a:tc>
                <a:tc hMerge="1"/>
                <a:tc hMerge="1"/>
              </a:tr>
              <a:tr h="381000">
                <a:tc vMerge="1"/>
                <a:tc>
                  <a:txBody>
                    <a:bodyPr/>
                    <a:lstStyle/>
                    <a:p>
                      <a:pPr indent="0" lvl="0" marL="0" rtl="0" algn="ctr">
                        <a:spcBef>
                          <a:spcPts val="0"/>
                        </a:spcBef>
                        <a:spcAft>
                          <a:spcPts val="0"/>
                        </a:spcAft>
                        <a:buNone/>
                      </a:pPr>
                      <a:r>
                        <a:rPr lang="en-IN"/>
                        <a:t>L1</a:t>
                      </a:r>
                      <a:endParaRPr/>
                    </a:p>
                  </a:txBody>
                  <a:tcPr marT="91425" marB="91425" marR="91425" marL="91425" anchor="b"/>
                </a:tc>
                <a:tc>
                  <a:txBody>
                    <a:bodyPr/>
                    <a:lstStyle/>
                    <a:p>
                      <a:pPr indent="0" lvl="0" marL="0" rtl="0" algn="ctr">
                        <a:spcBef>
                          <a:spcPts val="0"/>
                        </a:spcBef>
                        <a:spcAft>
                          <a:spcPts val="0"/>
                        </a:spcAft>
                        <a:buNone/>
                      </a:pPr>
                      <a:r>
                        <a:rPr lang="en-IN"/>
                        <a:t>Adversial</a:t>
                      </a:r>
                      <a:endParaRPr/>
                    </a:p>
                  </a:txBody>
                  <a:tcPr marT="91425" marB="91425" marR="91425" marL="91425" anchor="b"/>
                </a:tc>
                <a:tc>
                  <a:txBody>
                    <a:bodyPr/>
                    <a:lstStyle/>
                    <a:p>
                      <a:pPr indent="0" lvl="0" marL="0" rtl="0" algn="ctr">
                        <a:spcBef>
                          <a:spcPts val="0"/>
                        </a:spcBef>
                        <a:spcAft>
                          <a:spcPts val="0"/>
                        </a:spcAft>
                        <a:buNone/>
                      </a:pPr>
                      <a:r>
                        <a:rPr lang="en-IN"/>
                        <a:t>MSE</a:t>
                      </a:r>
                      <a:endParaRPr/>
                    </a:p>
                  </a:txBody>
                  <a:tcPr marT="91425" marB="91425" marR="91425" marL="91425" anchor="b"/>
                </a:tc>
                <a:tc>
                  <a:txBody>
                    <a:bodyPr/>
                    <a:lstStyle/>
                    <a:p>
                      <a:pPr indent="0" lvl="0" marL="0" rtl="0" algn="ctr">
                        <a:spcBef>
                          <a:spcPts val="0"/>
                        </a:spcBef>
                        <a:spcAft>
                          <a:spcPts val="0"/>
                        </a:spcAft>
                        <a:buNone/>
                      </a:pPr>
                      <a:r>
                        <a:rPr lang="en-IN"/>
                        <a:t>L1</a:t>
                      </a:r>
                      <a:endParaRPr/>
                    </a:p>
                  </a:txBody>
                  <a:tcPr marT="91425" marB="91425" marR="91425" marL="91425" anchor="b"/>
                </a:tc>
                <a:tc>
                  <a:txBody>
                    <a:bodyPr/>
                    <a:lstStyle/>
                    <a:p>
                      <a:pPr indent="0" lvl="0" marL="0" rtl="0" algn="ctr">
                        <a:spcBef>
                          <a:spcPts val="0"/>
                        </a:spcBef>
                        <a:spcAft>
                          <a:spcPts val="0"/>
                        </a:spcAft>
                        <a:buNone/>
                      </a:pPr>
                      <a:r>
                        <a:rPr lang="en-IN"/>
                        <a:t>Adversial</a:t>
                      </a:r>
                      <a:endParaRPr/>
                    </a:p>
                  </a:txBody>
                  <a:tcPr marT="91425" marB="91425" marR="91425" marL="91425" anchor="b"/>
                </a:tc>
                <a:tc>
                  <a:txBody>
                    <a:bodyPr/>
                    <a:lstStyle/>
                    <a:p>
                      <a:pPr indent="0" lvl="0" marL="0" rtl="0" algn="ctr">
                        <a:spcBef>
                          <a:spcPts val="0"/>
                        </a:spcBef>
                        <a:spcAft>
                          <a:spcPts val="0"/>
                        </a:spcAft>
                        <a:buNone/>
                      </a:pPr>
                      <a:r>
                        <a:rPr lang="en-IN"/>
                        <a:t>MSE</a:t>
                      </a:r>
                      <a:endParaRPr/>
                    </a:p>
                  </a:txBody>
                  <a:tcPr marT="91425" marB="91425" marR="91425" marL="91425" anchor="b"/>
                </a:tc>
              </a:tr>
              <a:tr h="381000">
                <a:tc>
                  <a:txBody>
                    <a:bodyPr/>
                    <a:lstStyle/>
                    <a:p>
                      <a:pPr indent="0" lvl="0" marL="0" rtl="0" algn="l">
                        <a:spcBef>
                          <a:spcPts val="0"/>
                        </a:spcBef>
                        <a:spcAft>
                          <a:spcPts val="0"/>
                        </a:spcAft>
                        <a:buNone/>
                      </a:pPr>
                      <a:r>
                        <a:rPr lang="en-IN"/>
                        <a:t>50</a:t>
                      </a:r>
                      <a:endParaRPr/>
                    </a:p>
                  </a:txBody>
                  <a:tcPr marT="91425" marB="91425" marR="91425" marL="91425"/>
                </a:tc>
                <a:tc>
                  <a:txBody>
                    <a:bodyPr/>
                    <a:lstStyle/>
                    <a:p>
                      <a:pPr indent="0" lvl="0" marL="0" rtl="0" algn="l">
                        <a:spcBef>
                          <a:spcPts val="0"/>
                        </a:spcBef>
                        <a:spcAft>
                          <a:spcPts val="0"/>
                        </a:spcAft>
                        <a:buNone/>
                      </a:pPr>
                      <a:r>
                        <a:rPr lang="en-IN"/>
                        <a:t>0.0825</a:t>
                      </a:r>
                      <a:endParaRPr/>
                    </a:p>
                  </a:txBody>
                  <a:tcPr marT="91425" marB="91425" marR="91425" marL="91425"/>
                </a:tc>
                <a:tc>
                  <a:txBody>
                    <a:bodyPr/>
                    <a:lstStyle/>
                    <a:p>
                      <a:pPr indent="0" lvl="0" marL="0" rtl="0" algn="l">
                        <a:spcBef>
                          <a:spcPts val="0"/>
                        </a:spcBef>
                        <a:spcAft>
                          <a:spcPts val="0"/>
                        </a:spcAft>
                        <a:buNone/>
                      </a:pPr>
                      <a:r>
                        <a:rPr lang="en-IN"/>
                        <a:t>0.5171</a:t>
                      </a:r>
                      <a:endParaRPr/>
                    </a:p>
                  </a:txBody>
                  <a:tcPr marT="91425" marB="91425" marR="91425" marL="91425"/>
                </a:tc>
                <a:tc>
                  <a:txBody>
                    <a:bodyPr/>
                    <a:lstStyle/>
                    <a:p>
                      <a:pPr indent="0" lvl="0" marL="0" rtl="0" algn="l">
                        <a:spcBef>
                          <a:spcPts val="0"/>
                        </a:spcBef>
                        <a:spcAft>
                          <a:spcPts val="0"/>
                        </a:spcAft>
                        <a:buNone/>
                      </a:pPr>
                      <a:r>
                        <a:rPr lang="en-IN"/>
                        <a:t>0.1627</a:t>
                      </a:r>
                      <a:endParaRPr/>
                    </a:p>
                  </a:txBody>
                  <a:tcPr marT="91425" marB="91425" marR="91425" marL="91425"/>
                </a:tc>
                <a:tc>
                  <a:txBody>
                    <a:bodyPr/>
                    <a:lstStyle/>
                    <a:p>
                      <a:pPr indent="0" lvl="0" marL="0" rtl="0" algn="l">
                        <a:spcBef>
                          <a:spcPts val="0"/>
                        </a:spcBef>
                        <a:spcAft>
                          <a:spcPts val="0"/>
                        </a:spcAft>
                        <a:buNone/>
                      </a:pPr>
                      <a:r>
                        <a:rPr lang="en-IN"/>
                        <a:t>0.0838</a:t>
                      </a:r>
                      <a:endParaRPr/>
                    </a:p>
                  </a:txBody>
                  <a:tcPr marT="91425" marB="91425" marR="91425" marL="91425"/>
                </a:tc>
                <a:tc>
                  <a:txBody>
                    <a:bodyPr/>
                    <a:lstStyle/>
                    <a:p>
                      <a:pPr indent="0" lvl="0" marL="0" rtl="0" algn="l">
                        <a:spcBef>
                          <a:spcPts val="0"/>
                        </a:spcBef>
                        <a:spcAft>
                          <a:spcPts val="0"/>
                        </a:spcAft>
                        <a:buNone/>
                      </a:pPr>
                      <a:r>
                        <a:rPr lang="en-IN"/>
                        <a:t>0.5586</a:t>
                      </a:r>
                      <a:endParaRPr/>
                    </a:p>
                  </a:txBody>
                  <a:tcPr marT="91425" marB="91425" marR="91425" marL="91425"/>
                </a:tc>
                <a:tc>
                  <a:txBody>
                    <a:bodyPr/>
                    <a:lstStyle/>
                    <a:p>
                      <a:pPr indent="0" lvl="0" marL="0" rtl="0" algn="l">
                        <a:spcBef>
                          <a:spcPts val="0"/>
                        </a:spcBef>
                        <a:spcAft>
                          <a:spcPts val="0"/>
                        </a:spcAft>
                        <a:buNone/>
                      </a:pPr>
                      <a:r>
                        <a:rPr lang="en-IN"/>
                        <a:t>0.1691</a:t>
                      </a:r>
                      <a:endParaRPr/>
                    </a:p>
                  </a:txBody>
                  <a:tcPr marT="91425" marB="91425" marR="91425" marL="91425"/>
                </a:tc>
              </a:tr>
              <a:tr h="381000">
                <a:tc>
                  <a:txBody>
                    <a:bodyPr/>
                    <a:lstStyle/>
                    <a:p>
                      <a:pPr indent="0" lvl="0" marL="0" rtl="0" algn="l">
                        <a:spcBef>
                          <a:spcPts val="0"/>
                        </a:spcBef>
                        <a:spcAft>
                          <a:spcPts val="0"/>
                        </a:spcAft>
                        <a:buNone/>
                      </a:pPr>
                      <a:r>
                        <a:rPr lang="en-IN"/>
                        <a:t>100</a:t>
                      </a:r>
                      <a:endParaRPr/>
                    </a:p>
                  </a:txBody>
                  <a:tcPr marT="91425" marB="91425" marR="91425" marL="91425"/>
                </a:tc>
                <a:tc>
                  <a:txBody>
                    <a:bodyPr/>
                    <a:lstStyle/>
                    <a:p>
                      <a:pPr indent="0" lvl="0" marL="0" rtl="0" algn="l">
                        <a:spcBef>
                          <a:spcPts val="0"/>
                        </a:spcBef>
                        <a:spcAft>
                          <a:spcPts val="0"/>
                        </a:spcAft>
                        <a:buNone/>
                      </a:pPr>
                      <a:r>
                        <a:rPr lang="en-IN"/>
                        <a:t>0.0694</a:t>
                      </a:r>
                      <a:endParaRPr/>
                    </a:p>
                  </a:txBody>
                  <a:tcPr marT="91425" marB="91425" marR="91425" marL="91425"/>
                </a:tc>
                <a:tc>
                  <a:txBody>
                    <a:bodyPr/>
                    <a:lstStyle/>
                    <a:p>
                      <a:pPr indent="0" lvl="0" marL="0" rtl="0" algn="l">
                        <a:spcBef>
                          <a:spcPts val="0"/>
                        </a:spcBef>
                        <a:spcAft>
                          <a:spcPts val="0"/>
                        </a:spcAft>
                        <a:buNone/>
                      </a:pPr>
                      <a:r>
                        <a:rPr lang="en-IN"/>
                        <a:t>0.2998</a:t>
                      </a:r>
                      <a:endParaRPr/>
                    </a:p>
                  </a:txBody>
                  <a:tcPr marT="91425" marB="91425" marR="91425" marL="91425"/>
                </a:tc>
                <a:tc>
                  <a:txBody>
                    <a:bodyPr/>
                    <a:lstStyle/>
                    <a:p>
                      <a:pPr indent="0" lvl="0" marL="0" rtl="0" algn="l">
                        <a:spcBef>
                          <a:spcPts val="0"/>
                        </a:spcBef>
                        <a:spcAft>
                          <a:spcPts val="0"/>
                        </a:spcAft>
                        <a:buNone/>
                      </a:pPr>
                      <a:r>
                        <a:rPr lang="en-IN"/>
                        <a:t>0.2319</a:t>
                      </a:r>
                      <a:endParaRPr/>
                    </a:p>
                  </a:txBody>
                  <a:tcPr marT="91425" marB="91425" marR="91425" marL="91425"/>
                </a:tc>
                <a:tc>
                  <a:txBody>
                    <a:bodyPr/>
                    <a:lstStyle/>
                    <a:p>
                      <a:pPr indent="0" lvl="0" marL="0" rtl="0" algn="l">
                        <a:spcBef>
                          <a:spcPts val="0"/>
                        </a:spcBef>
                        <a:spcAft>
                          <a:spcPts val="0"/>
                        </a:spcAft>
                        <a:buNone/>
                      </a:pPr>
                      <a:r>
                        <a:rPr lang="en-IN"/>
                        <a:t>0.0851</a:t>
                      </a:r>
                      <a:endParaRPr/>
                    </a:p>
                  </a:txBody>
                  <a:tcPr marT="91425" marB="91425" marR="91425" marL="91425"/>
                </a:tc>
                <a:tc>
                  <a:txBody>
                    <a:bodyPr/>
                    <a:lstStyle/>
                    <a:p>
                      <a:pPr indent="0" lvl="0" marL="0" rtl="0" algn="l">
                        <a:spcBef>
                          <a:spcPts val="0"/>
                        </a:spcBef>
                        <a:spcAft>
                          <a:spcPts val="0"/>
                        </a:spcAft>
                        <a:buNone/>
                      </a:pPr>
                      <a:r>
                        <a:rPr lang="en-IN"/>
                        <a:t>0.3432</a:t>
                      </a:r>
                      <a:endParaRPr/>
                    </a:p>
                  </a:txBody>
                  <a:tcPr marT="91425" marB="91425" marR="91425" marL="91425"/>
                </a:tc>
                <a:tc>
                  <a:txBody>
                    <a:bodyPr/>
                    <a:lstStyle/>
                    <a:p>
                      <a:pPr indent="0" lvl="0" marL="0" rtl="0" algn="l">
                        <a:spcBef>
                          <a:spcPts val="0"/>
                        </a:spcBef>
                        <a:spcAft>
                          <a:spcPts val="0"/>
                        </a:spcAft>
                        <a:buNone/>
                      </a:pPr>
                      <a:r>
                        <a:rPr lang="en-IN"/>
                        <a:t>0.2537</a:t>
                      </a:r>
                      <a:endParaRPr/>
                    </a:p>
                  </a:txBody>
                  <a:tcPr marT="91425" marB="91425" marR="91425" marL="91425"/>
                </a:tc>
              </a:tr>
              <a:tr h="381000">
                <a:tc>
                  <a:txBody>
                    <a:bodyPr/>
                    <a:lstStyle/>
                    <a:p>
                      <a:pPr indent="0" lvl="0" marL="0" rtl="0" algn="l">
                        <a:spcBef>
                          <a:spcPts val="0"/>
                        </a:spcBef>
                        <a:spcAft>
                          <a:spcPts val="0"/>
                        </a:spcAft>
                        <a:buNone/>
                      </a:pPr>
                      <a:r>
                        <a:rPr lang="en-IN"/>
                        <a:t>150</a:t>
                      </a:r>
                      <a:endParaRPr/>
                    </a:p>
                  </a:txBody>
                  <a:tcPr marT="91425" marB="91425" marR="91425" marL="91425"/>
                </a:tc>
                <a:tc>
                  <a:txBody>
                    <a:bodyPr/>
                    <a:lstStyle/>
                    <a:p>
                      <a:pPr indent="0" lvl="0" marL="0" rtl="0" algn="l">
                        <a:spcBef>
                          <a:spcPts val="0"/>
                        </a:spcBef>
                        <a:spcAft>
                          <a:spcPts val="0"/>
                        </a:spcAft>
                        <a:buNone/>
                      </a:pPr>
                      <a:r>
                        <a:rPr lang="en-IN"/>
                        <a:t>0.0601</a:t>
                      </a:r>
                      <a:endParaRPr/>
                    </a:p>
                  </a:txBody>
                  <a:tcPr marT="91425" marB="91425" marR="91425" marL="91425"/>
                </a:tc>
                <a:tc>
                  <a:txBody>
                    <a:bodyPr/>
                    <a:lstStyle/>
                    <a:p>
                      <a:pPr indent="0" lvl="0" marL="0" rtl="0" algn="l">
                        <a:spcBef>
                          <a:spcPts val="0"/>
                        </a:spcBef>
                        <a:spcAft>
                          <a:spcPts val="0"/>
                        </a:spcAft>
                        <a:buNone/>
                      </a:pPr>
                      <a:r>
                        <a:rPr lang="en-IN"/>
                        <a:t>0.4387</a:t>
                      </a:r>
                      <a:endParaRPr/>
                    </a:p>
                  </a:txBody>
                  <a:tcPr marT="91425" marB="91425" marR="91425" marL="91425"/>
                </a:tc>
                <a:tc>
                  <a:txBody>
                    <a:bodyPr/>
                    <a:lstStyle/>
                    <a:p>
                      <a:pPr indent="0" lvl="0" marL="0" rtl="0" algn="l">
                        <a:spcBef>
                          <a:spcPts val="0"/>
                        </a:spcBef>
                        <a:spcAft>
                          <a:spcPts val="0"/>
                        </a:spcAft>
                        <a:buNone/>
                      </a:pPr>
                      <a:r>
                        <a:rPr lang="en-IN"/>
                        <a:t>0.1929</a:t>
                      </a:r>
                      <a:endParaRPr/>
                    </a:p>
                  </a:txBody>
                  <a:tcPr marT="91425" marB="91425" marR="91425" marL="91425"/>
                </a:tc>
                <a:tc>
                  <a:txBody>
                    <a:bodyPr/>
                    <a:lstStyle/>
                    <a:p>
                      <a:pPr indent="0" lvl="0" marL="0" rtl="0" algn="l">
                        <a:spcBef>
                          <a:spcPts val="0"/>
                        </a:spcBef>
                        <a:spcAft>
                          <a:spcPts val="0"/>
                        </a:spcAft>
                        <a:buNone/>
                      </a:pPr>
                      <a:r>
                        <a:rPr lang="en-IN"/>
                        <a:t>0.0846</a:t>
                      </a:r>
                      <a:endParaRPr/>
                    </a:p>
                  </a:txBody>
                  <a:tcPr marT="91425" marB="91425" marR="91425" marL="91425"/>
                </a:tc>
                <a:tc>
                  <a:txBody>
                    <a:bodyPr/>
                    <a:lstStyle/>
                    <a:p>
                      <a:pPr indent="0" lvl="0" marL="0" rtl="0" algn="l">
                        <a:spcBef>
                          <a:spcPts val="0"/>
                        </a:spcBef>
                        <a:spcAft>
                          <a:spcPts val="0"/>
                        </a:spcAft>
                        <a:buNone/>
                      </a:pPr>
                      <a:r>
                        <a:rPr lang="en-IN"/>
                        <a:t>0.2855</a:t>
                      </a:r>
                      <a:endParaRPr/>
                    </a:p>
                  </a:txBody>
                  <a:tcPr marT="91425" marB="91425" marR="91425" marL="91425"/>
                </a:tc>
                <a:tc>
                  <a:txBody>
                    <a:bodyPr/>
                    <a:lstStyle/>
                    <a:p>
                      <a:pPr indent="0" lvl="0" marL="0" rtl="0" algn="l">
                        <a:spcBef>
                          <a:spcPts val="0"/>
                        </a:spcBef>
                        <a:spcAft>
                          <a:spcPts val="0"/>
                        </a:spcAft>
                        <a:buNone/>
                      </a:pPr>
                      <a:r>
                        <a:rPr lang="en-IN"/>
                        <a:t>0.2190</a:t>
                      </a:r>
                      <a:endParaRPr/>
                    </a:p>
                  </a:txBody>
                  <a:tcPr marT="91425" marB="91425" marR="91425" marL="91425"/>
                </a:tc>
              </a:tr>
            </a:tbl>
          </a:graphicData>
        </a:graphic>
      </p:graphicFrame>
      <p:sp>
        <p:nvSpPr>
          <p:cNvPr id="359" name="Google Shape;359;p7"/>
          <p:cNvSpPr txBox="1"/>
          <p:nvPr/>
        </p:nvSpPr>
        <p:spPr>
          <a:xfrm>
            <a:off x="1047100" y="5799375"/>
            <a:ext cx="702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Comparison</a:t>
            </a:r>
            <a:r>
              <a:rPr lang="en-IN"/>
              <a:t> of loss results with increase in number of epochs(cats and dogs dataset)</a:t>
            </a:r>
            <a:endParaRPr/>
          </a:p>
        </p:txBody>
      </p:sp>
      <p:sp>
        <p:nvSpPr>
          <p:cNvPr id="360" name="Google Shape;360;p7"/>
          <p:cNvSpPr txBox="1"/>
          <p:nvPr/>
        </p:nvSpPr>
        <p:spPr>
          <a:xfrm>
            <a:off x="1047100" y="2909775"/>
            <a:ext cx="723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solidFill>
                  <a:schemeClr val="dk1"/>
                </a:solidFill>
              </a:rPr>
              <a:t>Comparison of loss results with increase in number of epochs(cats and dogs dataset)</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gdc2c2973a8_0_13"/>
          <p:cNvPicPr preferRelativeResize="0"/>
          <p:nvPr/>
        </p:nvPicPr>
        <p:blipFill>
          <a:blip r:embed="rId3">
            <a:alphaModFix/>
          </a:blip>
          <a:stretch>
            <a:fillRect/>
          </a:stretch>
        </p:blipFill>
        <p:spPr>
          <a:xfrm>
            <a:off x="461663" y="1821983"/>
            <a:ext cx="8220676" cy="2533599"/>
          </a:xfrm>
          <a:prstGeom prst="rect">
            <a:avLst/>
          </a:prstGeom>
          <a:noFill/>
          <a:ln>
            <a:noFill/>
          </a:ln>
        </p:spPr>
      </p:pic>
      <p:sp>
        <p:nvSpPr>
          <p:cNvPr id="158" name="Google Shape;158;gdc2c2973a8_0_13"/>
          <p:cNvSpPr txBox="1"/>
          <p:nvPr>
            <p:ph type="title"/>
          </p:nvPr>
        </p:nvSpPr>
        <p:spPr>
          <a:xfrm>
            <a:off x="457200" y="335965"/>
            <a:ext cx="8229600" cy="8229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400"/>
              <a:buFont typeface="Times New Roman"/>
              <a:buNone/>
            </a:pPr>
            <a:r>
              <a:rPr b="1" lang="en-IN" sz="2400">
                <a:solidFill>
                  <a:srgbClr val="FF0000"/>
                </a:solidFill>
                <a:latin typeface="Times New Roman"/>
                <a:ea typeface="Times New Roman"/>
                <a:cs typeface="Times New Roman"/>
                <a:sym typeface="Times New Roman"/>
              </a:rPr>
              <a:t>Outpainting Example</a:t>
            </a:r>
            <a:endParaRPr b="1" sz="2400">
              <a:solidFill>
                <a:srgbClr val="FF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dcdcd1a1f9_0_0"/>
          <p:cNvSpPr txBox="1"/>
          <p:nvPr/>
        </p:nvSpPr>
        <p:spPr>
          <a:xfrm>
            <a:off x="993489" y="58670"/>
            <a:ext cx="7315200" cy="15408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lang="en-IN" sz="2400">
                <a:solidFill>
                  <a:srgbClr val="FF0000"/>
                </a:solidFill>
                <a:latin typeface="Times New Roman"/>
                <a:ea typeface="Times New Roman"/>
                <a:cs typeface="Times New Roman"/>
                <a:sym typeface="Times New Roman"/>
              </a:rPr>
              <a:t>Comparison</a:t>
            </a:r>
            <a:r>
              <a:rPr b="1" lang="en-IN" sz="2400">
                <a:solidFill>
                  <a:srgbClr val="FF0000"/>
                </a:solidFill>
                <a:latin typeface="Times New Roman"/>
                <a:ea typeface="Times New Roman"/>
                <a:cs typeface="Times New Roman"/>
                <a:sym typeface="Times New Roman"/>
              </a:rPr>
              <a:t> &amp; Analysis</a:t>
            </a:r>
            <a:endParaRPr/>
          </a:p>
        </p:txBody>
      </p:sp>
      <p:sp>
        <p:nvSpPr>
          <p:cNvPr id="366" name="Google Shape;366;gdcdcd1a1f9_0_0"/>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p>
            <a:pPr indent="0" lvl="0" marL="0" rtl="0" algn="r">
              <a:spcBef>
                <a:spcPts val="0"/>
              </a:spcBef>
              <a:spcAft>
                <a:spcPts val="0"/>
              </a:spcAft>
              <a:buClr>
                <a:srgbClr val="000000"/>
              </a:buClr>
              <a:buSzPts val="1400"/>
              <a:buFont typeface="Arial"/>
              <a:buNone/>
            </a:pPr>
            <a:fld id="{00000000-1234-1234-1234-123412341234}" type="slidenum">
              <a:rPr lang="en-IN"/>
              <a:t>‹#›</a:t>
            </a:fld>
            <a:endParaRPr/>
          </a:p>
        </p:txBody>
      </p:sp>
      <p:graphicFrame>
        <p:nvGraphicFramePr>
          <p:cNvPr id="367" name="Google Shape;367;gdcdcd1a1f9_0_0"/>
          <p:cNvGraphicFramePr/>
          <p:nvPr/>
        </p:nvGraphicFramePr>
        <p:xfrm>
          <a:off x="669800" y="1504850"/>
          <a:ext cx="3000000" cy="3000000"/>
        </p:xfrm>
        <a:graphic>
          <a:graphicData uri="http://schemas.openxmlformats.org/drawingml/2006/table">
            <a:tbl>
              <a:tblPr>
                <a:noFill/>
                <a:tableStyleId>{D3AB95A3-D332-4155-8D49-3A790465985D}</a:tableStyleId>
              </a:tblPr>
              <a:tblGrid>
                <a:gridCol w="883575"/>
                <a:gridCol w="733525"/>
                <a:gridCol w="924250"/>
                <a:gridCol w="1232800"/>
              </a:tblGrid>
              <a:tr h="396200">
                <a:tc gridSpan="4">
                  <a:txBody>
                    <a:bodyPr/>
                    <a:lstStyle/>
                    <a:p>
                      <a:pPr indent="0" lvl="0" marL="0" rtl="0" algn="ctr">
                        <a:spcBef>
                          <a:spcPts val="0"/>
                        </a:spcBef>
                        <a:spcAft>
                          <a:spcPts val="0"/>
                        </a:spcAft>
                        <a:buNone/>
                      </a:pPr>
                      <a:r>
                        <a:rPr lang="en-IN"/>
                        <a:t>Image outpainting and harmonization</a:t>
                      </a:r>
                      <a:endParaRPr/>
                    </a:p>
                  </a:txBody>
                  <a:tcPr marT="91425" marB="91425" marR="91425" marL="91425" anchor="b"/>
                </a:tc>
                <a:tc hMerge="1"/>
                <a:tc hMerge="1"/>
                <a:tc hMerge="1"/>
              </a:tr>
              <a:tr h="396200">
                <a:tc rowSpan="2">
                  <a:txBody>
                    <a:bodyPr/>
                    <a:lstStyle/>
                    <a:p>
                      <a:pPr indent="0" lvl="0" marL="0" rtl="0" algn="l">
                        <a:spcBef>
                          <a:spcPts val="0"/>
                        </a:spcBef>
                        <a:spcAft>
                          <a:spcPts val="0"/>
                        </a:spcAft>
                        <a:buNone/>
                      </a:pPr>
                      <a:r>
                        <a:rPr lang="en-IN"/>
                        <a:t>EPOCH</a:t>
                      </a:r>
                      <a:endParaRPr/>
                    </a:p>
                  </a:txBody>
                  <a:tcPr marT="91425" marB="91425" marR="91425" marL="91425" anchor="b"/>
                </a:tc>
                <a:tc gridSpan="3">
                  <a:txBody>
                    <a:bodyPr/>
                    <a:lstStyle/>
                    <a:p>
                      <a:pPr indent="0" lvl="0" marL="0" rtl="0" algn="ctr">
                        <a:spcBef>
                          <a:spcPts val="0"/>
                        </a:spcBef>
                        <a:spcAft>
                          <a:spcPts val="0"/>
                        </a:spcAft>
                        <a:buNone/>
                      </a:pPr>
                      <a:r>
                        <a:rPr lang="en-IN"/>
                        <a:t>Validation</a:t>
                      </a:r>
                      <a:endParaRPr/>
                    </a:p>
                  </a:txBody>
                  <a:tcPr marT="91425" marB="91425" marR="91425" marL="91425"/>
                </a:tc>
                <a:tc hMerge="1"/>
                <a:tc hMerge="1"/>
              </a:tr>
              <a:tr h="609575">
                <a:tc vMerge="1"/>
                <a:tc>
                  <a:txBody>
                    <a:bodyPr/>
                    <a:lstStyle/>
                    <a:p>
                      <a:pPr indent="0" lvl="0" marL="0" rtl="0" algn="ctr">
                        <a:spcBef>
                          <a:spcPts val="0"/>
                        </a:spcBef>
                        <a:spcAft>
                          <a:spcPts val="0"/>
                        </a:spcAft>
                        <a:buNone/>
                      </a:pPr>
                      <a:r>
                        <a:rPr lang="en-IN"/>
                        <a:t>L1</a:t>
                      </a:r>
                      <a:endParaRPr/>
                    </a:p>
                  </a:txBody>
                  <a:tcPr marT="91425" marB="91425" marR="91425" marL="91425"/>
                </a:tc>
                <a:tc>
                  <a:txBody>
                    <a:bodyPr/>
                    <a:lstStyle/>
                    <a:p>
                      <a:pPr indent="0" lvl="0" marL="0" rtl="0" algn="ctr">
                        <a:spcBef>
                          <a:spcPts val="0"/>
                        </a:spcBef>
                        <a:spcAft>
                          <a:spcPts val="0"/>
                        </a:spcAft>
                        <a:buNone/>
                      </a:pPr>
                      <a:r>
                        <a:rPr lang="en-IN"/>
                        <a:t>Adversial</a:t>
                      </a:r>
                      <a:endParaRPr/>
                    </a:p>
                  </a:txBody>
                  <a:tcPr marT="91425" marB="91425" marR="91425" marL="91425"/>
                </a:tc>
                <a:tc>
                  <a:txBody>
                    <a:bodyPr/>
                    <a:lstStyle/>
                    <a:p>
                      <a:pPr indent="0" lvl="0" marL="0" rtl="0" algn="ctr">
                        <a:spcBef>
                          <a:spcPts val="0"/>
                        </a:spcBef>
                        <a:spcAft>
                          <a:spcPts val="0"/>
                        </a:spcAft>
                        <a:buNone/>
                      </a:pPr>
                      <a:r>
                        <a:rPr lang="en-IN"/>
                        <a:t>MSE</a:t>
                      </a:r>
                      <a:endParaRPr/>
                    </a:p>
                  </a:txBody>
                  <a:tcPr marT="91425" marB="91425" marR="91425" marL="91425"/>
                </a:tc>
              </a:tr>
              <a:tr h="396200">
                <a:tc>
                  <a:txBody>
                    <a:bodyPr/>
                    <a:lstStyle/>
                    <a:p>
                      <a:pPr indent="0" lvl="0" marL="0" rtl="0" algn="l">
                        <a:spcBef>
                          <a:spcPts val="0"/>
                        </a:spcBef>
                        <a:spcAft>
                          <a:spcPts val="0"/>
                        </a:spcAft>
                        <a:buNone/>
                      </a:pPr>
                      <a:r>
                        <a:rPr lang="en-IN"/>
                        <a:t>50</a:t>
                      </a:r>
                      <a:endParaRPr/>
                    </a:p>
                  </a:txBody>
                  <a:tcPr marT="91425" marB="91425" marR="91425" marL="91425"/>
                </a:tc>
                <a:tc>
                  <a:txBody>
                    <a:bodyPr/>
                    <a:lstStyle/>
                    <a:p>
                      <a:pPr indent="0" lvl="0" marL="0" rtl="0" algn="l">
                        <a:spcBef>
                          <a:spcPts val="0"/>
                        </a:spcBef>
                        <a:spcAft>
                          <a:spcPts val="0"/>
                        </a:spcAft>
                        <a:buNone/>
                      </a:pPr>
                      <a:r>
                        <a:rPr lang="en-IN"/>
                        <a:t>0.0838</a:t>
                      </a:r>
                      <a:endParaRPr/>
                    </a:p>
                  </a:txBody>
                  <a:tcPr marT="91425" marB="91425" marR="91425" marL="91425"/>
                </a:tc>
                <a:tc>
                  <a:txBody>
                    <a:bodyPr/>
                    <a:lstStyle/>
                    <a:p>
                      <a:pPr indent="0" lvl="0" marL="0" rtl="0" algn="l">
                        <a:spcBef>
                          <a:spcPts val="0"/>
                        </a:spcBef>
                        <a:spcAft>
                          <a:spcPts val="0"/>
                        </a:spcAft>
                        <a:buNone/>
                      </a:pPr>
                      <a:r>
                        <a:rPr lang="en-IN"/>
                        <a:t>0.5586</a:t>
                      </a:r>
                      <a:endParaRPr/>
                    </a:p>
                  </a:txBody>
                  <a:tcPr marT="91425" marB="91425" marR="91425" marL="91425"/>
                </a:tc>
                <a:tc>
                  <a:txBody>
                    <a:bodyPr/>
                    <a:lstStyle/>
                    <a:p>
                      <a:pPr indent="0" lvl="0" marL="0" rtl="0" algn="l">
                        <a:spcBef>
                          <a:spcPts val="0"/>
                        </a:spcBef>
                        <a:spcAft>
                          <a:spcPts val="0"/>
                        </a:spcAft>
                        <a:buNone/>
                      </a:pPr>
                      <a:r>
                        <a:rPr lang="en-IN"/>
                        <a:t>0.2691</a:t>
                      </a:r>
                      <a:endParaRPr/>
                    </a:p>
                  </a:txBody>
                  <a:tcPr marT="91425" marB="91425" marR="91425" marL="91425"/>
                </a:tc>
              </a:tr>
              <a:tr h="396200">
                <a:tc>
                  <a:txBody>
                    <a:bodyPr/>
                    <a:lstStyle/>
                    <a:p>
                      <a:pPr indent="0" lvl="0" marL="0" rtl="0" algn="l">
                        <a:spcBef>
                          <a:spcPts val="0"/>
                        </a:spcBef>
                        <a:spcAft>
                          <a:spcPts val="0"/>
                        </a:spcAft>
                        <a:buNone/>
                      </a:pPr>
                      <a:r>
                        <a:rPr lang="en-IN"/>
                        <a:t>100</a:t>
                      </a:r>
                      <a:endParaRPr/>
                    </a:p>
                  </a:txBody>
                  <a:tcPr marT="91425" marB="91425" marR="91425" marL="91425"/>
                </a:tc>
                <a:tc>
                  <a:txBody>
                    <a:bodyPr/>
                    <a:lstStyle/>
                    <a:p>
                      <a:pPr indent="0" lvl="0" marL="0" rtl="0" algn="l">
                        <a:spcBef>
                          <a:spcPts val="0"/>
                        </a:spcBef>
                        <a:spcAft>
                          <a:spcPts val="0"/>
                        </a:spcAft>
                        <a:buNone/>
                      </a:pPr>
                      <a:r>
                        <a:rPr lang="en-IN"/>
                        <a:t>0.0851</a:t>
                      </a:r>
                      <a:endParaRPr/>
                    </a:p>
                  </a:txBody>
                  <a:tcPr marT="91425" marB="91425" marR="91425" marL="91425"/>
                </a:tc>
                <a:tc>
                  <a:txBody>
                    <a:bodyPr/>
                    <a:lstStyle/>
                    <a:p>
                      <a:pPr indent="0" lvl="0" marL="0" rtl="0" algn="l">
                        <a:spcBef>
                          <a:spcPts val="0"/>
                        </a:spcBef>
                        <a:spcAft>
                          <a:spcPts val="0"/>
                        </a:spcAft>
                        <a:buNone/>
                      </a:pPr>
                      <a:r>
                        <a:rPr lang="en-IN"/>
                        <a:t>0.3432</a:t>
                      </a:r>
                      <a:endParaRPr/>
                    </a:p>
                  </a:txBody>
                  <a:tcPr marT="91425" marB="91425" marR="91425" marL="91425"/>
                </a:tc>
                <a:tc>
                  <a:txBody>
                    <a:bodyPr/>
                    <a:lstStyle/>
                    <a:p>
                      <a:pPr indent="0" lvl="0" marL="0" rtl="0" algn="l">
                        <a:spcBef>
                          <a:spcPts val="0"/>
                        </a:spcBef>
                        <a:spcAft>
                          <a:spcPts val="0"/>
                        </a:spcAft>
                        <a:buNone/>
                      </a:pPr>
                      <a:r>
                        <a:rPr lang="en-IN"/>
                        <a:t>0.2537</a:t>
                      </a:r>
                      <a:endParaRPr/>
                    </a:p>
                  </a:txBody>
                  <a:tcPr marT="91425" marB="91425" marR="91425" marL="91425"/>
                </a:tc>
              </a:tr>
              <a:tr h="396200">
                <a:tc>
                  <a:txBody>
                    <a:bodyPr/>
                    <a:lstStyle/>
                    <a:p>
                      <a:pPr indent="0" lvl="0" marL="0" rtl="0" algn="l">
                        <a:spcBef>
                          <a:spcPts val="0"/>
                        </a:spcBef>
                        <a:spcAft>
                          <a:spcPts val="0"/>
                        </a:spcAft>
                        <a:buNone/>
                      </a:pPr>
                      <a:r>
                        <a:rPr lang="en-IN"/>
                        <a:t>150</a:t>
                      </a:r>
                      <a:endParaRPr/>
                    </a:p>
                  </a:txBody>
                  <a:tcPr marT="91425" marB="91425" marR="91425" marL="91425"/>
                </a:tc>
                <a:tc>
                  <a:txBody>
                    <a:bodyPr/>
                    <a:lstStyle/>
                    <a:p>
                      <a:pPr indent="0" lvl="0" marL="0" rtl="0" algn="l">
                        <a:spcBef>
                          <a:spcPts val="0"/>
                        </a:spcBef>
                        <a:spcAft>
                          <a:spcPts val="0"/>
                        </a:spcAft>
                        <a:buNone/>
                      </a:pPr>
                      <a:r>
                        <a:rPr lang="en-IN"/>
                        <a:t>0.0846</a:t>
                      </a:r>
                      <a:endParaRPr/>
                    </a:p>
                  </a:txBody>
                  <a:tcPr marT="91425" marB="91425" marR="91425" marL="91425"/>
                </a:tc>
                <a:tc>
                  <a:txBody>
                    <a:bodyPr/>
                    <a:lstStyle/>
                    <a:p>
                      <a:pPr indent="0" lvl="0" marL="0" rtl="0" algn="l">
                        <a:spcBef>
                          <a:spcPts val="0"/>
                        </a:spcBef>
                        <a:spcAft>
                          <a:spcPts val="0"/>
                        </a:spcAft>
                        <a:buNone/>
                      </a:pPr>
                      <a:r>
                        <a:rPr lang="en-IN"/>
                        <a:t>0.2855</a:t>
                      </a:r>
                      <a:endParaRPr/>
                    </a:p>
                  </a:txBody>
                  <a:tcPr marT="91425" marB="91425" marR="91425" marL="91425"/>
                </a:tc>
                <a:tc>
                  <a:txBody>
                    <a:bodyPr/>
                    <a:lstStyle/>
                    <a:p>
                      <a:pPr indent="0" lvl="0" marL="0" rtl="0" algn="l">
                        <a:spcBef>
                          <a:spcPts val="0"/>
                        </a:spcBef>
                        <a:spcAft>
                          <a:spcPts val="0"/>
                        </a:spcAft>
                        <a:buNone/>
                      </a:pPr>
                      <a:r>
                        <a:rPr lang="en-IN"/>
                        <a:t>0.2199</a:t>
                      </a:r>
                      <a:endParaRPr/>
                    </a:p>
                  </a:txBody>
                  <a:tcPr marT="91425" marB="91425" marR="91425" marL="91425"/>
                </a:tc>
              </a:tr>
            </a:tbl>
          </a:graphicData>
        </a:graphic>
      </p:graphicFrame>
      <p:sp>
        <p:nvSpPr>
          <p:cNvPr id="368" name="Google Shape;368;gdcdcd1a1f9_0_0"/>
          <p:cNvSpPr txBox="1"/>
          <p:nvPr/>
        </p:nvSpPr>
        <p:spPr>
          <a:xfrm>
            <a:off x="1139150" y="1104650"/>
            <a:ext cx="66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369" name="Google Shape;369;gdcdcd1a1f9_0_0"/>
          <p:cNvGraphicFramePr/>
          <p:nvPr/>
        </p:nvGraphicFramePr>
        <p:xfrm>
          <a:off x="4643875" y="1504850"/>
          <a:ext cx="3000000" cy="3000000"/>
        </p:xfrm>
        <a:graphic>
          <a:graphicData uri="http://schemas.openxmlformats.org/drawingml/2006/table">
            <a:tbl>
              <a:tblPr>
                <a:noFill/>
                <a:tableStyleId>{D3AB95A3-D332-4155-8D49-3A790465985D}</a:tableStyleId>
              </a:tblPr>
              <a:tblGrid>
                <a:gridCol w="861550"/>
                <a:gridCol w="827025"/>
                <a:gridCol w="999650"/>
                <a:gridCol w="976600"/>
              </a:tblGrid>
              <a:tr h="381000">
                <a:tc gridSpan="4">
                  <a:txBody>
                    <a:bodyPr/>
                    <a:lstStyle/>
                    <a:p>
                      <a:pPr indent="0" lvl="0" marL="0" rtl="0" algn="ctr">
                        <a:spcBef>
                          <a:spcPts val="0"/>
                        </a:spcBef>
                        <a:spcAft>
                          <a:spcPts val="0"/>
                        </a:spcAft>
                        <a:buNone/>
                      </a:pPr>
                      <a:r>
                        <a:rPr lang="en-IN"/>
                        <a:t>Enhanced Residual Networks for Context-based Image Outpainting</a:t>
                      </a:r>
                      <a:endParaRPr/>
                    </a:p>
                  </a:txBody>
                  <a:tcPr marT="91425" marB="91425" marR="91425" marL="91425" anchor="b"/>
                </a:tc>
                <a:tc hMerge="1"/>
                <a:tc hMerge="1"/>
                <a:tc hMerge="1"/>
              </a:tr>
              <a:tr h="269625">
                <a:tc rowSpan="2">
                  <a:txBody>
                    <a:bodyPr/>
                    <a:lstStyle/>
                    <a:p>
                      <a:pPr indent="0" lvl="0" marL="0" rtl="0" algn="l">
                        <a:spcBef>
                          <a:spcPts val="0"/>
                        </a:spcBef>
                        <a:spcAft>
                          <a:spcPts val="0"/>
                        </a:spcAft>
                        <a:buNone/>
                      </a:pPr>
                      <a:r>
                        <a:rPr lang="en-IN"/>
                        <a:t>EPOCH</a:t>
                      </a:r>
                      <a:endParaRPr/>
                    </a:p>
                  </a:txBody>
                  <a:tcPr marT="91425" marB="91425" marR="91425" marL="91425" anchor="b"/>
                </a:tc>
                <a:tc gridSpan="3">
                  <a:txBody>
                    <a:bodyPr/>
                    <a:lstStyle/>
                    <a:p>
                      <a:pPr indent="0" lvl="0" marL="0" rtl="0" algn="ctr">
                        <a:spcBef>
                          <a:spcPts val="0"/>
                        </a:spcBef>
                        <a:spcAft>
                          <a:spcPts val="0"/>
                        </a:spcAft>
                        <a:buNone/>
                      </a:pPr>
                      <a:r>
                        <a:rPr lang="en-IN"/>
                        <a:t>Validation</a:t>
                      </a:r>
                      <a:endParaRPr/>
                    </a:p>
                  </a:txBody>
                  <a:tcPr marT="91425" marB="91425" marR="91425" marL="91425"/>
                </a:tc>
                <a:tc hMerge="1"/>
                <a:tc hMerge="1"/>
              </a:tr>
              <a:tr h="381000">
                <a:tc vMerge="1"/>
                <a:tc>
                  <a:txBody>
                    <a:bodyPr/>
                    <a:lstStyle/>
                    <a:p>
                      <a:pPr indent="0" lvl="0" marL="0" rtl="0" algn="ctr">
                        <a:spcBef>
                          <a:spcPts val="0"/>
                        </a:spcBef>
                        <a:spcAft>
                          <a:spcPts val="0"/>
                        </a:spcAft>
                        <a:buNone/>
                      </a:pPr>
                      <a:r>
                        <a:rPr lang="en-IN"/>
                        <a:t>L1</a:t>
                      </a:r>
                      <a:endParaRPr/>
                    </a:p>
                  </a:txBody>
                  <a:tcPr marT="91425" marB="91425" marR="91425" marL="91425"/>
                </a:tc>
                <a:tc>
                  <a:txBody>
                    <a:bodyPr/>
                    <a:lstStyle/>
                    <a:p>
                      <a:pPr indent="0" lvl="0" marL="0" rtl="0" algn="ctr">
                        <a:spcBef>
                          <a:spcPts val="0"/>
                        </a:spcBef>
                        <a:spcAft>
                          <a:spcPts val="0"/>
                        </a:spcAft>
                        <a:buNone/>
                      </a:pPr>
                      <a:r>
                        <a:rPr lang="en-IN"/>
                        <a:t>Adversial</a:t>
                      </a:r>
                      <a:endParaRPr/>
                    </a:p>
                  </a:txBody>
                  <a:tcPr marT="91425" marB="91425" marR="91425" marL="91425"/>
                </a:tc>
                <a:tc>
                  <a:txBody>
                    <a:bodyPr/>
                    <a:lstStyle/>
                    <a:p>
                      <a:pPr indent="0" lvl="0" marL="0" rtl="0" algn="ctr">
                        <a:spcBef>
                          <a:spcPts val="0"/>
                        </a:spcBef>
                        <a:spcAft>
                          <a:spcPts val="0"/>
                        </a:spcAft>
                        <a:buNone/>
                      </a:pPr>
                      <a:r>
                        <a:rPr lang="en-IN"/>
                        <a:t>MSE</a:t>
                      </a:r>
                      <a:endParaRPr/>
                    </a:p>
                  </a:txBody>
                  <a:tcPr marT="91425" marB="91425" marR="91425" marL="91425"/>
                </a:tc>
              </a:tr>
              <a:tr h="381000">
                <a:tc>
                  <a:txBody>
                    <a:bodyPr/>
                    <a:lstStyle/>
                    <a:p>
                      <a:pPr indent="0" lvl="0" marL="0" rtl="0" algn="l">
                        <a:spcBef>
                          <a:spcPts val="0"/>
                        </a:spcBef>
                        <a:spcAft>
                          <a:spcPts val="0"/>
                        </a:spcAft>
                        <a:buNone/>
                      </a:pPr>
                      <a:r>
                        <a:rPr lang="en-IN"/>
                        <a:t>50</a:t>
                      </a:r>
                      <a:endParaRPr/>
                    </a:p>
                  </a:txBody>
                  <a:tcPr marT="91425" marB="91425" marR="91425" marL="91425"/>
                </a:tc>
                <a:tc>
                  <a:txBody>
                    <a:bodyPr/>
                    <a:lstStyle/>
                    <a:p>
                      <a:pPr indent="0" lvl="0" marL="0" rtl="0" algn="l">
                        <a:spcBef>
                          <a:spcPts val="0"/>
                        </a:spcBef>
                        <a:spcAft>
                          <a:spcPts val="0"/>
                        </a:spcAft>
                        <a:buNone/>
                      </a:pPr>
                      <a:r>
                        <a:rPr lang="en-IN"/>
                        <a:t>0.0729</a:t>
                      </a:r>
                      <a:endParaRPr/>
                    </a:p>
                  </a:txBody>
                  <a:tcPr marT="91425" marB="91425" marR="91425" marL="91425"/>
                </a:tc>
                <a:tc>
                  <a:txBody>
                    <a:bodyPr/>
                    <a:lstStyle/>
                    <a:p>
                      <a:pPr indent="0" lvl="0" marL="0" rtl="0" algn="l">
                        <a:spcBef>
                          <a:spcPts val="0"/>
                        </a:spcBef>
                        <a:spcAft>
                          <a:spcPts val="0"/>
                        </a:spcAft>
                        <a:buNone/>
                      </a:pPr>
                      <a:r>
                        <a:rPr lang="en-IN"/>
                        <a:t>0.3542</a:t>
                      </a:r>
                      <a:endParaRPr/>
                    </a:p>
                  </a:txBody>
                  <a:tcPr marT="91425" marB="91425" marR="91425" marL="91425"/>
                </a:tc>
                <a:tc>
                  <a:txBody>
                    <a:bodyPr/>
                    <a:lstStyle/>
                    <a:p>
                      <a:pPr indent="0" lvl="0" marL="0" rtl="0" algn="l">
                        <a:spcBef>
                          <a:spcPts val="0"/>
                        </a:spcBef>
                        <a:spcAft>
                          <a:spcPts val="0"/>
                        </a:spcAft>
                        <a:buNone/>
                      </a:pPr>
                      <a:r>
                        <a:rPr lang="en-IN"/>
                        <a:t>0.3470</a:t>
                      </a:r>
                      <a:endParaRPr/>
                    </a:p>
                  </a:txBody>
                  <a:tcPr marT="91425" marB="91425" marR="91425" marL="91425"/>
                </a:tc>
              </a:tr>
              <a:tr h="381000">
                <a:tc>
                  <a:txBody>
                    <a:bodyPr/>
                    <a:lstStyle/>
                    <a:p>
                      <a:pPr indent="0" lvl="0" marL="0" rtl="0" algn="l">
                        <a:spcBef>
                          <a:spcPts val="0"/>
                        </a:spcBef>
                        <a:spcAft>
                          <a:spcPts val="0"/>
                        </a:spcAft>
                        <a:buNone/>
                      </a:pPr>
                      <a:r>
                        <a:rPr lang="en-IN"/>
                        <a:t>100</a:t>
                      </a:r>
                      <a:endParaRPr/>
                    </a:p>
                  </a:txBody>
                  <a:tcPr marT="91425" marB="91425" marR="91425" marL="91425"/>
                </a:tc>
                <a:tc>
                  <a:txBody>
                    <a:bodyPr/>
                    <a:lstStyle/>
                    <a:p>
                      <a:pPr indent="0" lvl="0" marL="0" rtl="0" algn="l">
                        <a:spcBef>
                          <a:spcPts val="0"/>
                        </a:spcBef>
                        <a:spcAft>
                          <a:spcPts val="0"/>
                        </a:spcAft>
                        <a:buNone/>
                      </a:pPr>
                      <a:r>
                        <a:rPr lang="en-IN"/>
                        <a:t>0.0754</a:t>
                      </a:r>
                      <a:endParaRPr/>
                    </a:p>
                  </a:txBody>
                  <a:tcPr marT="91425" marB="91425" marR="91425" marL="91425"/>
                </a:tc>
                <a:tc>
                  <a:txBody>
                    <a:bodyPr/>
                    <a:lstStyle/>
                    <a:p>
                      <a:pPr indent="0" lvl="0" marL="0" rtl="0" algn="l">
                        <a:spcBef>
                          <a:spcPts val="0"/>
                        </a:spcBef>
                        <a:spcAft>
                          <a:spcPts val="0"/>
                        </a:spcAft>
                        <a:buNone/>
                      </a:pPr>
                      <a:r>
                        <a:rPr lang="en-IN"/>
                        <a:t>0.3684</a:t>
                      </a:r>
                      <a:endParaRPr/>
                    </a:p>
                  </a:txBody>
                  <a:tcPr marT="91425" marB="91425" marR="91425" marL="91425"/>
                </a:tc>
                <a:tc>
                  <a:txBody>
                    <a:bodyPr/>
                    <a:lstStyle/>
                    <a:p>
                      <a:pPr indent="0" lvl="0" marL="0" rtl="0" algn="l">
                        <a:spcBef>
                          <a:spcPts val="0"/>
                        </a:spcBef>
                        <a:spcAft>
                          <a:spcPts val="0"/>
                        </a:spcAft>
                        <a:buNone/>
                      </a:pPr>
                      <a:r>
                        <a:rPr lang="en-IN"/>
                        <a:t>0.3173</a:t>
                      </a:r>
                      <a:endParaRPr/>
                    </a:p>
                  </a:txBody>
                  <a:tcPr marT="91425" marB="91425" marR="91425" marL="91425"/>
                </a:tc>
              </a:tr>
              <a:tr h="381000">
                <a:tc>
                  <a:txBody>
                    <a:bodyPr/>
                    <a:lstStyle/>
                    <a:p>
                      <a:pPr indent="0" lvl="0" marL="0" rtl="0" algn="l">
                        <a:spcBef>
                          <a:spcPts val="0"/>
                        </a:spcBef>
                        <a:spcAft>
                          <a:spcPts val="0"/>
                        </a:spcAft>
                        <a:buNone/>
                      </a:pPr>
                      <a:r>
                        <a:rPr lang="en-IN"/>
                        <a:t>150</a:t>
                      </a:r>
                      <a:endParaRPr/>
                    </a:p>
                  </a:txBody>
                  <a:tcPr marT="91425" marB="91425" marR="91425" marL="91425"/>
                </a:tc>
                <a:tc>
                  <a:txBody>
                    <a:bodyPr/>
                    <a:lstStyle/>
                    <a:p>
                      <a:pPr indent="0" lvl="0" marL="0" rtl="0" algn="l">
                        <a:spcBef>
                          <a:spcPts val="0"/>
                        </a:spcBef>
                        <a:spcAft>
                          <a:spcPts val="0"/>
                        </a:spcAft>
                        <a:buNone/>
                      </a:pPr>
                      <a:r>
                        <a:rPr lang="en-IN"/>
                        <a:t>0.0770</a:t>
                      </a:r>
                      <a:endParaRPr/>
                    </a:p>
                  </a:txBody>
                  <a:tcPr marT="91425" marB="91425" marR="91425" marL="91425"/>
                </a:tc>
                <a:tc>
                  <a:txBody>
                    <a:bodyPr/>
                    <a:lstStyle/>
                    <a:p>
                      <a:pPr indent="0" lvl="0" marL="0" rtl="0" algn="l">
                        <a:spcBef>
                          <a:spcPts val="0"/>
                        </a:spcBef>
                        <a:spcAft>
                          <a:spcPts val="0"/>
                        </a:spcAft>
                        <a:buNone/>
                      </a:pPr>
                      <a:r>
                        <a:rPr lang="en-IN"/>
                        <a:t>0.4217</a:t>
                      </a:r>
                      <a:endParaRPr/>
                    </a:p>
                  </a:txBody>
                  <a:tcPr marT="91425" marB="91425" marR="91425" marL="91425"/>
                </a:tc>
                <a:tc>
                  <a:txBody>
                    <a:bodyPr/>
                    <a:lstStyle/>
                    <a:p>
                      <a:pPr indent="0" lvl="0" marL="0" rtl="0" algn="l">
                        <a:spcBef>
                          <a:spcPts val="0"/>
                        </a:spcBef>
                        <a:spcAft>
                          <a:spcPts val="0"/>
                        </a:spcAft>
                        <a:buNone/>
                      </a:pPr>
                      <a:r>
                        <a:rPr lang="en-IN"/>
                        <a:t>0.3511</a:t>
                      </a:r>
                      <a:endParaRPr/>
                    </a:p>
                  </a:txBody>
                  <a:tcPr marT="91425" marB="91425" marR="91425" marL="91425"/>
                </a:tc>
              </a:tr>
            </a:tbl>
          </a:graphicData>
        </a:graphic>
      </p:graphicFrame>
      <p:sp>
        <p:nvSpPr>
          <p:cNvPr id="370" name="Google Shape;370;gdcdcd1a1f9_0_0"/>
          <p:cNvSpPr txBox="1"/>
          <p:nvPr/>
        </p:nvSpPr>
        <p:spPr>
          <a:xfrm>
            <a:off x="669800" y="4439825"/>
            <a:ext cx="79626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IN"/>
              <a:t>These are the losses of existing models using the same dataset that we used</a:t>
            </a:r>
            <a:endParaRPr/>
          </a:p>
          <a:p>
            <a:pPr indent="-317500" lvl="0" marL="457200" rtl="0" algn="l">
              <a:spcBef>
                <a:spcPts val="0"/>
              </a:spcBef>
              <a:spcAft>
                <a:spcPts val="0"/>
              </a:spcAft>
              <a:buSzPts val="1400"/>
              <a:buChar char="-"/>
            </a:pPr>
            <a:r>
              <a:rPr lang="en-IN"/>
              <a:t>Losses of existing models is comparatively larger than the model which we implemented</a:t>
            </a:r>
            <a:endParaRPr/>
          </a:p>
          <a:p>
            <a:pPr indent="-317500" lvl="0" marL="457200" rtl="0" algn="l">
              <a:spcBef>
                <a:spcPts val="0"/>
              </a:spcBef>
              <a:spcAft>
                <a:spcPts val="0"/>
              </a:spcAft>
              <a:buSzPts val="1400"/>
              <a:buChar char="-"/>
            </a:pPr>
            <a:r>
              <a:rPr lang="en-IN"/>
              <a:t>From the above table, we can see that the all the three loss values are significantly lower compared to loss values from majority of the existing architectures for image outpainting. Hence, we can tell that our proposed architecture outperforms all of the current models.</a:t>
            </a:r>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dc2c2973a8_0_580"/>
          <p:cNvSpPr txBox="1"/>
          <p:nvPr/>
        </p:nvSpPr>
        <p:spPr>
          <a:xfrm>
            <a:off x="993489" y="58670"/>
            <a:ext cx="7315200" cy="15408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lang="en-IN" sz="2400">
                <a:solidFill>
                  <a:srgbClr val="FF0000"/>
                </a:solidFill>
                <a:latin typeface="Times New Roman"/>
                <a:ea typeface="Times New Roman"/>
                <a:cs typeface="Times New Roman"/>
                <a:sym typeface="Times New Roman"/>
              </a:rPr>
              <a:t>Outpainting Results after Training</a:t>
            </a:r>
            <a:endParaRPr/>
          </a:p>
        </p:txBody>
      </p:sp>
      <p:sp>
        <p:nvSpPr>
          <p:cNvPr id="376" name="Google Shape;376;gdc2c2973a8_0_580"/>
          <p:cNvSpPr txBox="1"/>
          <p:nvPr>
            <p:ph idx="12" type="sldNum"/>
          </p:nvPr>
        </p:nvSpPr>
        <p:spPr>
          <a:xfrm>
            <a:off x="8308692" y="381000"/>
            <a:ext cx="301800" cy="307800"/>
          </a:xfrm>
          <a:prstGeom prst="rect">
            <a:avLst/>
          </a:prstGeom>
          <a:noFill/>
          <a:ln>
            <a:noFill/>
          </a:ln>
        </p:spPr>
        <p:txBody>
          <a:bodyPr anchorCtr="0" anchor="t" bIns="45700" lIns="45700" spcFirstLastPara="1" rIns="45700" wrap="square" tIns="45700">
            <a:spAutoFit/>
          </a:bodyPr>
          <a:lstStyle/>
          <a:p>
            <a:pPr indent="0" lvl="0" marL="0" rtl="0" algn="r">
              <a:spcBef>
                <a:spcPts val="0"/>
              </a:spcBef>
              <a:spcAft>
                <a:spcPts val="0"/>
              </a:spcAft>
              <a:buClr>
                <a:srgbClr val="000000"/>
              </a:buClr>
              <a:buSzPts val="1400"/>
              <a:buFont typeface="Arial"/>
              <a:buNone/>
            </a:pPr>
            <a:fld id="{00000000-1234-1234-1234-123412341234}" type="slidenum">
              <a:rPr lang="en-IN"/>
              <a:t>‹#›</a:t>
            </a:fld>
            <a:endParaRPr/>
          </a:p>
        </p:txBody>
      </p:sp>
      <p:pic>
        <p:nvPicPr>
          <p:cNvPr id="377" name="Google Shape;377;gdc2c2973a8_0_580"/>
          <p:cNvPicPr preferRelativeResize="0"/>
          <p:nvPr/>
        </p:nvPicPr>
        <p:blipFill>
          <a:blip r:embed="rId3">
            <a:alphaModFix/>
          </a:blip>
          <a:stretch>
            <a:fillRect/>
          </a:stretch>
        </p:blipFill>
        <p:spPr>
          <a:xfrm>
            <a:off x="1176075" y="1233875"/>
            <a:ext cx="6950050" cy="4935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dcc7696cc9_0_37"/>
          <p:cNvSpPr txBox="1"/>
          <p:nvPr>
            <p:ph idx="4294967295" type="body"/>
          </p:nvPr>
        </p:nvSpPr>
        <p:spPr>
          <a:xfrm>
            <a:off x="844050" y="1412625"/>
            <a:ext cx="7774800" cy="4479300"/>
          </a:xfrm>
          <a:prstGeom prst="rect">
            <a:avLst/>
          </a:prstGeom>
        </p:spPr>
        <p:txBody>
          <a:bodyPr anchorCtr="0" anchor="t" bIns="45700" lIns="45700" spcFirstLastPara="1" rIns="45700" wrap="square" tIns="45700">
            <a:noAutofit/>
          </a:bodyPr>
          <a:lstStyle/>
          <a:p>
            <a:pPr indent="-330200" lvl="0" marL="457200" rtl="0" algn="l">
              <a:lnSpc>
                <a:spcPct val="150000"/>
              </a:lnSpc>
              <a:spcBef>
                <a:spcPts val="400"/>
              </a:spcBef>
              <a:spcAft>
                <a:spcPts val="0"/>
              </a:spcAft>
              <a:buSzPts val="1600"/>
              <a:buChar char="●"/>
            </a:pPr>
            <a:r>
              <a:rPr lang="en-IN" sz="1600"/>
              <a:t>The biggest challenge we faced while conducting our experiment was the training set size and the number of epochs we could train our model for. Since we have reduced the number of images drastically from 4300 to 1300, the model was not able to effectively learn complex features such as human, water and tree details from an image. This problem further gets stacked since there were a very small subset of images that had humans in them. </a:t>
            </a:r>
            <a:endParaRPr sz="1600"/>
          </a:p>
          <a:p>
            <a:pPr indent="0" lvl="0" marL="457200" rtl="0" algn="l">
              <a:lnSpc>
                <a:spcPct val="150000"/>
              </a:lnSpc>
              <a:spcBef>
                <a:spcPts val="400"/>
              </a:spcBef>
              <a:spcAft>
                <a:spcPts val="0"/>
              </a:spcAft>
              <a:buNone/>
            </a:pPr>
            <a:r>
              <a:t/>
            </a:r>
            <a:endParaRPr sz="1600"/>
          </a:p>
          <a:p>
            <a:pPr indent="-330200" lvl="0" marL="457200" rtl="0" algn="l">
              <a:lnSpc>
                <a:spcPct val="150000"/>
              </a:lnSpc>
              <a:spcBef>
                <a:spcPts val="400"/>
              </a:spcBef>
              <a:spcAft>
                <a:spcPts val="0"/>
              </a:spcAft>
              <a:buSzPts val="1600"/>
              <a:buChar char="●"/>
            </a:pPr>
            <a:r>
              <a:rPr lang="en-IN" sz="1600"/>
              <a:t>Since we are using fixed average between local and global discriminator, it makes the model to weigh the overall image and boundaries equally, leads to the output images generated to be of lower quality(blurred). The probable way to overcome this issue is to form a function that back propagates to discriminator which will allow the model itself to decide on how to mix the outputs from local and global discriminator.</a:t>
            </a:r>
            <a:endParaRPr sz="1600"/>
          </a:p>
        </p:txBody>
      </p:sp>
      <p:sp>
        <p:nvSpPr>
          <p:cNvPr id="383" name="Google Shape;383;gdcc7696cc9_0_37"/>
          <p:cNvSpPr txBox="1"/>
          <p:nvPr/>
        </p:nvSpPr>
        <p:spPr>
          <a:xfrm>
            <a:off x="993489" y="58670"/>
            <a:ext cx="7315200" cy="15408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lang="en-IN" sz="2400">
                <a:solidFill>
                  <a:srgbClr val="FF0000"/>
                </a:solidFill>
                <a:latin typeface="Times New Roman"/>
                <a:ea typeface="Times New Roman"/>
                <a:cs typeface="Times New Roman"/>
                <a:sym typeface="Times New Roman"/>
              </a:rPr>
              <a:t>Discussion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gdcc7696cc9_0_29"/>
          <p:cNvPicPr preferRelativeResize="0"/>
          <p:nvPr/>
        </p:nvPicPr>
        <p:blipFill>
          <a:blip r:embed="rId3">
            <a:alphaModFix/>
          </a:blip>
          <a:stretch>
            <a:fillRect/>
          </a:stretch>
        </p:blipFill>
        <p:spPr>
          <a:xfrm>
            <a:off x="1628325" y="1301275"/>
            <a:ext cx="2995296" cy="2679875"/>
          </a:xfrm>
          <a:prstGeom prst="rect">
            <a:avLst/>
          </a:prstGeom>
          <a:noFill/>
          <a:ln>
            <a:noFill/>
          </a:ln>
        </p:spPr>
      </p:pic>
      <p:pic>
        <p:nvPicPr>
          <p:cNvPr id="389" name="Google Shape;389;gdcc7696cc9_0_29"/>
          <p:cNvPicPr preferRelativeResize="0"/>
          <p:nvPr/>
        </p:nvPicPr>
        <p:blipFill>
          <a:blip r:embed="rId4">
            <a:alphaModFix/>
          </a:blip>
          <a:stretch>
            <a:fillRect/>
          </a:stretch>
        </p:blipFill>
        <p:spPr>
          <a:xfrm>
            <a:off x="4873229" y="1301275"/>
            <a:ext cx="2995296" cy="2679875"/>
          </a:xfrm>
          <a:prstGeom prst="rect">
            <a:avLst/>
          </a:prstGeom>
          <a:noFill/>
          <a:ln>
            <a:noFill/>
          </a:ln>
        </p:spPr>
      </p:pic>
      <p:sp>
        <p:nvSpPr>
          <p:cNvPr id="390" name="Google Shape;390;gdcc7696cc9_0_29"/>
          <p:cNvSpPr txBox="1"/>
          <p:nvPr/>
        </p:nvSpPr>
        <p:spPr>
          <a:xfrm>
            <a:off x="1628325" y="4086650"/>
            <a:ext cx="62835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IN"/>
              <a:t>Outpainted Image					Original Image</a:t>
            </a:r>
            <a:endParaRPr/>
          </a:p>
        </p:txBody>
      </p:sp>
      <p:sp>
        <p:nvSpPr>
          <p:cNvPr id="391" name="Google Shape;391;gdcc7696cc9_0_29"/>
          <p:cNvSpPr txBox="1"/>
          <p:nvPr/>
        </p:nvSpPr>
        <p:spPr>
          <a:xfrm>
            <a:off x="993489" y="58670"/>
            <a:ext cx="7315200" cy="15408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lang="en-IN" sz="2400">
                <a:solidFill>
                  <a:srgbClr val="FF0000"/>
                </a:solidFill>
                <a:latin typeface="Times New Roman"/>
                <a:ea typeface="Times New Roman"/>
                <a:cs typeface="Times New Roman"/>
                <a:sym typeface="Times New Roman"/>
              </a:rPr>
              <a:t>Discussion(contd.) - Anomaly</a:t>
            </a:r>
            <a:endParaRPr/>
          </a:p>
        </p:txBody>
      </p:sp>
      <p:sp>
        <p:nvSpPr>
          <p:cNvPr id="392" name="Google Shape;392;gdcc7696cc9_0_29"/>
          <p:cNvSpPr txBox="1"/>
          <p:nvPr/>
        </p:nvSpPr>
        <p:spPr>
          <a:xfrm>
            <a:off x="704850" y="4486850"/>
            <a:ext cx="79608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IN"/>
              <a:t>We can observe that in the outpainted image on the left, the human at the bottom left of the image is distorted and very hard to recognize when compared to the original image on the right, where we can clearly observe the a person. This tells us that the masked image which we might have provided to the model  has removed the human from the original image, thereby the model thinking that a human was not present in the image and proceeded to outpaint using this knowledge.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8"/>
          <p:cNvSpPr txBox="1"/>
          <p:nvPr>
            <p:ph type="title"/>
          </p:nvPr>
        </p:nvSpPr>
        <p:spPr>
          <a:xfrm>
            <a:off x="457200" y="92074"/>
            <a:ext cx="8229600" cy="15081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FF0000"/>
              </a:buClr>
              <a:buSzPts val="2800"/>
              <a:buFont typeface="Calibri"/>
              <a:buNone/>
            </a:pPr>
            <a:r>
              <a:rPr b="1" lang="en-IN">
                <a:solidFill>
                  <a:srgbClr val="FF0000"/>
                </a:solidFill>
                <a:latin typeface="Calibri"/>
                <a:ea typeface="Calibri"/>
                <a:cs typeface="Calibri"/>
                <a:sym typeface="Calibri"/>
              </a:rPr>
              <a:t>Conclusion</a:t>
            </a:r>
            <a:endParaRPr b="1">
              <a:solidFill>
                <a:srgbClr val="FF0000"/>
              </a:solidFill>
              <a:latin typeface="Calibri"/>
              <a:ea typeface="Calibri"/>
              <a:cs typeface="Calibri"/>
              <a:sym typeface="Calibri"/>
            </a:endParaRPr>
          </a:p>
        </p:txBody>
      </p:sp>
      <p:sp>
        <p:nvSpPr>
          <p:cNvPr id="398" name="Google Shape;398;p8"/>
          <p:cNvSpPr txBox="1"/>
          <p:nvPr>
            <p:ph idx="4294967295" type="body"/>
          </p:nvPr>
        </p:nvSpPr>
        <p:spPr>
          <a:xfrm>
            <a:off x="1011875" y="2001225"/>
            <a:ext cx="7315200" cy="3140100"/>
          </a:xfrm>
          <a:prstGeom prst="rect">
            <a:avLst/>
          </a:prstGeom>
          <a:solidFill>
            <a:srgbClr val="FFFFFF"/>
          </a:solidFill>
          <a:ln>
            <a:noFill/>
          </a:ln>
        </p:spPr>
        <p:txBody>
          <a:bodyPr anchorCtr="0" anchor="t" bIns="45700" lIns="45700" spcFirstLastPara="1" rIns="45700" wrap="square" tIns="45700">
            <a:spAutoFit/>
          </a:bodyPr>
          <a:lstStyle/>
          <a:p>
            <a:pPr indent="0" lvl="0" marL="0" rtl="0" algn="just">
              <a:lnSpc>
                <a:spcPct val="100000"/>
              </a:lnSpc>
              <a:spcBef>
                <a:spcPts val="0"/>
              </a:spcBef>
              <a:spcAft>
                <a:spcPts val="0"/>
              </a:spcAft>
              <a:buClr>
                <a:srgbClr val="00B0F0"/>
              </a:buClr>
              <a:buSzPts val="2000"/>
              <a:buFont typeface="Arial"/>
              <a:buNone/>
            </a:pPr>
            <a:r>
              <a:rPr lang="en-IN" sz="2200">
                <a:solidFill>
                  <a:schemeClr val="dk1"/>
                </a:solidFill>
              </a:rPr>
              <a:t>Outpainting photos is a fun and challenging process, but it's currently plagued by substandard or obviously phoney results. The model we showcased using a dense block in the generator combining with a context discriminator results in producing more consistent output images, as well as displays the ability to carry object boundaries into newly created areas. This is an improvement over previous models, and it shows promise in terms of improving the quality of output.</a:t>
            </a:r>
            <a:endParaRPr sz="22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dc2c2973a8_0_506"/>
          <p:cNvSpPr txBox="1"/>
          <p:nvPr>
            <p:ph type="title"/>
          </p:nvPr>
        </p:nvSpPr>
        <p:spPr>
          <a:xfrm>
            <a:off x="457200" y="92074"/>
            <a:ext cx="8229600" cy="15081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B050"/>
              </a:buClr>
              <a:buSzPts val="2800"/>
              <a:buFont typeface="Arial"/>
              <a:buNone/>
            </a:pPr>
            <a:r>
              <a:rPr lang="en-IN">
                <a:solidFill>
                  <a:srgbClr val="00B050"/>
                </a:solidFill>
              </a:rPr>
              <a:t>References </a:t>
            </a:r>
            <a:endParaRPr>
              <a:solidFill>
                <a:srgbClr val="00B050"/>
              </a:solidFill>
            </a:endParaRPr>
          </a:p>
        </p:txBody>
      </p:sp>
      <p:sp>
        <p:nvSpPr>
          <p:cNvPr id="404" name="Google Shape;404;gdc2c2973a8_0_506"/>
          <p:cNvSpPr txBox="1"/>
          <p:nvPr>
            <p:ph idx="4294967295" type="body"/>
          </p:nvPr>
        </p:nvSpPr>
        <p:spPr>
          <a:xfrm>
            <a:off x="844900" y="1408467"/>
            <a:ext cx="7315200" cy="4535100"/>
          </a:xfrm>
          <a:prstGeom prst="rect">
            <a:avLst/>
          </a:prstGeom>
          <a:solidFill>
            <a:srgbClr val="FFFFFF"/>
          </a:solidFill>
          <a:ln>
            <a:noFill/>
          </a:ln>
        </p:spPr>
        <p:txBody>
          <a:bodyPr anchorCtr="0" anchor="t" bIns="45700" lIns="45700" spcFirstLastPara="1" rIns="45700" wrap="square" tIns="45700">
            <a:noAutofit/>
          </a:bodyPr>
          <a:lstStyle/>
          <a:p>
            <a:pPr indent="-288925" lvl="0" marL="342900" rtl="0" algn="l">
              <a:lnSpc>
                <a:spcPct val="100000"/>
              </a:lnSpc>
              <a:spcBef>
                <a:spcPts val="400"/>
              </a:spcBef>
              <a:spcAft>
                <a:spcPts val="0"/>
              </a:spcAft>
              <a:buClr>
                <a:schemeClr val="dk1"/>
              </a:buClr>
              <a:buSzPts val="1150"/>
              <a:buFont typeface="Arial"/>
              <a:buChar char="»"/>
            </a:pPr>
            <a:r>
              <a:rPr lang="en-IN" sz="1150">
                <a:solidFill>
                  <a:srgbClr val="333333"/>
                </a:solidFill>
                <a:highlight>
                  <a:srgbClr val="FFFFFF"/>
                </a:highlight>
              </a:rPr>
              <a:t>Q. Xiao, G. Li and Q. Chen, "Image Outpainting: Hallucinating Beyond the Image," in </a:t>
            </a:r>
            <a:r>
              <a:rPr i="1" lang="en-IN" sz="1150">
                <a:solidFill>
                  <a:srgbClr val="333333"/>
                </a:solidFill>
                <a:highlight>
                  <a:srgbClr val="FFFFFF"/>
                </a:highlight>
              </a:rPr>
              <a:t>IEEE Access</a:t>
            </a:r>
            <a:r>
              <a:rPr lang="en-IN" sz="1150">
                <a:solidFill>
                  <a:srgbClr val="333333"/>
                </a:solidFill>
                <a:highlight>
                  <a:srgbClr val="FFFFFF"/>
                </a:highlight>
              </a:rPr>
              <a:t>, vol. 8, pp. 173576-173583, 2020, doi: 10.1109/ACCESS.2020.3024861.</a:t>
            </a:r>
            <a:endParaRPr sz="1150">
              <a:solidFill>
                <a:srgbClr val="333333"/>
              </a:solidFill>
              <a:highlight>
                <a:srgbClr val="FFFFFF"/>
              </a:highlight>
            </a:endParaRPr>
          </a:p>
          <a:p>
            <a:pPr indent="-288925" lvl="0" marL="342900" rtl="0" algn="l">
              <a:lnSpc>
                <a:spcPct val="100000"/>
              </a:lnSpc>
              <a:spcBef>
                <a:spcPts val="400"/>
              </a:spcBef>
              <a:spcAft>
                <a:spcPts val="0"/>
              </a:spcAft>
              <a:buClr>
                <a:srgbClr val="333333"/>
              </a:buClr>
              <a:buSzPts val="1150"/>
              <a:buChar char="»"/>
            </a:pPr>
            <a:r>
              <a:rPr lang="en-IN" sz="1150">
                <a:solidFill>
                  <a:srgbClr val="333333"/>
                </a:solidFill>
                <a:highlight>
                  <a:srgbClr val="FFFFFF"/>
                </a:highlight>
              </a:rPr>
              <a:t>Gardias, P., Arthur, E., and Sun, H. (2020).  “Enhanced residual networks for context-based image outpainting.</a:t>
            </a:r>
            <a:endParaRPr sz="1150">
              <a:solidFill>
                <a:srgbClr val="333333"/>
              </a:solidFill>
              <a:highlight>
                <a:srgbClr val="FFFFFF"/>
              </a:highlight>
            </a:endParaRPr>
          </a:p>
          <a:p>
            <a:pPr indent="-301625" lvl="0" marL="342900" rtl="0" algn="l">
              <a:spcBef>
                <a:spcPts val="0"/>
              </a:spcBef>
              <a:spcAft>
                <a:spcPts val="0"/>
              </a:spcAft>
              <a:buClr>
                <a:srgbClr val="333333"/>
              </a:buClr>
              <a:buSzPts val="1150"/>
              <a:buChar char="»"/>
            </a:pPr>
            <a:r>
              <a:rPr lang="en-IN" sz="1150">
                <a:solidFill>
                  <a:schemeClr val="dk1"/>
                </a:solidFill>
                <a:highlight>
                  <a:srgbClr val="E4E8EE"/>
                </a:highlight>
              </a:rPr>
              <a:t>Kyunghun Kim, Yeohun Yun, K.-W. K. K. K. S. L. and Kang, S.-J. (2020).  “Paintingoutside as inside: Edge guided image outpainting via bidirectional rearrangement with progressive step learning</a:t>
            </a:r>
            <a:endParaRPr sz="1150">
              <a:solidFill>
                <a:srgbClr val="333333"/>
              </a:solidFill>
              <a:highlight>
                <a:srgbClr val="FFFFFF"/>
              </a:highlight>
            </a:endParaRPr>
          </a:p>
          <a:p>
            <a:pPr indent="-288925" lvl="0" marL="342900" rtl="0" algn="l">
              <a:lnSpc>
                <a:spcPct val="100000"/>
              </a:lnSpc>
              <a:spcBef>
                <a:spcPts val="400"/>
              </a:spcBef>
              <a:spcAft>
                <a:spcPts val="0"/>
              </a:spcAft>
              <a:buClr>
                <a:srgbClr val="333333"/>
              </a:buClr>
              <a:buSzPts val="1150"/>
              <a:buChar char="»"/>
            </a:pPr>
            <a:r>
              <a:rPr lang="en-IN" sz="1150">
                <a:solidFill>
                  <a:srgbClr val="333333"/>
                </a:solidFill>
                <a:highlight>
                  <a:srgbClr val="FFFFFF"/>
                </a:highlight>
              </a:rPr>
              <a:t> Lingzhi Zhang, Jiancong Wang, J. S. (2019). “Very long natural scenery image predic-tion by outpainting.</a:t>
            </a:r>
            <a:endParaRPr sz="1150">
              <a:solidFill>
                <a:srgbClr val="333333"/>
              </a:solidFill>
              <a:highlight>
                <a:srgbClr val="FFFFFF"/>
              </a:highlight>
            </a:endParaRPr>
          </a:p>
          <a:p>
            <a:pPr indent="-288925" lvl="0" marL="342900" rtl="0" algn="l">
              <a:lnSpc>
                <a:spcPct val="100000"/>
              </a:lnSpc>
              <a:spcBef>
                <a:spcPts val="400"/>
              </a:spcBef>
              <a:spcAft>
                <a:spcPts val="0"/>
              </a:spcAft>
              <a:buClr>
                <a:srgbClr val="333333"/>
              </a:buClr>
              <a:buSzPts val="1150"/>
              <a:buChar char="»"/>
            </a:pPr>
            <a:r>
              <a:rPr lang="en-IN" sz="1150">
                <a:solidFill>
                  <a:srgbClr val="333333"/>
                </a:solidFill>
                <a:highlight>
                  <a:srgbClr val="FFFFFF"/>
                </a:highlight>
              </a:rPr>
              <a:t>Sabini, M. and Rusak, G. (2018).  “Painting outside the box:  Image outpainting withgans.</a:t>
            </a:r>
            <a:endParaRPr sz="1150">
              <a:solidFill>
                <a:srgbClr val="333333"/>
              </a:solidFill>
              <a:highlight>
                <a:srgbClr val="FFFFFF"/>
              </a:highlight>
            </a:endParaRPr>
          </a:p>
          <a:p>
            <a:pPr indent="-288925" lvl="0" marL="342900" rtl="0" algn="l">
              <a:lnSpc>
                <a:spcPct val="100000"/>
              </a:lnSpc>
              <a:spcBef>
                <a:spcPts val="400"/>
              </a:spcBef>
              <a:spcAft>
                <a:spcPts val="0"/>
              </a:spcAft>
              <a:buClr>
                <a:srgbClr val="333333"/>
              </a:buClr>
              <a:buSzPts val="1150"/>
              <a:buChar char="»"/>
            </a:pPr>
            <a:r>
              <a:rPr lang="en-IN" sz="1150">
                <a:solidFill>
                  <a:srgbClr val="333333"/>
                </a:solidFill>
                <a:highlight>
                  <a:srgbClr val="FFFFFF"/>
                </a:highlight>
              </a:rPr>
              <a:t>Wang,  Y.,  Tao,  X.,  Shen,  X.,  and Jia,  J. (2019).   “Wide-context semantic image ex-trapolation.”2019 IEEE/CVF Conference on Computer Vision and Pattern Recognition(CVPR). 1399–1408.</a:t>
            </a:r>
            <a:endParaRPr sz="1150">
              <a:solidFill>
                <a:srgbClr val="333333"/>
              </a:solidFill>
              <a:highlight>
                <a:srgbClr val="FFFFFF"/>
              </a:highlight>
            </a:endParaRPr>
          </a:p>
          <a:p>
            <a:pPr indent="-288925" lvl="0" marL="342900" rtl="0" algn="l">
              <a:lnSpc>
                <a:spcPct val="100000"/>
              </a:lnSpc>
              <a:spcBef>
                <a:spcPts val="400"/>
              </a:spcBef>
              <a:spcAft>
                <a:spcPts val="0"/>
              </a:spcAft>
              <a:buClr>
                <a:srgbClr val="333333"/>
              </a:buClr>
              <a:buSzPts val="1150"/>
              <a:buChar char="»"/>
            </a:pPr>
            <a:r>
              <a:rPr lang="en-IN" sz="1150">
                <a:solidFill>
                  <a:srgbClr val="333333"/>
                </a:solidFill>
                <a:highlight>
                  <a:srgbClr val="FFFFFF"/>
                </a:highlight>
              </a:rPr>
              <a:t>Xiao, Q., Li, G., and Chen, Q. (2020).  “Image outpainting:  Hallucinating beyond theimage.”IEEE Access, 8, 173576–173583.</a:t>
            </a:r>
            <a:endParaRPr sz="1150">
              <a:solidFill>
                <a:srgbClr val="333333"/>
              </a:solidFill>
              <a:highlight>
                <a:srgbClr val="FFFFFF"/>
              </a:highlight>
            </a:endParaRPr>
          </a:p>
          <a:p>
            <a:pPr indent="-288925" lvl="0" marL="342900" rtl="0" algn="l">
              <a:lnSpc>
                <a:spcPct val="100000"/>
              </a:lnSpc>
              <a:spcBef>
                <a:spcPts val="400"/>
              </a:spcBef>
              <a:spcAft>
                <a:spcPts val="0"/>
              </a:spcAft>
              <a:buClr>
                <a:srgbClr val="333333"/>
              </a:buClr>
              <a:buSzPts val="1150"/>
              <a:buChar char="»"/>
            </a:pPr>
            <a:r>
              <a:rPr lang="en-IN" sz="1150">
                <a:solidFill>
                  <a:srgbClr val="333333"/>
                </a:solidFill>
                <a:highlight>
                  <a:srgbClr val="FFFFFF"/>
                </a:highlight>
              </a:rPr>
              <a:t>Xiaofeng Zhang, Feng Chen, C. W. S. W. M. T. G. J. (2020).  “Sienet: Siamese expan-sion network for image extrapolation.</a:t>
            </a:r>
            <a:endParaRPr sz="1150">
              <a:solidFill>
                <a:srgbClr val="333333"/>
              </a:solidFill>
              <a:highlight>
                <a:srgbClr val="FFFFFF"/>
              </a:highlight>
            </a:endParaRPr>
          </a:p>
          <a:p>
            <a:pPr indent="-288925" lvl="0" marL="342900" rtl="0" algn="l">
              <a:lnSpc>
                <a:spcPct val="100000"/>
              </a:lnSpc>
              <a:spcBef>
                <a:spcPts val="400"/>
              </a:spcBef>
              <a:spcAft>
                <a:spcPts val="0"/>
              </a:spcAft>
              <a:buClr>
                <a:srgbClr val="333333"/>
              </a:buClr>
              <a:buSzPts val="1150"/>
              <a:buChar char="»"/>
            </a:pPr>
            <a:r>
              <a:rPr lang="en-IN" sz="1150">
                <a:solidFill>
                  <a:srgbClr val="333333"/>
                </a:solidFill>
                <a:highlight>
                  <a:srgbClr val="FFFFFF"/>
                </a:highlight>
              </a:rPr>
              <a:t>Zhang, L., Wang, J., and Shi, J. (2019).  “Multimodal image outpainting with regular-ized normalized diversification.”CoRR, abs/1910.11481</a:t>
            </a:r>
            <a:endParaRPr sz="1150">
              <a:solidFill>
                <a:srgbClr val="333333"/>
              </a:solidFill>
              <a:highlight>
                <a:srgbClr val="FFFFFF"/>
              </a:highlight>
            </a:endParaRPr>
          </a:p>
          <a:p>
            <a:pPr indent="-288925" lvl="0" marL="342900" rtl="0" algn="l">
              <a:lnSpc>
                <a:spcPct val="100000"/>
              </a:lnSpc>
              <a:spcBef>
                <a:spcPts val="400"/>
              </a:spcBef>
              <a:spcAft>
                <a:spcPts val="0"/>
              </a:spcAft>
              <a:buClr>
                <a:srgbClr val="333333"/>
              </a:buClr>
              <a:buSzPts val="1150"/>
              <a:buChar char="»"/>
            </a:pPr>
            <a:r>
              <a:rPr lang="en-IN" sz="1150">
                <a:solidFill>
                  <a:srgbClr val="333333"/>
                </a:solidFill>
                <a:highlight>
                  <a:srgbClr val="FFFFFF"/>
                </a:highlight>
              </a:rPr>
              <a:t>Gao Huang, Zhuang Liu, Laurens van der Maaten, Kilian Q. Wilianberger.(2018). “Densely Connected </a:t>
            </a:r>
            <a:r>
              <a:rPr lang="en-IN" sz="1150">
                <a:solidFill>
                  <a:srgbClr val="333333"/>
                </a:solidFill>
                <a:highlight>
                  <a:srgbClr val="FFFFFF"/>
                </a:highlight>
              </a:rPr>
              <a:t>Convolutional</a:t>
            </a:r>
            <a:r>
              <a:rPr lang="en-IN" sz="1150">
                <a:solidFill>
                  <a:srgbClr val="333333"/>
                </a:solidFill>
                <a:highlight>
                  <a:srgbClr val="FFFFFF"/>
                </a:highlight>
              </a:rPr>
              <a:t> Networks.”. arXiv:1608.06993v5</a:t>
            </a:r>
            <a:endParaRPr sz="1150">
              <a:solidFill>
                <a:srgbClr val="333333"/>
              </a:solidFill>
              <a:highlight>
                <a:srgbClr val="FFFFFF"/>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1"/>
          <p:cNvSpPr txBox="1"/>
          <p:nvPr>
            <p:ph type="title"/>
          </p:nvPr>
        </p:nvSpPr>
        <p:spPr>
          <a:xfrm>
            <a:off x="391886" y="2809149"/>
            <a:ext cx="8229600" cy="1508126"/>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800"/>
              <a:buFont typeface="Times New Roman"/>
              <a:buNone/>
            </a:pPr>
            <a:r>
              <a:rPr lang="en-IN">
                <a:solidFill>
                  <a:srgbClr val="FF0000"/>
                </a:solidFill>
                <a:latin typeface="Times New Roman"/>
                <a:ea typeface="Times New Roman"/>
                <a:cs typeface="Times New Roman"/>
                <a:sym typeface="Times New Roman"/>
              </a:rPr>
              <a:t>THANK YOU</a:t>
            </a:r>
            <a:endParaRPr>
              <a:solidFill>
                <a:srgbClr val="FF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dc2c2973a8_0_154"/>
          <p:cNvSpPr txBox="1"/>
          <p:nvPr>
            <p:ph type="title"/>
          </p:nvPr>
        </p:nvSpPr>
        <p:spPr>
          <a:xfrm>
            <a:off x="457200" y="335965"/>
            <a:ext cx="8229600" cy="8229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400"/>
              <a:buFont typeface="Times New Roman"/>
              <a:buNone/>
            </a:pPr>
            <a:r>
              <a:rPr b="1" lang="en-IN" sz="2400">
                <a:solidFill>
                  <a:srgbClr val="FF0000"/>
                </a:solidFill>
                <a:latin typeface="Times New Roman"/>
                <a:ea typeface="Times New Roman"/>
                <a:cs typeface="Times New Roman"/>
                <a:sym typeface="Times New Roman"/>
              </a:rPr>
              <a:t>Literature Survey</a:t>
            </a:r>
            <a:endParaRPr b="1" sz="2400">
              <a:solidFill>
                <a:srgbClr val="FF0000"/>
              </a:solidFill>
              <a:latin typeface="Times New Roman"/>
              <a:ea typeface="Times New Roman"/>
              <a:cs typeface="Times New Roman"/>
              <a:sym typeface="Times New Roman"/>
            </a:endParaRPr>
          </a:p>
        </p:txBody>
      </p:sp>
      <p:graphicFrame>
        <p:nvGraphicFramePr>
          <p:cNvPr id="164" name="Google Shape;164;gdc2c2973a8_0_154"/>
          <p:cNvGraphicFramePr/>
          <p:nvPr/>
        </p:nvGraphicFramePr>
        <p:xfrm>
          <a:off x="609600" y="1158771"/>
          <a:ext cx="3000000" cy="3000000"/>
        </p:xfrm>
        <a:graphic>
          <a:graphicData uri="http://schemas.openxmlformats.org/drawingml/2006/table">
            <a:tbl>
              <a:tblPr>
                <a:noFill/>
                <a:tableStyleId>{D3AB95A3-D332-4155-8D49-3A790465985D}</a:tableStyleId>
              </a:tblPr>
              <a:tblGrid>
                <a:gridCol w="632775"/>
                <a:gridCol w="2048775"/>
                <a:gridCol w="1994200"/>
                <a:gridCol w="3186200"/>
              </a:tblGrid>
              <a:tr h="738125">
                <a:tc>
                  <a:txBody>
                    <a:bodyPr/>
                    <a:lstStyle/>
                    <a:p>
                      <a:pPr indent="0" lvl="0" marL="0" rtl="0" algn="l">
                        <a:spcBef>
                          <a:spcPts val="0"/>
                        </a:spcBef>
                        <a:spcAft>
                          <a:spcPts val="0"/>
                        </a:spcAft>
                        <a:buNone/>
                      </a:pPr>
                      <a:r>
                        <a:rPr b="1" lang="en-IN" sz="1900"/>
                        <a:t>S.No</a:t>
                      </a:r>
                      <a:endParaRPr b="1" sz="1900"/>
                    </a:p>
                  </a:txBody>
                  <a:tcPr marT="121900" marB="121900" marR="91425" marL="91425"/>
                </a:tc>
                <a:tc>
                  <a:txBody>
                    <a:bodyPr/>
                    <a:lstStyle/>
                    <a:p>
                      <a:pPr indent="0" lvl="0" marL="0" rtl="0" algn="l">
                        <a:spcBef>
                          <a:spcPts val="0"/>
                        </a:spcBef>
                        <a:spcAft>
                          <a:spcPts val="0"/>
                        </a:spcAft>
                        <a:buNone/>
                      </a:pPr>
                      <a:r>
                        <a:rPr b="1" lang="en-IN" sz="1900"/>
                        <a:t>Paper Name</a:t>
                      </a:r>
                      <a:endParaRPr b="1" sz="1900"/>
                    </a:p>
                  </a:txBody>
                  <a:tcPr marT="121900" marB="121900" marR="91425" marL="91425"/>
                </a:tc>
                <a:tc>
                  <a:txBody>
                    <a:bodyPr/>
                    <a:lstStyle/>
                    <a:p>
                      <a:pPr indent="0" lvl="0" marL="0" rtl="0" algn="l">
                        <a:spcBef>
                          <a:spcPts val="0"/>
                        </a:spcBef>
                        <a:spcAft>
                          <a:spcPts val="0"/>
                        </a:spcAft>
                        <a:buNone/>
                      </a:pPr>
                      <a:r>
                        <a:rPr b="1" lang="en-IN" sz="1900"/>
                        <a:t>Authors</a:t>
                      </a:r>
                      <a:endParaRPr b="1" sz="1900"/>
                    </a:p>
                  </a:txBody>
                  <a:tcPr marT="121900" marB="121900" marR="91425" marL="91425"/>
                </a:tc>
                <a:tc>
                  <a:txBody>
                    <a:bodyPr/>
                    <a:lstStyle/>
                    <a:p>
                      <a:pPr indent="0" lvl="0" marL="0" rtl="0" algn="l">
                        <a:spcBef>
                          <a:spcPts val="0"/>
                        </a:spcBef>
                        <a:spcAft>
                          <a:spcPts val="0"/>
                        </a:spcAft>
                        <a:buNone/>
                      </a:pPr>
                      <a:r>
                        <a:rPr b="1" lang="en-IN" sz="1900"/>
                        <a:t>Abstract</a:t>
                      </a:r>
                      <a:endParaRPr b="1" sz="1900"/>
                    </a:p>
                  </a:txBody>
                  <a:tcPr marT="121900" marB="121900" marR="91425" marL="91425"/>
                </a:tc>
              </a:tr>
              <a:tr h="2461475">
                <a:tc>
                  <a:txBody>
                    <a:bodyPr/>
                    <a:lstStyle/>
                    <a:p>
                      <a:pPr indent="-425450" lvl="0" marL="609600" rtl="0" algn="l">
                        <a:spcBef>
                          <a:spcPts val="0"/>
                        </a:spcBef>
                        <a:spcAft>
                          <a:spcPts val="0"/>
                        </a:spcAft>
                        <a:buSzPts val="1900"/>
                        <a:buAutoNum type="arabicPeriod"/>
                      </a:pPr>
                      <a:r>
                        <a:t/>
                      </a:r>
                      <a:endParaRPr sz="1900"/>
                    </a:p>
                  </a:txBody>
                  <a:tcPr marT="121900" marB="121900" marR="91425" marL="91425"/>
                </a:tc>
                <a:tc>
                  <a:txBody>
                    <a:bodyPr/>
                    <a:lstStyle/>
                    <a:p>
                      <a:pPr indent="0" lvl="0" marL="0" rtl="0" algn="l">
                        <a:lnSpc>
                          <a:spcPct val="115000"/>
                        </a:lnSpc>
                        <a:spcBef>
                          <a:spcPts val="1600"/>
                        </a:spcBef>
                        <a:spcAft>
                          <a:spcPts val="0"/>
                        </a:spcAft>
                        <a:buClr>
                          <a:schemeClr val="dk1"/>
                        </a:buClr>
                        <a:buSzPts val="1500"/>
                        <a:buFont typeface="Arial"/>
                        <a:buNone/>
                      </a:pPr>
                      <a:r>
                        <a:rPr lang="en-IN" sz="1300">
                          <a:solidFill>
                            <a:schemeClr val="dk1"/>
                          </a:solidFill>
                        </a:rPr>
                        <a:t>Painting Outside the Box:Image Outpainting with GANs (2018)</a:t>
                      </a:r>
                      <a:endParaRPr sz="1300">
                        <a:solidFill>
                          <a:schemeClr val="dk1"/>
                        </a:solidFill>
                      </a:endParaRPr>
                    </a:p>
                    <a:p>
                      <a:pPr indent="0" lvl="0" marL="0" rtl="0" algn="l">
                        <a:lnSpc>
                          <a:spcPct val="115000"/>
                        </a:lnSpc>
                        <a:spcBef>
                          <a:spcPts val="1600"/>
                        </a:spcBef>
                        <a:spcAft>
                          <a:spcPts val="1600"/>
                        </a:spcAft>
                        <a:buNone/>
                      </a:pPr>
                      <a:r>
                        <a:t/>
                      </a:r>
                      <a:endParaRPr sz="1300">
                        <a:solidFill>
                          <a:schemeClr val="dk1"/>
                        </a:solidFill>
                      </a:endParaRPr>
                    </a:p>
                  </a:txBody>
                  <a:tcPr marT="121900" marB="121900" marR="91425" marL="91425"/>
                </a:tc>
                <a:tc>
                  <a:txBody>
                    <a:bodyPr/>
                    <a:lstStyle/>
                    <a:p>
                      <a:pPr indent="0" lvl="0" marL="0" rtl="0" algn="l">
                        <a:spcBef>
                          <a:spcPts val="0"/>
                        </a:spcBef>
                        <a:spcAft>
                          <a:spcPts val="0"/>
                        </a:spcAft>
                        <a:buClr>
                          <a:schemeClr val="dk1"/>
                        </a:buClr>
                        <a:buSzPts val="1100"/>
                        <a:buFont typeface="Arial"/>
                        <a:buNone/>
                      </a:pPr>
                      <a:r>
                        <a:rPr lang="en-IN" sz="1300">
                          <a:solidFill>
                            <a:schemeClr val="dk1"/>
                          </a:solidFill>
                        </a:rPr>
                        <a:t>Mark Sabini • Gili Rusak</a:t>
                      </a:r>
                      <a:endParaRPr sz="1300">
                        <a:solidFill>
                          <a:schemeClr val="dk1"/>
                        </a:solidFill>
                      </a:endParaRPr>
                    </a:p>
                    <a:p>
                      <a:pPr indent="0" lvl="0" marL="0" rtl="0" algn="l">
                        <a:spcBef>
                          <a:spcPts val="0"/>
                        </a:spcBef>
                        <a:spcAft>
                          <a:spcPts val="0"/>
                        </a:spcAft>
                        <a:buNone/>
                      </a:pPr>
                      <a:r>
                        <a:t/>
                      </a:r>
                      <a:endParaRPr sz="1300"/>
                    </a:p>
                  </a:txBody>
                  <a:tcPr marT="121900" marB="121900" marR="91425" marL="91425"/>
                </a:tc>
                <a:tc>
                  <a:txBody>
                    <a:bodyPr/>
                    <a:lstStyle/>
                    <a:p>
                      <a:pPr indent="0" lvl="0" marL="0" rtl="0" algn="l">
                        <a:lnSpc>
                          <a:spcPct val="132443"/>
                        </a:lnSpc>
                        <a:spcBef>
                          <a:spcPts val="1600"/>
                        </a:spcBef>
                        <a:spcAft>
                          <a:spcPts val="1600"/>
                        </a:spcAft>
                        <a:buClr>
                          <a:schemeClr val="dk1"/>
                        </a:buClr>
                        <a:buSzPts val="1500"/>
                        <a:buFont typeface="Arial"/>
                        <a:buNone/>
                      </a:pPr>
                      <a:r>
                        <a:rPr lang="en-IN" sz="1300">
                          <a:solidFill>
                            <a:schemeClr val="dk1"/>
                          </a:solidFill>
                        </a:rPr>
                        <a:t>This paper aims to improve the existing solutions to image outpainting(also called as image extrapolation) by proposing a three-phase training process which involves training a DCGAN architecture on a part of the Places365 dataset. Also extended to Recursive Outpainting.</a:t>
                      </a:r>
                      <a:endParaRPr sz="1300">
                        <a:solidFill>
                          <a:schemeClr val="dk1"/>
                        </a:solidFill>
                      </a:endParaRPr>
                    </a:p>
                  </a:txBody>
                  <a:tcPr marT="121900" marB="121900" marR="91425" marL="91425"/>
                </a:tc>
              </a:tr>
              <a:tr h="1573150">
                <a:tc>
                  <a:txBody>
                    <a:bodyPr/>
                    <a:lstStyle/>
                    <a:p>
                      <a:pPr indent="0" lvl="0" marL="0" rtl="0" algn="l">
                        <a:spcBef>
                          <a:spcPts val="0"/>
                        </a:spcBef>
                        <a:spcAft>
                          <a:spcPts val="0"/>
                        </a:spcAft>
                        <a:buNone/>
                      </a:pPr>
                      <a:r>
                        <a:rPr lang="en-IN" sz="1900"/>
                        <a:t>2. </a:t>
                      </a:r>
                      <a:endParaRPr sz="1900"/>
                    </a:p>
                  </a:txBody>
                  <a:tcPr marT="121900" marB="121900" marR="91425" marL="91425"/>
                </a:tc>
                <a:tc>
                  <a:txBody>
                    <a:bodyPr/>
                    <a:lstStyle/>
                    <a:p>
                      <a:pPr indent="0" lvl="0" marL="0" rtl="0" algn="l">
                        <a:spcBef>
                          <a:spcPts val="0"/>
                        </a:spcBef>
                        <a:spcAft>
                          <a:spcPts val="0"/>
                        </a:spcAft>
                        <a:buNone/>
                      </a:pPr>
                      <a:r>
                        <a:rPr lang="en-IN" sz="1300"/>
                        <a:t>Wide-Context Semantic Image Extrapolation (2019)</a:t>
                      </a:r>
                      <a:endParaRPr sz="1300"/>
                    </a:p>
                  </a:txBody>
                  <a:tcPr marT="121900" marB="121900" marR="91425" marL="91425"/>
                </a:tc>
                <a:tc>
                  <a:txBody>
                    <a:bodyPr/>
                    <a:lstStyle/>
                    <a:p>
                      <a:pPr indent="0" lvl="0" marL="0" rtl="0" algn="l">
                        <a:spcBef>
                          <a:spcPts val="0"/>
                        </a:spcBef>
                        <a:spcAft>
                          <a:spcPts val="0"/>
                        </a:spcAft>
                        <a:buNone/>
                      </a:pPr>
                      <a:r>
                        <a:rPr lang="en-IN" sz="1300"/>
                        <a:t>Yi Wang • Xin Tao • Xiaoyong Shen • Jiaya Jia</a:t>
                      </a:r>
                      <a:endParaRPr sz="1300"/>
                    </a:p>
                  </a:txBody>
                  <a:tcPr marT="121900" marB="121900" marR="91425" marL="91425"/>
                </a:tc>
                <a:tc>
                  <a:txBody>
                    <a:bodyPr/>
                    <a:lstStyle/>
                    <a:p>
                      <a:pPr indent="0" lvl="0" marL="0" rtl="0" algn="l">
                        <a:lnSpc>
                          <a:spcPct val="132443"/>
                        </a:lnSpc>
                        <a:spcBef>
                          <a:spcPts val="1600"/>
                        </a:spcBef>
                        <a:spcAft>
                          <a:spcPts val="1600"/>
                        </a:spcAft>
                        <a:buClr>
                          <a:schemeClr val="dk1"/>
                        </a:buClr>
                        <a:buSzPts val="1500"/>
                        <a:buFont typeface="Arial"/>
                        <a:buNone/>
                      </a:pPr>
                      <a:r>
                        <a:rPr lang="en-IN" sz="1300"/>
                        <a:t>This paper aims to solve the problem of image extrapolation by utilizing the power of deep generative models. To overcome this, the authors have proposed a Semantic Regeneration network.</a:t>
                      </a:r>
                      <a:endParaRPr sz="1300"/>
                    </a:p>
                  </a:txBody>
                  <a:tcPr marT="121900" marB="121900"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aphicFrame>
        <p:nvGraphicFramePr>
          <p:cNvPr id="169" name="Google Shape;169;gdc2c2973a8_0_225"/>
          <p:cNvGraphicFramePr/>
          <p:nvPr/>
        </p:nvGraphicFramePr>
        <p:xfrm>
          <a:off x="811975" y="1228992"/>
          <a:ext cx="3000000" cy="3000000"/>
        </p:xfrm>
        <a:graphic>
          <a:graphicData uri="http://schemas.openxmlformats.org/drawingml/2006/table">
            <a:tbl>
              <a:tblPr>
                <a:noFill/>
                <a:tableStyleId>{D3AB95A3-D332-4155-8D49-3A790465985D}</a:tableStyleId>
              </a:tblPr>
              <a:tblGrid>
                <a:gridCol w="637475"/>
                <a:gridCol w="1964975"/>
                <a:gridCol w="1882750"/>
                <a:gridCol w="3290300"/>
              </a:tblGrid>
              <a:tr h="770150">
                <a:tc>
                  <a:txBody>
                    <a:bodyPr/>
                    <a:lstStyle/>
                    <a:p>
                      <a:pPr indent="0" lvl="0" marL="0" rtl="0" algn="l">
                        <a:spcBef>
                          <a:spcPts val="0"/>
                        </a:spcBef>
                        <a:spcAft>
                          <a:spcPts val="0"/>
                        </a:spcAft>
                        <a:buNone/>
                      </a:pPr>
                      <a:r>
                        <a:rPr b="1" lang="en-IN" sz="1900"/>
                        <a:t>S.No</a:t>
                      </a:r>
                      <a:endParaRPr b="1" sz="1900"/>
                    </a:p>
                  </a:txBody>
                  <a:tcPr marT="121900" marB="121900" marR="91425" marL="91425"/>
                </a:tc>
                <a:tc>
                  <a:txBody>
                    <a:bodyPr/>
                    <a:lstStyle/>
                    <a:p>
                      <a:pPr indent="0" lvl="0" marL="0" rtl="0" algn="l">
                        <a:spcBef>
                          <a:spcPts val="0"/>
                        </a:spcBef>
                        <a:spcAft>
                          <a:spcPts val="0"/>
                        </a:spcAft>
                        <a:buNone/>
                      </a:pPr>
                      <a:r>
                        <a:rPr b="1" lang="en-IN" sz="1900"/>
                        <a:t>Paper Name</a:t>
                      </a:r>
                      <a:endParaRPr b="1" sz="1900"/>
                    </a:p>
                  </a:txBody>
                  <a:tcPr marT="121900" marB="121900" marR="91425" marL="91425"/>
                </a:tc>
                <a:tc>
                  <a:txBody>
                    <a:bodyPr/>
                    <a:lstStyle/>
                    <a:p>
                      <a:pPr indent="0" lvl="0" marL="0" rtl="0" algn="l">
                        <a:spcBef>
                          <a:spcPts val="0"/>
                        </a:spcBef>
                        <a:spcAft>
                          <a:spcPts val="0"/>
                        </a:spcAft>
                        <a:buNone/>
                      </a:pPr>
                      <a:r>
                        <a:rPr b="1" lang="en-IN" sz="1900"/>
                        <a:t>Authors</a:t>
                      </a:r>
                      <a:endParaRPr b="1" sz="1900"/>
                    </a:p>
                  </a:txBody>
                  <a:tcPr marT="121900" marB="121900" marR="91425" marL="91425"/>
                </a:tc>
                <a:tc>
                  <a:txBody>
                    <a:bodyPr/>
                    <a:lstStyle/>
                    <a:p>
                      <a:pPr indent="0" lvl="0" marL="0" rtl="0" algn="l">
                        <a:spcBef>
                          <a:spcPts val="0"/>
                        </a:spcBef>
                        <a:spcAft>
                          <a:spcPts val="0"/>
                        </a:spcAft>
                        <a:buNone/>
                      </a:pPr>
                      <a:r>
                        <a:rPr b="1" lang="en-IN" sz="1900"/>
                        <a:t>Abstract</a:t>
                      </a:r>
                      <a:endParaRPr b="1" sz="1900"/>
                    </a:p>
                  </a:txBody>
                  <a:tcPr marT="121900" marB="121900" marR="91425" marL="91425"/>
                </a:tc>
              </a:tr>
              <a:tr h="1910200">
                <a:tc>
                  <a:txBody>
                    <a:bodyPr/>
                    <a:lstStyle/>
                    <a:p>
                      <a:pPr indent="0" lvl="0" marL="0" rtl="0" algn="l">
                        <a:spcBef>
                          <a:spcPts val="0"/>
                        </a:spcBef>
                        <a:spcAft>
                          <a:spcPts val="0"/>
                        </a:spcAft>
                        <a:buNone/>
                      </a:pPr>
                      <a:r>
                        <a:rPr lang="en-IN" sz="1900"/>
                        <a:t>3.</a:t>
                      </a:r>
                      <a:endParaRPr sz="1900"/>
                    </a:p>
                  </a:txBody>
                  <a:tcPr marT="121900" marB="121900"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IN" sz="1300">
                          <a:solidFill>
                            <a:schemeClr val="dk1"/>
                          </a:solidFill>
                        </a:rPr>
                        <a:t>Very Long Natural Scenery Image Prediction by Out-painting (2019)</a:t>
                      </a:r>
                      <a:endParaRPr sz="1300">
                        <a:solidFill>
                          <a:schemeClr val="dk1"/>
                        </a:solidFill>
                      </a:endParaRPr>
                    </a:p>
                    <a:p>
                      <a:pPr indent="0" lvl="0" marL="0" rtl="0" algn="l">
                        <a:lnSpc>
                          <a:spcPct val="115000"/>
                        </a:lnSpc>
                        <a:spcBef>
                          <a:spcPts val="1600"/>
                        </a:spcBef>
                        <a:spcAft>
                          <a:spcPts val="1600"/>
                        </a:spcAft>
                        <a:buNone/>
                      </a:pPr>
                      <a:r>
                        <a:t/>
                      </a:r>
                      <a:endParaRPr sz="1300">
                        <a:solidFill>
                          <a:schemeClr val="dk1"/>
                        </a:solidFill>
                      </a:endParaRPr>
                    </a:p>
                  </a:txBody>
                  <a:tcPr marT="121900" marB="121900" marR="91425" marL="91425"/>
                </a:tc>
                <a:tc>
                  <a:txBody>
                    <a:bodyPr/>
                    <a:lstStyle/>
                    <a:p>
                      <a:pPr indent="0" lvl="0" marL="0" rtl="0" algn="l">
                        <a:spcBef>
                          <a:spcPts val="0"/>
                        </a:spcBef>
                        <a:spcAft>
                          <a:spcPts val="0"/>
                        </a:spcAft>
                        <a:buClr>
                          <a:schemeClr val="dk1"/>
                        </a:buClr>
                        <a:buSzPts val="1100"/>
                        <a:buFont typeface="Arial"/>
                        <a:buNone/>
                      </a:pPr>
                      <a:r>
                        <a:rPr lang="en-IN" sz="1300">
                          <a:solidFill>
                            <a:schemeClr val="dk1"/>
                          </a:solidFill>
                        </a:rPr>
                        <a:t>Zongxin Yang; Jian Dong; Ping Liu; Yi Yang; Shuicheng Yan</a:t>
                      </a:r>
                      <a:endParaRPr sz="1300">
                        <a:solidFill>
                          <a:schemeClr val="dk1"/>
                        </a:solidFill>
                      </a:endParaRPr>
                    </a:p>
                    <a:p>
                      <a:pPr indent="0" lvl="0" marL="0" rtl="0" algn="l">
                        <a:spcBef>
                          <a:spcPts val="0"/>
                        </a:spcBef>
                        <a:spcAft>
                          <a:spcPts val="0"/>
                        </a:spcAft>
                        <a:buNone/>
                      </a:pPr>
                      <a:r>
                        <a:t/>
                      </a:r>
                      <a:endParaRPr sz="1300"/>
                    </a:p>
                  </a:txBody>
                  <a:tcPr marT="121900" marB="121900" marR="91425" marL="91425"/>
                </a:tc>
                <a:tc>
                  <a:txBody>
                    <a:bodyPr/>
                    <a:lstStyle/>
                    <a:p>
                      <a:pPr indent="0" lvl="0" marL="0" rtl="0" algn="just">
                        <a:lnSpc>
                          <a:spcPct val="115000"/>
                        </a:lnSpc>
                        <a:spcBef>
                          <a:spcPts val="0"/>
                        </a:spcBef>
                        <a:spcAft>
                          <a:spcPts val="0"/>
                        </a:spcAft>
                        <a:buClr>
                          <a:schemeClr val="dk1"/>
                        </a:buClr>
                        <a:buSzPts val="1100"/>
                        <a:buFont typeface="Arial"/>
                        <a:buNone/>
                      </a:pPr>
                      <a:r>
                        <a:rPr lang="en-IN" sz="1300">
                          <a:solidFill>
                            <a:schemeClr val="dk1"/>
                          </a:solidFill>
                        </a:rPr>
                        <a:t>This paper mainly focuses on generating images that very large in size like panoramas by maintaining spatial and semantic consistent with original input. Skip Horizontal Connection (SHC)  and Recurrent Content Transfer(RCT) are used.</a:t>
                      </a:r>
                      <a:endParaRPr sz="1300">
                        <a:solidFill>
                          <a:schemeClr val="dk1"/>
                        </a:solidFill>
                      </a:endParaRPr>
                    </a:p>
                    <a:p>
                      <a:pPr indent="0" lvl="0" marL="0" rtl="0" algn="just">
                        <a:lnSpc>
                          <a:spcPct val="115000"/>
                        </a:lnSpc>
                        <a:spcBef>
                          <a:spcPts val="0"/>
                        </a:spcBef>
                        <a:spcAft>
                          <a:spcPts val="0"/>
                        </a:spcAft>
                        <a:buNone/>
                      </a:pPr>
                      <a:r>
                        <a:t/>
                      </a:r>
                      <a:endParaRPr sz="1300">
                        <a:solidFill>
                          <a:schemeClr val="dk1"/>
                        </a:solidFill>
                      </a:endParaRPr>
                    </a:p>
                  </a:txBody>
                  <a:tcPr marT="121900" marB="121900" marR="91425" marL="91425"/>
                </a:tc>
              </a:tr>
              <a:tr h="2081625">
                <a:tc>
                  <a:txBody>
                    <a:bodyPr/>
                    <a:lstStyle/>
                    <a:p>
                      <a:pPr indent="0" lvl="0" marL="0" rtl="0" algn="l">
                        <a:spcBef>
                          <a:spcPts val="0"/>
                        </a:spcBef>
                        <a:spcAft>
                          <a:spcPts val="0"/>
                        </a:spcAft>
                        <a:buNone/>
                      </a:pPr>
                      <a:r>
                        <a:rPr lang="en-IN" sz="1900"/>
                        <a:t>4. </a:t>
                      </a:r>
                      <a:endParaRPr sz="1900"/>
                    </a:p>
                  </a:txBody>
                  <a:tcPr marT="121900" marB="121900" marR="91425" marL="91425"/>
                </a:tc>
                <a:tc>
                  <a:txBody>
                    <a:bodyPr/>
                    <a:lstStyle/>
                    <a:p>
                      <a:pPr indent="0" lvl="0" marL="0" rtl="0" algn="l">
                        <a:lnSpc>
                          <a:spcPct val="115000"/>
                        </a:lnSpc>
                        <a:spcBef>
                          <a:spcPts val="1600"/>
                        </a:spcBef>
                        <a:spcAft>
                          <a:spcPts val="0"/>
                        </a:spcAft>
                        <a:buClr>
                          <a:schemeClr val="dk1"/>
                        </a:buClr>
                        <a:buSzPts val="1100"/>
                        <a:buFont typeface="Arial"/>
                        <a:buNone/>
                      </a:pPr>
                      <a:r>
                        <a:rPr lang="en-IN" sz="1300">
                          <a:solidFill>
                            <a:schemeClr val="dk1"/>
                          </a:solidFill>
                        </a:rPr>
                        <a:t>Multimodal Image Outpainting With Regularized Normalized Diversification (2019)</a:t>
                      </a:r>
                      <a:endParaRPr sz="1300">
                        <a:solidFill>
                          <a:schemeClr val="dk1"/>
                        </a:solidFill>
                      </a:endParaRPr>
                    </a:p>
                    <a:p>
                      <a:pPr indent="0" lvl="0" marL="0" rtl="0" algn="l">
                        <a:lnSpc>
                          <a:spcPct val="115000"/>
                        </a:lnSpc>
                        <a:spcBef>
                          <a:spcPts val="1600"/>
                        </a:spcBef>
                        <a:spcAft>
                          <a:spcPts val="1600"/>
                        </a:spcAft>
                        <a:buClr>
                          <a:schemeClr val="dk1"/>
                        </a:buClr>
                        <a:buSzPts val="1500"/>
                        <a:buFont typeface="Arial"/>
                        <a:buNone/>
                      </a:pPr>
                      <a:r>
                        <a:t/>
                      </a:r>
                      <a:endParaRPr sz="1300">
                        <a:solidFill>
                          <a:schemeClr val="dk1"/>
                        </a:solidFill>
                      </a:endParaRPr>
                    </a:p>
                  </a:txBody>
                  <a:tcPr marT="121900" marB="121900" marR="91425" marL="91425"/>
                </a:tc>
                <a:tc>
                  <a:txBody>
                    <a:bodyPr/>
                    <a:lstStyle/>
                    <a:p>
                      <a:pPr indent="0" lvl="0" marL="0" rtl="0" algn="l">
                        <a:spcBef>
                          <a:spcPts val="0"/>
                        </a:spcBef>
                        <a:spcAft>
                          <a:spcPts val="0"/>
                        </a:spcAft>
                        <a:buClr>
                          <a:schemeClr val="dk1"/>
                        </a:buClr>
                        <a:buSzPts val="1100"/>
                        <a:buFont typeface="Arial"/>
                        <a:buNone/>
                      </a:pPr>
                      <a:r>
                        <a:rPr lang="en-IN" sz="1300">
                          <a:solidFill>
                            <a:schemeClr val="dk1"/>
                          </a:solidFill>
                        </a:rPr>
                        <a:t>Lingzhi Zhang, Jiancong Wang, Jianbo Shi </a:t>
                      </a:r>
                      <a:endParaRPr sz="1300">
                        <a:solidFill>
                          <a:schemeClr val="dk1"/>
                        </a:solidFill>
                      </a:endParaRPr>
                    </a:p>
                    <a:p>
                      <a:pPr indent="0" lvl="0" marL="0" rtl="0" algn="l">
                        <a:spcBef>
                          <a:spcPts val="0"/>
                        </a:spcBef>
                        <a:spcAft>
                          <a:spcPts val="0"/>
                        </a:spcAft>
                        <a:buNone/>
                      </a:pPr>
                      <a:r>
                        <a:t/>
                      </a:r>
                      <a:endParaRPr sz="1300"/>
                    </a:p>
                  </a:txBody>
                  <a:tcPr marT="121900" marB="121900" marR="91425" marL="91425"/>
                </a:tc>
                <a:tc>
                  <a:txBody>
                    <a:bodyPr/>
                    <a:lstStyle/>
                    <a:p>
                      <a:pPr indent="0" lvl="0" marL="0" rtl="0" algn="l">
                        <a:lnSpc>
                          <a:spcPct val="115000"/>
                        </a:lnSpc>
                        <a:spcBef>
                          <a:spcPts val="1600"/>
                        </a:spcBef>
                        <a:spcAft>
                          <a:spcPts val="1600"/>
                        </a:spcAft>
                        <a:buClr>
                          <a:schemeClr val="dk1"/>
                        </a:buClr>
                        <a:buSzPts val="1100"/>
                        <a:buFont typeface="Arial"/>
                        <a:buNone/>
                      </a:pPr>
                      <a:r>
                        <a:rPr lang="en-IN" sz="1300">
                          <a:solidFill>
                            <a:schemeClr val="dk1"/>
                          </a:solidFill>
                        </a:rPr>
                        <a:t>This paper aims to find the possible background for the given input foreground region. Generally, the tendency of humans to predict the possible background for a foreground. The same is trying to be achieved by this model.</a:t>
                      </a:r>
                      <a:endParaRPr sz="1300">
                        <a:solidFill>
                          <a:schemeClr val="dk1"/>
                        </a:solidFill>
                      </a:endParaRPr>
                    </a:p>
                  </a:txBody>
                  <a:tcPr marT="121900" marB="121900" marR="91425" marL="91425"/>
                </a:tc>
              </a:tr>
            </a:tbl>
          </a:graphicData>
        </a:graphic>
      </p:graphicFrame>
      <p:sp>
        <p:nvSpPr>
          <p:cNvPr id="170" name="Google Shape;170;gdc2c2973a8_0_225"/>
          <p:cNvSpPr txBox="1"/>
          <p:nvPr>
            <p:ph type="title"/>
          </p:nvPr>
        </p:nvSpPr>
        <p:spPr>
          <a:xfrm>
            <a:off x="457200" y="335965"/>
            <a:ext cx="8229600" cy="8229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400"/>
              <a:buFont typeface="Times New Roman"/>
              <a:buNone/>
            </a:pPr>
            <a:r>
              <a:rPr b="1" lang="en-IN" sz="2400">
                <a:solidFill>
                  <a:srgbClr val="FF0000"/>
                </a:solidFill>
                <a:latin typeface="Times New Roman"/>
                <a:ea typeface="Times New Roman"/>
                <a:cs typeface="Times New Roman"/>
                <a:sym typeface="Times New Roman"/>
              </a:rPr>
              <a:t>Literature Survey(contd.)</a:t>
            </a:r>
            <a:endParaRPr b="1" sz="2400">
              <a:solidFill>
                <a:srgbClr val="FF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aphicFrame>
        <p:nvGraphicFramePr>
          <p:cNvPr id="175" name="Google Shape;175;gdc2c2973a8_0_295"/>
          <p:cNvGraphicFramePr/>
          <p:nvPr/>
        </p:nvGraphicFramePr>
        <p:xfrm>
          <a:off x="796400" y="1123167"/>
          <a:ext cx="3000000" cy="3000000"/>
        </p:xfrm>
        <a:graphic>
          <a:graphicData uri="http://schemas.openxmlformats.org/drawingml/2006/table">
            <a:tbl>
              <a:tblPr>
                <a:noFill/>
                <a:tableStyleId>{D3AB95A3-D332-4155-8D49-3A790465985D}</a:tableStyleId>
              </a:tblPr>
              <a:tblGrid>
                <a:gridCol w="728700"/>
                <a:gridCol w="2246200"/>
                <a:gridCol w="2152225"/>
                <a:gridCol w="2729675"/>
              </a:tblGrid>
              <a:tr h="746925">
                <a:tc>
                  <a:txBody>
                    <a:bodyPr/>
                    <a:lstStyle/>
                    <a:p>
                      <a:pPr indent="0" lvl="0" marL="0" rtl="0" algn="l">
                        <a:spcBef>
                          <a:spcPts val="0"/>
                        </a:spcBef>
                        <a:spcAft>
                          <a:spcPts val="0"/>
                        </a:spcAft>
                        <a:buNone/>
                      </a:pPr>
                      <a:r>
                        <a:rPr b="1" lang="en-IN" sz="1900"/>
                        <a:t>S.No</a:t>
                      </a:r>
                      <a:endParaRPr b="1" sz="1900"/>
                    </a:p>
                  </a:txBody>
                  <a:tcPr marT="121900" marB="121900" marR="91425" marL="91425"/>
                </a:tc>
                <a:tc>
                  <a:txBody>
                    <a:bodyPr/>
                    <a:lstStyle/>
                    <a:p>
                      <a:pPr indent="0" lvl="0" marL="0" rtl="0" algn="l">
                        <a:spcBef>
                          <a:spcPts val="0"/>
                        </a:spcBef>
                        <a:spcAft>
                          <a:spcPts val="0"/>
                        </a:spcAft>
                        <a:buNone/>
                      </a:pPr>
                      <a:r>
                        <a:rPr b="1" lang="en-IN" sz="1900"/>
                        <a:t>Paper Name</a:t>
                      </a:r>
                      <a:endParaRPr b="1" sz="1900"/>
                    </a:p>
                  </a:txBody>
                  <a:tcPr marT="121900" marB="121900" marR="91425" marL="91425"/>
                </a:tc>
                <a:tc>
                  <a:txBody>
                    <a:bodyPr/>
                    <a:lstStyle/>
                    <a:p>
                      <a:pPr indent="0" lvl="0" marL="0" rtl="0" algn="l">
                        <a:spcBef>
                          <a:spcPts val="0"/>
                        </a:spcBef>
                        <a:spcAft>
                          <a:spcPts val="0"/>
                        </a:spcAft>
                        <a:buNone/>
                      </a:pPr>
                      <a:r>
                        <a:rPr b="1" lang="en-IN" sz="1900"/>
                        <a:t>Authors</a:t>
                      </a:r>
                      <a:endParaRPr b="1" sz="1900"/>
                    </a:p>
                  </a:txBody>
                  <a:tcPr marT="121900" marB="121900" marR="91425" marL="91425"/>
                </a:tc>
                <a:tc>
                  <a:txBody>
                    <a:bodyPr/>
                    <a:lstStyle/>
                    <a:p>
                      <a:pPr indent="0" lvl="0" marL="0" rtl="0" algn="l">
                        <a:spcBef>
                          <a:spcPts val="0"/>
                        </a:spcBef>
                        <a:spcAft>
                          <a:spcPts val="0"/>
                        </a:spcAft>
                        <a:buNone/>
                      </a:pPr>
                      <a:r>
                        <a:rPr b="1" lang="en-IN" sz="1900"/>
                        <a:t>Abstract</a:t>
                      </a:r>
                      <a:endParaRPr b="1" sz="1900"/>
                    </a:p>
                  </a:txBody>
                  <a:tcPr marT="121900" marB="121900" marR="91425" marL="91425"/>
                </a:tc>
              </a:tr>
              <a:tr h="1859225">
                <a:tc>
                  <a:txBody>
                    <a:bodyPr/>
                    <a:lstStyle/>
                    <a:p>
                      <a:pPr indent="0" lvl="0" marL="0" rtl="0" algn="l">
                        <a:spcBef>
                          <a:spcPts val="0"/>
                        </a:spcBef>
                        <a:spcAft>
                          <a:spcPts val="0"/>
                        </a:spcAft>
                        <a:buNone/>
                      </a:pPr>
                      <a:r>
                        <a:rPr lang="en-IN" sz="1900"/>
                        <a:t>5.  </a:t>
                      </a:r>
                      <a:endParaRPr sz="1900"/>
                    </a:p>
                  </a:txBody>
                  <a:tcPr marT="121900" marB="121900" marR="91425" marL="91425"/>
                </a:tc>
                <a:tc>
                  <a:txBody>
                    <a:bodyPr/>
                    <a:lstStyle/>
                    <a:p>
                      <a:pPr indent="0" lvl="0" marL="0" rtl="0" algn="l">
                        <a:lnSpc>
                          <a:spcPct val="115000"/>
                        </a:lnSpc>
                        <a:spcBef>
                          <a:spcPts val="1600"/>
                        </a:spcBef>
                        <a:spcAft>
                          <a:spcPts val="0"/>
                        </a:spcAft>
                        <a:buClr>
                          <a:schemeClr val="dk1"/>
                        </a:buClr>
                        <a:buSzPts val="1100"/>
                        <a:buFont typeface="Arial"/>
                        <a:buNone/>
                      </a:pPr>
                      <a:r>
                        <a:rPr lang="en-IN" sz="1300">
                          <a:solidFill>
                            <a:schemeClr val="dk1"/>
                          </a:solidFill>
                        </a:rPr>
                        <a:t>SiENet: Siamese Expansion Network for Image Extrapolation(2020)</a:t>
                      </a:r>
                      <a:endParaRPr sz="1300">
                        <a:solidFill>
                          <a:schemeClr val="dk1"/>
                        </a:solidFill>
                      </a:endParaRPr>
                    </a:p>
                    <a:p>
                      <a:pPr indent="0" lvl="0" marL="0" rtl="0" algn="l">
                        <a:lnSpc>
                          <a:spcPct val="115000"/>
                        </a:lnSpc>
                        <a:spcBef>
                          <a:spcPts val="1600"/>
                        </a:spcBef>
                        <a:spcAft>
                          <a:spcPts val="1600"/>
                        </a:spcAft>
                        <a:buNone/>
                      </a:pPr>
                      <a:r>
                        <a:t/>
                      </a:r>
                      <a:endParaRPr sz="1300">
                        <a:solidFill>
                          <a:schemeClr val="dk1"/>
                        </a:solidFill>
                      </a:endParaRPr>
                    </a:p>
                  </a:txBody>
                  <a:tcPr marT="121900" marB="121900" marR="91425" marL="91425"/>
                </a:tc>
                <a:tc>
                  <a:txBody>
                    <a:bodyPr/>
                    <a:lstStyle/>
                    <a:p>
                      <a:pPr indent="0" lvl="0" marL="0" rtl="0" algn="l">
                        <a:spcBef>
                          <a:spcPts val="0"/>
                        </a:spcBef>
                        <a:spcAft>
                          <a:spcPts val="0"/>
                        </a:spcAft>
                        <a:buNone/>
                      </a:pPr>
                      <a:r>
                        <a:rPr lang="en-IN" sz="1300"/>
                        <a:t>Xiaofeng Zhanga, Feng Chenb, Cailing Wang a, Ming Taoa, Songsong Wua and Guoping Jianga</a:t>
                      </a:r>
                      <a:endParaRPr sz="1300"/>
                    </a:p>
                  </a:txBody>
                  <a:tcPr marT="121900" marB="121900" marR="91425" marL="91425"/>
                </a:tc>
                <a:tc>
                  <a:txBody>
                    <a:bodyPr/>
                    <a:lstStyle/>
                    <a:p>
                      <a:pPr indent="0" lvl="0" marL="0" rtl="0" algn="l">
                        <a:lnSpc>
                          <a:spcPct val="115000"/>
                        </a:lnSpc>
                        <a:spcBef>
                          <a:spcPts val="1600"/>
                        </a:spcBef>
                        <a:spcAft>
                          <a:spcPts val="1600"/>
                        </a:spcAft>
                        <a:buNone/>
                      </a:pPr>
                      <a:r>
                        <a:rPr lang="en-IN" sz="1300">
                          <a:solidFill>
                            <a:schemeClr val="dk1"/>
                          </a:solidFill>
                        </a:rPr>
                        <a:t>In this paper, he authors proposed a two-stage siamese adversarial model for image extrapolation, named Siamese Expansion Network (SiENet) and adaptive filling technique to predict images that are of high clarity.</a:t>
                      </a:r>
                      <a:endParaRPr sz="1300">
                        <a:solidFill>
                          <a:schemeClr val="dk1"/>
                        </a:solidFill>
                      </a:endParaRPr>
                    </a:p>
                  </a:txBody>
                  <a:tcPr marT="121900" marB="121900" marR="91425" marL="91425"/>
                </a:tc>
              </a:tr>
              <a:tr h="2236775">
                <a:tc>
                  <a:txBody>
                    <a:bodyPr/>
                    <a:lstStyle/>
                    <a:p>
                      <a:pPr indent="0" lvl="0" marL="0" rtl="0" algn="l">
                        <a:spcBef>
                          <a:spcPts val="0"/>
                        </a:spcBef>
                        <a:spcAft>
                          <a:spcPts val="0"/>
                        </a:spcAft>
                        <a:buNone/>
                      </a:pPr>
                      <a:r>
                        <a:rPr lang="en-IN" sz="1900"/>
                        <a:t>6. </a:t>
                      </a:r>
                      <a:endParaRPr sz="1900"/>
                    </a:p>
                  </a:txBody>
                  <a:tcPr marT="121900" marB="121900" marR="91425" marL="91425"/>
                </a:tc>
                <a:tc>
                  <a:txBody>
                    <a:bodyPr/>
                    <a:lstStyle/>
                    <a:p>
                      <a:pPr indent="0" lvl="0" marL="0" rtl="0" algn="l">
                        <a:lnSpc>
                          <a:spcPct val="115000"/>
                        </a:lnSpc>
                        <a:spcBef>
                          <a:spcPts val="1600"/>
                        </a:spcBef>
                        <a:spcAft>
                          <a:spcPts val="0"/>
                        </a:spcAft>
                        <a:buClr>
                          <a:schemeClr val="dk1"/>
                        </a:buClr>
                        <a:buSzPts val="1100"/>
                        <a:buFont typeface="Arial"/>
                        <a:buNone/>
                      </a:pPr>
                      <a:r>
                        <a:rPr lang="en-IN" sz="1300">
                          <a:solidFill>
                            <a:schemeClr val="dk1"/>
                          </a:solidFill>
                        </a:rPr>
                        <a:t>Painting Outside as Inside: Edge Guided Image Outpainting via Bidirectional Rearrangement with Progressive Step Learning (2020)</a:t>
                      </a:r>
                      <a:endParaRPr sz="1300">
                        <a:solidFill>
                          <a:schemeClr val="dk1"/>
                        </a:solidFill>
                      </a:endParaRPr>
                    </a:p>
                    <a:p>
                      <a:pPr indent="0" lvl="0" marL="0" rtl="0" algn="l">
                        <a:lnSpc>
                          <a:spcPct val="115000"/>
                        </a:lnSpc>
                        <a:spcBef>
                          <a:spcPts val="1600"/>
                        </a:spcBef>
                        <a:spcAft>
                          <a:spcPts val="1600"/>
                        </a:spcAft>
                        <a:buNone/>
                      </a:pPr>
                      <a:r>
                        <a:t/>
                      </a:r>
                      <a:endParaRPr sz="1300">
                        <a:solidFill>
                          <a:schemeClr val="dk1"/>
                        </a:solidFill>
                      </a:endParaRPr>
                    </a:p>
                  </a:txBody>
                  <a:tcPr marT="121900" marB="121900" marR="91425" marL="91425"/>
                </a:tc>
                <a:tc>
                  <a:txBody>
                    <a:bodyPr/>
                    <a:lstStyle/>
                    <a:p>
                      <a:pPr indent="0" lvl="0" marL="0" rtl="0" algn="l">
                        <a:spcBef>
                          <a:spcPts val="0"/>
                        </a:spcBef>
                        <a:spcAft>
                          <a:spcPts val="0"/>
                        </a:spcAft>
                        <a:buClr>
                          <a:schemeClr val="dk1"/>
                        </a:buClr>
                        <a:buSzPts val="1100"/>
                        <a:buFont typeface="Arial"/>
                        <a:buNone/>
                      </a:pPr>
                      <a:r>
                        <a:rPr lang="en-IN" sz="1300">
                          <a:solidFill>
                            <a:schemeClr val="dk1"/>
                          </a:solidFill>
                        </a:rPr>
                        <a:t>Kyunghun Kim , Yeohun Yun , Keon-Woo Kang, Kyeongbo Kong , Siyeong Lee, and Suk-Ju Kang</a:t>
                      </a:r>
                      <a:endParaRPr sz="1300">
                        <a:solidFill>
                          <a:schemeClr val="dk1"/>
                        </a:solidFill>
                      </a:endParaRPr>
                    </a:p>
                    <a:p>
                      <a:pPr indent="0" lvl="0" marL="0" rtl="0" algn="l">
                        <a:spcBef>
                          <a:spcPts val="0"/>
                        </a:spcBef>
                        <a:spcAft>
                          <a:spcPts val="0"/>
                        </a:spcAft>
                        <a:buNone/>
                      </a:pPr>
                      <a:r>
                        <a:t/>
                      </a:r>
                      <a:endParaRPr sz="1300"/>
                    </a:p>
                  </a:txBody>
                  <a:tcPr marT="121900" marB="121900" marR="91425" marL="91425"/>
                </a:tc>
                <a:tc>
                  <a:txBody>
                    <a:bodyPr/>
                    <a:lstStyle/>
                    <a:p>
                      <a:pPr indent="0" lvl="0" marL="0" rtl="0" algn="l">
                        <a:lnSpc>
                          <a:spcPct val="115000"/>
                        </a:lnSpc>
                        <a:spcBef>
                          <a:spcPts val="1600"/>
                        </a:spcBef>
                        <a:spcAft>
                          <a:spcPts val="0"/>
                        </a:spcAft>
                        <a:buClr>
                          <a:schemeClr val="dk1"/>
                        </a:buClr>
                        <a:buSzPts val="1100"/>
                        <a:buFont typeface="Arial"/>
                        <a:buNone/>
                      </a:pPr>
                      <a:r>
                        <a:rPr lang="en-IN" sz="1300">
                          <a:solidFill>
                            <a:schemeClr val="dk1"/>
                          </a:solidFill>
                        </a:rPr>
                        <a:t>This paper aims to perform outpainting by using both outpainting and inpainting. This model is divided into two sections: an edge map generation network and an image completion network.</a:t>
                      </a:r>
                      <a:endParaRPr sz="1300">
                        <a:solidFill>
                          <a:schemeClr val="dk1"/>
                        </a:solidFill>
                      </a:endParaRPr>
                    </a:p>
                    <a:p>
                      <a:pPr indent="0" lvl="0" marL="0" rtl="0" algn="l">
                        <a:lnSpc>
                          <a:spcPct val="115000"/>
                        </a:lnSpc>
                        <a:spcBef>
                          <a:spcPts val="1600"/>
                        </a:spcBef>
                        <a:spcAft>
                          <a:spcPts val="1600"/>
                        </a:spcAft>
                        <a:buNone/>
                      </a:pPr>
                      <a:r>
                        <a:t/>
                      </a:r>
                      <a:endParaRPr sz="1300">
                        <a:solidFill>
                          <a:schemeClr val="dk1"/>
                        </a:solidFill>
                      </a:endParaRPr>
                    </a:p>
                  </a:txBody>
                  <a:tcPr marT="121900" marB="121900" marR="91425" marL="91425"/>
                </a:tc>
              </a:tr>
            </a:tbl>
          </a:graphicData>
        </a:graphic>
      </p:graphicFrame>
      <p:sp>
        <p:nvSpPr>
          <p:cNvPr id="176" name="Google Shape;176;gdc2c2973a8_0_295"/>
          <p:cNvSpPr txBox="1"/>
          <p:nvPr>
            <p:ph type="title"/>
          </p:nvPr>
        </p:nvSpPr>
        <p:spPr>
          <a:xfrm>
            <a:off x="457200" y="335965"/>
            <a:ext cx="8229600" cy="8229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400"/>
              <a:buFont typeface="Times New Roman"/>
              <a:buNone/>
            </a:pPr>
            <a:r>
              <a:rPr b="1" lang="en-IN" sz="2400">
                <a:solidFill>
                  <a:srgbClr val="FF0000"/>
                </a:solidFill>
                <a:latin typeface="Times New Roman"/>
                <a:ea typeface="Times New Roman"/>
                <a:cs typeface="Times New Roman"/>
                <a:sym typeface="Times New Roman"/>
              </a:rPr>
              <a:t>Literature Survey(contd.)</a:t>
            </a:r>
            <a:endParaRPr b="1" sz="2400">
              <a:solidFill>
                <a:srgbClr val="FF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aphicFrame>
        <p:nvGraphicFramePr>
          <p:cNvPr id="181" name="Google Shape;181;gdc2c2973a8_0_365"/>
          <p:cNvGraphicFramePr/>
          <p:nvPr/>
        </p:nvGraphicFramePr>
        <p:xfrm>
          <a:off x="796400" y="1123167"/>
          <a:ext cx="3000000" cy="3000000"/>
        </p:xfrm>
        <a:graphic>
          <a:graphicData uri="http://schemas.openxmlformats.org/drawingml/2006/table">
            <a:tbl>
              <a:tblPr>
                <a:noFill/>
                <a:tableStyleId>{D3AB95A3-D332-4155-8D49-3A790465985D}</a:tableStyleId>
              </a:tblPr>
              <a:tblGrid>
                <a:gridCol w="728700"/>
                <a:gridCol w="2246200"/>
                <a:gridCol w="2152225"/>
                <a:gridCol w="2729675"/>
              </a:tblGrid>
              <a:tr h="764050">
                <a:tc>
                  <a:txBody>
                    <a:bodyPr/>
                    <a:lstStyle/>
                    <a:p>
                      <a:pPr indent="0" lvl="0" marL="0" rtl="0" algn="l">
                        <a:spcBef>
                          <a:spcPts val="0"/>
                        </a:spcBef>
                        <a:spcAft>
                          <a:spcPts val="0"/>
                        </a:spcAft>
                        <a:buNone/>
                      </a:pPr>
                      <a:r>
                        <a:rPr b="1" lang="en-IN" sz="1900"/>
                        <a:t>S.No</a:t>
                      </a:r>
                      <a:endParaRPr b="1" sz="1900"/>
                    </a:p>
                  </a:txBody>
                  <a:tcPr marT="121900" marB="121900" marR="91425" marL="91425"/>
                </a:tc>
                <a:tc>
                  <a:txBody>
                    <a:bodyPr/>
                    <a:lstStyle/>
                    <a:p>
                      <a:pPr indent="0" lvl="0" marL="0" rtl="0" algn="l">
                        <a:spcBef>
                          <a:spcPts val="0"/>
                        </a:spcBef>
                        <a:spcAft>
                          <a:spcPts val="0"/>
                        </a:spcAft>
                        <a:buNone/>
                      </a:pPr>
                      <a:r>
                        <a:rPr b="1" lang="en-IN" sz="1900"/>
                        <a:t>Paper Name</a:t>
                      </a:r>
                      <a:endParaRPr b="1" sz="1900"/>
                    </a:p>
                  </a:txBody>
                  <a:tcPr marT="121900" marB="121900" marR="91425" marL="91425"/>
                </a:tc>
                <a:tc>
                  <a:txBody>
                    <a:bodyPr/>
                    <a:lstStyle/>
                    <a:p>
                      <a:pPr indent="0" lvl="0" marL="0" rtl="0" algn="l">
                        <a:spcBef>
                          <a:spcPts val="0"/>
                        </a:spcBef>
                        <a:spcAft>
                          <a:spcPts val="0"/>
                        </a:spcAft>
                        <a:buNone/>
                      </a:pPr>
                      <a:r>
                        <a:rPr b="1" lang="en-IN" sz="1900"/>
                        <a:t>Authors</a:t>
                      </a:r>
                      <a:endParaRPr b="1" sz="1900"/>
                    </a:p>
                  </a:txBody>
                  <a:tcPr marT="121900" marB="121900" marR="91425" marL="91425"/>
                </a:tc>
                <a:tc>
                  <a:txBody>
                    <a:bodyPr/>
                    <a:lstStyle/>
                    <a:p>
                      <a:pPr indent="0" lvl="0" marL="0" rtl="0" algn="l">
                        <a:spcBef>
                          <a:spcPts val="0"/>
                        </a:spcBef>
                        <a:spcAft>
                          <a:spcPts val="0"/>
                        </a:spcAft>
                        <a:buNone/>
                      </a:pPr>
                      <a:r>
                        <a:rPr b="1" lang="en-IN" sz="1900"/>
                        <a:t>Abstract</a:t>
                      </a:r>
                      <a:endParaRPr b="1" sz="1900"/>
                    </a:p>
                  </a:txBody>
                  <a:tcPr marT="121900" marB="121900" marR="91425" marL="91425"/>
                </a:tc>
              </a:tr>
              <a:tr h="1901850">
                <a:tc>
                  <a:txBody>
                    <a:bodyPr/>
                    <a:lstStyle/>
                    <a:p>
                      <a:pPr indent="0" lvl="0" marL="0" rtl="0" algn="l">
                        <a:spcBef>
                          <a:spcPts val="0"/>
                        </a:spcBef>
                        <a:spcAft>
                          <a:spcPts val="0"/>
                        </a:spcAft>
                        <a:buNone/>
                      </a:pPr>
                      <a:r>
                        <a:rPr lang="en-IN" sz="1900"/>
                        <a:t>7.  </a:t>
                      </a:r>
                      <a:endParaRPr sz="1900"/>
                    </a:p>
                  </a:txBody>
                  <a:tcPr marT="121900" marB="121900" marR="91425" marL="91425"/>
                </a:tc>
                <a:tc>
                  <a:txBody>
                    <a:bodyPr/>
                    <a:lstStyle/>
                    <a:p>
                      <a:pPr indent="0" lvl="0" marL="0" rtl="0" algn="l">
                        <a:lnSpc>
                          <a:spcPct val="115000"/>
                        </a:lnSpc>
                        <a:spcBef>
                          <a:spcPts val="0"/>
                        </a:spcBef>
                        <a:spcAft>
                          <a:spcPts val="0"/>
                        </a:spcAft>
                        <a:buNone/>
                      </a:pPr>
                      <a:r>
                        <a:rPr lang="en-IN" sz="1300">
                          <a:solidFill>
                            <a:schemeClr val="dk1"/>
                          </a:solidFill>
                        </a:rPr>
                        <a:t>Image Outpainting: Hallucinating Beyond the Image (2020)</a:t>
                      </a:r>
                      <a:endParaRPr sz="1300">
                        <a:solidFill>
                          <a:schemeClr val="dk1"/>
                        </a:solidFill>
                      </a:endParaRPr>
                    </a:p>
                    <a:p>
                      <a:pPr indent="0" lvl="0" marL="0" rtl="0" algn="l">
                        <a:lnSpc>
                          <a:spcPct val="115000"/>
                        </a:lnSpc>
                        <a:spcBef>
                          <a:spcPts val="1600"/>
                        </a:spcBef>
                        <a:spcAft>
                          <a:spcPts val="1600"/>
                        </a:spcAft>
                        <a:buNone/>
                      </a:pPr>
                      <a:r>
                        <a:t/>
                      </a:r>
                      <a:endParaRPr sz="1300">
                        <a:solidFill>
                          <a:schemeClr val="dk1"/>
                        </a:solidFill>
                      </a:endParaRPr>
                    </a:p>
                  </a:txBody>
                  <a:tcPr marT="121900" marB="121900" marR="91425" marL="91425"/>
                </a:tc>
                <a:tc>
                  <a:txBody>
                    <a:bodyPr/>
                    <a:lstStyle/>
                    <a:p>
                      <a:pPr indent="0" lvl="0" marL="0" rtl="0" algn="l">
                        <a:spcBef>
                          <a:spcPts val="0"/>
                        </a:spcBef>
                        <a:spcAft>
                          <a:spcPts val="0"/>
                        </a:spcAft>
                        <a:buNone/>
                      </a:pPr>
                      <a:r>
                        <a:rPr lang="en-IN" sz="1300"/>
                        <a:t>Qingguo Xiao, Guangyao Li, Qiaochuan Chen</a:t>
                      </a:r>
                      <a:endParaRPr sz="1300"/>
                    </a:p>
                  </a:txBody>
                  <a:tcPr marT="121900" marB="121900" marR="91425" marL="91425"/>
                </a:tc>
                <a:tc>
                  <a:txBody>
                    <a:bodyPr/>
                    <a:lstStyle/>
                    <a:p>
                      <a:pPr indent="0" lvl="0" marL="0" rtl="0" algn="l">
                        <a:lnSpc>
                          <a:spcPct val="115000"/>
                        </a:lnSpc>
                        <a:spcBef>
                          <a:spcPts val="0"/>
                        </a:spcBef>
                        <a:spcAft>
                          <a:spcPts val="0"/>
                        </a:spcAft>
                        <a:buNone/>
                      </a:pPr>
                      <a:r>
                        <a:rPr lang="en-IN" sz="1300">
                          <a:solidFill>
                            <a:schemeClr val="dk1"/>
                          </a:solidFill>
                        </a:rPr>
                        <a:t>In this study, they proposed a novel image-to-image synthesis architecture to deal with a challenging issue - image outpainting. The designed model using this architecture generated high-quality results.</a:t>
                      </a:r>
                      <a:endParaRPr sz="1300">
                        <a:solidFill>
                          <a:schemeClr val="dk1"/>
                        </a:solidFill>
                      </a:endParaRPr>
                    </a:p>
                  </a:txBody>
                  <a:tcPr marT="121900" marB="121900" marR="91425" marL="91425"/>
                </a:tc>
              </a:tr>
              <a:tr h="2288075">
                <a:tc>
                  <a:txBody>
                    <a:bodyPr/>
                    <a:lstStyle/>
                    <a:p>
                      <a:pPr indent="0" lvl="0" marL="0" rtl="0" algn="l">
                        <a:spcBef>
                          <a:spcPts val="0"/>
                        </a:spcBef>
                        <a:spcAft>
                          <a:spcPts val="0"/>
                        </a:spcAft>
                        <a:buNone/>
                      </a:pPr>
                      <a:r>
                        <a:rPr lang="en-IN" sz="1900"/>
                        <a:t>8. </a:t>
                      </a:r>
                      <a:endParaRPr sz="1900"/>
                    </a:p>
                  </a:txBody>
                  <a:tcPr marT="121900" marB="121900" marR="91425" marL="91425"/>
                </a:tc>
                <a:tc>
                  <a:txBody>
                    <a:bodyPr/>
                    <a:lstStyle/>
                    <a:p>
                      <a:pPr indent="0" lvl="0" marL="0" rtl="0" algn="l">
                        <a:lnSpc>
                          <a:spcPct val="115000"/>
                        </a:lnSpc>
                        <a:spcBef>
                          <a:spcPts val="0"/>
                        </a:spcBef>
                        <a:spcAft>
                          <a:spcPts val="0"/>
                        </a:spcAft>
                        <a:buNone/>
                      </a:pPr>
                      <a:r>
                        <a:rPr lang="en-IN" sz="1300">
                          <a:solidFill>
                            <a:schemeClr val="dk1"/>
                          </a:solidFill>
                        </a:rPr>
                        <a:t>Enhanced Residual Networks for Context-based Image Outpainting (2020)</a:t>
                      </a:r>
                      <a:endParaRPr sz="1300">
                        <a:solidFill>
                          <a:schemeClr val="dk1"/>
                        </a:solidFill>
                      </a:endParaRPr>
                    </a:p>
                    <a:p>
                      <a:pPr indent="0" lvl="0" marL="0" rtl="0" algn="l">
                        <a:lnSpc>
                          <a:spcPct val="115000"/>
                        </a:lnSpc>
                        <a:spcBef>
                          <a:spcPts val="1600"/>
                        </a:spcBef>
                        <a:spcAft>
                          <a:spcPts val="1600"/>
                        </a:spcAft>
                        <a:buNone/>
                      </a:pPr>
                      <a:r>
                        <a:t/>
                      </a:r>
                      <a:endParaRPr sz="1300">
                        <a:solidFill>
                          <a:schemeClr val="dk1"/>
                        </a:solidFill>
                      </a:endParaRPr>
                    </a:p>
                  </a:txBody>
                  <a:tcPr marT="121900" marB="121900" marR="91425" marL="91425"/>
                </a:tc>
                <a:tc>
                  <a:txBody>
                    <a:bodyPr/>
                    <a:lstStyle/>
                    <a:p>
                      <a:pPr indent="0" lvl="0" marL="0" rtl="0" algn="l">
                        <a:spcBef>
                          <a:spcPts val="0"/>
                        </a:spcBef>
                        <a:spcAft>
                          <a:spcPts val="0"/>
                        </a:spcAft>
                        <a:buNone/>
                      </a:pPr>
                      <a:r>
                        <a:rPr lang="en-IN" sz="1300"/>
                        <a:t>Przemek Gardias, Eric Arthur, Huaming Sun</a:t>
                      </a:r>
                      <a:endParaRPr sz="1300"/>
                    </a:p>
                  </a:txBody>
                  <a:tcPr marT="121900" marB="121900" marR="91425" marL="91425"/>
                </a:tc>
                <a:tc>
                  <a:txBody>
                    <a:bodyPr/>
                    <a:lstStyle/>
                    <a:p>
                      <a:pPr indent="0" lvl="0" marL="0" rtl="0" algn="l">
                        <a:lnSpc>
                          <a:spcPct val="115000"/>
                        </a:lnSpc>
                        <a:spcBef>
                          <a:spcPts val="0"/>
                        </a:spcBef>
                        <a:spcAft>
                          <a:spcPts val="0"/>
                        </a:spcAft>
                        <a:buClr>
                          <a:schemeClr val="dk1"/>
                        </a:buClr>
                        <a:buSzPts val="1500"/>
                        <a:buFont typeface="Arial"/>
                        <a:buNone/>
                      </a:pPr>
                      <a:r>
                        <a:rPr lang="en-IN" sz="1300">
                          <a:solidFill>
                            <a:schemeClr val="dk1"/>
                          </a:solidFill>
                        </a:rPr>
                        <a:t>The process in this paper includes the GAN architecture which contains two major additions: the first being the use of residual blocks in the generator, and the second being the use of two discriminators.</a:t>
                      </a:r>
                      <a:endParaRPr sz="1300">
                        <a:solidFill>
                          <a:schemeClr val="dk1"/>
                        </a:solidFill>
                      </a:endParaRPr>
                    </a:p>
                  </a:txBody>
                  <a:tcPr marT="121900" marB="121900" marR="91425" marL="91425"/>
                </a:tc>
              </a:tr>
            </a:tbl>
          </a:graphicData>
        </a:graphic>
      </p:graphicFrame>
      <p:sp>
        <p:nvSpPr>
          <p:cNvPr id="182" name="Google Shape;182;gdc2c2973a8_0_365"/>
          <p:cNvSpPr txBox="1"/>
          <p:nvPr>
            <p:ph type="title"/>
          </p:nvPr>
        </p:nvSpPr>
        <p:spPr>
          <a:xfrm>
            <a:off x="457200" y="335965"/>
            <a:ext cx="8229600" cy="822900"/>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FF0000"/>
              </a:buClr>
              <a:buSzPts val="2400"/>
              <a:buFont typeface="Times New Roman"/>
              <a:buNone/>
            </a:pPr>
            <a:r>
              <a:rPr b="1" lang="en-IN" sz="2400">
                <a:solidFill>
                  <a:srgbClr val="FF0000"/>
                </a:solidFill>
                <a:latin typeface="Times New Roman"/>
                <a:ea typeface="Times New Roman"/>
                <a:cs typeface="Times New Roman"/>
                <a:sym typeface="Times New Roman"/>
              </a:rPr>
              <a:t>Literature Survey(contd.)</a:t>
            </a:r>
            <a:endParaRPr b="1" sz="2400">
              <a:solidFill>
                <a:srgbClr val="FF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4"/>
          <p:cNvSpPr txBox="1"/>
          <p:nvPr>
            <p:ph type="title"/>
          </p:nvPr>
        </p:nvSpPr>
        <p:spPr>
          <a:xfrm>
            <a:off x="828750" y="1901900"/>
            <a:ext cx="7486500" cy="3761100"/>
          </a:xfrm>
          <a:prstGeom prst="rect">
            <a:avLst/>
          </a:prstGeom>
          <a:solidFill>
            <a:schemeClr val="lt1"/>
          </a:solidFill>
          <a:ln>
            <a:noFill/>
          </a:ln>
        </p:spPr>
        <p:txBody>
          <a:bodyPr anchorCtr="0" anchor="ctr" bIns="45700" lIns="45700" spcFirstLastPara="1" rIns="45700" wrap="square" tIns="45700">
            <a:spAutoFit/>
          </a:bodyPr>
          <a:lstStyle/>
          <a:p>
            <a:pPr indent="0" lvl="0" marL="0" rtl="0" algn="just">
              <a:lnSpc>
                <a:spcPct val="115000"/>
              </a:lnSpc>
              <a:spcBef>
                <a:spcPts val="0"/>
              </a:spcBef>
              <a:spcAft>
                <a:spcPts val="0"/>
              </a:spcAft>
              <a:buClr>
                <a:srgbClr val="FF0000"/>
              </a:buClr>
              <a:buSzPts val="2400"/>
              <a:buFont typeface="Times New Roman"/>
              <a:buNone/>
            </a:pPr>
            <a:r>
              <a:rPr lang="en-IN" sz="2100">
                <a:solidFill>
                  <a:schemeClr val="dk1"/>
                </a:solidFill>
              </a:rPr>
              <a:t>Our GAN architecture comprises two innovative modules compared to a normal GAN: </a:t>
            </a:r>
            <a:endParaRPr sz="2100">
              <a:solidFill>
                <a:schemeClr val="dk1"/>
              </a:solidFill>
            </a:endParaRPr>
          </a:p>
          <a:p>
            <a:pPr indent="0" lvl="0" marL="0" rtl="0" algn="just">
              <a:lnSpc>
                <a:spcPct val="115000"/>
              </a:lnSpc>
              <a:spcBef>
                <a:spcPts val="0"/>
              </a:spcBef>
              <a:spcAft>
                <a:spcPts val="0"/>
              </a:spcAft>
              <a:buClr>
                <a:srgbClr val="FF0000"/>
              </a:buClr>
              <a:buSzPts val="2400"/>
              <a:buFont typeface="Times New Roman"/>
              <a:buNone/>
            </a:pPr>
            <a:r>
              <a:t/>
            </a:r>
            <a:endParaRPr sz="2100">
              <a:solidFill>
                <a:schemeClr val="dk1"/>
              </a:solidFill>
            </a:endParaRPr>
          </a:p>
          <a:p>
            <a:pPr indent="-361950" lvl="0" marL="457200" rtl="0" algn="just">
              <a:lnSpc>
                <a:spcPct val="115000"/>
              </a:lnSpc>
              <a:spcBef>
                <a:spcPts val="0"/>
              </a:spcBef>
              <a:spcAft>
                <a:spcPts val="0"/>
              </a:spcAft>
              <a:buClr>
                <a:schemeClr val="dk1"/>
              </a:buClr>
              <a:buSzPts val="2100"/>
              <a:buAutoNum type="arabicPeriod"/>
            </a:pPr>
            <a:r>
              <a:rPr lang="en-IN" sz="2100">
                <a:solidFill>
                  <a:schemeClr val="dk1"/>
                </a:solidFill>
              </a:rPr>
              <a:t>Use of dense blocks in the generator along with other downsampling and upsampling layers.</a:t>
            </a:r>
            <a:endParaRPr sz="2100">
              <a:solidFill>
                <a:schemeClr val="dk1"/>
              </a:solidFill>
            </a:endParaRPr>
          </a:p>
          <a:p>
            <a:pPr indent="0" lvl="0" marL="457200" rtl="0" algn="just">
              <a:lnSpc>
                <a:spcPct val="115000"/>
              </a:lnSpc>
              <a:spcBef>
                <a:spcPts val="0"/>
              </a:spcBef>
              <a:spcAft>
                <a:spcPts val="0"/>
              </a:spcAft>
              <a:buNone/>
            </a:pPr>
            <a:r>
              <a:t/>
            </a:r>
            <a:endParaRPr sz="2100">
              <a:solidFill>
                <a:schemeClr val="dk1"/>
              </a:solidFill>
            </a:endParaRPr>
          </a:p>
          <a:p>
            <a:pPr indent="-361950" lvl="0" marL="457200" rtl="0" algn="just">
              <a:lnSpc>
                <a:spcPct val="115000"/>
              </a:lnSpc>
              <a:spcBef>
                <a:spcPts val="0"/>
              </a:spcBef>
              <a:spcAft>
                <a:spcPts val="0"/>
              </a:spcAft>
              <a:buClr>
                <a:schemeClr val="dk1"/>
              </a:buClr>
              <a:buSzPts val="2100"/>
              <a:buAutoNum type="arabicPeriod"/>
            </a:pPr>
            <a:r>
              <a:rPr lang="en-IN" sz="2100">
                <a:solidFill>
                  <a:schemeClr val="dk1"/>
                </a:solidFill>
              </a:rPr>
              <a:t>Use of dual discriminators in the place of single discriminator to enhance the classifying ability of the discriminator and achieve better results.</a:t>
            </a:r>
            <a:endParaRPr sz="2100">
              <a:solidFill>
                <a:schemeClr val="dk1"/>
              </a:solidFill>
            </a:endParaRPr>
          </a:p>
          <a:p>
            <a:pPr indent="0" lvl="0" marL="0" rtl="0" algn="just">
              <a:lnSpc>
                <a:spcPct val="115000"/>
              </a:lnSpc>
              <a:spcBef>
                <a:spcPts val="0"/>
              </a:spcBef>
              <a:spcAft>
                <a:spcPts val="0"/>
              </a:spcAft>
              <a:buClr>
                <a:srgbClr val="FF0000"/>
              </a:buClr>
              <a:buSzPts val="2400"/>
              <a:buFont typeface="Times New Roman"/>
              <a:buNone/>
            </a:pPr>
            <a:r>
              <a:t/>
            </a:r>
            <a:endParaRPr sz="2100">
              <a:solidFill>
                <a:schemeClr val="dk1"/>
              </a:solidFill>
            </a:endParaRPr>
          </a:p>
        </p:txBody>
      </p:sp>
      <p:sp>
        <p:nvSpPr>
          <p:cNvPr id="188" name="Google Shape;188;p4"/>
          <p:cNvSpPr txBox="1"/>
          <p:nvPr>
            <p:ph idx="12" type="sldNum"/>
          </p:nvPr>
        </p:nvSpPr>
        <p:spPr>
          <a:xfrm>
            <a:off x="8319496" y="381000"/>
            <a:ext cx="291104" cy="307777"/>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IN"/>
              <a:t>13</a:t>
            </a:r>
            <a:endParaRPr/>
          </a:p>
        </p:txBody>
      </p:sp>
      <p:sp>
        <p:nvSpPr>
          <p:cNvPr id="189" name="Google Shape;189;p4"/>
          <p:cNvSpPr txBox="1"/>
          <p:nvPr/>
        </p:nvSpPr>
        <p:spPr>
          <a:xfrm>
            <a:off x="1119139" y="211070"/>
            <a:ext cx="7315200" cy="887700"/>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0000"/>
              </a:buClr>
              <a:buSzPts val="2400"/>
              <a:buFont typeface="Times New Roman"/>
              <a:buNone/>
            </a:pPr>
            <a:r>
              <a:rPr b="1" i="0" lang="en-IN" sz="2500" u="none" cap="none" strike="noStrike">
                <a:solidFill>
                  <a:srgbClr val="FF0000"/>
                </a:solidFill>
                <a:latin typeface="Times New Roman"/>
                <a:ea typeface="Times New Roman"/>
                <a:cs typeface="Times New Roman"/>
                <a:sym typeface="Times New Roman"/>
              </a:rPr>
              <a:t>System Design</a:t>
            </a:r>
            <a:endParaRPr b="1" i="0" sz="33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dc8ccc1506_0_9"/>
          <p:cNvSpPr txBox="1"/>
          <p:nvPr>
            <p:ph idx="12" type="sldNum"/>
          </p:nvPr>
        </p:nvSpPr>
        <p:spPr>
          <a:xfrm>
            <a:off x="8319496" y="381000"/>
            <a:ext cx="2910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IN"/>
              <a:t>13</a:t>
            </a:r>
            <a:endParaRPr/>
          </a:p>
        </p:txBody>
      </p:sp>
      <p:sp>
        <p:nvSpPr>
          <p:cNvPr id="195" name="Google Shape;195;gdc8ccc1506_0_9"/>
          <p:cNvSpPr txBox="1"/>
          <p:nvPr/>
        </p:nvSpPr>
        <p:spPr>
          <a:xfrm>
            <a:off x="2519850" y="524775"/>
            <a:ext cx="4104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rgbClr val="FF0000"/>
                </a:solidFill>
              </a:rPr>
              <a:t>        Flow Diagram</a:t>
            </a:r>
            <a:endParaRPr sz="2400">
              <a:solidFill>
                <a:srgbClr val="FF0000"/>
              </a:solidFill>
            </a:endParaRPr>
          </a:p>
        </p:txBody>
      </p:sp>
      <p:pic>
        <p:nvPicPr>
          <p:cNvPr id="196" name="Google Shape;196;gdc8ccc1506_0_9"/>
          <p:cNvPicPr preferRelativeResize="0"/>
          <p:nvPr/>
        </p:nvPicPr>
        <p:blipFill>
          <a:blip r:embed="rId3">
            <a:alphaModFix/>
          </a:blip>
          <a:stretch>
            <a:fillRect/>
          </a:stretch>
        </p:blipFill>
        <p:spPr>
          <a:xfrm>
            <a:off x="785650" y="2392075"/>
            <a:ext cx="7824850" cy="2565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sundar rathinavel</dc:creator>
</cp:coreProperties>
</file>