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1"/>
  </p:notesMasterIdLst>
  <p:handoutMasterIdLst>
    <p:handoutMasterId r:id="rId12"/>
  </p:handoutMasterIdLst>
  <p:sldIdLst>
    <p:sldId id="256" r:id="rId2"/>
    <p:sldId id="268" r:id="rId3"/>
    <p:sldId id="271" r:id="rId4"/>
    <p:sldId id="284" r:id="rId5"/>
    <p:sldId id="290" r:id="rId6"/>
    <p:sldId id="291" r:id="rId7"/>
    <p:sldId id="289" r:id="rId8"/>
    <p:sldId id="266" r:id="rId9"/>
    <p:sldId id="29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135"/>
    <a:srgbClr val="BDA07D"/>
    <a:srgbClr val="F5F9F9"/>
    <a:srgbClr val="627272"/>
    <a:srgbClr val="93A5A8"/>
    <a:srgbClr val="3E709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9F2F4F-AF7A-8B68-D22F-06BE4FCECABE}" v="99" dt="2023-05-29T16:02:40.405"/>
    <p1510:client id="{5BE8D8DF-F14B-5526-BD43-D9E617130437}" v="245" dt="2023-05-30T04:05:27.368"/>
    <p1510:client id="{7D0188FA-028F-70AD-9F74-6D73C1CF26F1}" v="148" dt="2023-05-29T16:22:59.425"/>
    <p1510:client id="{87A45581-08EC-82A6-060F-D1DB7D56FD1C}" v="242" dt="2023-05-29T16:30:32.026"/>
    <p1510:client id="{DB5F09AB-8095-3D6A-D637-C52F23839649}" v="128" dt="2023-05-29T16:12:02.046"/>
  </p1510:revLst>
</p1510:revInfo>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AF03AE-1CC2-475F-B909-50970E9699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B63C45E-73BA-4C86-A24F-A5006B4E7BA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37A4CE-17BB-4BB2-AC7B-97495293E2AC}" type="datetimeFigureOut">
              <a:rPr lang="en-US" smtClean="0"/>
              <a:t>5/29/2023</a:t>
            </a:fld>
            <a:endParaRPr lang="en-US"/>
          </a:p>
        </p:txBody>
      </p:sp>
      <p:sp>
        <p:nvSpPr>
          <p:cNvPr id="4" name="Footer Placeholder 3">
            <a:extLst>
              <a:ext uri="{FF2B5EF4-FFF2-40B4-BE49-F238E27FC236}">
                <a16:creationId xmlns:a16="http://schemas.microsoft.com/office/drawing/2014/main" id="{D71DB874-DF6A-4AFA-8055-4AD7EE4CE3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677078F-04CB-4625-B536-5BCAA2EC6C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0EF92D-82DD-4142-BCE8-036B91487D2E}" type="slidenum">
              <a:rPr lang="en-US" smtClean="0"/>
              <a:t>‹#›</a:t>
            </a:fld>
            <a:endParaRPr lang="en-US"/>
          </a:p>
        </p:txBody>
      </p:sp>
    </p:spTree>
    <p:extLst>
      <p:ext uri="{BB962C8B-B14F-4D97-AF65-F5344CB8AC3E}">
        <p14:creationId xmlns:p14="http://schemas.microsoft.com/office/powerpoint/2010/main" val="757070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86C8F5-2FDA-4718-81AA-24F4816BBD56}" type="datetimeFigureOut">
              <a:rPr lang="en-US" smtClean="0"/>
              <a:t>5/29/2023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8EC616-C518-4358-9496-6C33B2F5FA56}" type="slidenum">
              <a:rPr lang="en-US" smtClean="0"/>
              <a:t>‹#›</a:t>
            </a:fld>
            <a:endParaRPr lang="en-US"/>
          </a:p>
        </p:txBody>
      </p:sp>
    </p:spTree>
    <p:extLst>
      <p:ext uri="{BB962C8B-B14F-4D97-AF65-F5344CB8AC3E}">
        <p14:creationId xmlns:p14="http://schemas.microsoft.com/office/powerpoint/2010/main" val="1732322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44ACCFF-64A9-40AA-93F9-86E3CE016187}"/>
              </a:ext>
            </a:extLst>
          </p:cNvPr>
          <p:cNvSpPr>
            <a:spLocks noGrp="1"/>
          </p:cNvSpPr>
          <p:nvPr>
            <p:ph type="title" hasCustomPrompt="1"/>
          </p:nvPr>
        </p:nvSpPr>
        <p:spPr>
          <a:xfrm>
            <a:off x="651769" y="2683895"/>
            <a:ext cx="5278514" cy="2862225"/>
          </a:xfrm>
          <a:prstGeom prst="rect">
            <a:avLst/>
          </a:prstGeom>
        </p:spPr>
        <p:txBody>
          <a:bodyPr anchor="b"/>
          <a:lstStyle>
            <a:lvl1pPr>
              <a:lnSpc>
                <a:spcPct val="100000"/>
              </a:lnSpc>
              <a:defRPr sz="5000" cap="all" spc="200" baseline="0">
                <a:solidFill>
                  <a:schemeClr val="accent1">
                    <a:lumMod val="75000"/>
                  </a:schemeClr>
                </a:solidFill>
              </a:defRPr>
            </a:lvl1pPr>
          </a:lstStyle>
          <a:p>
            <a:r>
              <a:rPr lang="en-US"/>
              <a:t>Click to add title</a:t>
            </a:r>
          </a:p>
        </p:txBody>
      </p:sp>
      <p:sp>
        <p:nvSpPr>
          <p:cNvPr id="9" name="Text Placeholder 8">
            <a:extLst>
              <a:ext uri="{FF2B5EF4-FFF2-40B4-BE49-F238E27FC236}">
                <a16:creationId xmlns:a16="http://schemas.microsoft.com/office/drawing/2014/main" id="{AD785D0F-160C-4A31-93B3-F251B0730757}"/>
              </a:ext>
            </a:extLst>
          </p:cNvPr>
          <p:cNvSpPr>
            <a:spLocks noGrp="1"/>
          </p:cNvSpPr>
          <p:nvPr>
            <p:ph type="body" sz="quarter" idx="10" hasCustomPrompt="1"/>
          </p:nvPr>
        </p:nvSpPr>
        <p:spPr>
          <a:xfrm>
            <a:off x="685636" y="5568698"/>
            <a:ext cx="5278514" cy="618142"/>
          </a:xfrm>
          <a:prstGeom prst="rect">
            <a:avLst/>
          </a:prstGeom>
        </p:spPr>
        <p:txBody>
          <a:bodyPr anchor="t"/>
          <a:lstStyle>
            <a:lvl1pPr marL="0" indent="0">
              <a:buNone/>
              <a:defRPr sz="2000" b="0" i="0" spc="200" baseline="0">
                <a:solidFill>
                  <a:schemeClr val="accent5">
                    <a:lumMod val="50000"/>
                  </a:schemeClr>
                </a:solidFill>
              </a:defRPr>
            </a:lvl1pPr>
          </a:lstStyle>
          <a:p>
            <a:pPr lvl="0"/>
            <a:r>
              <a:rPr lang="en-US"/>
              <a:t>Click to add name</a:t>
            </a:r>
          </a:p>
        </p:txBody>
      </p:sp>
      <p:sp>
        <p:nvSpPr>
          <p:cNvPr id="11" name="Picture Placeholder 10">
            <a:extLst>
              <a:ext uri="{FF2B5EF4-FFF2-40B4-BE49-F238E27FC236}">
                <a16:creationId xmlns:a16="http://schemas.microsoft.com/office/drawing/2014/main" id="{31CCC134-2698-41E9-A225-76300EF59E5D}"/>
              </a:ext>
            </a:extLst>
          </p:cNvPr>
          <p:cNvSpPr>
            <a:spLocks noGrp="1"/>
          </p:cNvSpPr>
          <p:nvPr>
            <p:ph type="pic" sz="quarter" idx="11"/>
          </p:nvPr>
        </p:nvSpPr>
        <p:spPr>
          <a:xfrm>
            <a:off x="6952488" y="950976"/>
            <a:ext cx="5239512" cy="4965192"/>
          </a:xfrm>
          <a:prstGeom prst="rect">
            <a:avLst/>
          </a:prstGeom>
        </p:spPr>
        <p:txBody>
          <a:bodyPr anchor="ctr"/>
          <a:lstStyle>
            <a:lvl1pPr marL="0" indent="0" algn="ctr">
              <a:buNone/>
              <a:defRPr spc="400" baseline="0"/>
            </a:lvl1pPr>
          </a:lstStyle>
          <a:p>
            <a:endParaRPr lang="en-US"/>
          </a:p>
        </p:txBody>
      </p:sp>
      <p:sp>
        <p:nvSpPr>
          <p:cNvPr id="5" name="Text Placeholder 3">
            <a:extLst>
              <a:ext uri="{FF2B5EF4-FFF2-40B4-BE49-F238E27FC236}">
                <a16:creationId xmlns:a16="http://schemas.microsoft.com/office/drawing/2014/main" id="{6EEBC2D4-4F41-249E-7141-E0E12113CEBC}"/>
              </a:ext>
            </a:extLst>
          </p:cNvPr>
          <p:cNvSpPr>
            <a:spLocks noGrp="1"/>
          </p:cNvSpPr>
          <p:nvPr>
            <p:ph type="body" sz="quarter" idx="12"/>
          </p:nvPr>
        </p:nvSpPr>
        <p:spPr>
          <a:xfrm>
            <a:off x="5572346" y="0"/>
            <a:ext cx="2895600" cy="6858000"/>
          </a:xfrm>
          <a:prstGeom prst="rect">
            <a:avLst/>
          </a:prstGeom>
          <a:solidFill>
            <a:schemeClr val="accent1">
              <a:alpha val="50000"/>
            </a:schemeClr>
          </a:solidFill>
        </p:spPr>
        <p:txBody>
          <a:bodyPr/>
          <a:lstStyle>
            <a:lvl1pPr>
              <a:defRPr>
                <a:noFill/>
              </a:defRPr>
            </a:lvl1pPr>
            <a:lvl2pPr>
              <a:defRPr>
                <a:noFill/>
              </a:defRPr>
            </a:lvl2pPr>
            <a:lvl3pPr>
              <a:defRPr>
                <a:noFill/>
              </a:defRPr>
            </a:lvl3pPr>
            <a:lvl4pPr>
              <a:defRPr>
                <a:noFill/>
              </a:defRPr>
            </a:lvl4pPr>
            <a:lvl5pPr>
              <a:defRPr>
                <a:no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278060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lit image with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65D0-3E91-45C0-BC6C-CC7BFE58B0B9}"/>
              </a:ext>
            </a:extLst>
          </p:cNvPr>
          <p:cNvSpPr>
            <a:spLocks noGrp="1"/>
          </p:cNvSpPr>
          <p:nvPr>
            <p:ph type="title" hasCustomPrompt="1"/>
          </p:nvPr>
        </p:nvSpPr>
        <p:spPr>
          <a:xfrm>
            <a:off x="1574800" y="3429000"/>
            <a:ext cx="3097320" cy="978408"/>
          </a:xfrm>
          <a:prstGeom prst="rect">
            <a:avLst/>
          </a:prstGeom>
        </p:spPr>
        <p:txBody>
          <a:bodyPr anchor="ctr"/>
          <a:lstStyle>
            <a:lvl1pPr algn="l">
              <a:defRPr sz="3200" cap="all" spc="200" baseline="0">
                <a:solidFill>
                  <a:schemeClr val="accent1">
                    <a:lumMod val="75000"/>
                  </a:schemeClr>
                </a:solidFill>
              </a:defRPr>
            </a:lvl1pPr>
          </a:lstStyle>
          <a:p>
            <a:r>
              <a:rPr lang="en-US"/>
              <a:t>Click to add title</a:t>
            </a:r>
          </a:p>
        </p:txBody>
      </p:sp>
      <p:sp>
        <p:nvSpPr>
          <p:cNvPr id="6" name="Picture Placeholder 5">
            <a:extLst>
              <a:ext uri="{FF2B5EF4-FFF2-40B4-BE49-F238E27FC236}">
                <a16:creationId xmlns:a16="http://schemas.microsoft.com/office/drawing/2014/main" id="{09651A5D-2C86-4900-A248-8559E39BDAC9}"/>
              </a:ext>
            </a:extLst>
          </p:cNvPr>
          <p:cNvSpPr>
            <a:spLocks noGrp="1"/>
          </p:cNvSpPr>
          <p:nvPr>
            <p:ph type="pic" sz="quarter" idx="13"/>
          </p:nvPr>
        </p:nvSpPr>
        <p:spPr>
          <a:xfrm>
            <a:off x="0" y="0"/>
            <a:ext cx="12192000" cy="2051050"/>
          </a:xfrm>
          <a:prstGeom prst="rect">
            <a:avLst/>
          </a:prstGeom>
        </p:spPr>
        <p:txBody>
          <a:bodyPr anchor="ctr"/>
          <a:lstStyle>
            <a:lvl1pPr marL="0" indent="0" algn="ctr">
              <a:buNone/>
              <a:defRPr spc="400" baseline="0"/>
            </a:lvl1pPr>
          </a:lstStyle>
          <a:p>
            <a:endParaRPr lang="en-US"/>
          </a:p>
        </p:txBody>
      </p:sp>
      <p:sp>
        <p:nvSpPr>
          <p:cNvPr id="9" name="Text Placeholder 11">
            <a:extLst>
              <a:ext uri="{FF2B5EF4-FFF2-40B4-BE49-F238E27FC236}">
                <a16:creationId xmlns:a16="http://schemas.microsoft.com/office/drawing/2014/main" id="{D5F84479-AB5A-4587-BAAF-A05E52224B46}"/>
              </a:ext>
            </a:extLst>
          </p:cNvPr>
          <p:cNvSpPr>
            <a:spLocks noGrp="1"/>
          </p:cNvSpPr>
          <p:nvPr>
            <p:ph type="body" sz="quarter" idx="16" hasCustomPrompt="1"/>
          </p:nvPr>
        </p:nvSpPr>
        <p:spPr>
          <a:xfrm>
            <a:off x="6235700" y="2854660"/>
            <a:ext cx="4749800" cy="2129971"/>
          </a:xfrm>
          <a:prstGeom prst="rect">
            <a:avLst/>
          </a:prstGeom>
        </p:spPr>
        <p:txBody>
          <a:bodyPr anchor="ctr"/>
          <a:lstStyle>
            <a:lvl1pPr marL="285750" indent="-285750" algn="l">
              <a:lnSpc>
                <a:spcPct val="150000"/>
              </a:lnSpc>
              <a:spcBef>
                <a:spcPts val="0"/>
              </a:spcBef>
              <a:buFont typeface="Arial" panose="020B0604020202020204" pitchFamily="34" charset="0"/>
              <a:buChar char="•"/>
              <a:defRPr sz="1600" cap="none" spc="50" baseline="0">
                <a:latin typeface="+mn-lt"/>
              </a:defRPr>
            </a:lvl1pPr>
          </a:lstStyle>
          <a:p>
            <a:pPr lvl="0"/>
            <a:r>
              <a:rPr lang="en-US"/>
              <a:t>Click to add text</a:t>
            </a:r>
          </a:p>
        </p:txBody>
      </p:sp>
      <p:sp>
        <p:nvSpPr>
          <p:cNvPr id="7" name="Picture Placeholder 5">
            <a:extLst>
              <a:ext uri="{FF2B5EF4-FFF2-40B4-BE49-F238E27FC236}">
                <a16:creationId xmlns:a16="http://schemas.microsoft.com/office/drawing/2014/main" id="{3D8D3253-3A08-4F2F-B6B3-607BBC6B33D7}"/>
              </a:ext>
            </a:extLst>
          </p:cNvPr>
          <p:cNvSpPr>
            <a:spLocks noGrp="1"/>
          </p:cNvSpPr>
          <p:nvPr>
            <p:ph type="pic" sz="quarter" idx="14"/>
          </p:nvPr>
        </p:nvSpPr>
        <p:spPr>
          <a:xfrm>
            <a:off x="0" y="5788241"/>
            <a:ext cx="12192000" cy="1069760"/>
          </a:xfrm>
          <a:prstGeom prst="rect">
            <a:avLst/>
          </a:prstGeom>
        </p:spPr>
        <p:txBody>
          <a:bodyPr anchor="ctr"/>
          <a:lstStyle>
            <a:lvl1pPr marL="0" indent="0" algn="ctr">
              <a:buNone/>
              <a:defRPr spc="400" baseline="0"/>
            </a:lvl1pPr>
          </a:lstStyle>
          <a:p>
            <a:endParaRPr lang="en-US"/>
          </a:p>
        </p:txBody>
      </p:sp>
    </p:spTree>
    <p:extLst>
      <p:ext uri="{BB962C8B-B14F-4D97-AF65-F5344CB8AC3E}">
        <p14:creationId xmlns:p14="http://schemas.microsoft.com/office/powerpoint/2010/main" val="2377239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1220C40-4EC0-BFB1-D615-1455BA15A088}"/>
              </a:ext>
              <a:ext uri="{C183D7F6-B498-43B3-948B-1728B52AA6E4}">
                <adec:decorative xmlns:adec="http://schemas.microsoft.com/office/drawing/2017/decorative" val="1"/>
              </a:ext>
            </a:extLst>
          </p:cNvPr>
          <p:cNvSpPr/>
          <p:nvPr userDrawn="1"/>
        </p:nvSpPr>
        <p:spPr>
          <a:xfrm>
            <a:off x="0" y="0"/>
            <a:ext cx="12192000" cy="3684897"/>
          </a:xfrm>
          <a:prstGeom prst="rect">
            <a:avLst/>
          </a:prstGeom>
          <a:solidFill>
            <a:schemeClr val="tx2">
              <a:lumMod val="60000"/>
              <a:lumOff val="4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78B9A4D3-8D91-4865-B422-5F60885A730F}"/>
              </a:ext>
              <a:ext uri="{C183D7F6-B498-43B3-948B-1728B52AA6E4}">
                <adec:decorative xmlns:adec="http://schemas.microsoft.com/office/drawing/2017/decorative" val="1"/>
              </a:ext>
            </a:extLst>
          </p:cNvPr>
          <p:cNvCxnSpPr>
            <a:cxnSpLocks/>
          </p:cNvCxnSpPr>
          <p:nvPr userDrawn="1"/>
        </p:nvCxnSpPr>
        <p:spPr>
          <a:xfrm flipH="1">
            <a:off x="1592874" y="3684898"/>
            <a:ext cx="9006253"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0ECDAF5-DEB9-4A0C-9165-6ED23184A320}"/>
              </a:ext>
            </a:extLst>
          </p:cNvPr>
          <p:cNvSpPr>
            <a:spLocks noGrp="1"/>
          </p:cNvSpPr>
          <p:nvPr>
            <p:ph type="title" hasCustomPrompt="1"/>
          </p:nvPr>
        </p:nvSpPr>
        <p:spPr>
          <a:xfrm>
            <a:off x="838200" y="498928"/>
            <a:ext cx="10515600" cy="565435"/>
          </a:xfrm>
          <a:prstGeom prst="rect">
            <a:avLst/>
          </a:prstGeom>
        </p:spPr>
        <p:txBody>
          <a:bodyPr/>
          <a:lstStyle>
            <a:lvl1pPr algn="ctr">
              <a:defRPr sz="3200" cap="all" spc="200" baseline="0">
                <a:solidFill>
                  <a:schemeClr val="accent3"/>
                </a:solidFill>
              </a:defRPr>
            </a:lvl1pPr>
          </a:lstStyle>
          <a:p>
            <a:r>
              <a:rPr lang="en-US"/>
              <a:t>Click to add title</a:t>
            </a:r>
          </a:p>
        </p:txBody>
      </p:sp>
      <p:sp>
        <p:nvSpPr>
          <p:cNvPr id="8" name="Rectangle 7">
            <a:extLst>
              <a:ext uri="{FF2B5EF4-FFF2-40B4-BE49-F238E27FC236}">
                <a16:creationId xmlns:a16="http://schemas.microsoft.com/office/drawing/2014/main" id="{65FEA1AD-EC70-422F-BADD-FCA14BF9D43F}"/>
              </a:ext>
              <a:ext uri="{C183D7F6-B498-43B3-948B-1728B52AA6E4}">
                <adec:decorative xmlns:adec="http://schemas.microsoft.com/office/drawing/2017/decorative" val="1"/>
              </a:ext>
            </a:extLst>
          </p:cNvPr>
          <p:cNvSpPr/>
          <p:nvPr userDrawn="1"/>
        </p:nvSpPr>
        <p:spPr>
          <a:xfrm>
            <a:off x="1428750" y="3520775"/>
            <a:ext cx="328246" cy="3282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0" name="Rectangle 9">
            <a:extLst>
              <a:ext uri="{FF2B5EF4-FFF2-40B4-BE49-F238E27FC236}">
                <a16:creationId xmlns:a16="http://schemas.microsoft.com/office/drawing/2014/main" id="{1C84996E-63EA-4C88-816A-3AE158BB57E0}"/>
              </a:ext>
              <a:ext uri="{C183D7F6-B498-43B3-948B-1728B52AA6E4}">
                <adec:decorative xmlns:adec="http://schemas.microsoft.com/office/drawing/2017/decorative" val="1"/>
              </a:ext>
            </a:extLst>
          </p:cNvPr>
          <p:cNvSpPr/>
          <p:nvPr userDrawn="1"/>
        </p:nvSpPr>
        <p:spPr>
          <a:xfrm>
            <a:off x="3680314" y="3520775"/>
            <a:ext cx="328246" cy="32824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A09893-F9A1-4FA2-A462-C1C443EC323F}"/>
              </a:ext>
              <a:ext uri="{C183D7F6-B498-43B3-948B-1728B52AA6E4}">
                <adec:decorative xmlns:adec="http://schemas.microsoft.com/office/drawing/2017/decorative" val="1"/>
              </a:ext>
            </a:extLst>
          </p:cNvPr>
          <p:cNvSpPr/>
          <p:nvPr userDrawn="1"/>
        </p:nvSpPr>
        <p:spPr>
          <a:xfrm>
            <a:off x="5931878" y="3520775"/>
            <a:ext cx="328246" cy="32824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29FBC17-744B-4367-90B4-20C9CDBD18E4}"/>
              </a:ext>
              <a:ext uri="{C183D7F6-B498-43B3-948B-1728B52AA6E4}">
                <adec:decorative xmlns:adec="http://schemas.microsoft.com/office/drawing/2017/decorative" val="1"/>
              </a:ext>
            </a:extLst>
          </p:cNvPr>
          <p:cNvSpPr/>
          <p:nvPr userDrawn="1"/>
        </p:nvSpPr>
        <p:spPr>
          <a:xfrm>
            <a:off x="8183442" y="3520775"/>
            <a:ext cx="328246" cy="328246"/>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9FD6CCE-53EA-424C-A29B-35A77F78203D}"/>
              </a:ext>
              <a:ext uri="{C183D7F6-B498-43B3-948B-1728B52AA6E4}">
                <adec:decorative xmlns:adec="http://schemas.microsoft.com/office/drawing/2017/decorative" val="1"/>
              </a:ext>
            </a:extLst>
          </p:cNvPr>
          <p:cNvSpPr/>
          <p:nvPr userDrawn="1"/>
        </p:nvSpPr>
        <p:spPr>
          <a:xfrm>
            <a:off x="10435004" y="3520775"/>
            <a:ext cx="328246" cy="32824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cxnSp>
        <p:nvCxnSpPr>
          <p:cNvPr id="18" name="Straight Connector 17">
            <a:extLst>
              <a:ext uri="{FF2B5EF4-FFF2-40B4-BE49-F238E27FC236}">
                <a16:creationId xmlns:a16="http://schemas.microsoft.com/office/drawing/2014/main" id="{A1ADC218-9303-4431-8BD2-4D5F9C19A2D3}"/>
              </a:ext>
              <a:ext uri="{C183D7F6-B498-43B3-948B-1728B52AA6E4}">
                <adec:decorative xmlns:adec="http://schemas.microsoft.com/office/drawing/2017/decorative" val="1"/>
              </a:ext>
            </a:extLst>
          </p:cNvPr>
          <p:cNvCxnSpPr>
            <a:cxnSpLocks/>
          </p:cNvCxnSpPr>
          <p:nvPr userDrawn="1"/>
        </p:nvCxnSpPr>
        <p:spPr>
          <a:xfrm>
            <a:off x="1592873" y="2964383"/>
            <a:ext cx="0" cy="415716"/>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F724929-97F8-4988-BD69-D86CAA6950D1}"/>
              </a:ext>
              <a:ext uri="{C183D7F6-B498-43B3-948B-1728B52AA6E4}">
                <adec:decorative xmlns:adec="http://schemas.microsoft.com/office/drawing/2017/decorative" val="1"/>
              </a:ext>
            </a:extLst>
          </p:cNvPr>
          <p:cNvCxnSpPr>
            <a:cxnSpLocks/>
          </p:cNvCxnSpPr>
          <p:nvPr userDrawn="1"/>
        </p:nvCxnSpPr>
        <p:spPr>
          <a:xfrm>
            <a:off x="6096001" y="2964383"/>
            <a:ext cx="0" cy="41571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0FEF08-1FB7-46B4-AB6B-D672A96A71F8}"/>
              </a:ext>
              <a:ext uri="{C183D7F6-B498-43B3-948B-1728B52AA6E4}">
                <adec:decorative xmlns:adec="http://schemas.microsoft.com/office/drawing/2017/decorative" val="1"/>
              </a:ext>
            </a:extLst>
          </p:cNvPr>
          <p:cNvCxnSpPr>
            <a:cxnSpLocks/>
          </p:cNvCxnSpPr>
          <p:nvPr userDrawn="1"/>
        </p:nvCxnSpPr>
        <p:spPr>
          <a:xfrm>
            <a:off x="10599127" y="2964383"/>
            <a:ext cx="0" cy="41571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Text Placeholder 22">
            <a:extLst>
              <a:ext uri="{FF2B5EF4-FFF2-40B4-BE49-F238E27FC236}">
                <a16:creationId xmlns:a16="http://schemas.microsoft.com/office/drawing/2014/main" id="{8BA510CE-108D-434A-9BE7-BE6712175231}"/>
              </a:ext>
            </a:extLst>
          </p:cNvPr>
          <p:cNvSpPr>
            <a:spLocks noGrp="1"/>
          </p:cNvSpPr>
          <p:nvPr>
            <p:ph type="body" sz="quarter" idx="15" hasCustomPrompt="1"/>
          </p:nvPr>
        </p:nvSpPr>
        <p:spPr>
          <a:xfrm>
            <a:off x="465172" y="2075688"/>
            <a:ext cx="2251564" cy="498496"/>
          </a:xfrm>
          <a:prstGeom prst="rect">
            <a:avLst/>
          </a:prstGeom>
        </p:spPr>
        <p:txBody>
          <a:bodyPr anchor="b"/>
          <a:lstStyle>
            <a:lvl1pPr marL="0" indent="0" algn="ctr">
              <a:buNone/>
              <a:defRPr sz="1600" cap="all" baseline="0">
                <a:solidFill>
                  <a:schemeClr val="accent2"/>
                </a:solidFill>
                <a:latin typeface="Segoe UI" panose="020B0502040204020203" pitchFamily="34" charset="0"/>
              </a:defRPr>
            </a:lvl1pPr>
          </a:lstStyle>
          <a:p>
            <a:pPr lvl="0"/>
            <a:r>
              <a:rPr lang="en-US"/>
              <a:t>Add text</a:t>
            </a:r>
          </a:p>
        </p:txBody>
      </p:sp>
      <p:sp>
        <p:nvSpPr>
          <p:cNvPr id="28" name="Text Placeholder 22">
            <a:extLst>
              <a:ext uri="{FF2B5EF4-FFF2-40B4-BE49-F238E27FC236}">
                <a16:creationId xmlns:a16="http://schemas.microsoft.com/office/drawing/2014/main" id="{00414708-82D0-44BF-8CBD-2D165A385617}"/>
              </a:ext>
            </a:extLst>
          </p:cNvPr>
          <p:cNvSpPr>
            <a:spLocks noGrp="1"/>
          </p:cNvSpPr>
          <p:nvPr>
            <p:ph type="body" sz="quarter" idx="20" hasCustomPrompt="1"/>
          </p:nvPr>
        </p:nvSpPr>
        <p:spPr>
          <a:xfrm>
            <a:off x="465172" y="2578608"/>
            <a:ext cx="2251564" cy="310896"/>
          </a:xfrm>
          <a:prstGeom prst="rect">
            <a:avLst/>
          </a:prstGeom>
        </p:spPr>
        <p:txBody>
          <a:bodyPr anchor="t"/>
          <a:lstStyle>
            <a:lvl1pPr marL="0" indent="0" algn="ctr">
              <a:lnSpc>
                <a:spcPct val="114000"/>
              </a:lnSpc>
              <a:spcBef>
                <a:spcPts val="0"/>
              </a:spcBef>
              <a:buNone/>
              <a:defRPr sz="1200" spc="50" baseline="0">
                <a:solidFill>
                  <a:schemeClr val="accent2"/>
                </a:solidFill>
              </a:defRPr>
            </a:lvl1pPr>
          </a:lstStyle>
          <a:p>
            <a:pPr lvl="0"/>
            <a:r>
              <a:rPr lang="en-US"/>
              <a:t>Add text</a:t>
            </a:r>
          </a:p>
        </p:txBody>
      </p:sp>
      <p:sp>
        <p:nvSpPr>
          <p:cNvPr id="29" name="Text Placeholder 22">
            <a:extLst>
              <a:ext uri="{FF2B5EF4-FFF2-40B4-BE49-F238E27FC236}">
                <a16:creationId xmlns:a16="http://schemas.microsoft.com/office/drawing/2014/main" id="{272F07D4-1C66-4FA2-8361-FC6267F17717}"/>
              </a:ext>
            </a:extLst>
          </p:cNvPr>
          <p:cNvSpPr>
            <a:spLocks noGrp="1"/>
          </p:cNvSpPr>
          <p:nvPr>
            <p:ph type="body" sz="quarter" idx="21" hasCustomPrompt="1"/>
          </p:nvPr>
        </p:nvSpPr>
        <p:spPr>
          <a:xfrm>
            <a:off x="4970216" y="2075688"/>
            <a:ext cx="2251564" cy="498496"/>
          </a:xfrm>
          <a:prstGeom prst="rect">
            <a:avLst/>
          </a:prstGeom>
        </p:spPr>
        <p:txBody>
          <a:bodyPr anchor="b"/>
          <a:lstStyle>
            <a:lvl1pPr marL="0" indent="0" algn="ctr">
              <a:buNone/>
              <a:defRPr sz="1600" cap="all" baseline="0">
                <a:solidFill>
                  <a:schemeClr val="accent5">
                    <a:lumMod val="50000"/>
                  </a:schemeClr>
                </a:solidFill>
                <a:latin typeface="Segoe UI" panose="020B0502040204020203" pitchFamily="34" charset="0"/>
              </a:defRPr>
            </a:lvl1pPr>
          </a:lstStyle>
          <a:p>
            <a:pPr lvl="0"/>
            <a:r>
              <a:rPr lang="en-US"/>
              <a:t>Add text</a:t>
            </a:r>
          </a:p>
        </p:txBody>
      </p:sp>
      <p:sp>
        <p:nvSpPr>
          <p:cNvPr id="30" name="Text Placeholder 22">
            <a:extLst>
              <a:ext uri="{FF2B5EF4-FFF2-40B4-BE49-F238E27FC236}">
                <a16:creationId xmlns:a16="http://schemas.microsoft.com/office/drawing/2014/main" id="{432C0CF3-19F3-4C10-9EEC-BA5E5F3FD22F}"/>
              </a:ext>
            </a:extLst>
          </p:cNvPr>
          <p:cNvSpPr>
            <a:spLocks noGrp="1"/>
          </p:cNvSpPr>
          <p:nvPr>
            <p:ph type="body" sz="quarter" idx="22" hasCustomPrompt="1"/>
          </p:nvPr>
        </p:nvSpPr>
        <p:spPr>
          <a:xfrm>
            <a:off x="4970216" y="2578608"/>
            <a:ext cx="2251564" cy="310896"/>
          </a:xfrm>
          <a:prstGeom prst="rect">
            <a:avLst/>
          </a:prstGeom>
        </p:spPr>
        <p:txBody>
          <a:bodyPr anchor="t"/>
          <a:lstStyle>
            <a:lvl1pPr marL="0" indent="0" algn="ctr">
              <a:lnSpc>
                <a:spcPct val="114000"/>
              </a:lnSpc>
              <a:spcBef>
                <a:spcPts val="0"/>
              </a:spcBef>
              <a:buNone/>
              <a:defRPr sz="1200" spc="50" baseline="0">
                <a:solidFill>
                  <a:schemeClr val="accent5">
                    <a:lumMod val="50000"/>
                  </a:schemeClr>
                </a:solidFill>
              </a:defRPr>
            </a:lvl1pPr>
          </a:lstStyle>
          <a:p>
            <a:pPr lvl="0"/>
            <a:r>
              <a:rPr lang="en-US"/>
              <a:t>Add text</a:t>
            </a:r>
          </a:p>
        </p:txBody>
      </p:sp>
      <p:sp>
        <p:nvSpPr>
          <p:cNvPr id="31" name="Text Placeholder 22">
            <a:extLst>
              <a:ext uri="{FF2B5EF4-FFF2-40B4-BE49-F238E27FC236}">
                <a16:creationId xmlns:a16="http://schemas.microsoft.com/office/drawing/2014/main" id="{4A3A0AFC-7EB9-4059-8C59-C42379BA923E}"/>
              </a:ext>
            </a:extLst>
          </p:cNvPr>
          <p:cNvSpPr>
            <a:spLocks noGrp="1"/>
          </p:cNvSpPr>
          <p:nvPr>
            <p:ph type="body" sz="quarter" idx="23" hasCustomPrompt="1"/>
          </p:nvPr>
        </p:nvSpPr>
        <p:spPr>
          <a:xfrm>
            <a:off x="9473340" y="2075688"/>
            <a:ext cx="2251564" cy="498496"/>
          </a:xfrm>
          <a:prstGeom prst="rect">
            <a:avLst/>
          </a:prstGeom>
        </p:spPr>
        <p:txBody>
          <a:bodyPr anchor="b"/>
          <a:lstStyle>
            <a:lvl1pPr marL="0" indent="0" algn="ctr">
              <a:buNone/>
              <a:defRPr sz="1600" cap="all" baseline="0">
                <a:solidFill>
                  <a:schemeClr val="accent1">
                    <a:lumMod val="75000"/>
                  </a:schemeClr>
                </a:solidFill>
                <a:latin typeface="Segoe UI" panose="020B0502040204020203" pitchFamily="34" charset="0"/>
              </a:defRPr>
            </a:lvl1pPr>
          </a:lstStyle>
          <a:p>
            <a:pPr lvl="0"/>
            <a:r>
              <a:rPr lang="en-US"/>
              <a:t>Add text</a:t>
            </a:r>
          </a:p>
        </p:txBody>
      </p:sp>
      <p:sp>
        <p:nvSpPr>
          <p:cNvPr id="32" name="Text Placeholder 22">
            <a:extLst>
              <a:ext uri="{FF2B5EF4-FFF2-40B4-BE49-F238E27FC236}">
                <a16:creationId xmlns:a16="http://schemas.microsoft.com/office/drawing/2014/main" id="{417F27A8-21AF-48E6-8A67-65C9920A3077}"/>
              </a:ext>
            </a:extLst>
          </p:cNvPr>
          <p:cNvSpPr>
            <a:spLocks noGrp="1"/>
          </p:cNvSpPr>
          <p:nvPr>
            <p:ph type="body" sz="quarter" idx="24" hasCustomPrompt="1"/>
          </p:nvPr>
        </p:nvSpPr>
        <p:spPr>
          <a:xfrm>
            <a:off x="9473340" y="2578608"/>
            <a:ext cx="2251564" cy="310896"/>
          </a:xfrm>
          <a:prstGeom prst="rect">
            <a:avLst/>
          </a:prstGeom>
        </p:spPr>
        <p:txBody>
          <a:bodyPr anchor="t"/>
          <a:lstStyle>
            <a:lvl1pPr marL="0" indent="0" algn="ctr">
              <a:lnSpc>
                <a:spcPct val="114000"/>
              </a:lnSpc>
              <a:spcBef>
                <a:spcPts val="0"/>
              </a:spcBef>
              <a:buNone/>
              <a:defRPr sz="1200" spc="50" baseline="0">
                <a:solidFill>
                  <a:schemeClr val="accent1">
                    <a:lumMod val="75000"/>
                  </a:schemeClr>
                </a:solidFill>
              </a:defRPr>
            </a:lvl1pPr>
          </a:lstStyle>
          <a:p>
            <a:pPr lvl="0"/>
            <a:r>
              <a:rPr lang="en-US"/>
              <a:t>Add text</a:t>
            </a:r>
          </a:p>
        </p:txBody>
      </p:sp>
      <p:sp>
        <p:nvSpPr>
          <p:cNvPr id="33" name="Text Placeholder 22">
            <a:extLst>
              <a:ext uri="{FF2B5EF4-FFF2-40B4-BE49-F238E27FC236}">
                <a16:creationId xmlns:a16="http://schemas.microsoft.com/office/drawing/2014/main" id="{F26C8D2A-15B8-4AB1-83F7-74DB0A35CC77}"/>
              </a:ext>
            </a:extLst>
          </p:cNvPr>
          <p:cNvSpPr>
            <a:spLocks noGrp="1"/>
          </p:cNvSpPr>
          <p:nvPr>
            <p:ph type="body" sz="quarter" idx="25" hasCustomPrompt="1"/>
          </p:nvPr>
        </p:nvSpPr>
        <p:spPr>
          <a:xfrm>
            <a:off x="2716736" y="4398264"/>
            <a:ext cx="2251562" cy="498496"/>
          </a:xfrm>
          <a:prstGeom prst="rect">
            <a:avLst/>
          </a:prstGeom>
        </p:spPr>
        <p:txBody>
          <a:bodyPr anchor="b"/>
          <a:lstStyle>
            <a:lvl1pPr marL="0" indent="0" algn="ctr">
              <a:buNone/>
              <a:defRPr sz="1600" cap="all" baseline="0">
                <a:solidFill>
                  <a:schemeClr val="accent1">
                    <a:lumMod val="50000"/>
                  </a:schemeClr>
                </a:solidFill>
                <a:latin typeface="Segoe UI" panose="020B0502040204020203" pitchFamily="34" charset="0"/>
              </a:defRPr>
            </a:lvl1pPr>
          </a:lstStyle>
          <a:p>
            <a:pPr lvl="0"/>
            <a:r>
              <a:rPr lang="en-US"/>
              <a:t>Add text</a:t>
            </a:r>
          </a:p>
        </p:txBody>
      </p:sp>
      <p:sp>
        <p:nvSpPr>
          <p:cNvPr id="34" name="Text Placeholder 22">
            <a:extLst>
              <a:ext uri="{FF2B5EF4-FFF2-40B4-BE49-F238E27FC236}">
                <a16:creationId xmlns:a16="http://schemas.microsoft.com/office/drawing/2014/main" id="{07311D06-DEA1-4811-AC58-E3B935DC5A8F}"/>
              </a:ext>
            </a:extLst>
          </p:cNvPr>
          <p:cNvSpPr>
            <a:spLocks noGrp="1"/>
          </p:cNvSpPr>
          <p:nvPr>
            <p:ph type="body" sz="quarter" idx="26" hasCustomPrompt="1"/>
          </p:nvPr>
        </p:nvSpPr>
        <p:spPr>
          <a:xfrm>
            <a:off x="2716736" y="4917263"/>
            <a:ext cx="2251562" cy="310896"/>
          </a:xfrm>
          <a:prstGeom prst="rect">
            <a:avLst/>
          </a:prstGeom>
        </p:spPr>
        <p:txBody>
          <a:bodyPr anchor="t"/>
          <a:lstStyle>
            <a:lvl1pPr marL="0" indent="0" algn="ctr">
              <a:lnSpc>
                <a:spcPct val="114000"/>
              </a:lnSpc>
              <a:spcBef>
                <a:spcPts val="0"/>
              </a:spcBef>
              <a:buNone/>
              <a:defRPr sz="1200" spc="50" baseline="0">
                <a:solidFill>
                  <a:schemeClr val="accent1">
                    <a:lumMod val="50000"/>
                  </a:schemeClr>
                </a:solidFill>
              </a:defRPr>
            </a:lvl1pPr>
          </a:lstStyle>
          <a:p>
            <a:pPr lvl="0"/>
            <a:r>
              <a:rPr lang="en-US"/>
              <a:t>Add text</a:t>
            </a:r>
          </a:p>
        </p:txBody>
      </p:sp>
      <p:sp>
        <p:nvSpPr>
          <p:cNvPr id="35" name="Text Placeholder 22">
            <a:extLst>
              <a:ext uri="{FF2B5EF4-FFF2-40B4-BE49-F238E27FC236}">
                <a16:creationId xmlns:a16="http://schemas.microsoft.com/office/drawing/2014/main" id="{23AC1CF6-E394-4A35-A634-F187E005A4F8}"/>
              </a:ext>
            </a:extLst>
          </p:cNvPr>
          <p:cNvSpPr>
            <a:spLocks noGrp="1"/>
          </p:cNvSpPr>
          <p:nvPr>
            <p:ph type="body" sz="quarter" idx="27" hasCustomPrompt="1"/>
          </p:nvPr>
        </p:nvSpPr>
        <p:spPr>
          <a:xfrm>
            <a:off x="7221784" y="4398264"/>
            <a:ext cx="2251562" cy="498496"/>
          </a:xfrm>
          <a:prstGeom prst="rect">
            <a:avLst/>
          </a:prstGeom>
        </p:spPr>
        <p:txBody>
          <a:bodyPr anchor="b"/>
          <a:lstStyle>
            <a:lvl1pPr marL="0" indent="0" algn="ctr">
              <a:buNone/>
              <a:defRPr sz="1600" cap="all" baseline="0">
                <a:solidFill>
                  <a:schemeClr val="accent3"/>
                </a:solidFill>
                <a:latin typeface="Segoe UI" panose="020B0502040204020203" pitchFamily="34" charset="0"/>
              </a:defRPr>
            </a:lvl1pPr>
          </a:lstStyle>
          <a:p>
            <a:pPr lvl="0"/>
            <a:r>
              <a:rPr lang="en-US"/>
              <a:t>Add text</a:t>
            </a:r>
          </a:p>
        </p:txBody>
      </p:sp>
      <p:sp>
        <p:nvSpPr>
          <p:cNvPr id="36" name="Text Placeholder 22">
            <a:extLst>
              <a:ext uri="{FF2B5EF4-FFF2-40B4-BE49-F238E27FC236}">
                <a16:creationId xmlns:a16="http://schemas.microsoft.com/office/drawing/2014/main" id="{9F72BEB0-9B11-4205-B9FC-10E5201C8132}"/>
              </a:ext>
            </a:extLst>
          </p:cNvPr>
          <p:cNvSpPr>
            <a:spLocks noGrp="1"/>
          </p:cNvSpPr>
          <p:nvPr>
            <p:ph type="body" sz="quarter" idx="28" hasCustomPrompt="1"/>
          </p:nvPr>
        </p:nvSpPr>
        <p:spPr>
          <a:xfrm>
            <a:off x="7221784" y="4917263"/>
            <a:ext cx="2251562" cy="310896"/>
          </a:xfrm>
          <a:prstGeom prst="rect">
            <a:avLst/>
          </a:prstGeom>
        </p:spPr>
        <p:txBody>
          <a:bodyPr anchor="t"/>
          <a:lstStyle>
            <a:lvl1pPr marL="0" indent="0" algn="ctr">
              <a:lnSpc>
                <a:spcPct val="114000"/>
              </a:lnSpc>
              <a:spcBef>
                <a:spcPts val="0"/>
              </a:spcBef>
              <a:buNone/>
              <a:defRPr sz="1200" spc="50" baseline="0">
                <a:solidFill>
                  <a:schemeClr val="accent3"/>
                </a:solidFill>
              </a:defRPr>
            </a:lvl1pPr>
          </a:lstStyle>
          <a:p>
            <a:pPr lvl="0"/>
            <a:r>
              <a:rPr lang="en-US"/>
              <a:t>Add text</a:t>
            </a:r>
          </a:p>
        </p:txBody>
      </p:sp>
      <p:cxnSp>
        <p:nvCxnSpPr>
          <p:cNvPr id="51" name="Straight Connector 50">
            <a:extLst>
              <a:ext uri="{FF2B5EF4-FFF2-40B4-BE49-F238E27FC236}">
                <a16:creationId xmlns:a16="http://schemas.microsoft.com/office/drawing/2014/main" id="{0E574CD7-C8A6-4F56-81B4-F72FB22E04DA}"/>
              </a:ext>
              <a:ext uri="{C183D7F6-B498-43B3-948B-1728B52AA6E4}">
                <adec:decorative xmlns:adec="http://schemas.microsoft.com/office/drawing/2017/decorative" val="1"/>
              </a:ext>
            </a:extLst>
          </p:cNvPr>
          <p:cNvCxnSpPr>
            <a:cxnSpLocks/>
          </p:cNvCxnSpPr>
          <p:nvPr userDrawn="1"/>
        </p:nvCxnSpPr>
        <p:spPr>
          <a:xfrm>
            <a:off x="3844715" y="3977431"/>
            <a:ext cx="0" cy="415716"/>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0FC7994-2504-4FF9-81F5-24405FEF066C}"/>
              </a:ext>
              <a:ext uri="{C183D7F6-B498-43B3-948B-1728B52AA6E4}">
                <adec:decorative xmlns:adec="http://schemas.microsoft.com/office/drawing/2017/decorative" val="1"/>
              </a:ext>
            </a:extLst>
          </p:cNvPr>
          <p:cNvCxnSpPr>
            <a:cxnSpLocks/>
          </p:cNvCxnSpPr>
          <p:nvPr userDrawn="1"/>
        </p:nvCxnSpPr>
        <p:spPr>
          <a:xfrm>
            <a:off x="8347565" y="3977431"/>
            <a:ext cx="0" cy="415716"/>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7837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column layout">
    <p:bg>
      <p:bgPr>
        <a:solidFill>
          <a:schemeClr val="bg1">
            <a:alpha val="3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101351-79F8-4AD7-A22B-E7AFB1C69970}"/>
              </a:ext>
              <a:ext uri="{C183D7F6-B498-43B3-948B-1728B52AA6E4}">
                <adec:decorative xmlns:adec="http://schemas.microsoft.com/office/drawing/2017/decorative" val="1"/>
              </a:ext>
            </a:extLst>
          </p:cNvPr>
          <p:cNvSpPr/>
          <p:nvPr userDrawn="1"/>
        </p:nvSpPr>
        <p:spPr>
          <a:xfrm>
            <a:off x="0" y="4274260"/>
            <a:ext cx="12192000" cy="2583739"/>
          </a:xfrm>
          <a:prstGeom prst="rect">
            <a:avLst/>
          </a:prstGeom>
          <a:solidFill>
            <a:schemeClr val="tx2">
              <a:lumMod val="60000"/>
              <a:lumOff val="4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E09A49BC-8099-40DE-8210-5A1CBAA423D4}"/>
              </a:ext>
            </a:extLst>
          </p:cNvPr>
          <p:cNvSpPr>
            <a:spLocks noGrp="1"/>
          </p:cNvSpPr>
          <p:nvPr>
            <p:ph type="title" hasCustomPrompt="1"/>
          </p:nvPr>
        </p:nvSpPr>
        <p:spPr>
          <a:xfrm>
            <a:off x="838200" y="498928"/>
            <a:ext cx="10515600" cy="567872"/>
          </a:xfrm>
          <a:prstGeom prst="rect">
            <a:avLst/>
          </a:prstGeom>
        </p:spPr>
        <p:txBody>
          <a:bodyPr/>
          <a:lstStyle>
            <a:lvl1pPr algn="ctr">
              <a:defRPr sz="3200" cap="all" spc="200" baseline="0">
                <a:solidFill>
                  <a:schemeClr val="accent1"/>
                </a:solidFill>
              </a:defRPr>
            </a:lvl1pPr>
          </a:lstStyle>
          <a:p>
            <a:r>
              <a:rPr lang="en-US"/>
              <a:t>Click to add title</a:t>
            </a:r>
          </a:p>
        </p:txBody>
      </p:sp>
      <p:sp>
        <p:nvSpPr>
          <p:cNvPr id="13" name="Rectangle 12">
            <a:extLst>
              <a:ext uri="{FF2B5EF4-FFF2-40B4-BE49-F238E27FC236}">
                <a16:creationId xmlns:a16="http://schemas.microsoft.com/office/drawing/2014/main" id="{45B7BBE6-4278-4E33-9044-72A2E0C0E403}"/>
              </a:ext>
              <a:ext uri="{C183D7F6-B498-43B3-948B-1728B52AA6E4}">
                <adec:decorative xmlns:adec="http://schemas.microsoft.com/office/drawing/2017/decorative" val="1"/>
              </a:ext>
            </a:extLst>
          </p:cNvPr>
          <p:cNvSpPr/>
          <p:nvPr userDrawn="1"/>
        </p:nvSpPr>
        <p:spPr>
          <a:xfrm>
            <a:off x="608564" y="1585733"/>
            <a:ext cx="2065188" cy="399591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15" name="Rectangle 14">
            <a:extLst>
              <a:ext uri="{FF2B5EF4-FFF2-40B4-BE49-F238E27FC236}">
                <a16:creationId xmlns:a16="http://schemas.microsoft.com/office/drawing/2014/main" id="{600E549E-0E7C-4599-B51C-97AA7E525CD2}"/>
              </a:ext>
              <a:ext uri="{C183D7F6-B498-43B3-948B-1728B52AA6E4}">
                <adec:decorative xmlns:adec="http://schemas.microsoft.com/office/drawing/2017/decorative" val="1"/>
              </a:ext>
            </a:extLst>
          </p:cNvPr>
          <p:cNvSpPr/>
          <p:nvPr userDrawn="1"/>
        </p:nvSpPr>
        <p:spPr>
          <a:xfrm>
            <a:off x="2832832" y="1585733"/>
            <a:ext cx="2065188" cy="399591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sp>
        <p:nvSpPr>
          <p:cNvPr id="17" name="Rectangle 16">
            <a:extLst>
              <a:ext uri="{FF2B5EF4-FFF2-40B4-BE49-F238E27FC236}">
                <a16:creationId xmlns:a16="http://schemas.microsoft.com/office/drawing/2014/main" id="{AF7C507F-AD4D-47B6-88C3-C1D0154FB7F2}"/>
              </a:ext>
              <a:ext uri="{C183D7F6-B498-43B3-948B-1728B52AA6E4}">
                <adec:decorative xmlns:adec="http://schemas.microsoft.com/office/drawing/2017/decorative" val="1"/>
              </a:ext>
            </a:extLst>
          </p:cNvPr>
          <p:cNvSpPr/>
          <p:nvPr userDrawn="1"/>
        </p:nvSpPr>
        <p:spPr>
          <a:xfrm>
            <a:off x="5063405" y="1585733"/>
            <a:ext cx="2065188" cy="3995918"/>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A0266B1-BBD1-44C0-8D4C-4E651D320B77}"/>
              </a:ext>
              <a:ext uri="{C183D7F6-B498-43B3-948B-1728B52AA6E4}">
                <adec:decorative xmlns:adec="http://schemas.microsoft.com/office/drawing/2017/decorative" val="1"/>
              </a:ext>
            </a:extLst>
          </p:cNvPr>
          <p:cNvSpPr/>
          <p:nvPr userDrawn="1"/>
        </p:nvSpPr>
        <p:spPr>
          <a:xfrm>
            <a:off x="7293980" y="1585733"/>
            <a:ext cx="2065188" cy="3995918"/>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71BB1CE-E3FA-4E7F-A54B-3FB675098A2A}"/>
              </a:ext>
              <a:ext uri="{C183D7F6-B498-43B3-948B-1728B52AA6E4}">
                <adec:decorative xmlns:adec="http://schemas.microsoft.com/office/drawing/2017/decorative" val="1"/>
              </a:ext>
            </a:extLst>
          </p:cNvPr>
          <p:cNvSpPr/>
          <p:nvPr userDrawn="1"/>
        </p:nvSpPr>
        <p:spPr>
          <a:xfrm>
            <a:off x="9511052" y="1585733"/>
            <a:ext cx="2065188" cy="399591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 Placeholder 22">
            <a:extLst>
              <a:ext uri="{FF2B5EF4-FFF2-40B4-BE49-F238E27FC236}">
                <a16:creationId xmlns:a16="http://schemas.microsoft.com/office/drawing/2014/main" id="{15D11F63-A3DB-4EB1-9148-6E8C6678D14A}"/>
              </a:ext>
            </a:extLst>
          </p:cNvPr>
          <p:cNvSpPr>
            <a:spLocks noGrp="1"/>
          </p:cNvSpPr>
          <p:nvPr>
            <p:ph type="body" sz="quarter" idx="15" hasCustomPrompt="1"/>
          </p:nvPr>
        </p:nvSpPr>
        <p:spPr>
          <a:xfrm>
            <a:off x="727843" y="2432304"/>
            <a:ext cx="1826631" cy="776287"/>
          </a:xfrm>
          <a:prstGeom prst="rect">
            <a:avLst/>
          </a:prstGeom>
        </p:spPr>
        <p:txBody>
          <a:bodyPr anchor="ctr"/>
          <a:lstStyle>
            <a:lvl1pPr marL="0" indent="0">
              <a:buNone/>
              <a:defRPr sz="1800" cap="all" normalizeH="0" baseline="0">
                <a:solidFill>
                  <a:schemeClr val="bg1"/>
                </a:solidFill>
              </a:defRPr>
            </a:lvl1pPr>
          </a:lstStyle>
          <a:p>
            <a:pPr lvl="0"/>
            <a:r>
              <a:rPr lang="en-US"/>
              <a:t>Add text</a:t>
            </a:r>
          </a:p>
        </p:txBody>
      </p:sp>
      <p:sp>
        <p:nvSpPr>
          <p:cNvPr id="29" name="Text Placeholder 22">
            <a:extLst>
              <a:ext uri="{FF2B5EF4-FFF2-40B4-BE49-F238E27FC236}">
                <a16:creationId xmlns:a16="http://schemas.microsoft.com/office/drawing/2014/main" id="{96E63495-7407-4360-95F6-82D0C68813B0}"/>
              </a:ext>
            </a:extLst>
          </p:cNvPr>
          <p:cNvSpPr>
            <a:spLocks noGrp="1"/>
          </p:cNvSpPr>
          <p:nvPr>
            <p:ph type="body" sz="quarter" idx="20" hasCustomPrompt="1"/>
          </p:nvPr>
        </p:nvSpPr>
        <p:spPr>
          <a:xfrm>
            <a:off x="727843" y="3429000"/>
            <a:ext cx="1826631" cy="1527689"/>
          </a:xfrm>
          <a:prstGeom prst="rect">
            <a:avLst/>
          </a:prstGeom>
        </p:spPr>
        <p:txBody>
          <a:bodyPr/>
          <a:lstStyle>
            <a:lvl1pPr marL="0" indent="0">
              <a:lnSpc>
                <a:spcPct val="114000"/>
              </a:lnSpc>
              <a:spcBef>
                <a:spcPts val="0"/>
              </a:spcBef>
              <a:buNone/>
              <a:defRPr sz="1200" spc="50" baseline="0">
                <a:solidFill>
                  <a:schemeClr val="bg1"/>
                </a:solidFill>
              </a:defRPr>
            </a:lvl1pPr>
          </a:lstStyle>
          <a:p>
            <a:pPr lvl="0"/>
            <a:r>
              <a:rPr lang="en-US"/>
              <a:t>Add text</a:t>
            </a:r>
          </a:p>
        </p:txBody>
      </p:sp>
      <p:sp>
        <p:nvSpPr>
          <p:cNvPr id="32" name="Text Placeholder 22">
            <a:extLst>
              <a:ext uri="{FF2B5EF4-FFF2-40B4-BE49-F238E27FC236}">
                <a16:creationId xmlns:a16="http://schemas.microsoft.com/office/drawing/2014/main" id="{3A879552-0B9C-48EC-8D07-A24DB252D634}"/>
              </a:ext>
            </a:extLst>
          </p:cNvPr>
          <p:cNvSpPr>
            <a:spLocks noGrp="1"/>
          </p:cNvSpPr>
          <p:nvPr>
            <p:ph type="body" sz="quarter" idx="21" hasCustomPrompt="1"/>
          </p:nvPr>
        </p:nvSpPr>
        <p:spPr>
          <a:xfrm>
            <a:off x="2952111" y="2432304"/>
            <a:ext cx="1826631" cy="776287"/>
          </a:xfrm>
          <a:prstGeom prst="rect">
            <a:avLst/>
          </a:prstGeom>
        </p:spPr>
        <p:txBody>
          <a:bodyPr anchor="ctr"/>
          <a:lstStyle>
            <a:lvl1pPr marL="0" indent="0">
              <a:buNone/>
              <a:defRPr sz="1800" cap="all" baseline="0">
                <a:solidFill>
                  <a:schemeClr val="bg1"/>
                </a:solidFill>
              </a:defRPr>
            </a:lvl1pPr>
          </a:lstStyle>
          <a:p>
            <a:pPr lvl="0"/>
            <a:r>
              <a:rPr lang="en-US"/>
              <a:t>Add text</a:t>
            </a:r>
          </a:p>
        </p:txBody>
      </p:sp>
      <p:sp>
        <p:nvSpPr>
          <p:cNvPr id="33" name="Text Placeholder 22">
            <a:extLst>
              <a:ext uri="{FF2B5EF4-FFF2-40B4-BE49-F238E27FC236}">
                <a16:creationId xmlns:a16="http://schemas.microsoft.com/office/drawing/2014/main" id="{8337BD60-5C54-4FEC-A9D6-5C29EB94799F}"/>
              </a:ext>
            </a:extLst>
          </p:cNvPr>
          <p:cNvSpPr>
            <a:spLocks noGrp="1"/>
          </p:cNvSpPr>
          <p:nvPr>
            <p:ph type="body" sz="quarter" idx="22" hasCustomPrompt="1"/>
          </p:nvPr>
        </p:nvSpPr>
        <p:spPr>
          <a:xfrm>
            <a:off x="2952111" y="3429000"/>
            <a:ext cx="1826631" cy="1527689"/>
          </a:xfrm>
          <a:prstGeom prst="rect">
            <a:avLst/>
          </a:prstGeom>
        </p:spPr>
        <p:txBody>
          <a:bodyPr/>
          <a:lstStyle>
            <a:lvl1pPr marL="0" indent="0">
              <a:lnSpc>
                <a:spcPct val="114000"/>
              </a:lnSpc>
              <a:spcBef>
                <a:spcPts val="0"/>
              </a:spcBef>
              <a:buNone/>
              <a:defRPr sz="1200" spc="50" baseline="0">
                <a:solidFill>
                  <a:schemeClr val="bg1"/>
                </a:solidFill>
              </a:defRPr>
            </a:lvl1pPr>
          </a:lstStyle>
          <a:p>
            <a:pPr lvl="0"/>
            <a:r>
              <a:rPr lang="en-US"/>
              <a:t>Add text</a:t>
            </a:r>
          </a:p>
        </p:txBody>
      </p:sp>
      <p:sp>
        <p:nvSpPr>
          <p:cNvPr id="34" name="Text Placeholder 22">
            <a:extLst>
              <a:ext uri="{FF2B5EF4-FFF2-40B4-BE49-F238E27FC236}">
                <a16:creationId xmlns:a16="http://schemas.microsoft.com/office/drawing/2014/main" id="{25F7073D-87C3-473A-9A04-748C3F682652}"/>
              </a:ext>
            </a:extLst>
          </p:cNvPr>
          <p:cNvSpPr>
            <a:spLocks noGrp="1"/>
          </p:cNvSpPr>
          <p:nvPr>
            <p:ph type="body" sz="quarter" idx="23" hasCustomPrompt="1"/>
          </p:nvPr>
        </p:nvSpPr>
        <p:spPr>
          <a:xfrm>
            <a:off x="5182684" y="2432304"/>
            <a:ext cx="1826631" cy="776287"/>
          </a:xfrm>
          <a:prstGeom prst="rect">
            <a:avLst/>
          </a:prstGeom>
        </p:spPr>
        <p:txBody>
          <a:bodyPr anchor="ctr"/>
          <a:lstStyle>
            <a:lvl1pPr marL="0" indent="0">
              <a:buNone/>
              <a:defRPr sz="1800" cap="all" baseline="0">
                <a:solidFill>
                  <a:schemeClr val="bg1"/>
                </a:solidFill>
              </a:defRPr>
            </a:lvl1pPr>
          </a:lstStyle>
          <a:p>
            <a:pPr lvl="0"/>
            <a:r>
              <a:rPr lang="en-US"/>
              <a:t>Add text</a:t>
            </a:r>
          </a:p>
        </p:txBody>
      </p:sp>
      <p:sp>
        <p:nvSpPr>
          <p:cNvPr id="35" name="Text Placeholder 22">
            <a:extLst>
              <a:ext uri="{FF2B5EF4-FFF2-40B4-BE49-F238E27FC236}">
                <a16:creationId xmlns:a16="http://schemas.microsoft.com/office/drawing/2014/main" id="{5CB2BF3B-6E9D-4A28-A938-C9CC9E496484}"/>
              </a:ext>
            </a:extLst>
          </p:cNvPr>
          <p:cNvSpPr>
            <a:spLocks noGrp="1"/>
          </p:cNvSpPr>
          <p:nvPr>
            <p:ph type="body" sz="quarter" idx="24" hasCustomPrompt="1"/>
          </p:nvPr>
        </p:nvSpPr>
        <p:spPr>
          <a:xfrm>
            <a:off x="5182684" y="3429000"/>
            <a:ext cx="1826631" cy="1527689"/>
          </a:xfrm>
          <a:prstGeom prst="rect">
            <a:avLst/>
          </a:prstGeom>
        </p:spPr>
        <p:txBody>
          <a:bodyPr/>
          <a:lstStyle>
            <a:lvl1pPr marL="0" indent="0">
              <a:lnSpc>
                <a:spcPct val="114000"/>
              </a:lnSpc>
              <a:spcBef>
                <a:spcPts val="0"/>
              </a:spcBef>
              <a:buNone/>
              <a:defRPr sz="1200" spc="50" baseline="0">
                <a:solidFill>
                  <a:schemeClr val="bg1"/>
                </a:solidFill>
              </a:defRPr>
            </a:lvl1pPr>
          </a:lstStyle>
          <a:p>
            <a:pPr lvl="0"/>
            <a:r>
              <a:rPr lang="en-US"/>
              <a:t>Add text</a:t>
            </a:r>
          </a:p>
        </p:txBody>
      </p:sp>
      <p:sp>
        <p:nvSpPr>
          <p:cNvPr id="36" name="Text Placeholder 22">
            <a:extLst>
              <a:ext uri="{FF2B5EF4-FFF2-40B4-BE49-F238E27FC236}">
                <a16:creationId xmlns:a16="http://schemas.microsoft.com/office/drawing/2014/main" id="{94E179CD-2F9C-44FA-813E-253ACC4A978E}"/>
              </a:ext>
            </a:extLst>
          </p:cNvPr>
          <p:cNvSpPr>
            <a:spLocks noGrp="1"/>
          </p:cNvSpPr>
          <p:nvPr>
            <p:ph type="body" sz="quarter" idx="25" hasCustomPrompt="1"/>
          </p:nvPr>
        </p:nvSpPr>
        <p:spPr>
          <a:xfrm>
            <a:off x="7413259" y="2432304"/>
            <a:ext cx="1826631" cy="776287"/>
          </a:xfrm>
          <a:prstGeom prst="rect">
            <a:avLst/>
          </a:prstGeom>
        </p:spPr>
        <p:txBody>
          <a:bodyPr anchor="ctr"/>
          <a:lstStyle>
            <a:lvl1pPr marL="0" indent="0">
              <a:buNone/>
              <a:defRPr sz="1800" cap="all" baseline="0">
                <a:solidFill>
                  <a:schemeClr val="bg1"/>
                </a:solidFill>
              </a:defRPr>
            </a:lvl1pPr>
          </a:lstStyle>
          <a:p>
            <a:pPr lvl="0"/>
            <a:r>
              <a:rPr lang="en-US"/>
              <a:t>Add text</a:t>
            </a:r>
          </a:p>
        </p:txBody>
      </p:sp>
      <p:sp>
        <p:nvSpPr>
          <p:cNvPr id="37" name="Text Placeholder 22">
            <a:extLst>
              <a:ext uri="{FF2B5EF4-FFF2-40B4-BE49-F238E27FC236}">
                <a16:creationId xmlns:a16="http://schemas.microsoft.com/office/drawing/2014/main" id="{34D58360-D7DD-4F33-A29E-5F4835C2DC57}"/>
              </a:ext>
            </a:extLst>
          </p:cNvPr>
          <p:cNvSpPr>
            <a:spLocks noGrp="1"/>
          </p:cNvSpPr>
          <p:nvPr>
            <p:ph type="body" sz="quarter" idx="26" hasCustomPrompt="1"/>
          </p:nvPr>
        </p:nvSpPr>
        <p:spPr>
          <a:xfrm>
            <a:off x="7413259" y="3429000"/>
            <a:ext cx="1826631" cy="1527689"/>
          </a:xfrm>
          <a:prstGeom prst="rect">
            <a:avLst/>
          </a:prstGeom>
        </p:spPr>
        <p:txBody>
          <a:bodyPr/>
          <a:lstStyle>
            <a:lvl1pPr marL="0" indent="0">
              <a:lnSpc>
                <a:spcPct val="114000"/>
              </a:lnSpc>
              <a:spcBef>
                <a:spcPts val="0"/>
              </a:spcBef>
              <a:buNone/>
              <a:defRPr sz="1200" spc="50" baseline="0">
                <a:solidFill>
                  <a:schemeClr val="bg1"/>
                </a:solidFill>
              </a:defRPr>
            </a:lvl1pPr>
          </a:lstStyle>
          <a:p>
            <a:pPr lvl="0"/>
            <a:r>
              <a:rPr lang="en-US"/>
              <a:t>Add text</a:t>
            </a:r>
          </a:p>
        </p:txBody>
      </p:sp>
      <p:sp>
        <p:nvSpPr>
          <p:cNvPr id="38" name="Text Placeholder 22">
            <a:extLst>
              <a:ext uri="{FF2B5EF4-FFF2-40B4-BE49-F238E27FC236}">
                <a16:creationId xmlns:a16="http://schemas.microsoft.com/office/drawing/2014/main" id="{AA5A81E7-83B9-4A30-9A57-98FFF2716065}"/>
              </a:ext>
            </a:extLst>
          </p:cNvPr>
          <p:cNvSpPr>
            <a:spLocks noGrp="1"/>
          </p:cNvSpPr>
          <p:nvPr>
            <p:ph type="body" sz="quarter" idx="27" hasCustomPrompt="1"/>
          </p:nvPr>
        </p:nvSpPr>
        <p:spPr>
          <a:xfrm>
            <a:off x="9630331" y="2432304"/>
            <a:ext cx="1826631" cy="776287"/>
          </a:xfrm>
          <a:prstGeom prst="rect">
            <a:avLst/>
          </a:prstGeom>
        </p:spPr>
        <p:txBody>
          <a:bodyPr anchor="ctr"/>
          <a:lstStyle>
            <a:lvl1pPr marL="0" indent="0">
              <a:buNone/>
              <a:defRPr sz="1800" cap="all" baseline="0">
                <a:solidFill>
                  <a:schemeClr val="bg1"/>
                </a:solidFill>
              </a:defRPr>
            </a:lvl1pPr>
          </a:lstStyle>
          <a:p>
            <a:pPr lvl="0"/>
            <a:r>
              <a:rPr lang="en-US"/>
              <a:t>Add text</a:t>
            </a:r>
          </a:p>
        </p:txBody>
      </p:sp>
      <p:sp>
        <p:nvSpPr>
          <p:cNvPr id="39" name="Text Placeholder 22">
            <a:extLst>
              <a:ext uri="{FF2B5EF4-FFF2-40B4-BE49-F238E27FC236}">
                <a16:creationId xmlns:a16="http://schemas.microsoft.com/office/drawing/2014/main" id="{C45C6D3E-88B9-42D5-9A94-6D2B9CA3CDD0}"/>
              </a:ext>
            </a:extLst>
          </p:cNvPr>
          <p:cNvSpPr>
            <a:spLocks noGrp="1"/>
          </p:cNvSpPr>
          <p:nvPr>
            <p:ph type="body" sz="quarter" idx="28" hasCustomPrompt="1"/>
          </p:nvPr>
        </p:nvSpPr>
        <p:spPr>
          <a:xfrm>
            <a:off x="9630331" y="3429000"/>
            <a:ext cx="1826631" cy="1527689"/>
          </a:xfrm>
          <a:prstGeom prst="rect">
            <a:avLst/>
          </a:prstGeom>
        </p:spPr>
        <p:txBody>
          <a:bodyPr/>
          <a:lstStyle>
            <a:lvl1pPr marL="0" indent="0">
              <a:lnSpc>
                <a:spcPct val="114000"/>
              </a:lnSpc>
              <a:spcBef>
                <a:spcPts val="0"/>
              </a:spcBef>
              <a:buNone/>
              <a:defRPr sz="1200" spc="50" baseline="0">
                <a:solidFill>
                  <a:schemeClr val="bg1"/>
                </a:solidFill>
              </a:defRPr>
            </a:lvl1pPr>
          </a:lstStyle>
          <a:p>
            <a:pPr lvl="0"/>
            <a:r>
              <a:rPr lang="en-US"/>
              <a:t>Add text</a:t>
            </a:r>
          </a:p>
        </p:txBody>
      </p:sp>
    </p:spTree>
    <p:extLst>
      <p:ext uri="{BB962C8B-B14F-4D97-AF65-F5344CB8AC3E}">
        <p14:creationId xmlns:p14="http://schemas.microsoft.com/office/powerpoint/2010/main" val="1374537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13" name="Title 2">
            <a:extLst>
              <a:ext uri="{FF2B5EF4-FFF2-40B4-BE49-F238E27FC236}">
                <a16:creationId xmlns:a16="http://schemas.microsoft.com/office/drawing/2014/main" id="{A750E0F3-3708-7BB7-7A9E-123ED3BAC661}"/>
              </a:ext>
            </a:extLst>
          </p:cNvPr>
          <p:cNvSpPr>
            <a:spLocks noGrp="1"/>
          </p:cNvSpPr>
          <p:nvPr>
            <p:ph type="title" hasCustomPrompt="1"/>
          </p:nvPr>
        </p:nvSpPr>
        <p:spPr>
          <a:xfrm>
            <a:off x="838200" y="498928"/>
            <a:ext cx="10515600" cy="567872"/>
          </a:xfrm>
          <a:prstGeom prst="rect">
            <a:avLst/>
          </a:prstGeom>
        </p:spPr>
        <p:txBody>
          <a:bodyPr/>
          <a:lstStyle>
            <a:lvl1pPr algn="ctr">
              <a:defRPr sz="3200" cap="all" spc="200" baseline="0">
                <a:solidFill>
                  <a:schemeClr val="accent1">
                    <a:lumMod val="75000"/>
                  </a:schemeClr>
                </a:solidFill>
              </a:defRPr>
            </a:lvl1pPr>
          </a:lstStyle>
          <a:p>
            <a:r>
              <a:rPr lang="en-US"/>
              <a:t>Click to add title</a:t>
            </a:r>
          </a:p>
        </p:txBody>
      </p:sp>
      <p:sp>
        <p:nvSpPr>
          <p:cNvPr id="10" name="Picture Placeholder 9">
            <a:extLst>
              <a:ext uri="{FF2B5EF4-FFF2-40B4-BE49-F238E27FC236}">
                <a16:creationId xmlns:a16="http://schemas.microsoft.com/office/drawing/2014/main" id="{6D283EBF-8FBA-4A7A-9DCE-23E0BF7F6AAC}"/>
              </a:ext>
            </a:extLst>
          </p:cNvPr>
          <p:cNvSpPr>
            <a:spLocks noGrp="1"/>
          </p:cNvSpPr>
          <p:nvPr>
            <p:ph type="pic" sz="quarter" idx="15"/>
          </p:nvPr>
        </p:nvSpPr>
        <p:spPr>
          <a:xfrm>
            <a:off x="1069848" y="1664208"/>
            <a:ext cx="1408176" cy="2468880"/>
          </a:xfrm>
          <a:prstGeom prst="rect">
            <a:avLst/>
          </a:prstGeom>
        </p:spPr>
        <p:txBody>
          <a:bodyPr anchor="ctr"/>
          <a:lstStyle>
            <a:lvl1pPr marL="0" indent="0" algn="ctr">
              <a:buNone/>
              <a:defRPr sz="1400"/>
            </a:lvl1pPr>
          </a:lstStyle>
          <a:p>
            <a:endParaRPr lang="en-US"/>
          </a:p>
        </p:txBody>
      </p:sp>
      <p:sp>
        <p:nvSpPr>
          <p:cNvPr id="18" name="Text Placeholder 17">
            <a:extLst>
              <a:ext uri="{FF2B5EF4-FFF2-40B4-BE49-F238E27FC236}">
                <a16:creationId xmlns:a16="http://schemas.microsoft.com/office/drawing/2014/main" id="{48D76D02-A6E3-446F-B85B-CAD9ED06415D}"/>
              </a:ext>
            </a:extLst>
          </p:cNvPr>
          <p:cNvSpPr>
            <a:spLocks noGrp="1"/>
          </p:cNvSpPr>
          <p:nvPr>
            <p:ph type="body" sz="quarter" idx="21" hasCustomPrompt="1"/>
          </p:nvPr>
        </p:nvSpPr>
        <p:spPr>
          <a:xfrm>
            <a:off x="740664" y="4956048"/>
            <a:ext cx="2069690" cy="475149"/>
          </a:xfrm>
          <a:prstGeom prst="rect">
            <a:avLst/>
          </a:prstGeom>
        </p:spPr>
        <p:txBody>
          <a:bodyPr anchor="b"/>
          <a:lstStyle>
            <a:lvl1pPr marL="0" indent="0" algn="ctr">
              <a:buNone/>
              <a:defRPr sz="1600" cap="all" spc="200" baseline="0">
                <a:solidFill>
                  <a:schemeClr val="accent3">
                    <a:lumMod val="75000"/>
                  </a:schemeClr>
                </a:solidFill>
              </a:defRPr>
            </a:lvl1pPr>
          </a:lstStyle>
          <a:p>
            <a:pPr lvl="0"/>
            <a:r>
              <a:rPr lang="en-US"/>
              <a:t>Click to add name</a:t>
            </a:r>
          </a:p>
        </p:txBody>
      </p:sp>
      <p:sp>
        <p:nvSpPr>
          <p:cNvPr id="19" name="Text Placeholder 17">
            <a:extLst>
              <a:ext uri="{FF2B5EF4-FFF2-40B4-BE49-F238E27FC236}">
                <a16:creationId xmlns:a16="http://schemas.microsoft.com/office/drawing/2014/main" id="{90954B1A-CAD7-4645-A1B3-1A5EFD54C975}"/>
              </a:ext>
            </a:extLst>
          </p:cNvPr>
          <p:cNvSpPr>
            <a:spLocks noGrp="1"/>
          </p:cNvSpPr>
          <p:nvPr>
            <p:ph type="body" sz="quarter" idx="22" hasCustomPrompt="1"/>
          </p:nvPr>
        </p:nvSpPr>
        <p:spPr>
          <a:xfrm>
            <a:off x="740664" y="5431536"/>
            <a:ext cx="2069690" cy="672127"/>
          </a:xfrm>
          <a:prstGeom prst="rect">
            <a:avLst/>
          </a:prstGeom>
        </p:spPr>
        <p:txBody>
          <a:bodyPr/>
          <a:lstStyle>
            <a:lvl1pPr marL="0" indent="0" algn="ctr">
              <a:lnSpc>
                <a:spcPct val="100000"/>
              </a:lnSpc>
              <a:buNone/>
              <a:defRPr sz="1200" b="0" i="0" cap="none" spc="200" baseline="0"/>
            </a:lvl1pPr>
          </a:lstStyle>
          <a:p>
            <a:pPr lvl="0"/>
            <a:r>
              <a:rPr lang="en-US"/>
              <a:t>Click to add title</a:t>
            </a:r>
          </a:p>
        </p:txBody>
      </p:sp>
      <p:sp>
        <p:nvSpPr>
          <p:cNvPr id="28" name="Picture Placeholder 9">
            <a:extLst>
              <a:ext uri="{FF2B5EF4-FFF2-40B4-BE49-F238E27FC236}">
                <a16:creationId xmlns:a16="http://schemas.microsoft.com/office/drawing/2014/main" id="{D517EAC0-89E0-4247-B048-92F65C868A7E}"/>
              </a:ext>
            </a:extLst>
          </p:cNvPr>
          <p:cNvSpPr>
            <a:spLocks noGrp="1"/>
          </p:cNvSpPr>
          <p:nvPr>
            <p:ph type="pic" sz="quarter" idx="38"/>
          </p:nvPr>
        </p:nvSpPr>
        <p:spPr>
          <a:xfrm>
            <a:off x="3236976" y="1664208"/>
            <a:ext cx="1408176" cy="2468880"/>
          </a:xfrm>
          <a:prstGeom prst="rect">
            <a:avLst/>
          </a:prstGeom>
        </p:spPr>
        <p:txBody>
          <a:bodyPr anchor="ctr"/>
          <a:lstStyle>
            <a:lvl1pPr marL="0" indent="0" algn="ctr">
              <a:buNone/>
              <a:defRPr sz="1400"/>
            </a:lvl1pPr>
          </a:lstStyle>
          <a:p>
            <a:endParaRPr lang="en-US"/>
          </a:p>
        </p:txBody>
      </p:sp>
      <p:sp>
        <p:nvSpPr>
          <p:cNvPr id="11" name="Text Placeholder 17">
            <a:extLst>
              <a:ext uri="{FF2B5EF4-FFF2-40B4-BE49-F238E27FC236}">
                <a16:creationId xmlns:a16="http://schemas.microsoft.com/office/drawing/2014/main" id="{7F5710E0-5399-4C8A-9D92-390195CB6F27}"/>
              </a:ext>
            </a:extLst>
          </p:cNvPr>
          <p:cNvSpPr>
            <a:spLocks noGrp="1"/>
          </p:cNvSpPr>
          <p:nvPr>
            <p:ph type="body" sz="quarter" idx="24" hasCustomPrompt="1"/>
          </p:nvPr>
        </p:nvSpPr>
        <p:spPr>
          <a:xfrm>
            <a:off x="2907792" y="4956048"/>
            <a:ext cx="2069690" cy="475149"/>
          </a:xfrm>
          <a:prstGeom prst="rect">
            <a:avLst/>
          </a:prstGeom>
        </p:spPr>
        <p:txBody>
          <a:bodyPr anchor="b"/>
          <a:lstStyle>
            <a:lvl1pPr marL="0" indent="0" algn="ctr">
              <a:buNone/>
              <a:defRPr sz="1600" cap="all" spc="200" baseline="0">
                <a:solidFill>
                  <a:schemeClr val="accent3">
                    <a:lumMod val="75000"/>
                  </a:schemeClr>
                </a:solidFill>
              </a:defRPr>
            </a:lvl1pPr>
          </a:lstStyle>
          <a:p>
            <a:pPr lvl="0"/>
            <a:r>
              <a:rPr lang="en-US"/>
              <a:t>Click to add name</a:t>
            </a:r>
          </a:p>
        </p:txBody>
      </p:sp>
      <p:sp>
        <p:nvSpPr>
          <p:cNvPr id="12" name="Text Placeholder 17">
            <a:extLst>
              <a:ext uri="{FF2B5EF4-FFF2-40B4-BE49-F238E27FC236}">
                <a16:creationId xmlns:a16="http://schemas.microsoft.com/office/drawing/2014/main" id="{019883F1-27DD-46A1-AD71-3AE14256007E}"/>
              </a:ext>
            </a:extLst>
          </p:cNvPr>
          <p:cNvSpPr>
            <a:spLocks noGrp="1"/>
          </p:cNvSpPr>
          <p:nvPr>
            <p:ph type="body" sz="quarter" idx="25" hasCustomPrompt="1"/>
          </p:nvPr>
        </p:nvSpPr>
        <p:spPr>
          <a:xfrm>
            <a:off x="2907792" y="5431536"/>
            <a:ext cx="2069690" cy="672127"/>
          </a:xfrm>
          <a:prstGeom prst="rect">
            <a:avLst/>
          </a:prstGeom>
        </p:spPr>
        <p:txBody>
          <a:bodyPr/>
          <a:lstStyle>
            <a:lvl1pPr marL="0" indent="0" algn="ctr">
              <a:lnSpc>
                <a:spcPct val="100000"/>
              </a:lnSpc>
              <a:buNone/>
              <a:defRPr sz="1200" b="0" i="0" cap="none" spc="200" baseline="0"/>
            </a:lvl1pPr>
          </a:lstStyle>
          <a:p>
            <a:pPr lvl="0"/>
            <a:r>
              <a:rPr lang="en-US"/>
              <a:t>Click to add title</a:t>
            </a:r>
          </a:p>
        </p:txBody>
      </p:sp>
      <p:sp>
        <p:nvSpPr>
          <p:cNvPr id="29" name="Picture Placeholder 9">
            <a:extLst>
              <a:ext uri="{FF2B5EF4-FFF2-40B4-BE49-F238E27FC236}">
                <a16:creationId xmlns:a16="http://schemas.microsoft.com/office/drawing/2014/main" id="{7847BEB8-AC95-445E-AFB4-34B7658BB992}"/>
              </a:ext>
            </a:extLst>
          </p:cNvPr>
          <p:cNvSpPr>
            <a:spLocks noGrp="1"/>
          </p:cNvSpPr>
          <p:nvPr>
            <p:ph type="pic" sz="quarter" idx="39"/>
          </p:nvPr>
        </p:nvSpPr>
        <p:spPr>
          <a:xfrm>
            <a:off x="5404104" y="1664208"/>
            <a:ext cx="1408176" cy="2468880"/>
          </a:xfrm>
          <a:prstGeom prst="rect">
            <a:avLst/>
          </a:prstGeom>
        </p:spPr>
        <p:txBody>
          <a:bodyPr anchor="ctr"/>
          <a:lstStyle>
            <a:lvl1pPr marL="0" indent="0" algn="ctr">
              <a:buNone/>
              <a:defRPr sz="1400"/>
            </a:lvl1pPr>
          </a:lstStyle>
          <a:p>
            <a:endParaRPr lang="en-US"/>
          </a:p>
        </p:txBody>
      </p:sp>
      <p:sp>
        <p:nvSpPr>
          <p:cNvPr id="14" name="Text Placeholder 17">
            <a:extLst>
              <a:ext uri="{FF2B5EF4-FFF2-40B4-BE49-F238E27FC236}">
                <a16:creationId xmlns:a16="http://schemas.microsoft.com/office/drawing/2014/main" id="{82B5CAB5-1932-4DC0-BBBD-8ABA7C5D5DED}"/>
              </a:ext>
            </a:extLst>
          </p:cNvPr>
          <p:cNvSpPr>
            <a:spLocks noGrp="1"/>
          </p:cNvSpPr>
          <p:nvPr>
            <p:ph type="body" sz="quarter" idx="27" hasCustomPrompt="1"/>
          </p:nvPr>
        </p:nvSpPr>
        <p:spPr>
          <a:xfrm>
            <a:off x="5074920" y="4956048"/>
            <a:ext cx="2069690" cy="475149"/>
          </a:xfrm>
          <a:prstGeom prst="rect">
            <a:avLst/>
          </a:prstGeom>
        </p:spPr>
        <p:txBody>
          <a:bodyPr anchor="b"/>
          <a:lstStyle>
            <a:lvl1pPr marL="0" indent="0" algn="ctr">
              <a:buNone/>
              <a:defRPr sz="1600" cap="all" spc="200" baseline="0">
                <a:solidFill>
                  <a:schemeClr val="accent3">
                    <a:lumMod val="75000"/>
                  </a:schemeClr>
                </a:solidFill>
              </a:defRPr>
            </a:lvl1pPr>
          </a:lstStyle>
          <a:p>
            <a:pPr lvl="0"/>
            <a:r>
              <a:rPr lang="en-US"/>
              <a:t>Click to add name</a:t>
            </a:r>
          </a:p>
        </p:txBody>
      </p:sp>
      <p:sp>
        <p:nvSpPr>
          <p:cNvPr id="15" name="Text Placeholder 17">
            <a:extLst>
              <a:ext uri="{FF2B5EF4-FFF2-40B4-BE49-F238E27FC236}">
                <a16:creationId xmlns:a16="http://schemas.microsoft.com/office/drawing/2014/main" id="{E248F87C-2911-41CB-A4BD-6ECD4E13B8C6}"/>
              </a:ext>
            </a:extLst>
          </p:cNvPr>
          <p:cNvSpPr>
            <a:spLocks noGrp="1"/>
          </p:cNvSpPr>
          <p:nvPr>
            <p:ph type="body" sz="quarter" idx="28" hasCustomPrompt="1"/>
          </p:nvPr>
        </p:nvSpPr>
        <p:spPr>
          <a:xfrm>
            <a:off x="5074920" y="5431536"/>
            <a:ext cx="2069690" cy="672127"/>
          </a:xfrm>
          <a:prstGeom prst="rect">
            <a:avLst/>
          </a:prstGeom>
        </p:spPr>
        <p:txBody>
          <a:bodyPr/>
          <a:lstStyle>
            <a:lvl1pPr marL="0" indent="0" algn="ctr">
              <a:lnSpc>
                <a:spcPct val="100000"/>
              </a:lnSpc>
              <a:buNone/>
              <a:defRPr sz="1200" b="0" i="0" cap="none" spc="200" baseline="0"/>
            </a:lvl1pPr>
          </a:lstStyle>
          <a:p>
            <a:pPr lvl="0"/>
            <a:r>
              <a:rPr lang="en-US"/>
              <a:t>Click to add title</a:t>
            </a:r>
          </a:p>
        </p:txBody>
      </p:sp>
      <p:sp>
        <p:nvSpPr>
          <p:cNvPr id="37" name="Picture Placeholder 9">
            <a:extLst>
              <a:ext uri="{FF2B5EF4-FFF2-40B4-BE49-F238E27FC236}">
                <a16:creationId xmlns:a16="http://schemas.microsoft.com/office/drawing/2014/main" id="{7B6B3681-1E21-44DA-AADA-F5E638A87423}"/>
              </a:ext>
            </a:extLst>
          </p:cNvPr>
          <p:cNvSpPr>
            <a:spLocks noGrp="1"/>
          </p:cNvSpPr>
          <p:nvPr>
            <p:ph type="pic" sz="quarter" idx="47"/>
          </p:nvPr>
        </p:nvSpPr>
        <p:spPr>
          <a:xfrm>
            <a:off x="7571232" y="1664208"/>
            <a:ext cx="1408176" cy="2468880"/>
          </a:xfrm>
          <a:prstGeom prst="rect">
            <a:avLst/>
          </a:prstGeom>
        </p:spPr>
        <p:txBody>
          <a:bodyPr anchor="ctr"/>
          <a:lstStyle>
            <a:lvl1pPr marL="0" indent="0" algn="ctr">
              <a:buNone/>
              <a:defRPr sz="1400"/>
            </a:lvl1pPr>
          </a:lstStyle>
          <a:p>
            <a:endParaRPr lang="en-US"/>
          </a:p>
        </p:txBody>
      </p:sp>
      <p:sp>
        <p:nvSpPr>
          <p:cNvPr id="33" name="Text Placeholder 17">
            <a:extLst>
              <a:ext uri="{FF2B5EF4-FFF2-40B4-BE49-F238E27FC236}">
                <a16:creationId xmlns:a16="http://schemas.microsoft.com/office/drawing/2014/main" id="{2D88AD4B-15C6-42C2-B9A5-BD645DA67D7E}"/>
              </a:ext>
            </a:extLst>
          </p:cNvPr>
          <p:cNvSpPr>
            <a:spLocks noGrp="1"/>
          </p:cNvSpPr>
          <p:nvPr>
            <p:ph type="body" sz="quarter" idx="43" hasCustomPrompt="1"/>
          </p:nvPr>
        </p:nvSpPr>
        <p:spPr>
          <a:xfrm>
            <a:off x="7242048" y="4956048"/>
            <a:ext cx="2069690" cy="475149"/>
          </a:xfrm>
          <a:prstGeom prst="rect">
            <a:avLst/>
          </a:prstGeom>
        </p:spPr>
        <p:txBody>
          <a:bodyPr anchor="b"/>
          <a:lstStyle>
            <a:lvl1pPr marL="0" indent="0" algn="ctr">
              <a:buNone/>
              <a:defRPr sz="1600" cap="all" spc="200" baseline="0">
                <a:solidFill>
                  <a:schemeClr val="accent3">
                    <a:lumMod val="75000"/>
                  </a:schemeClr>
                </a:solidFill>
              </a:defRPr>
            </a:lvl1pPr>
          </a:lstStyle>
          <a:p>
            <a:pPr lvl="0"/>
            <a:r>
              <a:rPr lang="en-US"/>
              <a:t>Click to add name</a:t>
            </a:r>
          </a:p>
        </p:txBody>
      </p:sp>
      <p:sp>
        <p:nvSpPr>
          <p:cNvPr id="34" name="Text Placeholder 17">
            <a:extLst>
              <a:ext uri="{FF2B5EF4-FFF2-40B4-BE49-F238E27FC236}">
                <a16:creationId xmlns:a16="http://schemas.microsoft.com/office/drawing/2014/main" id="{D79E337C-DD94-4BC6-9F28-69AC04CD2B3E}"/>
              </a:ext>
            </a:extLst>
          </p:cNvPr>
          <p:cNvSpPr>
            <a:spLocks noGrp="1"/>
          </p:cNvSpPr>
          <p:nvPr>
            <p:ph type="body" sz="quarter" idx="44" hasCustomPrompt="1"/>
          </p:nvPr>
        </p:nvSpPr>
        <p:spPr>
          <a:xfrm>
            <a:off x="7242048" y="5431536"/>
            <a:ext cx="2069690" cy="672127"/>
          </a:xfrm>
          <a:prstGeom prst="rect">
            <a:avLst/>
          </a:prstGeom>
        </p:spPr>
        <p:txBody>
          <a:bodyPr/>
          <a:lstStyle>
            <a:lvl1pPr marL="0" indent="0" algn="ctr">
              <a:lnSpc>
                <a:spcPct val="100000"/>
              </a:lnSpc>
              <a:buNone/>
              <a:defRPr sz="1200" b="0" i="0" cap="none" spc="200" baseline="0"/>
            </a:lvl1pPr>
          </a:lstStyle>
          <a:p>
            <a:pPr lvl="0"/>
            <a:r>
              <a:rPr lang="en-US"/>
              <a:t>Click to add title</a:t>
            </a:r>
          </a:p>
        </p:txBody>
      </p:sp>
      <p:sp>
        <p:nvSpPr>
          <p:cNvPr id="38" name="Picture Placeholder 9">
            <a:extLst>
              <a:ext uri="{FF2B5EF4-FFF2-40B4-BE49-F238E27FC236}">
                <a16:creationId xmlns:a16="http://schemas.microsoft.com/office/drawing/2014/main" id="{026B0125-C5D1-4397-BA37-9D1FCB7DA71E}"/>
              </a:ext>
            </a:extLst>
          </p:cNvPr>
          <p:cNvSpPr>
            <a:spLocks noGrp="1"/>
          </p:cNvSpPr>
          <p:nvPr>
            <p:ph type="pic" sz="quarter" idx="48"/>
          </p:nvPr>
        </p:nvSpPr>
        <p:spPr>
          <a:xfrm>
            <a:off x="9738360" y="1664208"/>
            <a:ext cx="1408176" cy="2468880"/>
          </a:xfrm>
          <a:prstGeom prst="rect">
            <a:avLst/>
          </a:prstGeom>
        </p:spPr>
        <p:txBody>
          <a:bodyPr anchor="ctr"/>
          <a:lstStyle>
            <a:lvl1pPr marL="0" indent="0" algn="ctr">
              <a:buNone/>
              <a:defRPr sz="1400"/>
            </a:lvl1pPr>
          </a:lstStyle>
          <a:p>
            <a:endParaRPr lang="en-US"/>
          </a:p>
        </p:txBody>
      </p:sp>
      <p:sp>
        <p:nvSpPr>
          <p:cNvPr id="35" name="Text Placeholder 17">
            <a:extLst>
              <a:ext uri="{FF2B5EF4-FFF2-40B4-BE49-F238E27FC236}">
                <a16:creationId xmlns:a16="http://schemas.microsoft.com/office/drawing/2014/main" id="{A57BE95A-45E1-4F78-9162-0D9005657D71}"/>
              </a:ext>
            </a:extLst>
          </p:cNvPr>
          <p:cNvSpPr>
            <a:spLocks noGrp="1"/>
          </p:cNvSpPr>
          <p:nvPr>
            <p:ph type="body" sz="quarter" idx="45" hasCustomPrompt="1"/>
          </p:nvPr>
        </p:nvSpPr>
        <p:spPr>
          <a:xfrm>
            <a:off x="9409176" y="4956048"/>
            <a:ext cx="2069690" cy="475149"/>
          </a:xfrm>
          <a:prstGeom prst="rect">
            <a:avLst/>
          </a:prstGeom>
        </p:spPr>
        <p:txBody>
          <a:bodyPr anchor="b"/>
          <a:lstStyle>
            <a:lvl1pPr marL="0" indent="0" algn="ctr">
              <a:buNone/>
              <a:defRPr sz="1600" cap="all" spc="200" baseline="0">
                <a:solidFill>
                  <a:schemeClr val="accent3">
                    <a:lumMod val="75000"/>
                  </a:schemeClr>
                </a:solidFill>
              </a:defRPr>
            </a:lvl1pPr>
          </a:lstStyle>
          <a:p>
            <a:pPr lvl="0"/>
            <a:r>
              <a:rPr lang="en-US"/>
              <a:t>Click to add name</a:t>
            </a:r>
          </a:p>
        </p:txBody>
      </p:sp>
      <p:sp>
        <p:nvSpPr>
          <p:cNvPr id="36" name="Text Placeholder 17">
            <a:extLst>
              <a:ext uri="{FF2B5EF4-FFF2-40B4-BE49-F238E27FC236}">
                <a16:creationId xmlns:a16="http://schemas.microsoft.com/office/drawing/2014/main" id="{EF2F2B86-E2A2-406A-9EED-2FBD66017988}"/>
              </a:ext>
            </a:extLst>
          </p:cNvPr>
          <p:cNvSpPr>
            <a:spLocks noGrp="1"/>
          </p:cNvSpPr>
          <p:nvPr>
            <p:ph type="body" sz="quarter" idx="46" hasCustomPrompt="1"/>
          </p:nvPr>
        </p:nvSpPr>
        <p:spPr>
          <a:xfrm>
            <a:off x="9409176" y="5431536"/>
            <a:ext cx="2069690" cy="695361"/>
          </a:xfrm>
          <a:prstGeom prst="rect">
            <a:avLst/>
          </a:prstGeom>
        </p:spPr>
        <p:txBody>
          <a:bodyPr/>
          <a:lstStyle>
            <a:lvl1pPr marL="0" indent="0" algn="ctr">
              <a:lnSpc>
                <a:spcPct val="100000"/>
              </a:lnSpc>
              <a:buNone/>
              <a:defRPr sz="1200" b="0" i="0" cap="none" spc="200" baseline="0"/>
            </a:lvl1pPr>
          </a:lstStyle>
          <a:p>
            <a:pPr lvl="0"/>
            <a:r>
              <a:rPr lang="en-US"/>
              <a:t>Click to add title</a:t>
            </a:r>
          </a:p>
        </p:txBody>
      </p:sp>
      <p:cxnSp>
        <p:nvCxnSpPr>
          <p:cNvPr id="6" name="Straight Connector 5">
            <a:extLst>
              <a:ext uri="{FF2B5EF4-FFF2-40B4-BE49-F238E27FC236}">
                <a16:creationId xmlns:a16="http://schemas.microsoft.com/office/drawing/2014/main" id="{C3EAB4BA-80BD-7371-B929-19121B20BF30}"/>
              </a:ext>
              <a:ext uri="{C183D7F6-B498-43B3-948B-1728B52AA6E4}">
                <adec:decorative xmlns:adec="http://schemas.microsoft.com/office/drawing/2017/decorative" val="1"/>
              </a:ext>
            </a:extLst>
          </p:cNvPr>
          <p:cNvCxnSpPr>
            <a:cxnSpLocks/>
          </p:cNvCxnSpPr>
          <p:nvPr userDrawn="1"/>
        </p:nvCxnSpPr>
        <p:spPr>
          <a:xfrm>
            <a:off x="10444748" y="4278429"/>
            <a:ext cx="0" cy="41571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D5AB06E-DF62-F8F9-5394-965FE9EF66B1}"/>
              </a:ext>
              <a:ext uri="{C183D7F6-B498-43B3-948B-1728B52AA6E4}">
                <adec:decorative xmlns:adec="http://schemas.microsoft.com/office/drawing/2017/decorative" val="1"/>
              </a:ext>
            </a:extLst>
          </p:cNvPr>
          <p:cNvCxnSpPr>
            <a:cxnSpLocks/>
          </p:cNvCxnSpPr>
          <p:nvPr userDrawn="1"/>
        </p:nvCxnSpPr>
        <p:spPr>
          <a:xfrm>
            <a:off x="8288188" y="4278429"/>
            <a:ext cx="0" cy="41571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499703C-0E17-F953-C69A-F4BE3C334F54}"/>
              </a:ext>
              <a:ext uri="{C183D7F6-B498-43B3-948B-1728B52AA6E4}">
                <adec:decorative xmlns:adec="http://schemas.microsoft.com/office/drawing/2017/decorative" val="1"/>
              </a:ext>
            </a:extLst>
          </p:cNvPr>
          <p:cNvCxnSpPr>
            <a:cxnSpLocks/>
          </p:cNvCxnSpPr>
          <p:nvPr userDrawn="1"/>
        </p:nvCxnSpPr>
        <p:spPr>
          <a:xfrm>
            <a:off x="6099959" y="4278429"/>
            <a:ext cx="0" cy="41571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64C6290-D338-8FBA-9D0B-CAF45DE68073}"/>
              </a:ext>
              <a:ext uri="{C183D7F6-B498-43B3-948B-1728B52AA6E4}">
                <adec:decorative xmlns:adec="http://schemas.microsoft.com/office/drawing/2017/decorative" val="1"/>
              </a:ext>
            </a:extLst>
          </p:cNvPr>
          <p:cNvCxnSpPr>
            <a:cxnSpLocks/>
          </p:cNvCxnSpPr>
          <p:nvPr userDrawn="1"/>
        </p:nvCxnSpPr>
        <p:spPr>
          <a:xfrm>
            <a:off x="3939717" y="4278429"/>
            <a:ext cx="0" cy="41571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4104D8C7-8727-8343-DFC8-E415C809B7A1}"/>
              </a:ext>
              <a:ext uri="{C183D7F6-B498-43B3-948B-1728B52AA6E4}">
                <adec:decorative xmlns:adec="http://schemas.microsoft.com/office/drawing/2017/decorative" val="1"/>
              </a:ext>
            </a:extLst>
          </p:cNvPr>
          <p:cNvCxnSpPr>
            <a:cxnSpLocks/>
          </p:cNvCxnSpPr>
          <p:nvPr userDrawn="1"/>
        </p:nvCxnSpPr>
        <p:spPr>
          <a:xfrm>
            <a:off x="1778565" y="4278429"/>
            <a:ext cx="0" cy="41571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05886F38-E337-4504-BF25-D65176023E6B}"/>
              </a:ext>
              <a:ext uri="{C183D7F6-B498-43B3-948B-1728B52AA6E4}">
                <adec:decorative xmlns:adec="http://schemas.microsoft.com/office/drawing/2017/decorative" val="1"/>
              </a:ext>
            </a:extLst>
          </p:cNvPr>
          <p:cNvSpPr/>
          <p:nvPr userDrawn="1"/>
        </p:nvSpPr>
        <p:spPr>
          <a:xfrm>
            <a:off x="0" y="3051314"/>
            <a:ext cx="12192000" cy="3806686"/>
          </a:xfrm>
          <a:prstGeom prst="rect">
            <a:avLst/>
          </a:prstGeom>
          <a:solidFill>
            <a:schemeClr val="tx2">
              <a:lumMod val="60000"/>
              <a:lumOff val="4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772924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D4B8443F-E5FA-5D35-EFF6-7896CFEE7537}"/>
              </a:ext>
            </a:extLst>
          </p:cNvPr>
          <p:cNvSpPr>
            <a:spLocks noGrp="1"/>
          </p:cNvSpPr>
          <p:nvPr>
            <p:ph type="title" hasCustomPrompt="1"/>
          </p:nvPr>
        </p:nvSpPr>
        <p:spPr>
          <a:xfrm>
            <a:off x="838200" y="498928"/>
            <a:ext cx="10515600" cy="567872"/>
          </a:xfrm>
          <a:prstGeom prst="rect">
            <a:avLst/>
          </a:prstGeom>
        </p:spPr>
        <p:txBody>
          <a:bodyPr/>
          <a:lstStyle>
            <a:lvl1pPr algn="ctr">
              <a:defRPr sz="3200" cap="all" spc="200" baseline="0">
                <a:solidFill>
                  <a:schemeClr val="accent1">
                    <a:lumMod val="75000"/>
                  </a:schemeClr>
                </a:solidFill>
              </a:defRPr>
            </a:lvl1pPr>
          </a:lstStyle>
          <a:p>
            <a:r>
              <a:rPr lang="en-US"/>
              <a:t>Click to add title</a:t>
            </a:r>
          </a:p>
        </p:txBody>
      </p:sp>
      <p:sp>
        <p:nvSpPr>
          <p:cNvPr id="9" name="Text Placeholder 14">
            <a:extLst>
              <a:ext uri="{FF2B5EF4-FFF2-40B4-BE49-F238E27FC236}">
                <a16:creationId xmlns:a16="http://schemas.microsoft.com/office/drawing/2014/main" id="{1C78864A-44CD-4C12-B023-C16330014BEB}"/>
              </a:ext>
            </a:extLst>
          </p:cNvPr>
          <p:cNvSpPr>
            <a:spLocks noGrp="1"/>
          </p:cNvSpPr>
          <p:nvPr>
            <p:ph type="body" sz="quarter" idx="13" hasCustomPrompt="1"/>
          </p:nvPr>
        </p:nvSpPr>
        <p:spPr>
          <a:xfrm>
            <a:off x="838199" y="2063838"/>
            <a:ext cx="5066324" cy="422365"/>
          </a:xfrm>
          <a:prstGeom prst="rect">
            <a:avLst/>
          </a:prstGeom>
        </p:spPr>
        <p:txBody>
          <a:bodyPr>
            <a:normAutofit/>
          </a:bodyPr>
          <a:lstStyle>
            <a:lvl1pPr marL="0" indent="0" algn="l">
              <a:buNone/>
              <a:defRPr sz="2000" b="0" i="0" spc="200" baseline="0">
                <a:solidFill>
                  <a:schemeClr val="accent1">
                    <a:lumMod val="50000"/>
                  </a:schemeClr>
                </a:solidFill>
              </a:defRPr>
            </a:lvl1pPr>
          </a:lstStyle>
          <a:p>
            <a:pPr lvl="0"/>
            <a:r>
              <a:rPr lang="en-US"/>
              <a:t>Click to add subtitle here </a:t>
            </a:r>
          </a:p>
        </p:txBody>
      </p:sp>
      <p:sp>
        <p:nvSpPr>
          <p:cNvPr id="8" name="Content Placeholder 7">
            <a:extLst>
              <a:ext uri="{FF2B5EF4-FFF2-40B4-BE49-F238E27FC236}">
                <a16:creationId xmlns:a16="http://schemas.microsoft.com/office/drawing/2014/main" id="{0B9C9904-11DE-F8AA-4316-5ACEC5829E39}"/>
              </a:ext>
            </a:extLst>
          </p:cNvPr>
          <p:cNvSpPr>
            <a:spLocks noGrp="1"/>
          </p:cNvSpPr>
          <p:nvPr>
            <p:ph sz="quarter" idx="17"/>
          </p:nvPr>
        </p:nvSpPr>
        <p:spPr>
          <a:xfrm>
            <a:off x="838199" y="2486203"/>
            <a:ext cx="10515600" cy="33432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537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coll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198BF-0DCC-40E9-B9E5-892F3CCF5439}"/>
              </a:ext>
            </a:extLst>
          </p:cNvPr>
          <p:cNvSpPr>
            <a:spLocks noGrp="1"/>
          </p:cNvSpPr>
          <p:nvPr>
            <p:ph type="title" hasCustomPrompt="1"/>
          </p:nvPr>
        </p:nvSpPr>
        <p:spPr>
          <a:xfrm>
            <a:off x="649224" y="502920"/>
            <a:ext cx="5010912" cy="1627632"/>
          </a:xfrm>
          <a:prstGeom prst="rect">
            <a:avLst/>
          </a:prstGeom>
          <a:noFill/>
        </p:spPr>
        <p:txBody>
          <a:bodyPr lIns="91440" tIns="45720" rIns="91440" bIns="45720" anchor="t" anchorCtr="0"/>
          <a:lstStyle>
            <a:lvl1pPr>
              <a:defRPr sz="3200" cap="all" spc="200" baseline="0">
                <a:solidFill>
                  <a:schemeClr val="accent1">
                    <a:lumMod val="75000"/>
                  </a:schemeClr>
                </a:solidFill>
              </a:defRPr>
            </a:lvl1pPr>
          </a:lstStyle>
          <a:p>
            <a:r>
              <a:rPr lang="en-US"/>
              <a:t>Click to add title</a:t>
            </a:r>
          </a:p>
        </p:txBody>
      </p:sp>
      <p:sp>
        <p:nvSpPr>
          <p:cNvPr id="15" name="Picture Placeholder 2">
            <a:extLst>
              <a:ext uri="{FF2B5EF4-FFF2-40B4-BE49-F238E27FC236}">
                <a16:creationId xmlns:a16="http://schemas.microsoft.com/office/drawing/2014/main" id="{38C8EB8A-A968-4E47-AE69-9A01E7717EB1}"/>
              </a:ext>
            </a:extLst>
          </p:cNvPr>
          <p:cNvSpPr>
            <a:spLocks noGrp="1"/>
          </p:cNvSpPr>
          <p:nvPr>
            <p:ph type="pic" sz="quarter" idx="14"/>
          </p:nvPr>
        </p:nvSpPr>
        <p:spPr>
          <a:xfrm>
            <a:off x="3968496" y="2752344"/>
            <a:ext cx="3602736" cy="3255264"/>
          </a:xfrm>
          <a:prstGeom prst="rect">
            <a:avLst/>
          </a:prstGeom>
        </p:spPr>
        <p:txBody>
          <a:bodyPr anchor="ctr"/>
          <a:lstStyle>
            <a:lvl1pPr marL="0" indent="0" algn="ctr">
              <a:buNone/>
              <a:defRPr sz="1600" spc="400" baseline="0"/>
            </a:lvl1pPr>
          </a:lstStyle>
          <a:p>
            <a:endParaRPr lang="en-US"/>
          </a:p>
        </p:txBody>
      </p:sp>
      <p:sp>
        <p:nvSpPr>
          <p:cNvPr id="9" name="Text Placeholder 11">
            <a:extLst>
              <a:ext uri="{FF2B5EF4-FFF2-40B4-BE49-F238E27FC236}">
                <a16:creationId xmlns:a16="http://schemas.microsoft.com/office/drawing/2014/main" id="{FAD04F8B-0B18-4B5F-B3A8-8EEDC439F5F5}"/>
              </a:ext>
            </a:extLst>
          </p:cNvPr>
          <p:cNvSpPr>
            <a:spLocks noGrp="1"/>
          </p:cNvSpPr>
          <p:nvPr>
            <p:ph type="body" sz="quarter" idx="16" hasCustomPrompt="1"/>
          </p:nvPr>
        </p:nvSpPr>
        <p:spPr>
          <a:xfrm>
            <a:off x="4590288" y="1911096"/>
            <a:ext cx="2350008" cy="996696"/>
          </a:xfrm>
          <a:prstGeom prst="rect">
            <a:avLst/>
          </a:prstGeom>
          <a:solidFill>
            <a:schemeClr val="accent1">
              <a:alpha val="50000"/>
            </a:schemeClr>
          </a:solidFill>
        </p:spPr>
        <p:txBody>
          <a:bodyPr lIns="1371600" bIns="365760" anchor="ctr"/>
          <a:lstStyle>
            <a:lvl1pPr marL="0" indent="0" algn="l">
              <a:buNone/>
              <a:defRPr sz="2000" i="0" cap="none" spc="200" baseline="0">
                <a:noFill/>
                <a:latin typeface="+mj-lt"/>
              </a:defRPr>
            </a:lvl1pPr>
          </a:lstStyle>
          <a:p>
            <a:pPr lvl="0"/>
            <a:r>
              <a:rPr lang="en-US"/>
              <a:t>Click to add title</a:t>
            </a:r>
          </a:p>
        </p:txBody>
      </p:sp>
      <p:sp>
        <p:nvSpPr>
          <p:cNvPr id="3" name="Picture Placeholder 2">
            <a:extLst>
              <a:ext uri="{FF2B5EF4-FFF2-40B4-BE49-F238E27FC236}">
                <a16:creationId xmlns:a16="http://schemas.microsoft.com/office/drawing/2014/main" id="{8B1F8DE9-CF33-BBAF-FFA6-1487D09E6B02}"/>
              </a:ext>
            </a:extLst>
          </p:cNvPr>
          <p:cNvSpPr>
            <a:spLocks noGrp="1"/>
          </p:cNvSpPr>
          <p:nvPr>
            <p:ph type="pic" sz="quarter" idx="17"/>
          </p:nvPr>
        </p:nvSpPr>
        <p:spPr>
          <a:xfrm>
            <a:off x="7946136" y="0"/>
            <a:ext cx="3602736" cy="3255264"/>
          </a:xfrm>
          <a:prstGeom prst="rect">
            <a:avLst/>
          </a:prstGeom>
        </p:spPr>
        <p:txBody>
          <a:bodyPr anchor="ctr"/>
          <a:lstStyle>
            <a:lvl1pPr marL="0" indent="0" algn="ctr">
              <a:buNone/>
              <a:defRPr sz="1600" spc="400" baseline="0"/>
            </a:lvl1pPr>
          </a:lstStyle>
          <a:p>
            <a:endParaRPr lang="en-US"/>
          </a:p>
        </p:txBody>
      </p:sp>
      <p:sp>
        <p:nvSpPr>
          <p:cNvPr id="4" name="Picture Placeholder 2">
            <a:extLst>
              <a:ext uri="{FF2B5EF4-FFF2-40B4-BE49-F238E27FC236}">
                <a16:creationId xmlns:a16="http://schemas.microsoft.com/office/drawing/2014/main" id="{E37F6F0D-FCD4-63B1-5371-FFB63A75BBEB}"/>
              </a:ext>
            </a:extLst>
          </p:cNvPr>
          <p:cNvSpPr>
            <a:spLocks noGrp="1"/>
          </p:cNvSpPr>
          <p:nvPr>
            <p:ph type="pic" sz="quarter" idx="18"/>
          </p:nvPr>
        </p:nvSpPr>
        <p:spPr>
          <a:xfrm>
            <a:off x="7946136" y="3602736"/>
            <a:ext cx="3602736" cy="3255264"/>
          </a:xfrm>
          <a:prstGeom prst="rect">
            <a:avLst/>
          </a:prstGeom>
        </p:spPr>
        <p:txBody>
          <a:bodyPr anchor="ctr"/>
          <a:lstStyle>
            <a:lvl1pPr marL="0" indent="0" algn="ctr">
              <a:buNone/>
              <a:defRPr sz="1600" spc="400" baseline="0"/>
            </a:lvl1pPr>
          </a:lstStyle>
          <a:p>
            <a:endParaRPr lang="en-US"/>
          </a:p>
        </p:txBody>
      </p:sp>
    </p:spTree>
    <p:extLst>
      <p:ext uri="{BB962C8B-B14F-4D97-AF65-F5344CB8AC3E}">
        <p14:creationId xmlns:p14="http://schemas.microsoft.com/office/powerpoint/2010/main" val="1593073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9A62FB8A-A588-91BB-620B-64E5D2090287}"/>
              </a:ext>
            </a:extLst>
          </p:cNvPr>
          <p:cNvSpPr>
            <a:spLocks noGrp="1"/>
          </p:cNvSpPr>
          <p:nvPr>
            <p:ph type="title" hasCustomPrompt="1"/>
          </p:nvPr>
        </p:nvSpPr>
        <p:spPr>
          <a:xfrm>
            <a:off x="838200" y="498928"/>
            <a:ext cx="10515600" cy="567872"/>
          </a:xfrm>
          <a:prstGeom prst="rect">
            <a:avLst/>
          </a:prstGeom>
        </p:spPr>
        <p:txBody>
          <a:bodyPr/>
          <a:lstStyle>
            <a:lvl1pPr algn="ctr">
              <a:defRPr sz="3200" cap="all" spc="200" baseline="0">
                <a:solidFill>
                  <a:schemeClr val="accent1">
                    <a:lumMod val="75000"/>
                  </a:schemeClr>
                </a:solidFill>
              </a:defRPr>
            </a:lvl1pPr>
          </a:lstStyle>
          <a:p>
            <a:r>
              <a:rPr lang="en-US"/>
              <a:t>Click to add title</a:t>
            </a:r>
          </a:p>
        </p:txBody>
      </p:sp>
      <p:sp>
        <p:nvSpPr>
          <p:cNvPr id="2" name="Rectangle 1">
            <a:extLst>
              <a:ext uri="{FF2B5EF4-FFF2-40B4-BE49-F238E27FC236}">
                <a16:creationId xmlns:a16="http://schemas.microsoft.com/office/drawing/2014/main" id="{B7B9DAAC-E781-43E6-913C-893B8D6754F5}"/>
              </a:ext>
              <a:ext uri="{C183D7F6-B498-43B3-948B-1728B52AA6E4}">
                <adec:decorative xmlns:adec="http://schemas.microsoft.com/office/drawing/2017/decorative" val="1"/>
              </a:ext>
            </a:extLst>
          </p:cNvPr>
          <p:cNvSpPr/>
          <p:nvPr userDrawn="1"/>
        </p:nvSpPr>
        <p:spPr>
          <a:xfrm>
            <a:off x="-1" y="1655546"/>
            <a:ext cx="12192001" cy="5202454"/>
          </a:xfrm>
          <a:prstGeom prst="rect">
            <a:avLst/>
          </a:prstGeom>
          <a:solidFill>
            <a:schemeClr val="tx2">
              <a:lumMod val="60000"/>
              <a:lumOff val="4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9" name="Text Placeholder 14">
            <a:extLst>
              <a:ext uri="{FF2B5EF4-FFF2-40B4-BE49-F238E27FC236}">
                <a16:creationId xmlns:a16="http://schemas.microsoft.com/office/drawing/2014/main" id="{1C78864A-44CD-4C12-B023-C16330014BEB}"/>
              </a:ext>
            </a:extLst>
          </p:cNvPr>
          <p:cNvSpPr>
            <a:spLocks noGrp="1"/>
          </p:cNvSpPr>
          <p:nvPr>
            <p:ph type="body" sz="quarter" idx="13" hasCustomPrompt="1"/>
          </p:nvPr>
        </p:nvSpPr>
        <p:spPr>
          <a:xfrm>
            <a:off x="2386584" y="2276856"/>
            <a:ext cx="2743200" cy="422365"/>
          </a:xfrm>
          <a:prstGeom prst="rect">
            <a:avLst/>
          </a:prstGeom>
        </p:spPr>
        <p:txBody>
          <a:bodyPr>
            <a:normAutofit/>
          </a:bodyPr>
          <a:lstStyle>
            <a:lvl1pPr marL="0" indent="0" algn="l">
              <a:buNone/>
              <a:defRPr sz="2000" b="0" i="0" spc="200" baseline="0">
                <a:solidFill>
                  <a:schemeClr val="accent5">
                    <a:lumMod val="50000"/>
                  </a:schemeClr>
                </a:solidFill>
              </a:defRPr>
            </a:lvl1pPr>
          </a:lstStyle>
          <a:p>
            <a:pPr lvl="0"/>
            <a:r>
              <a:rPr lang="en-US"/>
              <a:t>Click to add subtitle here </a:t>
            </a:r>
          </a:p>
        </p:txBody>
      </p:sp>
      <p:sp>
        <p:nvSpPr>
          <p:cNvPr id="11" name="Text Placeholder 17">
            <a:extLst>
              <a:ext uri="{FF2B5EF4-FFF2-40B4-BE49-F238E27FC236}">
                <a16:creationId xmlns:a16="http://schemas.microsoft.com/office/drawing/2014/main" id="{6D9CE0F4-78C6-4BD6-9C58-FDFC16FF09AB}"/>
              </a:ext>
            </a:extLst>
          </p:cNvPr>
          <p:cNvSpPr>
            <a:spLocks noGrp="1"/>
          </p:cNvSpPr>
          <p:nvPr>
            <p:ph type="body" sz="quarter" idx="16" hasCustomPrompt="1"/>
          </p:nvPr>
        </p:nvSpPr>
        <p:spPr>
          <a:xfrm>
            <a:off x="2386584" y="2916936"/>
            <a:ext cx="2743200" cy="2560320"/>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200" spc="50" baseline="0"/>
            </a:lvl1pPr>
          </a:lstStyle>
          <a:p>
            <a:pPr lvl="0"/>
            <a:r>
              <a:rPr lang="en-US"/>
              <a:t>Click to add text</a:t>
            </a:r>
          </a:p>
        </p:txBody>
      </p:sp>
      <p:sp>
        <p:nvSpPr>
          <p:cNvPr id="10" name="Text Placeholder 14">
            <a:extLst>
              <a:ext uri="{FF2B5EF4-FFF2-40B4-BE49-F238E27FC236}">
                <a16:creationId xmlns:a16="http://schemas.microsoft.com/office/drawing/2014/main" id="{B499BD94-B24B-4B23-9B87-81DF413EA416}"/>
              </a:ext>
            </a:extLst>
          </p:cNvPr>
          <p:cNvSpPr>
            <a:spLocks noGrp="1"/>
          </p:cNvSpPr>
          <p:nvPr>
            <p:ph type="body" sz="quarter" idx="15" hasCustomPrompt="1"/>
          </p:nvPr>
        </p:nvSpPr>
        <p:spPr>
          <a:xfrm>
            <a:off x="6858000" y="2276856"/>
            <a:ext cx="2743200" cy="422365"/>
          </a:xfrm>
          <a:prstGeom prst="rect">
            <a:avLst/>
          </a:prstGeom>
        </p:spPr>
        <p:txBody>
          <a:bodyPr>
            <a:normAutofit/>
          </a:bodyPr>
          <a:lstStyle>
            <a:lvl1pPr marL="0" indent="0" algn="l">
              <a:buNone/>
              <a:defRPr sz="2000" b="0" i="0" spc="200" baseline="0">
                <a:solidFill>
                  <a:schemeClr val="accent5">
                    <a:lumMod val="50000"/>
                  </a:schemeClr>
                </a:solidFill>
              </a:defRPr>
            </a:lvl1pPr>
          </a:lstStyle>
          <a:p>
            <a:pPr lvl="0"/>
            <a:r>
              <a:rPr lang="en-US"/>
              <a:t>Click to add subtitle here </a:t>
            </a:r>
          </a:p>
        </p:txBody>
      </p:sp>
      <p:sp>
        <p:nvSpPr>
          <p:cNvPr id="12" name="Text Placeholder 17">
            <a:extLst>
              <a:ext uri="{FF2B5EF4-FFF2-40B4-BE49-F238E27FC236}">
                <a16:creationId xmlns:a16="http://schemas.microsoft.com/office/drawing/2014/main" id="{6BC5A941-8EB4-4D4B-9671-6B8FA6447ABE}"/>
              </a:ext>
            </a:extLst>
          </p:cNvPr>
          <p:cNvSpPr>
            <a:spLocks noGrp="1"/>
          </p:cNvSpPr>
          <p:nvPr>
            <p:ph type="body" sz="quarter" idx="17" hasCustomPrompt="1"/>
          </p:nvPr>
        </p:nvSpPr>
        <p:spPr>
          <a:xfrm>
            <a:off x="6858000" y="2916936"/>
            <a:ext cx="2743200" cy="2560320"/>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200" spc="50" baseline="0"/>
            </a:lvl1pPr>
          </a:lstStyle>
          <a:p>
            <a:pPr lvl="0"/>
            <a:r>
              <a:rPr lang="en-US"/>
              <a:t>Click to add text</a:t>
            </a:r>
          </a:p>
        </p:txBody>
      </p:sp>
      <p:sp>
        <p:nvSpPr>
          <p:cNvPr id="4" name="Picture Placeholder 5">
            <a:extLst>
              <a:ext uri="{FF2B5EF4-FFF2-40B4-BE49-F238E27FC236}">
                <a16:creationId xmlns:a16="http://schemas.microsoft.com/office/drawing/2014/main" id="{9C76B36E-858A-1EFF-2A70-C8D5ADDC0C8A}"/>
              </a:ext>
            </a:extLst>
          </p:cNvPr>
          <p:cNvSpPr>
            <a:spLocks noGrp="1"/>
          </p:cNvSpPr>
          <p:nvPr>
            <p:ph type="pic" sz="quarter" idx="14"/>
          </p:nvPr>
        </p:nvSpPr>
        <p:spPr>
          <a:xfrm>
            <a:off x="0" y="5788241"/>
            <a:ext cx="12192000" cy="1069760"/>
          </a:xfrm>
          <a:prstGeom prst="rect">
            <a:avLst/>
          </a:prstGeom>
        </p:spPr>
        <p:txBody>
          <a:bodyPr anchor="ctr"/>
          <a:lstStyle>
            <a:lvl1pPr marL="0" indent="0" algn="ctr">
              <a:buNone/>
              <a:defRPr spc="400" baseline="0"/>
            </a:lvl1pPr>
          </a:lstStyle>
          <a:p>
            <a:endParaRPr lang="en-US"/>
          </a:p>
        </p:txBody>
      </p:sp>
      <p:cxnSp>
        <p:nvCxnSpPr>
          <p:cNvPr id="5" name="Straight Connector 4">
            <a:extLst>
              <a:ext uri="{FF2B5EF4-FFF2-40B4-BE49-F238E27FC236}">
                <a16:creationId xmlns:a16="http://schemas.microsoft.com/office/drawing/2014/main" id="{52777FD6-2BEA-C70A-1C6D-8885D53E9BB1}"/>
              </a:ext>
              <a:ext uri="{C183D7F6-B498-43B3-948B-1728B52AA6E4}">
                <adec:decorative xmlns:adec="http://schemas.microsoft.com/office/drawing/2017/decorative" val="1"/>
              </a:ext>
            </a:extLst>
          </p:cNvPr>
          <p:cNvCxnSpPr>
            <a:cxnSpLocks/>
          </p:cNvCxnSpPr>
          <p:nvPr userDrawn="1"/>
        </p:nvCxnSpPr>
        <p:spPr>
          <a:xfrm flipH="1">
            <a:off x="2470543" y="2771478"/>
            <a:ext cx="607253"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7ABE26A-0746-BC10-0802-C29EAD6C2336}"/>
              </a:ext>
              <a:ext uri="{C183D7F6-B498-43B3-948B-1728B52AA6E4}">
                <adec:decorative xmlns:adec="http://schemas.microsoft.com/office/drawing/2017/decorative" val="1"/>
              </a:ext>
            </a:extLst>
          </p:cNvPr>
          <p:cNvCxnSpPr>
            <a:cxnSpLocks/>
          </p:cNvCxnSpPr>
          <p:nvPr userDrawn="1"/>
        </p:nvCxnSpPr>
        <p:spPr>
          <a:xfrm flipH="1">
            <a:off x="6968402" y="2771478"/>
            <a:ext cx="607253"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91792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71090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4" r:id="rId3"/>
    <p:sldLayoutId id="2147483657" r:id="rId4"/>
    <p:sldLayoutId id="2147483656" r:id="rId5"/>
    <p:sldLayoutId id="2147483665" r:id="rId6"/>
    <p:sldLayoutId id="2147483652" r:id="rId7"/>
    <p:sldLayoutId id="2147483658" r:id="rId8"/>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D64C50-A740-468A-8AB6-F949358D80A6}"/>
              </a:ext>
            </a:extLst>
          </p:cNvPr>
          <p:cNvSpPr>
            <a:spLocks noGrp="1"/>
          </p:cNvSpPr>
          <p:nvPr>
            <p:ph type="title"/>
          </p:nvPr>
        </p:nvSpPr>
        <p:spPr>
          <a:xfrm>
            <a:off x="60217" y="2272817"/>
            <a:ext cx="5870066" cy="3303381"/>
          </a:xfrm>
        </p:spPr>
        <p:txBody>
          <a:bodyPr lIns="91440" tIns="45720" rIns="91440" bIns="45720" anchor="b"/>
          <a:lstStyle/>
          <a:p>
            <a:r>
              <a:rPr lang="en-US" b="1" dirty="0"/>
              <a:t>DESIGNING</a:t>
            </a:r>
            <a:r>
              <a:rPr lang="en-US" b="1" dirty="0">
                <a:ea typeface="+mj-lt"/>
                <a:cs typeface="+mj-lt"/>
              </a:rPr>
              <a:t> A VIRTUAL MEMORY MANAGER</a:t>
            </a:r>
            <a:endParaRPr lang="en-US" b="1" dirty="0">
              <a:cs typeface="Segoe UI Light"/>
            </a:endParaRPr>
          </a:p>
        </p:txBody>
      </p:sp>
      <p:sp>
        <p:nvSpPr>
          <p:cNvPr id="5" name="Text Placeholder 4">
            <a:extLst>
              <a:ext uri="{FF2B5EF4-FFF2-40B4-BE49-F238E27FC236}">
                <a16:creationId xmlns:a16="http://schemas.microsoft.com/office/drawing/2014/main" id="{28F94A06-38B8-4C8F-ABF0-FB763704D01F}"/>
              </a:ext>
            </a:extLst>
          </p:cNvPr>
          <p:cNvSpPr>
            <a:spLocks noGrp="1"/>
          </p:cNvSpPr>
          <p:nvPr>
            <p:ph type="body" sz="quarter" idx="10"/>
          </p:nvPr>
        </p:nvSpPr>
        <p:spPr>
          <a:xfrm>
            <a:off x="134189" y="5568698"/>
            <a:ext cx="5278514" cy="618142"/>
          </a:xfrm>
        </p:spPr>
        <p:txBody>
          <a:bodyPr lIns="91440" tIns="45720" rIns="91440" bIns="45720" anchor="t"/>
          <a:lstStyle/>
          <a:p>
            <a:r>
              <a:rPr lang="en-US"/>
              <a:t>OPERATING SYSTEM</a:t>
            </a:r>
          </a:p>
        </p:txBody>
      </p:sp>
      <p:pic>
        <p:nvPicPr>
          <p:cNvPr id="2" name="Picture 2" descr="A picture containing text, slot machine&#10;&#10;Description automatically generated">
            <a:extLst>
              <a:ext uri="{FF2B5EF4-FFF2-40B4-BE49-F238E27FC236}">
                <a16:creationId xmlns:a16="http://schemas.microsoft.com/office/drawing/2014/main" id="{47A86AB8-6798-D84E-96D6-9843DA1A159B}"/>
              </a:ext>
            </a:extLst>
          </p:cNvPr>
          <p:cNvPicPr>
            <a:picLocks noChangeAspect="1"/>
          </p:cNvPicPr>
          <p:nvPr/>
        </p:nvPicPr>
        <p:blipFill>
          <a:blip r:embed="rId2"/>
          <a:stretch>
            <a:fillRect/>
          </a:stretch>
        </p:blipFill>
        <p:spPr>
          <a:xfrm>
            <a:off x="5670782" y="980867"/>
            <a:ext cx="6001751" cy="5332996"/>
          </a:xfrm>
          <a:prstGeom prst="rect">
            <a:avLst/>
          </a:prstGeom>
        </p:spPr>
      </p:pic>
      <p:sp>
        <p:nvSpPr>
          <p:cNvPr id="16" name="Text Placeholder 15">
            <a:extLst>
              <a:ext uri="{FF2B5EF4-FFF2-40B4-BE49-F238E27FC236}">
                <a16:creationId xmlns:a16="http://schemas.microsoft.com/office/drawing/2014/main" id="{A37C1019-D992-06C7-BBAF-C153A2F43F0D}"/>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972569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F856148-3910-0BC3-79A0-D0A794C6D523}"/>
              </a:ext>
            </a:extLst>
          </p:cNvPr>
          <p:cNvSpPr>
            <a:spLocks noGrp="1"/>
          </p:cNvSpPr>
          <p:nvPr>
            <p:ph type="title"/>
          </p:nvPr>
        </p:nvSpPr>
        <p:spPr>
          <a:xfrm>
            <a:off x="1464511" y="3078079"/>
            <a:ext cx="3097320" cy="978408"/>
          </a:xfrm>
        </p:spPr>
        <p:txBody>
          <a:bodyPr lIns="91440" tIns="45720" rIns="91440" bIns="45720" anchor="ctr"/>
          <a:lstStyle/>
          <a:p>
            <a:r>
              <a:rPr lang="en-US"/>
              <a:t>TEAM MEMEBERS</a:t>
            </a:r>
          </a:p>
        </p:txBody>
      </p:sp>
      <p:sp>
        <p:nvSpPr>
          <p:cNvPr id="8" name="Text Placeholder 7">
            <a:extLst>
              <a:ext uri="{FF2B5EF4-FFF2-40B4-BE49-F238E27FC236}">
                <a16:creationId xmlns:a16="http://schemas.microsoft.com/office/drawing/2014/main" id="{36E72FF0-3C0E-499A-8DA6-324675513B3E}"/>
              </a:ext>
            </a:extLst>
          </p:cNvPr>
          <p:cNvSpPr>
            <a:spLocks noGrp="1"/>
          </p:cNvSpPr>
          <p:nvPr>
            <p:ph type="body" sz="quarter" idx="16"/>
          </p:nvPr>
        </p:nvSpPr>
        <p:spPr>
          <a:xfrm>
            <a:off x="6235700" y="2854660"/>
            <a:ext cx="5652168" cy="2129971"/>
          </a:xfrm>
        </p:spPr>
        <p:txBody>
          <a:bodyPr lIns="91440" tIns="45720" rIns="91440" bIns="45720" anchor="ctr"/>
          <a:lstStyle/>
          <a:p>
            <a:r>
              <a:rPr lang="en-US" b="1" dirty="0">
                <a:cs typeface="Segoe UI Light"/>
              </a:rPr>
              <a:t>Vivekananda  </a:t>
            </a:r>
            <a:r>
              <a:rPr lang="en-US" b="1" err="1">
                <a:cs typeface="Segoe UI Light"/>
              </a:rPr>
              <a:t>Kappatrala</a:t>
            </a:r>
            <a:r>
              <a:rPr lang="en-US" b="1" dirty="0">
                <a:cs typeface="Segoe UI Light"/>
              </a:rPr>
              <a:t> - AP21110011356</a:t>
            </a:r>
          </a:p>
          <a:p>
            <a:r>
              <a:rPr lang="en-US" b="1" err="1">
                <a:cs typeface="Segoe UI Light"/>
              </a:rPr>
              <a:t>Kovvuru</a:t>
            </a:r>
            <a:r>
              <a:rPr lang="en-US" b="1" dirty="0">
                <a:cs typeface="Segoe UI Light"/>
              </a:rPr>
              <a:t> Rajesh - AP21110011398</a:t>
            </a:r>
          </a:p>
          <a:p>
            <a:r>
              <a:rPr lang="en-US" b="1" dirty="0">
                <a:cs typeface="Segoe UI Light"/>
              </a:rPr>
              <a:t>Sai Chakradhar Rao Mahendrakar - AP21110011360</a:t>
            </a:r>
          </a:p>
          <a:p>
            <a:r>
              <a:rPr lang="en-US" b="1" dirty="0">
                <a:cs typeface="Segoe UI Light"/>
              </a:rPr>
              <a:t>Venkata Ramesh </a:t>
            </a:r>
            <a:r>
              <a:rPr lang="en-US" b="1" err="1">
                <a:cs typeface="Segoe UI Light"/>
              </a:rPr>
              <a:t>Jangalapalle</a:t>
            </a:r>
            <a:r>
              <a:rPr lang="en-US" b="1" dirty="0">
                <a:cs typeface="Segoe UI Light"/>
              </a:rPr>
              <a:t> - AP21110011395</a:t>
            </a:r>
          </a:p>
          <a:p>
            <a:pPr marL="0" indent="0">
              <a:buNone/>
            </a:pPr>
            <a:endParaRPr lang="en-US">
              <a:cs typeface="Segoe UI Light"/>
            </a:endParaRPr>
          </a:p>
          <a:p>
            <a:endParaRPr lang="en-US">
              <a:cs typeface="Segoe UI Light"/>
            </a:endParaRPr>
          </a:p>
        </p:txBody>
      </p:sp>
      <p:pic>
        <p:nvPicPr>
          <p:cNvPr id="10" name="Picture 11" descr="Diagram&#10;&#10;Description automatically generated">
            <a:extLst>
              <a:ext uri="{FF2B5EF4-FFF2-40B4-BE49-F238E27FC236}">
                <a16:creationId xmlns:a16="http://schemas.microsoft.com/office/drawing/2014/main" id="{AF3DC16D-89E4-5EC6-C9D0-D25B8C0120D4}"/>
              </a:ext>
            </a:extLst>
          </p:cNvPr>
          <p:cNvPicPr>
            <a:picLocks noChangeAspect="1"/>
          </p:cNvPicPr>
          <p:nvPr/>
        </p:nvPicPr>
        <p:blipFill>
          <a:blip r:embed="rId2"/>
          <a:stretch>
            <a:fillRect/>
          </a:stretch>
        </p:blipFill>
        <p:spPr>
          <a:xfrm>
            <a:off x="2147" y="-1980"/>
            <a:ext cx="12187705" cy="2418749"/>
          </a:xfrm>
          <a:prstGeom prst="rect">
            <a:avLst/>
          </a:prstGeom>
        </p:spPr>
      </p:pic>
    </p:spTree>
    <p:extLst>
      <p:ext uri="{BB962C8B-B14F-4D97-AF65-F5344CB8AC3E}">
        <p14:creationId xmlns:p14="http://schemas.microsoft.com/office/powerpoint/2010/main" val="1321790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00326D99-DAD3-4FED-A95F-BFF05E5EF0AC}"/>
              </a:ext>
            </a:extLst>
          </p:cNvPr>
          <p:cNvSpPr>
            <a:spLocks noGrp="1"/>
          </p:cNvSpPr>
          <p:nvPr>
            <p:ph type="title"/>
          </p:nvPr>
        </p:nvSpPr>
        <p:spPr/>
        <p:txBody>
          <a:bodyPr lIns="91440" tIns="45720" rIns="91440" bIns="45720" anchor="t"/>
          <a:lstStyle/>
          <a:p>
            <a:r>
              <a:rPr lang="en-US" b="1" dirty="0">
                <a:cs typeface="Segoe UI Light"/>
              </a:rPr>
              <a:t>Time line</a:t>
            </a:r>
            <a:r>
              <a:rPr lang="en-US" dirty="0">
                <a:cs typeface="Segoe UI Light"/>
              </a:rPr>
              <a:t> </a:t>
            </a:r>
            <a:endParaRPr lang="en-US" dirty="0"/>
          </a:p>
        </p:txBody>
      </p:sp>
      <p:sp>
        <p:nvSpPr>
          <p:cNvPr id="11" name="Text Placeholder 10">
            <a:extLst>
              <a:ext uri="{FF2B5EF4-FFF2-40B4-BE49-F238E27FC236}">
                <a16:creationId xmlns:a16="http://schemas.microsoft.com/office/drawing/2014/main" id="{BE2DDC6E-D6E2-48CA-B1EF-8C51295473D4}"/>
              </a:ext>
            </a:extLst>
          </p:cNvPr>
          <p:cNvSpPr>
            <a:spLocks noGrp="1"/>
          </p:cNvSpPr>
          <p:nvPr>
            <p:ph type="body" sz="quarter" idx="15"/>
          </p:nvPr>
        </p:nvSpPr>
        <p:spPr/>
        <p:txBody>
          <a:bodyPr lIns="91440" tIns="45720" rIns="91440" bIns="45720" anchor="b"/>
          <a:lstStyle/>
          <a:p>
            <a:r>
              <a:rPr lang="en-US">
                <a:latin typeface="Segoe UI"/>
                <a:cs typeface="Segoe UI"/>
              </a:rPr>
              <a:t>Project initiation and Planning</a:t>
            </a:r>
            <a:endParaRPr lang="en-US">
              <a:latin typeface="Calibri"/>
              <a:cs typeface="Segoe UI"/>
            </a:endParaRPr>
          </a:p>
        </p:txBody>
      </p:sp>
      <p:sp>
        <p:nvSpPr>
          <p:cNvPr id="12" name="Text Placeholder 11">
            <a:extLst>
              <a:ext uri="{FF2B5EF4-FFF2-40B4-BE49-F238E27FC236}">
                <a16:creationId xmlns:a16="http://schemas.microsoft.com/office/drawing/2014/main" id="{302ECB06-815A-4232-9EEF-1CE3EAD4C0F2}"/>
              </a:ext>
            </a:extLst>
          </p:cNvPr>
          <p:cNvSpPr>
            <a:spLocks noGrp="1"/>
          </p:cNvSpPr>
          <p:nvPr>
            <p:ph type="body" sz="quarter" idx="20"/>
          </p:nvPr>
        </p:nvSpPr>
        <p:spPr/>
        <p:txBody>
          <a:bodyPr/>
          <a:lstStyle/>
          <a:p>
            <a:r>
              <a:rPr lang="en-US"/>
              <a:t>Day 1-4</a:t>
            </a:r>
          </a:p>
        </p:txBody>
      </p:sp>
      <p:sp>
        <p:nvSpPr>
          <p:cNvPr id="31" name="Text Placeholder 30">
            <a:extLst>
              <a:ext uri="{FF2B5EF4-FFF2-40B4-BE49-F238E27FC236}">
                <a16:creationId xmlns:a16="http://schemas.microsoft.com/office/drawing/2014/main" id="{D6A052F4-BE1D-4BBE-A5E4-53A6742C7093}"/>
              </a:ext>
            </a:extLst>
          </p:cNvPr>
          <p:cNvSpPr>
            <a:spLocks noGrp="1"/>
          </p:cNvSpPr>
          <p:nvPr>
            <p:ph type="body" sz="quarter" idx="21"/>
          </p:nvPr>
        </p:nvSpPr>
        <p:spPr/>
        <p:txBody>
          <a:bodyPr lIns="91440" tIns="45720" rIns="91440" bIns="45720" anchor="b"/>
          <a:lstStyle/>
          <a:p>
            <a:r>
              <a:rPr lang="en-US">
                <a:latin typeface="Segoe UI"/>
                <a:cs typeface="Segoe UI"/>
              </a:rPr>
              <a:t>System design and architecture</a:t>
            </a:r>
          </a:p>
        </p:txBody>
      </p:sp>
      <p:sp>
        <p:nvSpPr>
          <p:cNvPr id="49" name="Text Placeholder 48">
            <a:extLst>
              <a:ext uri="{FF2B5EF4-FFF2-40B4-BE49-F238E27FC236}">
                <a16:creationId xmlns:a16="http://schemas.microsoft.com/office/drawing/2014/main" id="{743F630F-37B8-4375-B8FE-CBB4D55AB118}"/>
              </a:ext>
            </a:extLst>
          </p:cNvPr>
          <p:cNvSpPr>
            <a:spLocks noGrp="1"/>
          </p:cNvSpPr>
          <p:nvPr>
            <p:ph type="body" sz="quarter" idx="22"/>
          </p:nvPr>
        </p:nvSpPr>
        <p:spPr/>
        <p:txBody>
          <a:bodyPr/>
          <a:lstStyle/>
          <a:p>
            <a:r>
              <a:rPr lang="en-US"/>
              <a:t>Day 6-9</a:t>
            </a:r>
          </a:p>
        </p:txBody>
      </p:sp>
      <p:sp>
        <p:nvSpPr>
          <p:cNvPr id="33" name="Text Placeholder 32">
            <a:extLst>
              <a:ext uri="{FF2B5EF4-FFF2-40B4-BE49-F238E27FC236}">
                <a16:creationId xmlns:a16="http://schemas.microsoft.com/office/drawing/2014/main" id="{E4CB779B-590A-4742-8EDD-C90A8A6EAAB2}"/>
              </a:ext>
            </a:extLst>
          </p:cNvPr>
          <p:cNvSpPr>
            <a:spLocks noGrp="1"/>
          </p:cNvSpPr>
          <p:nvPr>
            <p:ph type="body" sz="quarter" idx="23"/>
          </p:nvPr>
        </p:nvSpPr>
        <p:spPr/>
        <p:txBody>
          <a:bodyPr lIns="91440" tIns="45720" rIns="91440" bIns="45720" anchor="b"/>
          <a:lstStyle/>
          <a:p>
            <a:r>
              <a:rPr lang="en-US">
                <a:latin typeface="Segoe UI"/>
                <a:cs typeface="Segoe UI"/>
              </a:rPr>
              <a:t>Testing and optimization</a:t>
            </a:r>
            <a:endParaRPr lang="en-US">
              <a:cs typeface="Segoe UI"/>
            </a:endParaRPr>
          </a:p>
        </p:txBody>
      </p:sp>
      <p:sp>
        <p:nvSpPr>
          <p:cNvPr id="50" name="Text Placeholder 49">
            <a:extLst>
              <a:ext uri="{FF2B5EF4-FFF2-40B4-BE49-F238E27FC236}">
                <a16:creationId xmlns:a16="http://schemas.microsoft.com/office/drawing/2014/main" id="{35686093-13FE-4C01-A6E7-60867A827E7B}"/>
              </a:ext>
            </a:extLst>
          </p:cNvPr>
          <p:cNvSpPr>
            <a:spLocks noGrp="1"/>
          </p:cNvSpPr>
          <p:nvPr>
            <p:ph type="body" sz="quarter" idx="24"/>
          </p:nvPr>
        </p:nvSpPr>
        <p:spPr/>
        <p:txBody>
          <a:bodyPr/>
          <a:lstStyle/>
          <a:p>
            <a:r>
              <a:rPr lang="en-US"/>
              <a:t>Day 11-14</a:t>
            </a:r>
          </a:p>
        </p:txBody>
      </p:sp>
      <p:sp>
        <p:nvSpPr>
          <p:cNvPr id="35" name="Text Placeholder 34">
            <a:extLst>
              <a:ext uri="{FF2B5EF4-FFF2-40B4-BE49-F238E27FC236}">
                <a16:creationId xmlns:a16="http://schemas.microsoft.com/office/drawing/2014/main" id="{E06F30E7-03A1-4D44-9BA2-623641E2224B}"/>
              </a:ext>
            </a:extLst>
          </p:cNvPr>
          <p:cNvSpPr>
            <a:spLocks noGrp="1"/>
          </p:cNvSpPr>
          <p:nvPr>
            <p:ph type="body" sz="quarter" idx="25"/>
          </p:nvPr>
        </p:nvSpPr>
        <p:spPr/>
        <p:txBody>
          <a:bodyPr lIns="91440" tIns="45720" rIns="91440" bIns="45720" anchor="b"/>
          <a:lstStyle/>
          <a:p>
            <a:r>
              <a:rPr lang="en-US">
                <a:latin typeface="Segoe UI"/>
                <a:cs typeface="Segoe UI"/>
              </a:rPr>
              <a:t>Research and requirement</a:t>
            </a:r>
          </a:p>
        </p:txBody>
      </p:sp>
      <p:sp>
        <p:nvSpPr>
          <p:cNvPr id="51" name="Text Placeholder 50">
            <a:extLst>
              <a:ext uri="{FF2B5EF4-FFF2-40B4-BE49-F238E27FC236}">
                <a16:creationId xmlns:a16="http://schemas.microsoft.com/office/drawing/2014/main" id="{C48F1B39-48E7-4559-9D08-B8E2C5824A28}"/>
              </a:ext>
            </a:extLst>
          </p:cNvPr>
          <p:cNvSpPr>
            <a:spLocks noGrp="1"/>
          </p:cNvSpPr>
          <p:nvPr>
            <p:ph type="body" sz="quarter" idx="26"/>
          </p:nvPr>
        </p:nvSpPr>
        <p:spPr/>
        <p:txBody>
          <a:bodyPr/>
          <a:lstStyle/>
          <a:p>
            <a:r>
              <a:rPr lang="en-US"/>
              <a:t>Day 4-6</a:t>
            </a:r>
          </a:p>
        </p:txBody>
      </p:sp>
      <p:sp>
        <p:nvSpPr>
          <p:cNvPr id="37" name="Text Placeholder 36">
            <a:extLst>
              <a:ext uri="{FF2B5EF4-FFF2-40B4-BE49-F238E27FC236}">
                <a16:creationId xmlns:a16="http://schemas.microsoft.com/office/drawing/2014/main" id="{66CE0DB3-8A0B-4B77-9619-D0B01BF4275A}"/>
              </a:ext>
            </a:extLst>
          </p:cNvPr>
          <p:cNvSpPr>
            <a:spLocks noGrp="1"/>
          </p:cNvSpPr>
          <p:nvPr>
            <p:ph type="body" sz="quarter" idx="27"/>
          </p:nvPr>
        </p:nvSpPr>
        <p:spPr/>
        <p:txBody>
          <a:bodyPr lIns="91440" tIns="45720" rIns="91440" bIns="45720" anchor="b"/>
          <a:lstStyle/>
          <a:p>
            <a:r>
              <a:rPr lang="en-US">
                <a:latin typeface="Segoe UI"/>
                <a:cs typeface="Segoe UI"/>
              </a:rPr>
              <a:t>Implementation and coding</a:t>
            </a:r>
          </a:p>
        </p:txBody>
      </p:sp>
      <p:sp>
        <p:nvSpPr>
          <p:cNvPr id="52" name="Text Placeholder 51">
            <a:extLst>
              <a:ext uri="{FF2B5EF4-FFF2-40B4-BE49-F238E27FC236}">
                <a16:creationId xmlns:a16="http://schemas.microsoft.com/office/drawing/2014/main" id="{8321A23A-96BE-4EB4-ACB2-2C2A31CF5832}"/>
              </a:ext>
            </a:extLst>
          </p:cNvPr>
          <p:cNvSpPr>
            <a:spLocks noGrp="1"/>
          </p:cNvSpPr>
          <p:nvPr>
            <p:ph type="body" sz="quarter" idx="28"/>
          </p:nvPr>
        </p:nvSpPr>
        <p:spPr/>
        <p:txBody>
          <a:bodyPr/>
          <a:lstStyle/>
          <a:p>
            <a:r>
              <a:rPr lang="en-US"/>
              <a:t>Day 9-11</a:t>
            </a:r>
          </a:p>
        </p:txBody>
      </p:sp>
    </p:spTree>
    <p:extLst>
      <p:ext uri="{BB962C8B-B14F-4D97-AF65-F5344CB8AC3E}">
        <p14:creationId xmlns:p14="http://schemas.microsoft.com/office/powerpoint/2010/main" val="1683355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2366D5-AAE6-7236-CF94-85F244EECC6A}"/>
              </a:ext>
            </a:extLst>
          </p:cNvPr>
          <p:cNvSpPr>
            <a:spLocks noGrp="1"/>
          </p:cNvSpPr>
          <p:nvPr>
            <p:ph type="title"/>
          </p:nvPr>
        </p:nvSpPr>
        <p:spPr/>
        <p:txBody>
          <a:bodyPr lIns="91440" tIns="45720" rIns="91440" bIns="45720" anchor="t"/>
          <a:lstStyle/>
          <a:p>
            <a:r>
              <a:rPr lang="en-US" b="1" dirty="0">
                <a:cs typeface="Segoe UI Light"/>
              </a:rPr>
              <a:t>Methodology</a:t>
            </a:r>
            <a:endParaRPr lang="en-US" b="1" dirty="0"/>
          </a:p>
        </p:txBody>
      </p:sp>
      <p:sp>
        <p:nvSpPr>
          <p:cNvPr id="10" name="Slide Number Placeholder 3">
            <a:extLst>
              <a:ext uri="{FF2B5EF4-FFF2-40B4-BE49-F238E27FC236}">
                <a16:creationId xmlns:a16="http://schemas.microsoft.com/office/drawing/2014/main" id="{5C0E225A-2CD0-8265-239A-62938F9FD80B}"/>
              </a:ext>
            </a:extLst>
          </p:cNvPr>
          <p:cNvSpPr txBox="1">
            <a:spLocks/>
          </p:cNvSpPr>
          <p:nvPr/>
        </p:nvSpPr>
        <p:spPr>
          <a:xfrm>
            <a:off x="8610600" y="6356350"/>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91729D4-A164-47A3-830D-E792BCE699E4}" type="slidenum">
              <a:rPr lang="en-US" sz="1000" spc="300" smtClean="0">
                <a:solidFill>
                  <a:schemeClr val="accent1">
                    <a:lumMod val="75000"/>
                  </a:schemeClr>
                </a:solidFill>
              </a:rPr>
              <a:pPr algn="r"/>
              <a:t>4</a:t>
            </a:fld>
            <a:endParaRPr lang="en-US" sz="1000" spc="300">
              <a:solidFill>
                <a:schemeClr val="accent1">
                  <a:lumMod val="75000"/>
                </a:schemeClr>
              </a:solidFill>
            </a:endParaRPr>
          </a:p>
        </p:txBody>
      </p:sp>
      <p:sp>
        <p:nvSpPr>
          <p:cNvPr id="6" name="Content Placeholder 5">
            <a:extLst>
              <a:ext uri="{FF2B5EF4-FFF2-40B4-BE49-F238E27FC236}">
                <a16:creationId xmlns:a16="http://schemas.microsoft.com/office/drawing/2014/main" id="{7E912F62-A3B8-328B-5FD8-3F599024293D}"/>
              </a:ext>
            </a:extLst>
          </p:cNvPr>
          <p:cNvSpPr>
            <a:spLocks noGrp="1"/>
          </p:cNvSpPr>
          <p:nvPr>
            <p:ph sz="quarter" idx="17"/>
          </p:nvPr>
        </p:nvSpPr>
        <p:spPr>
          <a:xfrm>
            <a:off x="647699" y="1443596"/>
            <a:ext cx="11227468" cy="4581849"/>
          </a:xfrm>
        </p:spPr>
        <p:txBody>
          <a:bodyPr lIns="91440" tIns="45720" rIns="91440" bIns="45720" anchor="t"/>
          <a:lstStyle/>
          <a:p>
            <a:r>
              <a:rPr lang="en-US" sz="2000" dirty="0">
                <a:ea typeface="+mn-lt"/>
                <a:cs typeface="+mn-lt"/>
              </a:rPr>
              <a:t>The methodology for designing a virtual memory manager project involves defining project goals, researching virtual memory concepts, identifying project scope, designing the system architecture, defining interfaces, designing data structures and algorithms, implementing the system, integrating and testing, optimizing performance, documenting the project, validating and evaluating the system, and planning for maintenance and updates. Iteration and stakeholder involvement throughout the process are crucial for success.</a:t>
            </a:r>
          </a:p>
          <a:p>
            <a:endParaRPr lang="en-US" sz="2000" dirty="0">
              <a:ea typeface="+mn-lt"/>
              <a:cs typeface="+mn-lt"/>
            </a:endParaRPr>
          </a:p>
          <a:p>
            <a:endParaRPr lang="en-US" sz="2000" dirty="0">
              <a:ea typeface="+mn-lt"/>
              <a:cs typeface="+mn-lt"/>
            </a:endParaRPr>
          </a:p>
          <a:p>
            <a:r>
              <a:rPr lang="en-US" sz="2000" dirty="0">
                <a:ea typeface="+mn-lt"/>
                <a:cs typeface="+mn-lt"/>
              </a:rPr>
              <a:t>Implementation proceeds, integrating and testing the virtual memory manager. Optimization and performance tuning are conducted to enhance efficiency. Thorough documentation and user guides are created to facilitate understanding and utilization. The project is validated against goals and requirements, with ongoing maintenance and updates planned to ensure its continued functionality and relevance. Collaboration and feedback from stakeholders are essential throughout the entire process to ensure a successful outcome.</a:t>
            </a:r>
            <a:endParaRPr lang="en-US" sz="2000" dirty="0">
              <a:cs typeface="Segoe UI Light"/>
            </a:endParaRPr>
          </a:p>
        </p:txBody>
      </p:sp>
    </p:spTree>
    <p:extLst>
      <p:ext uri="{BB962C8B-B14F-4D97-AF65-F5344CB8AC3E}">
        <p14:creationId xmlns:p14="http://schemas.microsoft.com/office/powerpoint/2010/main" val="3380294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7230F-2376-3AB9-5F70-AF101EB12F4F}"/>
              </a:ext>
            </a:extLst>
          </p:cNvPr>
          <p:cNvSpPr>
            <a:spLocks noGrp="1"/>
          </p:cNvSpPr>
          <p:nvPr>
            <p:ph type="title"/>
          </p:nvPr>
        </p:nvSpPr>
        <p:spPr/>
        <p:txBody>
          <a:bodyPr lIns="91440" tIns="45720" rIns="91440" bIns="45720" anchor="t"/>
          <a:lstStyle/>
          <a:p>
            <a:r>
              <a:rPr lang="en-US" b="1" dirty="0">
                <a:cs typeface="Segoe UI Light"/>
              </a:rPr>
              <a:t>WORKING OF THE PROJECT</a:t>
            </a:r>
          </a:p>
        </p:txBody>
      </p:sp>
      <p:sp>
        <p:nvSpPr>
          <p:cNvPr id="4" name="Content Placeholder 3">
            <a:extLst>
              <a:ext uri="{FF2B5EF4-FFF2-40B4-BE49-F238E27FC236}">
                <a16:creationId xmlns:a16="http://schemas.microsoft.com/office/drawing/2014/main" id="{6DB454C1-D1F9-4BC4-F730-4616FE8CC52B}"/>
              </a:ext>
            </a:extLst>
          </p:cNvPr>
          <p:cNvSpPr>
            <a:spLocks noGrp="1"/>
          </p:cNvSpPr>
          <p:nvPr>
            <p:ph sz="quarter" idx="17"/>
          </p:nvPr>
        </p:nvSpPr>
        <p:spPr>
          <a:xfrm>
            <a:off x="720352" y="1637514"/>
            <a:ext cx="10738337" cy="5617551"/>
          </a:xfrm>
        </p:spPr>
        <p:txBody>
          <a:bodyPr lIns="91440" tIns="45720" rIns="91440" bIns="45720" anchor="t"/>
          <a:lstStyle/>
          <a:p>
            <a:r>
              <a:rPr lang="en-US" sz="2000" dirty="0">
                <a:solidFill>
                  <a:srgbClr val="000000"/>
                </a:solidFill>
                <a:ea typeface="+mn-lt"/>
                <a:cs typeface="+mn-lt"/>
              </a:rPr>
              <a:t>A virtual memory manager is responsible for managing the virtual memory system of a computer. Virtual memory is a technique that allows the computer to use more memory than physically available by creating an illusion of larger memory space.</a:t>
            </a:r>
          </a:p>
          <a:p>
            <a:pPr marL="0" indent="0">
              <a:buNone/>
            </a:pPr>
            <a:endParaRPr lang="en-US" sz="2000" dirty="0">
              <a:solidFill>
                <a:srgbClr val="000000"/>
              </a:solidFill>
              <a:ea typeface="+mn-lt"/>
              <a:cs typeface="+mn-lt"/>
            </a:endParaRPr>
          </a:p>
          <a:p>
            <a:r>
              <a:rPr lang="en-US" sz="2000" dirty="0">
                <a:solidFill>
                  <a:srgbClr val="000000"/>
                </a:solidFill>
                <a:ea typeface="+mn-lt"/>
                <a:cs typeface="+mn-lt"/>
              </a:rPr>
              <a:t>Address Translation: When a program running on the computer accesses a memory location, it uses a virtual address. The virtual memory manager translates this virtual address into a physical address, which corresponds to an actual location in the physical memory (RAM).</a:t>
            </a:r>
            <a:endParaRPr lang="en-US" sz="2000" dirty="0">
              <a:solidFill>
                <a:srgbClr val="000000"/>
              </a:solidFill>
              <a:cs typeface="Segoe UI Light"/>
            </a:endParaRPr>
          </a:p>
          <a:p>
            <a:endParaRPr lang="en-US" sz="2000" dirty="0">
              <a:solidFill>
                <a:srgbClr val="000000"/>
              </a:solidFill>
              <a:ea typeface="+mn-lt"/>
              <a:cs typeface="+mn-lt"/>
            </a:endParaRPr>
          </a:p>
          <a:p>
            <a:r>
              <a:rPr lang="en-US" sz="2000" dirty="0">
                <a:solidFill>
                  <a:srgbClr val="000000"/>
                </a:solidFill>
                <a:ea typeface="+mn-lt"/>
                <a:cs typeface="+mn-lt"/>
              </a:rPr>
              <a:t>Memory Mapping: The virtual memory manager maintains a mapping table called the page table, which keeps track of the virtual-to-physical address mappings. The page table is usually stored in the computer's memory.</a:t>
            </a:r>
            <a:endParaRPr lang="en-US" sz="2000" dirty="0">
              <a:cs typeface="Segoe UI Light"/>
            </a:endParaRPr>
          </a:p>
          <a:p>
            <a:endParaRPr lang="en-US"/>
          </a:p>
        </p:txBody>
      </p:sp>
    </p:spTree>
    <p:extLst>
      <p:ext uri="{BB962C8B-B14F-4D97-AF65-F5344CB8AC3E}">
        <p14:creationId xmlns:p14="http://schemas.microsoft.com/office/powerpoint/2010/main" val="3326438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065E4-88BA-A836-9E01-50D01116FBF5}"/>
              </a:ext>
            </a:extLst>
          </p:cNvPr>
          <p:cNvSpPr>
            <a:spLocks noGrp="1"/>
          </p:cNvSpPr>
          <p:nvPr>
            <p:ph type="title"/>
          </p:nvPr>
        </p:nvSpPr>
        <p:spPr>
          <a:xfrm flipH="1">
            <a:off x="11353800" y="123790"/>
            <a:ext cx="832339" cy="169288"/>
          </a:xfrm>
        </p:spPr>
        <p:txBody>
          <a:bodyPr lIns="91440" tIns="45720" rIns="91440" bIns="45720" anchor="t"/>
          <a:lstStyle/>
          <a:p>
            <a:r>
              <a:rPr lang="en-US" sz="800">
                <a:cs typeface="Segoe UI Light"/>
              </a:rPr>
              <a:t>D</a:t>
            </a:r>
          </a:p>
        </p:txBody>
      </p:sp>
      <p:sp>
        <p:nvSpPr>
          <p:cNvPr id="3" name="Text Placeholder 2">
            <a:extLst>
              <a:ext uri="{FF2B5EF4-FFF2-40B4-BE49-F238E27FC236}">
                <a16:creationId xmlns:a16="http://schemas.microsoft.com/office/drawing/2014/main" id="{CB5C55CA-BF65-FD44-3083-FB89ADDD8454}"/>
              </a:ext>
            </a:extLst>
          </p:cNvPr>
          <p:cNvSpPr>
            <a:spLocks noGrp="1"/>
          </p:cNvSpPr>
          <p:nvPr>
            <p:ph type="body" sz="quarter" idx="13"/>
          </p:nvPr>
        </p:nvSpPr>
        <p:spPr>
          <a:xfrm flipH="1">
            <a:off x="-3907" y="576"/>
            <a:ext cx="338014" cy="117565"/>
          </a:xfrm>
        </p:spPr>
        <p:txBody>
          <a:bodyPr>
            <a:normAutofit fontScale="25000" lnSpcReduction="20000"/>
          </a:bodyPr>
          <a:lstStyle/>
          <a:p>
            <a:endParaRPr lang="en-US"/>
          </a:p>
        </p:txBody>
      </p:sp>
      <p:sp>
        <p:nvSpPr>
          <p:cNvPr id="4" name="Content Placeholder 3">
            <a:extLst>
              <a:ext uri="{FF2B5EF4-FFF2-40B4-BE49-F238E27FC236}">
                <a16:creationId xmlns:a16="http://schemas.microsoft.com/office/drawing/2014/main" id="{AAF2CB60-B02C-9BB1-1446-BD4453F82C8D}"/>
              </a:ext>
            </a:extLst>
          </p:cNvPr>
          <p:cNvSpPr>
            <a:spLocks noGrp="1"/>
          </p:cNvSpPr>
          <p:nvPr>
            <p:ph sz="quarter" idx="17"/>
          </p:nvPr>
        </p:nvSpPr>
        <p:spPr>
          <a:xfrm>
            <a:off x="848225" y="1575813"/>
            <a:ext cx="10515600" cy="5676167"/>
          </a:xfrm>
        </p:spPr>
        <p:txBody>
          <a:bodyPr lIns="91440" tIns="45720" rIns="91440" bIns="45720" anchor="t"/>
          <a:lstStyle/>
          <a:p>
            <a:r>
              <a:rPr lang="en-US" sz="2000" dirty="0">
                <a:solidFill>
                  <a:srgbClr val="000000"/>
                </a:solidFill>
                <a:ea typeface="+mn-lt"/>
                <a:cs typeface="+mn-lt"/>
              </a:rPr>
              <a:t>Page Fault Handling: When a program tries to access a memory location that is not currently present in the physical memory, a page fault occurs. The virtual memory manager handles this page fault by bringing the required page (a fixed-sized block of memory) from the disk into the physical memory. This process is known as page swapping or paging.</a:t>
            </a:r>
            <a:endParaRPr lang="en-US" sz="2000" dirty="0">
              <a:solidFill>
                <a:srgbClr val="000000"/>
              </a:solidFill>
              <a:cs typeface="Segoe UI Light"/>
            </a:endParaRPr>
          </a:p>
          <a:p>
            <a:pPr marL="0" indent="0">
              <a:buNone/>
            </a:pPr>
            <a:endParaRPr lang="en-US" sz="2000" dirty="0">
              <a:solidFill>
                <a:srgbClr val="000000"/>
              </a:solidFill>
              <a:ea typeface="+mn-lt"/>
              <a:cs typeface="+mn-lt"/>
            </a:endParaRPr>
          </a:p>
          <a:p>
            <a:r>
              <a:rPr lang="en-US" sz="2000" dirty="0">
                <a:solidFill>
                  <a:srgbClr val="000000"/>
                </a:solidFill>
                <a:ea typeface="+mn-lt"/>
                <a:cs typeface="+mn-lt"/>
              </a:rPr>
              <a:t>Page Replacement: If the physical memory is full and there are no free pages available, the virtual memory manager needs to make space for the required page. It selects a page from the physical memory, writes it back to the disk if necessary (to free up space), and then brings in the required page. This is known as page replacement, and various algorithms like LRU (Least Recently Used) or FIFO (First-In-First-Out) are used to determine which page to replace.</a:t>
            </a:r>
            <a:endParaRPr lang="en-US" sz="2000" dirty="0">
              <a:cs typeface="Segoe UI Light"/>
            </a:endParaRPr>
          </a:p>
          <a:p>
            <a:endParaRPr lang="en-US">
              <a:cs typeface="Segoe UI Light"/>
            </a:endParaRPr>
          </a:p>
        </p:txBody>
      </p:sp>
      <p:sp>
        <p:nvSpPr>
          <p:cNvPr id="6" name="Title 1">
            <a:extLst>
              <a:ext uri="{FF2B5EF4-FFF2-40B4-BE49-F238E27FC236}">
                <a16:creationId xmlns:a16="http://schemas.microsoft.com/office/drawing/2014/main" id="{6EF36296-79CA-6B88-2B93-1DADEC763EC2}"/>
              </a:ext>
            </a:extLst>
          </p:cNvPr>
          <p:cNvSpPr txBox="1">
            <a:spLocks/>
          </p:cNvSpPr>
          <p:nvPr/>
        </p:nvSpPr>
        <p:spPr>
          <a:xfrm>
            <a:off x="838200" y="498928"/>
            <a:ext cx="10515600" cy="567872"/>
          </a:xfrm>
          <a:prstGeom prst="rect">
            <a:avLst/>
          </a:prstGeom>
        </p:spPr>
        <p:txBody>
          <a:bodyPr lIns="91440" tIns="45720" rIns="91440" bIns="45720" anchor="t"/>
          <a:lstStyle>
            <a:lvl1pPr algn="ctr" defTabSz="914400" rtl="0" eaLnBrk="1" latinLnBrk="0" hangingPunct="1">
              <a:lnSpc>
                <a:spcPct val="90000"/>
              </a:lnSpc>
              <a:spcBef>
                <a:spcPct val="0"/>
              </a:spcBef>
              <a:buNone/>
              <a:defRPr sz="3200" kern="1200" cap="all" spc="200" baseline="0">
                <a:solidFill>
                  <a:schemeClr val="accent1">
                    <a:lumMod val="75000"/>
                  </a:schemeClr>
                </a:solidFill>
                <a:latin typeface="+mj-lt"/>
                <a:ea typeface="+mj-ea"/>
                <a:cs typeface="+mj-cs"/>
              </a:defRPr>
            </a:lvl1pPr>
          </a:lstStyle>
          <a:p>
            <a:r>
              <a:rPr lang="en-US" b="1" dirty="0">
                <a:cs typeface="Segoe UI Light"/>
              </a:rPr>
              <a:t>WORKING OF THE PROJECT</a:t>
            </a:r>
          </a:p>
        </p:txBody>
      </p:sp>
    </p:spTree>
    <p:extLst>
      <p:ext uri="{BB962C8B-B14F-4D97-AF65-F5344CB8AC3E}">
        <p14:creationId xmlns:p14="http://schemas.microsoft.com/office/powerpoint/2010/main" val="2567581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6A08D5-DE03-22B9-F70F-1D7F963E6980}"/>
              </a:ext>
            </a:extLst>
          </p:cNvPr>
          <p:cNvSpPr>
            <a:spLocks noGrp="1"/>
          </p:cNvSpPr>
          <p:nvPr>
            <p:ph type="title"/>
          </p:nvPr>
        </p:nvSpPr>
        <p:spPr/>
        <p:txBody>
          <a:bodyPr/>
          <a:lstStyle/>
          <a:p>
            <a:r>
              <a:rPr lang="en-US" b="1" dirty="0">
                <a:cs typeface="Segoe UI Light"/>
              </a:rPr>
              <a:t>Virtual memory</a:t>
            </a:r>
          </a:p>
        </p:txBody>
      </p:sp>
      <p:pic>
        <p:nvPicPr>
          <p:cNvPr id="12" name="Picture 12" descr="A picture containing diagram&#10;&#10;Description automatically generated">
            <a:extLst>
              <a:ext uri="{FF2B5EF4-FFF2-40B4-BE49-F238E27FC236}">
                <a16:creationId xmlns:a16="http://schemas.microsoft.com/office/drawing/2014/main" id="{0CF5C933-490B-49D3-B85B-3486A69D68A1}"/>
              </a:ext>
            </a:extLst>
          </p:cNvPr>
          <p:cNvPicPr>
            <a:picLocks noGrp="1" noChangeAspect="1"/>
          </p:cNvPicPr>
          <p:nvPr>
            <p:ph type="pic" sz="quarter" idx="14"/>
          </p:nvPr>
        </p:nvPicPr>
        <p:blipFill>
          <a:blip r:embed="rId2"/>
          <a:srcRect l="7276" r="7276"/>
          <a:stretch/>
        </p:blipFill>
        <p:spPr>
          <a:xfrm>
            <a:off x="7464432" y="830414"/>
            <a:ext cx="3602736" cy="2781312"/>
          </a:xfrm>
        </p:spPr>
      </p:pic>
      <p:sp>
        <p:nvSpPr>
          <p:cNvPr id="29" name="Text Placeholder 28">
            <a:extLst>
              <a:ext uri="{FF2B5EF4-FFF2-40B4-BE49-F238E27FC236}">
                <a16:creationId xmlns:a16="http://schemas.microsoft.com/office/drawing/2014/main" id="{6FC8D695-A5F8-7B55-CF1B-9F733C774970}"/>
              </a:ext>
            </a:extLst>
          </p:cNvPr>
          <p:cNvSpPr>
            <a:spLocks noGrp="1"/>
          </p:cNvSpPr>
          <p:nvPr>
            <p:ph type="body" sz="quarter" idx="16"/>
          </p:nvPr>
        </p:nvSpPr>
        <p:spPr>
          <a:xfrm>
            <a:off x="8086224" y="333716"/>
            <a:ext cx="2350008" cy="996696"/>
          </a:xfrm>
        </p:spPr>
        <p:txBody>
          <a:bodyPr/>
          <a:lstStyle/>
          <a:p>
            <a:endParaRPr lang="en-US"/>
          </a:p>
        </p:txBody>
      </p:sp>
      <p:pic>
        <p:nvPicPr>
          <p:cNvPr id="16" name="Picture 16" descr="Diagram&#10;&#10;Description automatically generated">
            <a:extLst>
              <a:ext uri="{FF2B5EF4-FFF2-40B4-BE49-F238E27FC236}">
                <a16:creationId xmlns:a16="http://schemas.microsoft.com/office/drawing/2014/main" id="{7FFAD30E-965C-7A4A-9DFA-F5FC6BB23463}"/>
              </a:ext>
            </a:extLst>
          </p:cNvPr>
          <p:cNvPicPr>
            <a:picLocks noChangeAspect="1"/>
          </p:cNvPicPr>
          <p:nvPr/>
        </p:nvPicPr>
        <p:blipFill>
          <a:blip r:embed="rId3"/>
          <a:stretch>
            <a:fillRect/>
          </a:stretch>
        </p:blipFill>
        <p:spPr>
          <a:xfrm>
            <a:off x="2427668" y="3954169"/>
            <a:ext cx="7787425" cy="2566480"/>
          </a:xfrm>
          <a:prstGeom prst="rect">
            <a:avLst/>
          </a:prstGeom>
        </p:spPr>
      </p:pic>
      <p:pic>
        <p:nvPicPr>
          <p:cNvPr id="17" name="Picture 17" descr="A picture containing diagram&#10;&#10;Description automatically generated">
            <a:extLst>
              <a:ext uri="{FF2B5EF4-FFF2-40B4-BE49-F238E27FC236}">
                <a16:creationId xmlns:a16="http://schemas.microsoft.com/office/drawing/2014/main" id="{440EFE30-EE2D-E9E9-21A9-D51F31924896}"/>
              </a:ext>
            </a:extLst>
          </p:cNvPr>
          <p:cNvPicPr>
            <a:picLocks noChangeAspect="1"/>
          </p:cNvPicPr>
          <p:nvPr/>
        </p:nvPicPr>
        <p:blipFill>
          <a:blip r:embed="rId4"/>
          <a:stretch>
            <a:fillRect/>
          </a:stretch>
        </p:blipFill>
        <p:spPr>
          <a:xfrm>
            <a:off x="646090" y="1240113"/>
            <a:ext cx="4342326" cy="2628393"/>
          </a:xfrm>
          <a:prstGeom prst="rect">
            <a:avLst/>
          </a:prstGeom>
        </p:spPr>
      </p:pic>
    </p:spTree>
    <p:extLst>
      <p:ext uri="{BB962C8B-B14F-4D97-AF65-F5344CB8AC3E}">
        <p14:creationId xmlns:p14="http://schemas.microsoft.com/office/powerpoint/2010/main" val="1701118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477253" y="549060"/>
            <a:ext cx="10515600" cy="567872"/>
          </a:xfrm>
        </p:spPr>
        <p:txBody>
          <a:bodyPr lIns="91440" tIns="45720" rIns="91440" bIns="45720" anchor="t"/>
          <a:lstStyle/>
          <a:p>
            <a:pPr algn="l"/>
            <a:r>
              <a:rPr lang="en-US" b="1" dirty="0">
                <a:solidFill>
                  <a:srgbClr val="794907"/>
                </a:solidFill>
                <a:cs typeface="Segoe UI Light"/>
              </a:rPr>
              <a:t>Summary</a:t>
            </a:r>
            <a:endParaRPr lang="en-US" b="1" dirty="0"/>
          </a:p>
        </p:txBody>
      </p:sp>
      <p:sp>
        <p:nvSpPr>
          <p:cNvPr id="5" name="Text Placeholder 4">
            <a:extLst>
              <a:ext uri="{FF2B5EF4-FFF2-40B4-BE49-F238E27FC236}">
                <a16:creationId xmlns:a16="http://schemas.microsoft.com/office/drawing/2014/main" id="{01AFBEB7-A9AF-468F-820B-D9077A7D0BA1}"/>
              </a:ext>
            </a:extLst>
          </p:cNvPr>
          <p:cNvSpPr>
            <a:spLocks noGrp="1"/>
          </p:cNvSpPr>
          <p:nvPr>
            <p:ph type="body" sz="quarter" idx="13"/>
          </p:nvPr>
        </p:nvSpPr>
        <p:spPr>
          <a:xfrm>
            <a:off x="9139075" y="-278774"/>
            <a:ext cx="117232" cy="668549"/>
          </a:xfrm>
        </p:spPr>
        <p:txBody>
          <a:bodyPr lIns="91440" tIns="45720" rIns="91440" bIns="45720" anchor="t">
            <a:normAutofit/>
          </a:bodyPr>
          <a:lstStyle/>
          <a:p>
            <a:r>
              <a:rPr lang="en-US">
                <a:cs typeface="Segoe UI Light"/>
              </a:rPr>
              <a:t>c</a:t>
            </a:r>
          </a:p>
        </p:txBody>
      </p:sp>
      <p:sp>
        <p:nvSpPr>
          <p:cNvPr id="24" name="Text Placeholder 23">
            <a:extLst>
              <a:ext uri="{FF2B5EF4-FFF2-40B4-BE49-F238E27FC236}">
                <a16:creationId xmlns:a16="http://schemas.microsoft.com/office/drawing/2014/main" id="{B127C79B-F024-434C-825D-15CEE80923F4}"/>
              </a:ext>
            </a:extLst>
          </p:cNvPr>
          <p:cNvSpPr>
            <a:spLocks noGrp="1"/>
          </p:cNvSpPr>
          <p:nvPr>
            <p:ph type="body" sz="quarter" idx="16"/>
          </p:nvPr>
        </p:nvSpPr>
        <p:spPr>
          <a:xfrm>
            <a:off x="252984" y="1709459"/>
            <a:ext cx="11816861" cy="4072596"/>
          </a:xfrm>
        </p:spPr>
        <p:txBody>
          <a:bodyPr lIns="91440" tIns="45720" rIns="91440" bIns="45720" anchor="t"/>
          <a:lstStyle/>
          <a:p>
            <a:r>
              <a:rPr lang="en-US" sz="2400" dirty="0">
                <a:solidFill>
                  <a:srgbClr val="374151"/>
                </a:solidFill>
                <a:ea typeface="+mn-lt"/>
                <a:cs typeface="+mn-lt"/>
              </a:rPr>
              <a:t>A virtual memory manager project in an operating system involves creating software that manages the computer's virtual memory system. It translates virtual addresses used by programs into physical memory addresses, handles page faults by bringing required pages from disk to memory, replaces pages when necessary, provides memory protection, and may include swapping processes between memory and disk. The project aims to efficiently utilize memory resources and allow programs to access more memory than physically available..</a:t>
            </a:r>
            <a:endParaRPr lang="en-US" sz="2400">
              <a:cs typeface="Segoe UI Light"/>
            </a:endParaRPr>
          </a:p>
          <a:p>
            <a:pPr marL="285750" indent="-285750">
              <a:buFont typeface="Arial"/>
              <a:buChar char="•"/>
            </a:pPr>
            <a:endParaRPr lang="en-US"/>
          </a:p>
        </p:txBody>
      </p:sp>
      <p:sp>
        <p:nvSpPr>
          <p:cNvPr id="4" name="Picture Placeholder 3">
            <a:extLst>
              <a:ext uri="{FF2B5EF4-FFF2-40B4-BE49-F238E27FC236}">
                <a16:creationId xmlns:a16="http://schemas.microsoft.com/office/drawing/2014/main" id="{87F5D92D-60DA-B340-1AAA-479D6DA9D9E4}"/>
              </a:ext>
            </a:extLst>
          </p:cNvPr>
          <p:cNvSpPr>
            <a:spLocks noGrp="1"/>
          </p:cNvSpPr>
          <p:nvPr>
            <p:ph type="pic" sz="quarter" idx="14"/>
          </p:nvPr>
        </p:nvSpPr>
        <p:spPr/>
      </p:sp>
    </p:spTree>
    <p:extLst>
      <p:ext uri="{BB962C8B-B14F-4D97-AF65-F5344CB8AC3E}">
        <p14:creationId xmlns:p14="http://schemas.microsoft.com/office/powerpoint/2010/main" val="3764395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F856148-3910-0BC3-79A0-D0A794C6D523}"/>
              </a:ext>
            </a:extLst>
          </p:cNvPr>
          <p:cNvSpPr>
            <a:spLocks noGrp="1"/>
          </p:cNvSpPr>
          <p:nvPr>
            <p:ph type="title"/>
          </p:nvPr>
        </p:nvSpPr>
        <p:spPr>
          <a:xfrm>
            <a:off x="4183102" y="2793147"/>
            <a:ext cx="9099535" cy="1799023"/>
          </a:xfrm>
        </p:spPr>
        <p:txBody>
          <a:bodyPr lIns="91440" tIns="45720" rIns="91440" bIns="45720" anchor="ctr"/>
          <a:lstStyle/>
          <a:p>
            <a:r>
              <a:rPr lang="en-US" sz="4000" b="1" dirty="0">
                <a:cs typeface="Segoe UI Light"/>
              </a:rPr>
              <a:t>THANK YOU</a:t>
            </a:r>
          </a:p>
        </p:txBody>
      </p:sp>
      <p:sp>
        <p:nvSpPr>
          <p:cNvPr id="8" name="Text Placeholder 7">
            <a:extLst>
              <a:ext uri="{FF2B5EF4-FFF2-40B4-BE49-F238E27FC236}">
                <a16:creationId xmlns:a16="http://schemas.microsoft.com/office/drawing/2014/main" id="{36E72FF0-3C0E-499A-8DA6-324675513B3E}"/>
              </a:ext>
            </a:extLst>
          </p:cNvPr>
          <p:cNvSpPr>
            <a:spLocks noGrp="1"/>
          </p:cNvSpPr>
          <p:nvPr>
            <p:ph type="body" sz="quarter" idx="16"/>
          </p:nvPr>
        </p:nvSpPr>
        <p:spPr>
          <a:xfrm>
            <a:off x="11780715" y="-5771"/>
            <a:ext cx="341924" cy="254279"/>
          </a:xfrm>
        </p:spPr>
        <p:txBody>
          <a:bodyPr lIns="91440" tIns="45720" rIns="91440" bIns="45720" anchor="ctr"/>
          <a:lstStyle/>
          <a:p>
            <a:r>
              <a:rPr lang="en-US">
                <a:cs typeface="Segoe UI Light"/>
              </a:rPr>
              <a:t>c</a:t>
            </a:r>
          </a:p>
        </p:txBody>
      </p:sp>
    </p:spTree>
    <p:extLst>
      <p:ext uri="{BB962C8B-B14F-4D97-AF65-F5344CB8AC3E}">
        <p14:creationId xmlns:p14="http://schemas.microsoft.com/office/powerpoint/2010/main" val="4284842960"/>
      </p:ext>
    </p:extLst>
  </p:cSld>
  <p:clrMapOvr>
    <a:masterClrMapping/>
  </p:clrMapOvr>
</p:sld>
</file>

<file path=ppt/theme/theme1.xml><?xml version="1.0" encoding="utf-8"?>
<a:theme xmlns:a="http://schemas.openxmlformats.org/drawingml/2006/main" name="Office Theme">
  <a:themeElements>
    <a:clrScheme name="Custom 87">
      <a:dk1>
        <a:srgbClr val="000000"/>
      </a:dk1>
      <a:lt1>
        <a:srgbClr val="FFFFFF"/>
      </a:lt1>
      <a:dk2>
        <a:srgbClr val="BBAA9C"/>
      </a:dk2>
      <a:lt2>
        <a:srgbClr val="E7E6E6"/>
      </a:lt2>
      <a:accent1>
        <a:srgbClr val="668A60"/>
      </a:accent1>
      <a:accent2>
        <a:srgbClr val="702128"/>
      </a:accent2>
      <a:accent3>
        <a:srgbClr val="46708C"/>
      </a:accent3>
      <a:accent4>
        <a:srgbClr val="BB2606"/>
      </a:accent4>
      <a:accent5>
        <a:srgbClr val="F1910F"/>
      </a:accent5>
      <a:accent6>
        <a:srgbClr val="FBD5AD"/>
      </a:accent6>
      <a:hlink>
        <a:srgbClr val="6F2127"/>
      </a:hlink>
      <a:folHlink>
        <a:srgbClr val="BB2606"/>
      </a:folHlink>
    </a:clrScheme>
    <a:fontScheme name="Custom 24">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astal_Presentation_TM33468121_Win32_JC_SL_v3" id="{EB91EBED-606F-4526-98F2-0BC37D122083}" vid="{0066A017-97AF-4FCB-BD31-68FEF3C011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DESIGNING A VIRTUAL MEMORY MANAGER</vt:lpstr>
      <vt:lpstr>TEAM MEMEBERS</vt:lpstr>
      <vt:lpstr>Time line </vt:lpstr>
      <vt:lpstr>Methodology</vt:lpstr>
      <vt:lpstr>WORKING OF THE PROJECT</vt:lpstr>
      <vt:lpstr>D</vt:lpstr>
      <vt:lpstr>Virtual memory</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TRIP PLANNER</dc:title>
  <dc:creator/>
  <cp:revision>102</cp:revision>
  <dcterms:created xsi:type="dcterms:W3CDTF">2023-05-29T15:51:13Z</dcterms:created>
  <dcterms:modified xsi:type="dcterms:W3CDTF">2023-05-30T04:06:20Z</dcterms:modified>
</cp:coreProperties>
</file>