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6966-D66A-6FA8-F631-E9F4FE0AC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FE44F-763B-2763-767C-D1151D5A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E5D6-D1EA-B13F-8F05-5D5D4B8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CFB4-DE18-C351-9D9E-3CCC57B9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4A10-A197-3A4A-BD58-40F1122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95F3-C69C-16C1-7EA4-224BE977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4C12-BB6D-B29F-90DC-59CBDE06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E432-DC63-FEB9-FD23-B0DD1215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7E4D-EF25-6A53-874E-02392CDD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973E-62D1-D6FA-9CF3-E9093D29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7A6DB-9FDA-1DFE-94F5-B39939BBA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9BF42-4A5A-FA8F-DB2A-99EC34D4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1257-2817-5E4A-E8B9-FE0383FA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481-58D0-7BC9-99AA-9D140B3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1E5-0DEA-68A8-330A-A42360C2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4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F088-BC97-C265-103B-4B9347FC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A97A-7683-41E6-0F92-9B565C3C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0CEF-6137-6A0B-52AF-7F83F709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E22C-7ED4-EBBE-E0D8-D54038AD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DE20-85E6-B90E-D1F1-4659F135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82F3-01E7-1EB7-31DB-4FDB1FA9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92524-2F30-48CD-916E-93507FD1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8E4C-FEEE-5838-7B67-50FEEE6F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C656-4774-5824-72CA-4D325214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0FF1-B85C-1048-2AFF-3B6C6A2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4BD3-0973-9047-DDC8-58422705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0DD0-ADB3-89A4-45F9-5786CEEA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A178-4629-D36A-4DC0-879237A1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59BD9-ADCA-285C-C080-E4F4E4FD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45D4-035C-107B-A4DD-EAC67DEB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F882-A26B-5ED3-AA54-C91492A8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EE9A-B96F-3658-F3BA-A006D58C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CB58-58BB-C589-2B2B-FA8ECE73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8CEA-273B-73DA-9FBC-888731AA3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1176-D6C8-A6C8-CD6A-4A40F910B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2E51-CF87-4ED1-7EFC-F00A2EC78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59D4-7B70-5448-9E16-709B5EA5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C4853-00C1-18BA-B342-E032742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F046D-3215-A5D0-CC45-C1CDFD2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F90E-8B96-234D-2AE5-21DA3DBA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C96A1-63CC-11EA-F323-53273EA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9CB0-70FF-706D-BF61-901E0D9E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A0C55-A991-51C9-AB3A-3982404B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B58D-1151-AE62-705F-3F0ABB65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3CED3-6519-F851-FE19-9D9B10A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C3CE-BE13-9C45-2F6A-83AEF074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8F2D-8386-F0DC-CD17-A1AB5DB7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EB9E-1D2B-A4AA-57B6-1AADF5EC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7010B-9D80-20D8-1F76-06BCB26E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11E59-1702-25AA-A922-8077CF9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C88F-111D-BB62-E797-D89BDBDC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4FA-E853-C1A6-A6BB-E7E24028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1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0D02-DCB5-4A6F-4408-9F220C4E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A9968-F702-A23A-369F-F7AB9CB4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9595D-E8EA-9808-1EDE-314E05C9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9B705-C140-0CAF-3AB6-81A44170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9100-5FEA-DAB9-4E56-2B8F5A5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B830-04A9-18FC-5670-0D3C4C6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E8BD8-4C3E-B15E-22F4-7CB00AAF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45D53-DBFC-D441-D3F5-33790BC7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1910-34FD-C7BF-BB0E-C5662A5A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5551B-C307-4002-BC19-4606495F8FF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FE58-30D1-7FF6-CB27-5CD78CA5A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C6C0-8479-DD09-EFF4-48320192B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89A42-B250-4EE1-8E40-64E781D5C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A110-4C53-25FC-DA43-A8AD9081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Summary, Insights and Visualizations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91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197DF-7200-87D9-6D48-809DFBA6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10207"/>
            <a:ext cx="7830207" cy="63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65738-E373-C0F6-58AB-D65AF18B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25" y="643467"/>
            <a:ext cx="5055372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89F81-1226-CEDB-B889-C4DB04C8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05"/>
          <a:stretch/>
        </p:blipFill>
        <p:spPr>
          <a:xfrm>
            <a:off x="6518046" y="643467"/>
            <a:ext cx="51694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64299-15EA-FBED-1548-086A89F8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94" y="1460831"/>
            <a:ext cx="6911939" cy="1386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B03FD-F014-E380-2DC6-5068AFB5CFCD}"/>
              </a:ext>
            </a:extLst>
          </p:cNvPr>
          <p:cNvSpPr txBox="1"/>
          <p:nvPr/>
        </p:nvSpPr>
        <p:spPr>
          <a:xfrm>
            <a:off x="2220294" y="405834"/>
            <a:ext cx="691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Performance by Trophy level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B3E3-AA25-F05E-A02E-39954E6BC344}"/>
              </a:ext>
            </a:extLst>
          </p:cNvPr>
          <p:cNvSpPr txBox="1"/>
          <p:nvPr/>
        </p:nvSpPr>
        <p:spPr>
          <a:xfrm>
            <a:off x="786581" y="3429000"/>
            <a:ext cx="10422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Trophy Level 1 demonstrates exceptional performance with 100% accuracy, 93.48% initial performance, and 100% improvement. No immediate focus is required here.</a:t>
            </a:r>
          </a:p>
          <a:p>
            <a:pPr marL="342900" indent="-342900">
              <a:buAutoNum type="arabicPeriod"/>
            </a:pPr>
            <a:r>
              <a:rPr lang="en-US" dirty="0"/>
              <a:t>Trophy Level 2 shows moderate performance with 77.75% accuracy, 53.20% initial performance, and 59.67% improvement. There is significant potential for enhancement at this level.</a:t>
            </a:r>
          </a:p>
          <a:p>
            <a:pPr marL="342900" indent="-342900">
              <a:buAutoNum type="arabicPeriod"/>
            </a:pPr>
            <a:r>
              <a:rPr lang="en-US" dirty="0"/>
              <a:t>Trophy Level 3 reveals weak performance with 53.80% accuracy, 54.07% initial performance, and no improvement observed. Focus here only after improving at Trophy Level 2.</a:t>
            </a:r>
          </a:p>
          <a:p>
            <a:endParaRPr lang="en-US" dirty="0"/>
          </a:p>
          <a:p>
            <a:r>
              <a:rPr lang="en-US" b="1" dirty="0"/>
              <a:t>Recommendation</a:t>
            </a:r>
            <a:r>
              <a:rPr lang="en-US" dirty="0"/>
              <a:t>: Emphasize improving performance at Trophy Level 2 before progressing to Trophy Level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58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29A3C-BC84-A2AD-64B9-F5434995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1" y="1135076"/>
            <a:ext cx="6126074" cy="1486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8DBA-C0E1-27CE-9D72-D112D3FD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3" y="3255801"/>
            <a:ext cx="6244062" cy="269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8A447-939C-C8F1-9445-2CE2F83DC065}"/>
              </a:ext>
            </a:extLst>
          </p:cNvPr>
          <p:cNvSpPr txBox="1"/>
          <p:nvPr/>
        </p:nvSpPr>
        <p:spPr>
          <a:xfrm>
            <a:off x="6912077" y="898358"/>
            <a:ext cx="483804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Reproductive Health</a:t>
            </a:r>
            <a:r>
              <a:rPr lang="en-US" sz="1400" dirty="0"/>
              <a:t>: Strong initial performance (Accuracy: 75.67%, Initial Performance: 75.85%) but no improvement. Focus on </a:t>
            </a:r>
            <a:r>
              <a:rPr lang="en-US" sz="1400" b="1" dirty="0"/>
              <a:t>Trophy Level 2 quizzes</a:t>
            </a:r>
            <a:r>
              <a:rPr lang="en-US" sz="1400" dirty="0"/>
              <a:t> for further refinement.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Microbes in Human Welfare</a:t>
            </a:r>
            <a:r>
              <a:rPr lang="en-US" sz="1400" dirty="0"/>
              <a:t>: Exceptional performance (Accuracy: 100%, Initial Performance: 78.95%, Improvement: 100%). No further focus required.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Human Reproduction</a:t>
            </a:r>
            <a:r>
              <a:rPr lang="en-US" sz="1400" dirty="0"/>
              <a:t>: Weak performance (Accuracy: 38%, Initial Performance: 38.46%, Improvement: 0%). Prioritize </a:t>
            </a:r>
            <a:r>
              <a:rPr lang="en-US" sz="1400" b="1" dirty="0"/>
              <a:t>Trophy Level 1 quizzes</a:t>
            </a:r>
            <a:r>
              <a:rPr lang="en-US" sz="1400" dirty="0"/>
              <a:t> to build foundational knowledge.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Respiration and Gas Exchange</a:t>
            </a:r>
            <a:r>
              <a:rPr lang="en-US" sz="1400" dirty="0"/>
              <a:t> &amp; </a:t>
            </a:r>
            <a:r>
              <a:rPr lang="en-US" sz="1400" b="1" dirty="0"/>
              <a:t>Structural Organization in Animals</a:t>
            </a:r>
            <a:r>
              <a:rPr lang="en-US" sz="1400" dirty="0"/>
              <a:t>: Moderate performance; improvement is limited. Recommend </a:t>
            </a:r>
            <a:r>
              <a:rPr lang="en-US" sz="1400" b="1" dirty="0"/>
              <a:t>Trophy Level 2 quizzes</a:t>
            </a:r>
            <a:r>
              <a:rPr lang="en-US" sz="1400" dirty="0"/>
              <a:t> to strengthen understanding.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Body Fluids and Circulation</a:t>
            </a:r>
            <a:r>
              <a:rPr lang="en-US" sz="1400" dirty="0"/>
              <a:t>: Good overall performance (Accuracy: 76.17%, Initial Performance: 61.33%, Improvement: 52.78%). Progress to </a:t>
            </a:r>
            <a:r>
              <a:rPr lang="en-US" sz="1400" b="1" dirty="0"/>
              <a:t>Trophy Level 3 quizzes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Human Health and Disease</a:t>
            </a:r>
            <a:r>
              <a:rPr lang="en-US" sz="1400" dirty="0"/>
              <a:t>: Excellent improvement (Accuracy: 93%, Initial Performance: 53.33%, Improvement: 85.71%). Advance to </a:t>
            </a:r>
            <a:r>
              <a:rPr lang="en-US" sz="1400" b="1" dirty="0"/>
              <a:t>Trophy Level 3 quizzes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E2AD-E84A-EE54-EB6E-295C37977F4D}"/>
              </a:ext>
            </a:extLst>
          </p:cNvPr>
          <p:cNvSpPr txBox="1"/>
          <p:nvPr/>
        </p:nvSpPr>
        <p:spPr>
          <a:xfrm>
            <a:off x="2239959" y="263662"/>
            <a:ext cx="691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Performance by Topic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76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AF50A-735D-0E6B-A774-098AE10CA311}"/>
              </a:ext>
            </a:extLst>
          </p:cNvPr>
          <p:cNvSpPr txBox="1"/>
          <p:nvPr/>
        </p:nvSpPr>
        <p:spPr>
          <a:xfrm>
            <a:off x="1966452" y="1575936"/>
            <a:ext cx="85737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Focus Areas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Strengthen weak topics like </a:t>
            </a:r>
            <a:r>
              <a:rPr lang="en-US" sz="1600" b="1" dirty="0"/>
              <a:t>Human Reproduction</a:t>
            </a:r>
            <a:r>
              <a:rPr lang="en-US" sz="1600" dirty="0"/>
              <a:t> and </a:t>
            </a:r>
            <a:r>
              <a:rPr lang="en-US" sz="1600" b="1" dirty="0"/>
              <a:t>Principles of Inheritance and Variation</a:t>
            </a:r>
            <a:r>
              <a:rPr lang="en-US" sz="1600" dirty="0"/>
              <a:t> with </a:t>
            </a:r>
            <a:r>
              <a:rPr lang="en-US" sz="1600" b="1" dirty="0"/>
              <a:t>Trophy Level 1 quizzes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topics like </a:t>
            </a:r>
            <a:r>
              <a:rPr lang="en-US" sz="1600" b="1" dirty="0"/>
              <a:t>Respiration and Gas Exchange</a:t>
            </a:r>
            <a:r>
              <a:rPr lang="en-US" sz="1600" dirty="0"/>
              <a:t> and </a:t>
            </a:r>
            <a:r>
              <a:rPr lang="en-US" sz="1600" b="1" dirty="0"/>
              <a:t>Structural </a:t>
            </a:r>
            <a:r>
              <a:rPr lang="en-US" sz="1600" b="1" dirty="0" err="1"/>
              <a:t>Organisation</a:t>
            </a:r>
            <a:r>
              <a:rPr lang="en-US" sz="1600" b="1" dirty="0"/>
              <a:t> in Animals</a:t>
            </a:r>
            <a:r>
              <a:rPr lang="en-US" sz="1600" dirty="0"/>
              <a:t>, focus on </a:t>
            </a:r>
            <a:r>
              <a:rPr lang="en-US" sz="1600" b="1" dirty="0"/>
              <a:t>Trophy Level 2 quizzes</a:t>
            </a:r>
            <a:r>
              <a:rPr lang="en-US" sz="1600" dirty="0"/>
              <a:t> to leverage improvement potential.</a:t>
            </a:r>
          </a:p>
          <a:p>
            <a:endParaRPr lang="en-US" sz="1600" dirty="0"/>
          </a:p>
          <a:p>
            <a:r>
              <a:rPr lang="en-US" sz="2000" b="1" dirty="0"/>
              <a:t>Progression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strong topics such as </a:t>
            </a:r>
            <a:r>
              <a:rPr lang="en-US" sz="1600" b="1" dirty="0"/>
              <a:t>Body Fluids and Circulation</a:t>
            </a:r>
            <a:r>
              <a:rPr lang="en-US" sz="1600" dirty="0"/>
              <a:t> and </a:t>
            </a:r>
            <a:r>
              <a:rPr lang="en-US" sz="1600" b="1" dirty="0"/>
              <a:t>Human Health and Disease</a:t>
            </a:r>
            <a:r>
              <a:rPr lang="en-US" sz="1600" dirty="0"/>
              <a:t>, advance to </a:t>
            </a:r>
            <a:r>
              <a:rPr lang="en-US" sz="1600" b="1" dirty="0"/>
              <a:t>Trophy Level 3 quizzes</a:t>
            </a:r>
            <a:r>
              <a:rPr lang="en-US" sz="1600" dirty="0"/>
              <a:t> to master advanced concepts.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b="1" dirty="0"/>
              <a:t>General Focus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Prioritize improving performance at </a:t>
            </a:r>
            <a:r>
              <a:rPr lang="en-US" sz="1600" b="1" dirty="0"/>
              <a:t>Trophy Level 2</a:t>
            </a:r>
            <a:r>
              <a:rPr lang="en-US" sz="1600" dirty="0"/>
              <a:t> before intensively tackling </a:t>
            </a:r>
            <a:r>
              <a:rPr lang="en-US" sz="1600" b="1" dirty="0"/>
              <a:t>Trophy Level 3</a:t>
            </a:r>
            <a:r>
              <a:rPr lang="en-US" sz="1600" dirty="0"/>
              <a:t> to ensure a robust foundation.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4C593-11F6-C2DE-5138-F8AF491A0F52}"/>
              </a:ext>
            </a:extLst>
          </p:cNvPr>
          <p:cNvSpPr txBox="1"/>
          <p:nvPr/>
        </p:nvSpPr>
        <p:spPr>
          <a:xfrm>
            <a:off x="2397275" y="696194"/>
            <a:ext cx="691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Actionable Recommendations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258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Summary, Insights and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 Sai Chandana</dc:creator>
  <cp:lastModifiedBy>Saya Sai Chandana</cp:lastModifiedBy>
  <cp:revision>1</cp:revision>
  <dcterms:created xsi:type="dcterms:W3CDTF">2025-01-20T09:10:00Z</dcterms:created>
  <dcterms:modified xsi:type="dcterms:W3CDTF">2025-01-20T09:44:41Z</dcterms:modified>
</cp:coreProperties>
</file>