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BC41E3-475A-465D-8B76-9D95DA92100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156314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BC41E3-475A-465D-8B76-9D95DA92100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125357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BC41E3-475A-465D-8B76-9D95DA92100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68495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BC41E3-475A-465D-8B76-9D95DA92100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273854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C41E3-475A-465D-8B76-9D95DA92100F}"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198421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BC41E3-475A-465D-8B76-9D95DA92100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309572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BC41E3-475A-465D-8B76-9D95DA92100F}"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62912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BC41E3-475A-465D-8B76-9D95DA92100F}"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156269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C41E3-475A-465D-8B76-9D95DA92100F}"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383538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C41E3-475A-465D-8B76-9D95DA92100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34057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C41E3-475A-465D-8B76-9D95DA92100F}"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0462E-077C-488A-A034-F4A14651EEFB}" type="slidenum">
              <a:rPr lang="en-IN" smtClean="0"/>
              <a:t>‹#›</a:t>
            </a:fld>
            <a:endParaRPr lang="en-IN"/>
          </a:p>
        </p:txBody>
      </p:sp>
    </p:spTree>
    <p:extLst>
      <p:ext uri="{BB962C8B-B14F-4D97-AF65-F5344CB8AC3E}">
        <p14:creationId xmlns:p14="http://schemas.microsoft.com/office/powerpoint/2010/main" val="356756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C41E3-475A-465D-8B76-9D95DA92100F}" type="datetimeFigureOut">
              <a:rPr lang="en-IN" smtClean="0"/>
              <a:t>09-04-2021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0462E-077C-488A-A034-F4A14651EEFB}" type="slidenum">
              <a:rPr lang="en-IN" smtClean="0"/>
              <a:t>‹#›</a:t>
            </a:fld>
            <a:endParaRPr lang="en-IN"/>
          </a:p>
        </p:txBody>
      </p:sp>
    </p:spTree>
    <p:extLst>
      <p:ext uri="{BB962C8B-B14F-4D97-AF65-F5344CB8AC3E}">
        <p14:creationId xmlns:p14="http://schemas.microsoft.com/office/powerpoint/2010/main" val="346171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istributed-database-system/" TargetMode="External"/><Relationship Id="rId2" Type="http://schemas.openxmlformats.org/officeDocument/2006/relationships/hyperlink" Target="https://www.geeksforgeeks.org/introduction-to-parallel-compu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Research Practice Learning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127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fontAlgn="base"/>
            <a:r>
              <a:rPr lang="en-US" u="sng" dirty="0">
                <a:hlinkClick r:id="rId2"/>
              </a:rPr>
              <a:t>Parallel Computing</a:t>
            </a:r>
            <a:r>
              <a:rPr lang="en-US" b="1" dirty="0"/>
              <a:t>:</a:t>
            </a:r>
            <a:r>
              <a:rPr lang="en-US" dirty="0"/>
              <a:t/>
            </a:r>
            <a:br>
              <a:rPr lang="en-US" dirty="0"/>
            </a:br>
            <a:r>
              <a:rPr lang="en-US" dirty="0"/>
              <a:t>In parallel computing multiple processors performs multiple tasks assigned to them simultaneously. Memory in parallel systems can either be shared or distributed. Parallel computing provides concurrency and saves time and money.</a:t>
            </a:r>
          </a:p>
          <a:p>
            <a:pPr fontAlgn="base"/>
            <a:r>
              <a:rPr lang="en-US" u="sng" dirty="0">
                <a:hlinkClick r:id="rId3"/>
              </a:rPr>
              <a:t>Distributed Computing</a:t>
            </a:r>
            <a:r>
              <a:rPr lang="en-US" b="1" dirty="0"/>
              <a:t>:</a:t>
            </a:r>
            <a:r>
              <a:rPr lang="en-US" dirty="0"/>
              <a:t/>
            </a:r>
            <a:br>
              <a:rPr lang="en-US" dirty="0"/>
            </a:br>
            <a:r>
              <a:rPr lang="en-US" dirty="0"/>
              <a:t>In distributed computing we have multiple autonomous computers which seems to the user as single system. In distributed systems there is no shared memory and computers communicate with each other through message passing. In distributed computing a single task is divided among different computers.</a:t>
            </a:r>
          </a:p>
          <a:p>
            <a:endParaRPr lang="en-IN" dirty="0"/>
          </a:p>
        </p:txBody>
      </p:sp>
    </p:spTree>
    <p:extLst>
      <p:ext uri="{BB962C8B-B14F-4D97-AF65-F5344CB8AC3E}">
        <p14:creationId xmlns:p14="http://schemas.microsoft.com/office/powerpoint/2010/main" val="30154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Efficient task scheduling has always been one of the most critical issues for high performance in heterogeneous computing. The heterogeneity of computation costs on a given set of processors and the communication costs among processors increase the complexity of the scheduling problem. </a:t>
            </a:r>
            <a:r>
              <a:rPr lang="en-US" dirty="0" smtClean="0">
                <a:solidFill>
                  <a:srgbClr val="FF0000"/>
                </a:solidFill>
              </a:rPr>
              <a:t>Generally, the application consists of several tasks with dependencies. If the computation costs, task dependencies and communication costs are known a priori, the application can be represented by a static model, namely the directed acyclic graphs (DAG) model.</a:t>
            </a:r>
            <a:endParaRPr lang="en-IN" dirty="0">
              <a:solidFill>
                <a:srgbClr val="FF0000"/>
              </a:solidFill>
            </a:endParaRPr>
          </a:p>
        </p:txBody>
      </p:sp>
    </p:spTree>
    <p:extLst>
      <p:ext uri="{BB962C8B-B14F-4D97-AF65-F5344CB8AC3E}">
        <p14:creationId xmlns:p14="http://schemas.microsoft.com/office/powerpoint/2010/main" val="378491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a:t>Task scheduling methods aim to minimize the overall time of completion (</a:t>
            </a:r>
            <a:r>
              <a:rPr lang="en-US" dirty="0" err="1"/>
              <a:t>makespan</a:t>
            </a:r>
            <a:r>
              <a:rPr lang="en-US"/>
              <a:t>)</a:t>
            </a:r>
            <a:endParaRPr lang="en-US" dirty="0"/>
          </a:p>
          <a:p>
            <a:endParaRPr lang="en-US" dirty="0" smtClean="0"/>
          </a:p>
          <a:p>
            <a:r>
              <a:rPr lang="en-US" dirty="0" smtClean="0"/>
              <a:t>Task </a:t>
            </a:r>
            <a:r>
              <a:rPr lang="en-US" dirty="0"/>
              <a:t>duplication based scheduling algorithms generate shorter schedules without sacrificing efficiency but leave the computing resources over consumed due to the heavily duplications</a:t>
            </a:r>
            <a:r>
              <a:rPr lang="en-US" dirty="0" smtClean="0"/>
              <a:t>.</a:t>
            </a:r>
          </a:p>
          <a:p>
            <a:endParaRPr lang="en-US" dirty="0"/>
          </a:p>
          <a:p>
            <a:r>
              <a:rPr lang="en-US" dirty="0"/>
              <a:t>try to optimized by removing some duplicated tasks in the schedule whose removal does not affect the </a:t>
            </a:r>
            <a:r>
              <a:rPr lang="en-US" dirty="0" err="1"/>
              <a:t>makespan</a:t>
            </a:r>
            <a:r>
              <a:rPr lang="en-US" dirty="0"/>
              <a:t> adversely. </a:t>
            </a:r>
            <a:endParaRPr lang="en-IN" dirty="0"/>
          </a:p>
        </p:txBody>
      </p:sp>
    </p:spTree>
    <p:extLst>
      <p:ext uri="{BB962C8B-B14F-4D97-AF65-F5344CB8AC3E}">
        <p14:creationId xmlns:p14="http://schemas.microsoft.com/office/powerpoint/2010/main" val="353490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MultiProcessor</a:t>
            </a:r>
            <a:r>
              <a:rPr lang="en-IN" dirty="0" smtClean="0"/>
              <a:t> Architectures</a:t>
            </a:r>
            <a:endParaRPr lang="en-IN" dirty="0"/>
          </a:p>
        </p:txBody>
      </p:sp>
      <p:sp>
        <p:nvSpPr>
          <p:cNvPr id="3" name="Content Placeholder 2"/>
          <p:cNvSpPr>
            <a:spLocks noGrp="1"/>
          </p:cNvSpPr>
          <p:nvPr>
            <p:ph idx="1"/>
          </p:nvPr>
        </p:nvSpPr>
        <p:spPr>
          <a:xfrm>
            <a:off x="457200" y="1600200"/>
            <a:ext cx="8229600" cy="4997152"/>
          </a:xfrm>
        </p:spPr>
        <p:txBody>
          <a:bodyPr>
            <a:normAutofit fontScale="40000" lnSpcReduction="20000"/>
          </a:bodyPr>
          <a:lstStyle/>
          <a:p>
            <a:r>
              <a:rPr lang="en-US" sz="4500" dirty="0"/>
              <a:t>Systems on chip (SOC) contain multiple concurrent applications with different time criticality (firm, soft, non real-time). As a result, they are often developed by different teams or companies, with different models of computation (MOC) such as dataflow, Kahn process networks (KPN), or time-triggered (TT). SOC functionality and (real-time) performance is verified after all applications have been integrated.</a:t>
            </a:r>
          </a:p>
          <a:p>
            <a:r>
              <a:rPr lang="en-US" sz="4500" dirty="0"/>
              <a:t>In this paper we propose the </a:t>
            </a:r>
            <a:r>
              <a:rPr lang="en-US" sz="4500" dirty="0" err="1">
                <a:solidFill>
                  <a:srgbClr val="FF0000"/>
                </a:solidFill>
              </a:rPr>
              <a:t>CompSOC</a:t>
            </a:r>
            <a:r>
              <a:rPr lang="en-US" sz="4500" dirty="0">
                <a:solidFill>
                  <a:srgbClr val="FF0000"/>
                </a:solidFill>
              </a:rPr>
              <a:t> platform </a:t>
            </a:r>
            <a:r>
              <a:rPr lang="en-US" sz="4500" dirty="0"/>
              <a:t>and design flows that offers </a:t>
            </a:r>
            <a:r>
              <a:rPr lang="en-US" sz="4500" i="1" dirty="0"/>
              <a:t>a virtual execution platform per application, to allow independent design, verification, and execution</a:t>
            </a:r>
            <a:r>
              <a:rPr lang="en-US" sz="4500" dirty="0"/>
              <a:t>. We introduce the </a:t>
            </a:r>
            <a:r>
              <a:rPr lang="en-US" sz="4500" dirty="0" err="1"/>
              <a:t>composability</a:t>
            </a:r>
            <a:r>
              <a:rPr lang="en-US" sz="4500" dirty="0"/>
              <a:t> and predictability concepts, why they help, and how they are implemented in the different resources of the </a:t>
            </a:r>
            <a:r>
              <a:rPr lang="en-US" sz="4500" dirty="0" err="1"/>
              <a:t>CompSOC</a:t>
            </a:r>
            <a:r>
              <a:rPr lang="en-US" sz="4500" dirty="0"/>
              <a:t> architecture. We define a design flow that allows real-time </a:t>
            </a:r>
            <a:r>
              <a:rPr lang="en-US" sz="4500" dirty="0" err="1"/>
              <a:t>cyclo</a:t>
            </a:r>
            <a:r>
              <a:rPr lang="en-US" sz="4500" dirty="0"/>
              <a:t>-static dataflow (CSDF) applications to be automatically mapped, verified, and executed. Mapping and analysis of KPN and TT applications is not automated but they do run </a:t>
            </a:r>
            <a:r>
              <a:rPr lang="en-US" sz="4500" dirty="0" err="1"/>
              <a:t>composably</a:t>
            </a:r>
            <a:r>
              <a:rPr lang="en-US" sz="4500" dirty="0"/>
              <a:t> in their allocated virtual platforms.</a:t>
            </a:r>
          </a:p>
          <a:p>
            <a:r>
              <a:rPr lang="en-US" sz="4500" dirty="0"/>
              <a:t>Although most of the techniques used here have been published in isolation, this paper is the first comprehensive overview of the </a:t>
            </a:r>
            <a:r>
              <a:rPr lang="en-US" sz="4500" dirty="0" err="1"/>
              <a:t>CompSOC</a:t>
            </a:r>
            <a:r>
              <a:rPr lang="en-US" sz="4500" dirty="0"/>
              <a:t> approach. Moreover, three new case studies illustrate all claimed benefits: 1) An example firm-real-time CSDF H.263 decoder is automatically mapped and verified. 2) Applications with different models of computation (CSDF and TT) run </a:t>
            </a:r>
            <a:r>
              <a:rPr lang="en-US" sz="4500" dirty="0" err="1"/>
              <a:t>composably</a:t>
            </a:r>
            <a:r>
              <a:rPr lang="en-US" sz="4500" dirty="0"/>
              <a:t>. 3) Adaptive soft-real-time applications execute </a:t>
            </a:r>
            <a:r>
              <a:rPr lang="en-US" sz="4500" dirty="0" err="1"/>
              <a:t>composably</a:t>
            </a:r>
            <a:r>
              <a:rPr lang="en-US" sz="4500" dirty="0"/>
              <a:t> and can hence be verified independently by simulation.</a:t>
            </a:r>
          </a:p>
          <a:p>
            <a:endParaRPr lang="en-IN" dirty="0"/>
          </a:p>
        </p:txBody>
      </p:sp>
    </p:spTree>
    <p:extLst>
      <p:ext uri="{BB962C8B-B14F-4D97-AF65-F5344CB8AC3E}">
        <p14:creationId xmlns:p14="http://schemas.microsoft.com/office/powerpoint/2010/main" val="76559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244</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Research Practice Learning</vt:lpstr>
      <vt:lpstr>PowerPoint Presentation</vt:lpstr>
      <vt:lpstr>PowerPoint Presentation</vt:lpstr>
      <vt:lpstr>PowerPoint Presentation</vt:lpstr>
      <vt:lpstr>MultiProcessor Architectures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Practice Learning</dc:title>
  <dc:creator>admin</dc:creator>
  <cp:lastModifiedBy>admin</cp:lastModifiedBy>
  <cp:revision>6</cp:revision>
  <dcterms:created xsi:type="dcterms:W3CDTF">2021-04-07T09:52:27Z</dcterms:created>
  <dcterms:modified xsi:type="dcterms:W3CDTF">2021-04-09T13:27:28Z</dcterms:modified>
</cp:coreProperties>
</file>