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91" d="100"/>
          <a:sy n="91" d="100"/>
        </p:scale>
        <p:origin x="36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86000" y="2067305"/>
            <a:ext cx="7696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</a:t>
            </a:r>
            <a:r>
              <a:rPr lang="en-US" spc="15" dirty="0"/>
              <a:t>ai Dedipya Gonuguntla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9C82C-E3C6-0A9C-19EC-29DDB5D4A76D}"/>
              </a:ext>
            </a:extLst>
          </p:cNvPr>
          <p:cNvSpPr txBox="1"/>
          <p:nvPr/>
        </p:nvSpPr>
        <p:spPr>
          <a:xfrm>
            <a:off x="1371600" y="1395617"/>
            <a:ext cx="609879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implementation of keylogger that captures keystrokes and records them into both text and JSON files is successful.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GUI provided a user-friendly way to control the keylogger, making it accessible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keylogger project demonstrated the capability to effectively capture and log keystrokes in real-time.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 Emphasized the ethical use of keyloggers and the importance of implementing security measures to protect against malicious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Real-time keylogging with start and stop functionality controlled via a simple GUI.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CC7F-C735-BC08-8618-55578761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57702-A339-B689-E58B-E7E9462F9C97}"/>
              </a:ext>
            </a:extLst>
          </p:cNvPr>
          <p:cNvSpPr txBox="1"/>
          <p:nvPr/>
        </p:nvSpPr>
        <p:spPr>
          <a:xfrm>
            <a:off x="3049398" y="3250625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https://github.com/Sai-Dedipya/APSSDC-Key-logger</a:t>
            </a:r>
          </a:p>
        </p:txBody>
      </p:sp>
    </p:spTree>
    <p:extLst>
      <p:ext uri="{BB962C8B-B14F-4D97-AF65-F5344CB8AC3E}">
        <p14:creationId xmlns:p14="http://schemas.microsoft.com/office/powerpoint/2010/main" val="196928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762000"/>
            <a:ext cx="819467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349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E6808-A3A2-5D1C-B65E-81767C9DF895}"/>
              </a:ext>
            </a:extLst>
          </p:cNvPr>
          <p:cNvSpPr txBox="1"/>
          <p:nvPr/>
        </p:nvSpPr>
        <p:spPr>
          <a:xfrm>
            <a:off x="1563924" y="1886569"/>
            <a:ext cx="67418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Introduction</a:t>
            </a:r>
            <a:endParaRPr lang="en-US" altLang="en-US" sz="18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Problem Statement</a:t>
            </a:r>
            <a:endParaRPr lang="en-US" altLang="en-US" sz="18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Project Overview</a:t>
            </a:r>
            <a:endParaRPr lang="en-US" altLang="en-US" sz="18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Who Are The </a:t>
            </a:r>
            <a:r>
              <a:rPr lang="en-US" altLang="en-US" sz="18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End Users</a:t>
            </a:r>
            <a:endParaRPr lang="en-US" altLang="en-US" sz="18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Solution and Value Proposition</a:t>
            </a:r>
            <a:endParaRPr lang="en-US" altLang="en-US" sz="18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The "Wow" in Our Solution</a:t>
            </a:r>
            <a:endParaRPr lang="en-US" altLang="en-US" sz="18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Modelling</a:t>
            </a:r>
            <a:endParaRPr lang="en-US" altLang="en-US" sz="18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2060"/>
                </a:solidFill>
                <a:latin typeface="+mj-lt"/>
                <a:sym typeface="+mn-ea"/>
              </a:rPr>
              <a:t>Project Link</a:t>
            </a:r>
            <a:endParaRPr lang="en-US" altLang="en-US" sz="1800" dirty="0">
              <a:solidFill>
                <a:srgbClr val="002060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4736-7D9F-3501-F1FD-C4544C28D2A9}"/>
              </a:ext>
            </a:extLst>
          </p:cNvPr>
          <p:cNvSpPr txBox="1"/>
          <p:nvPr/>
        </p:nvSpPr>
        <p:spPr>
          <a:xfrm>
            <a:off x="1066800" y="2138823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keylogger that records all key strokes ,including your passwords and banking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details.It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your browsing history and remotely controls your device.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30374-62F9-D86B-62E5-F78F82B27E08}"/>
              </a:ext>
            </a:extLst>
          </p:cNvPr>
          <p:cNvSpPr txBox="1"/>
          <p:nvPr/>
        </p:nvSpPr>
        <p:spPr>
          <a:xfrm>
            <a:off x="911604" y="2438400"/>
            <a:ext cx="60987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Understanding  the  keyloggers and their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working of keylogger  in real time and types of keylogger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caused by the keylogger attacks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safety measures to prevent keylogging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7FFB4-85B0-3AC2-C3D8-F1C1894A39F9}"/>
              </a:ext>
            </a:extLst>
          </p:cNvPr>
          <p:cNvSpPr txBox="1"/>
          <p:nvPr/>
        </p:nvSpPr>
        <p:spPr>
          <a:xfrm>
            <a:off x="597279" y="2019300"/>
            <a:ext cx="60987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Keyloggers  are even used for legitimate purposes etc.</a:t>
            </a:r>
          </a:p>
          <a:p>
            <a:r>
              <a:rPr lang="en-US" dirty="0"/>
              <a:t>The users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Companies: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companies use keyloggers to track which apps employees use, and how they are using their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Hackers: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When most people think of keyloggers, they think of </a:t>
            </a: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hackers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Parents: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parental monitoring software is essentially spyware or even a keylogger. While it’s legal for parents to monitor their under-age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71CC7-D9BB-F087-74E6-3E5E170763AE}"/>
              </a:ext>
            </a:extLst>
          </p:cNvPr>
          <p:cNvSpPr txBox="1"/>
          <p:nvPr/>
        </p:nvSpPr>
        <p:spPr>
          <a:xfrm>
            <a:off x="2019666" y="1771067"/>
            <a:ext cx="609879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Anti-virus 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The best way to protect your devices from keylogging is to use a high-quality antivirus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can also take other precautions to make an infection less likely.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Password manager :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may use a password manager to generate highly complex passwords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In many cases, these programs are able to auto-fill your passwords, which allows you to bypass using the keyboard altogether.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Asterisks :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If you are not typing, a keylogger cannot record any strokes, and since password characters are usually replaced by asterisks, even a video surveillance system would not be able to figure out what was entered.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Two step </a:t>
            </a:r>
            <a:r>
              <a:rPr lang="en-US" sz="1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authetntication</a:t>
            </a: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: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In addition, use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two step verification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when you have the option. A keylogger may deduce your password, but  the second phase of the authentication process may deter them.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 virtual keyboard can also help prevent keyloggers from accessing your keystrokes.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23F9B-072B-AEDF-884F-6AC734698314}"/>
              </a:ext>
            </a:extLst>
          </p:cNvPr>
          <p:cNvSpPr txBox="1"/>
          <p:nvPr/>
        </p:nvSpPr>
        <p:spPr>
          <a:xfrm>
            <a:off x="2362200" y="2133600"/>
            <a:ext cx="60987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Innovative Approach: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Combining technical measures with user education for comprehensive protection.</a:t>
            </a:r>
            <a:endParaRPr lang="en-US" altLang="en-US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Demonstration: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21397-2DF4-1B17-39FE-6DB8B23BB955}"/>
              </a:ext>
            </a:extLst>
          </p:cNvPr>
          <p:cNvSpPr txBox="1"/>
          <p:nvPr/>
        </p:nvSpPr>
        <p:spPr>
          <a:xfrm>
            <a:off x="752474" y="1017878"/>
            <a:ext cx="83915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Before we begin ,we need to install python  and some particular libraries of python in the system  which can installed by the commands in command prompt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</a:t>
            </a:r>
            <a:r>
              <a:rPr lang="en-IN" b="1" dirty="0" err="1"/>
              <a:t>pynput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 err="1"/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agent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Initialization  of keylogger </a:t>
            </a:r>
            <a:r>
              <a:rPr lang="en-US" i="1" dirty="0">
                <a:latin typeface="+mj-lt"/>
                <a:sym typeface="+mn-ea"/>
              </a:rPr>
              <a:t>:</a:t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latin typeface="+mj-lt"/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Stop Logging  </a:t>
            </a:r>
            <a:r>
              <a:rPr lang="en-US" i="1" dirty="0">
                <a:latin typeface="+mj-lt"/>
                <a:sym typeface="+mn-ea"/>
              </a:rPr>
              <a:t>:</a:t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b="0" dirty="0">
                <a:latin typeface="+mj-lt"/>
                <a:cs typeface="Courier New" panose="02070309020205020404" charset="0"/>
              </a:rPr>
            </a:b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673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Inter</vt:lpstr>
      <vt:lpstr>Mier B</vt:lpstr>
      <vt:lpstr>Times New Roman</vt:lpstr>
      <vt:lpstr>Trebuchet MS</vt:lpstr>
      <vt:lpstr>Wingdings</vt:lpstr>
      <vt:lpstr>Office Theme</vt:lpstr>
      <vt:lpstr>Sai Dedipya Gonuguntla</vt:lpstr>
      <vt:lpstr>KEY LOGGER</vt:lpstr>
      <vt:lpstr>AGENDA</vt:lpstr>
      <vt:lpstr>PROBLEM STATEMENT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 Dedipya Gonuguntla</dc:creator>
  <cp:lastModifiedBy>Sai Dedipya Gonuguntla</cp:lastModifiedBy>
  <cp:revision>2</cp:revision>
  <dcterms:created xsi:type="dcterms:W3CDTF">2024-06-03T05:48:59Z</dcterms:created>
  <dcterms:modified xsi:type="dcterms:W3CDTF">2024-06-16T13:33:21Z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