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904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50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80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3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0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7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0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2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5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8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52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81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1D00-C5CD-4910-97E2-A2331A1A635C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6216-3AE2-46DD-94AA-17B333BA1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3391418" y="4554442"/>
            <a:ext cx="3080714" cy="4558338"/>
            <a:chOff x="3391417" y="4562208"/>
            <a:chExt cx="3080715" cy="455057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888" y="4562208"/>
              <a:ext cx="3064244" cy="2298184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Rectangle 22"/>
            <p:cNvSpPr/>
            <p:nvPr/>
          </p:nvSpPr>
          <p:spPr>
            <a:xfrm>
              <a:off x="5188949" y="5493826"/>
              <a:ext cx="495300" cy="419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484" y="6839844"/>
              <a:ext cx="3030581" cy="227293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cxnSp>
          <p:nvCxnSpPr>
            <p:cNvPr id="38" name="Connecteur droit 37"/>
            <p:cNvCxnSpPr/>
            <p:nvPr/>
          </p:nvCxnSpPr>
          <p:spPr>
            <a:xfrm flipH="1">
              <a:off x="3391417" y="5912926"/>
              <a:ext cx="1797532" cy="92182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5684249" y="5912926"/>
              <a:ext cx="771412" cy="91472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367103" y="4572001"/>
            <a:ext cx="3061909" cy="4540780"/>
            <a:chOff x="381960" y="4587455"/>
            <a:chExt cx="3047052" cy="452532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3" y="4587455"/>
              <a:ext cx="3030581" cy="2272936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1743075" y="5493826"/>
              <a:ext cx="495300" cy="419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431" y="6839844"/>
              <a:ext cx="3030581" cy="227293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cxnSp>
          <p:nvCxnSpPr>
            <p:cNvPr id="42" name="Connecteur droit 41"/>
            <p:cNvCxnSpPr/>
            <p:nvPr/>
          </p:nvCxnSpPr>
          <p:spPr>
            <a:xfrm flipH="1">
              <a:off x="381960" y="5912926"/>
              <a:ext cx="1361115" cy="91472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238375" y="5912926"/>
              <a:ext cx="1161638" cy="91472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385893" y="16725"/>
            <a:ext cx="3043127" cy="4555275"/>
            <a:chOff x="385893" y="16725"/>
            <a:chExt cx="3043127" cy="455527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8" y="16725"/>
              <a:ext cx="3036850" cy="2277638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" y="2294362"/>
              <a:ext cx="3036850" cy="2277638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grpSp>
          <p:nvGrpSpPr>
            <p:cNvPr id="31" name="Groupe 30"/>
            <p:cNvGrpSpPr/>
            <p:nvPr/>
          </p:nvGrpSpPr>
          <p:grpSpPr>
            <a:xfrm>
              <a:off x="385893" y="866775"/>
              <a:ext cx="3030581" cy="1427587"/>
              <a:chOff x="385893" y="866775"/>
              <a:chExt cx="3030581" cy="142758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371725" y="866775"/>
                <a:ext cx="495300" cy="4191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" name="Connecteur droit 26"/>
              <p:cNvCxnSpPr/>
              <p:nvPr/>
            </p:nvCxnSpPr>
            <p:spPr>
              <a:xfrm flipH="1">
                <a:off x="385893" y="1285875"/>
                <a:ext cx="1985832" cy="100848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>
                <a:off x="2867025" y="1285875"/>
                <a:ext cx="549449" cy="100848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e 47"/>
          <p:cNvGrpSpPr/>
          <p:nvPr/>
        </p:nvGrpSpPr>
        <p:grpSpPr>
          <a:xfrm>
            <a:off x="3422743" y="16725"/>
            <a:ext cx="3049388" cy="4555275"/>
            <a:chOff x="3422743" y="16725"/>
            <a:chExt cx="3049388" cy="4555275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743" y="16725"/>
              <a:ext cx="3036850" cy="2277638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4931774" y="904875"/>
              <a:ext cx="495300" cy="419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281" y="2294362"/>
              <a:ext cx="3036850" cy="2277638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cxnSp>
          <p:nvCxnSpPr>
            <p:cNvPr id="32" name="Connecteur droit 31"/>
            <p:cNvCxnSpPr/>
            <p:nvPr/>
          </p:nvCxnSpPr>
          <p:spPr>
            <a:xfrm flipH="1">
              <a:off x="3429000" y="1307045"/>
              <a:ext cx="1502774" cy="9873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5427074" y="1307045"/>
              <a:ext cx="1045057" cy="9873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ZoneTexte 51"/>
          <p:cNvSpPr txBox="1"/>
          <p:nvPr/>
        </p:nvSpPr>
        <p:spPr>
          <a:xfrm>
            <a:off x="367103" y="3428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391418" y="1162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(b)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93344" y="462039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(c)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401024" y="461434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(d)</a:t>
            </a:r>
            <a:endParaRPr lang="fr-FR" sz="20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2018-09-27T09:39:49Z</dcterms:created>
  <dcterms:modified xsi:type="dcterms:W3CDTF">2018-09-27T09:52:01Z</dcterms:modified>
</cp:coreProperties>
</file>