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1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2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3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4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92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9CED-9A26-4B55-9995-976E6B85023E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D108-0A22-450E-A364-D8CDDD5FB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2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10" y="1011323"/>
            <a:ext cx="6124780" cy="48353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69141" y="122451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08866" y="480752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251171" y="1531203"/>
            <a:ext cx="401325" cy="3308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5054138" y="4671753"/>
            <a:ext cx="1491679" cy="3204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7001310" y="4671753"/>
            <a:ext cx="877877" cy="3121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386833" y="4729942"/>
            <a:ext cx="182308" cy="1556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78" y="652672"/>
            <a:ext cx="6422654" cy="507051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569141" y="122451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51833" y="447169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6251171" y="1531203"/>
            <a:ext cx="401325" cy="3308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endCxn id="4" idx="1"/>
          </p:cNvCxnSpPr>
          <p:nvPr/>
        </p:nvCxnSpPr>
        <p:spPr>
          <a:xfrm>
            <a:off x="5819775" y="4000500"/>
            <a:ext cx="632058" cy="6712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7" y="0"/>
            <a:ext cx="8894924" cy="702231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569141" y="122451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38043" y="525846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4157340" y="1424568"/>
            <a:ext cx="2378140" cy="4244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4881239" y="4997450"/>
            <a:ext cx="1793756" cy="445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164149" y="4997450"/>
            <a:ext cx="1131013" cy="4373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792121" y="5021054"/>
            <a:ext cx="98958" cy="2882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6144709" y="1531570"/>
            <a:ext cx="401325" cy="3308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048762" y="1424568"/>
            <a:ext cx="1474087" cy="4244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97" y="621000"/>
            <a:ext cx="7113599" cy="5616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0345" y="1319442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5013398" y="1655611"/>
            <a:ext cx="98958" cy="2882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6242858" y="4763193"/>
            <a:ext cx="359873" cy="315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502977" y="5057919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4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320800"/>
            <a:ext cx="2635250" cy="2108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35186" r="71042" b="34073"/>
          <a:stretch/>
        </p:blipFill>
        <p:spPr>
          <a:xfrm>
            <a:off x="2857500" y="3429000"/>
            <a:ext cx="263525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26929" r="23586" b="29797"/>
          <a:stretch/>
        </p:blipFill>
        <p:spPr>
          <a:xfrm>
            <a:off x="1941696" y="1237347"/>
            <a:ext cx="4154304" cy="23367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8" t="27940" r="17746" b="37656"/>
          <a:stretch/>
        </p:blipFill>
        <p:spPr>
          <a:xfrm>
            <a:off x="6439514" y="1251864"/>
            <a:ext cx="4128496" cy="23222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22043" y="3204811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10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μm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1383" y="3532365"/>
            <a:ext cx="295275" cy="47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694053" y="3204811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10 </a:t>
            </a:r>
            <a:r>
              <a:rPr lang="fr-FR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MU Serif" panose="02000603000000000000" pitchFamily="2" charset="0"/>
                <a:cs typeface="Courier New" panose="02070309020205020404" pitchFamily="49" charset="0"/>
              </a:rPr>
              <a:t>μm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ea typeface="CMU Serif" panose="02000603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83393" y="3523545"/>
            <a:ext cx="295275" cy="476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3383" y="1184086"/>
            <a:ext cx="286115" cy="32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841943" y="1201986"/>
            <a:ext cx="48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514" y="1251865"/>
            <a:ext cx="268857" cy="259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31446" y="1201986"/>
            <a:ext cx="476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CMU Serif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13</cp:revision>
  <dcterms:created xsi:type="dcterms:W3CDTF">2018-09-20T13:17:15Z</dcterms:created>
  <dcterms:modified xsi:type="dcterms:W3CDTF">2018-09-27T09:52:07Z</dcterms:modified>
</cp:coreProperties>
</file>