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4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54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17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28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60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6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02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6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3A7E-E464-4A45-BE30-09EE6A05D5DE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97A7-E8B8-43D7-B38E-F60588DB9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2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842207" y="272669"/>
            <a:ext cx="10060028" cy="6312661"/>
            <a:chOff x="842207" y="272669"/>
            <a:chExt cx="10060028" cy="6312661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748" y="272669"/>
              <a:ext cx="9600504" cy="631266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1280" y="272669"/>
              <a:ext cx="634972" cy="63497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1280" y="4793869"/>
              <a:ext cx="634972" cy="63497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1280" y="2451100"/>
              <a:ext cx="640955" cy="64095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898592" y="538309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(a)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898592" y="272272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(b)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42207" y="505950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(c)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510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2018-09-17T14:41:31Z</dcterms:created>
  <dcterms:modified xsi:type="dcterms:W3CDTF">2018-09-17T14:44:58Z</dcterms:modified>
</cp:coreProperties>
</file>