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1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6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7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34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01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7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7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93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2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6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9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AB3E8-F3A8-45B0-B4DD-D7364EA4FB08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D6B43-3368-4737-95A1-D71ADEDE2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34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37790" y="-2847"/>
            <a:ext cx="2738290" cy="2053718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8063076" y="2065203"/>
            <a:ext cx="248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Right </a:t>
            </a:r>
            <a:r>
              <a:rPr lang="fr-FR" sz="1400" dirty="0" err="1"/>
              <a:t>side</a:t>
            </a:r>
            <a:r>
              <a:rPr lang="fr-FR" sz="1400" dirty="0"/>
              <a:t> of the </a:t>
            </a:r>
            <a:r>
              <a:rPr lang="fr-FR" sz="1400" dirty="0" err="1"/>
              <a:t>substrate</a:t>
            </a:r>
            <a:r>
              <a:rPr lang="fr-FR" sz="1400" dirty="0"/>
              <a:t> </a:t>
            </a:r>
            <a:r>
              <a:rPr lang="fr-FR" sz="1400" dirty="0" err="1"/>
              <a:t>underprinted</a:t>
            </a:r>
            <a:endParaRPr lang="fr-FR" sz="1400" dirty="0"/>
          </a:p>
        </p:txBody>
      </p:sp>
      <p:sp>
        <p:nvSpPr>
          <p:cNvPr id="41" name="Rectangle 40"/>
          <p:cNvSpPr/>
          <p:nvPr/>
        </p:nvSpPr>
        <p:spPr>
          <a:xfrm>
            <a:off x="7859242" y="-171400"/>
            <a:ext cx="3174146" cy="7560839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" r="15159"/>
          <a:stretch/>
        </p:blipFill>
        <p:spPr>
          <a:xfrm rot="10800000">
            <a:off x="1524000" y="-41196"/>
            <a:ext cx="2630543" cy="225156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04825"/>
            <a:ext cx="2757160" cy="2067870"/>
          </a:xfrm>
          <a:prstGeom prst="rect">
            <a:avLst/>
          </a:prstGeom>
        </p:spPr>
      </p:pic>
      <p:grpSp>
        <p:nvGrpSpPr>
          <p:cNvPr id="46" name="Groupe 45"/>
          <p:cNvGrpSpPr/>
          <p:nvPr/>
        </p:nvGrpSpPr>
        <p:grpSpPr>
          <a:xfrm>
            <a:off x="6706061" y="4793725"/>
            <a:ext cx="3998804" cy="2067871"/>
            <a:chOff x="5182061" y="4793724"/>
            <a:chExt cx="3998804" cy="2067871"/>
          </a:xfrm>
        </p:grpSpPr>
        <p:grpSp>
          <p:nvGrpSpPr>
            <p:cNvPr id="33" name="Groupe 32"/>
            <p:cNvGrpSpPr/>
            <p:nvPr/>
          </p:nvGrpSpPr>
          <p:grpSpPr>
            <a:xfrm>
              <a:off x="5240213" y="4793724"/>
              <a:ext cx="3940652" cy="2067871"/>
              <a:chOff x="5509825" y="4800646"/>
              <a:chExt cx="3940652" cy="2067871"/>
            </a:xfrm>
          </p:grpSpPr>
          <p:pic>
            <p:nvPicPr>
              <p:cNvPr id="34" name="Imag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3316" y="4800646"/>
                <a:ext cx="2757161" cy="2067871"/>
              </a:xfrm>
              <a:prstGeom prst="rect">
                <a:avLst/>
              </a:prstGeom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51" t="68899" r="58662" b="10101"/>
              <a:stretch/>
            </p:blipFill>
            <p:spPr>
              <a:xfrm>
                <a:off x="5509825" y="5428357"/>
                <a:ext cx="648072" cy="14401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7612789" y="6165304"/>
                <a:ext cx="293650" cy="5040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" name="Connecteur droit 36"/>
              <p:cNvCxnSpPr/>
              <p:nvPr/>
            </p:nvCxnSpPr>
            <p:spPr>
              <a:xfrm flipH="1" flipV="1">
                <a:off x="6155579" y="5428358"/>
                <a:ext cx="1457209" cy="7369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>
                <a:off x="6155579" y="6669360"/>
                <a:ext cx="1457209" cy="1715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ZoneTexte 43"/>
            <p:cNvSpPr txBox="1"/>
            <p:nvPr/>
          </p:nvSpPr>
          <p:spPr>
            <a:xfrm>
              <a:off x="5182061" y="55397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Gap</a:t>
              </a:r>
            </a:p>
          </p:txBody>
        </p:sp>
        <p:cxnSp>
          <p:nvCxnSpPr>
            <p:cNvPr id="45" name="Connecteur droit avec flèche 44"/>
            <p:cNvCxnSpPr>
              <a:stCxn id="44" idx="2"/>
            </p:cNvCxnSpPr>
            <p:nvPr/>
          </p:nvCxnSpPr>
          <p:spPr>
            <a:xfrm>
              <a:off x="5470093" y="5909088"/>
              <a:ext cx="122224" cy="22277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155619" y="-252790"/>
            <a:ext cx="3174146" cy="7560839"/>
          </a:xfrm>
          <a:prstGeom prst="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5258623" y="60548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416151" y="46881"/>
            <a:ext cx="145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Printing direction</a:t>
            </a:r>
          </a:p>
        </p:txBody>
      </p:sp>
      <p:cxnSp>
        <p:nvCxnSpPr>
          <p:cNvPr id="53" name="Connecteur droit avec flèche 52"/>
          <p:cNvCxnSpPr/>
          <p:nvPr/>
        </p:nvCxnSpPr>
        <p:spPr>
          <a:xfrm rot="16200000" flipV="1">
            <a:off x="3030724" y="814338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5400000" flipV="1">
            <a:off x="3030724" y="5539627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10800000" flipV="1">
            <a:off x="9624392" y="735980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9634884" y="5621056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2162275" y="3009142"/>
            <a:ext cx="13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Tangent printing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8825370" y="3009143"/>
            <a:ext cx="13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Lateral</a:t>
            </a:r>
            <a:r>
              <a:rPr lang="fr-FR" b="1" dirty="0"/>
              <a:t> printing</a:t>
            </a:r>
          </a:p>
        </p:txBody>
      </p:sp>
      <p:grpSp>
        <p:nvGrpSpPr>
          <p:cNvPr id="62" name="Groupe 61"/>
          <p:cNvGrpSpPr/>
          <p:nvPr/>
        </p:nvGrpSpPr>
        <p:grpSpPr>
          <a:xfrm>
            <a:off x="4441913" y="1715965"/>
            <a:ext cx="3368724" cy="3112918"/>
            <a:chOff x="2856086" y="1691906"/>
            <a:chExt cx="3368724" cy="3112918"/>
          </a:xfrm>
        </p:grpSpPr>
        <p:grpSp>
          <p:nvGrpSpPr>
            <p:cNvPr id="31" name="Groupe 30"/>
            <p:cNvGrpSpPr/>
            <p:nvPr/>
          </p:nvGrpSpPr>
          <p:grpSpPr>
            <a:xfrm>
              <a:off x="2856086" y="2004743"/>
              <a:ext cx="3368724" cy="2800081"/>
              <a:chOff x="467544" y="625742"/>
              <a:chExt cx="5096916" cy="4312249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1691680" y="764704"/>
                <a:ext cx="2059012" cy="586172"/>
                <a:chOff x="2339752" y="2564904"/>
                <a:chExt cx="2059012" cy="396044"/>
              </a:xfrm>
            </p:grpSpPr>
            <p:sp>
              <p:nvSpPr>
                <p:cNvPr id="6" name="Rectangle à coins arrondis 5"/>
                <p:cNvSpPr/>
                <p:nvPr/>
              </p:nvSpPr>
              <p:spPr>
                <a:xfrm>
                  <a:off x="2339752" y="2564904"/>
                  <a:ext cx="1944216" cy="396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à coins arrondis 6"/>
                <p:cNvSpPr/>
                <p:nvPr/>
              </p:nvSpPr>
              <p:spPr>
                <a:xfrm>
                  <a:off x="2900164" y="2564904"/>
                  <a:ext cx="1498600" cy="396044"/>
                </a:xfrm>
                <a:prstGeom prst="roundRect">
                  <a:avLst>
                    <a:gd name="adj" fmla="val 24346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" name="Rectangle à coins arrondis 4"/>
              <p:cNvSpPr/>
              <p:nvPr/>
            </p:nvSpPr>
            <p:spPr>
              <a:xfrm>
                <a:off x="827584" y="764704"/>
                <a:ext cx="792088" cy="586172"/>
              </a:xfrm>
              <a:prstGeom prst="roundRect">
                <a:avLst>
                  <a:gd name="adj" fmla="val 188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67544" y="1242864"/>
                <a:ext cx="3744416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1403648" y="2492896"/>
                <a:ext cx="2347044" cy="586172"/>
                <a:chOff x="2051720" y="2564904"/>
                <a:chExt cx="2347044" cy="39604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2051720" y="2564904"/>
                  <a:ext cx="2232248" cy="396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Rectangle à coins arrondis 10"/>
                <p:cNvSpPr/>
                <p:nvPr/>
              </p:nvSpPr>
              <p:spPr>
                <a:xfrm>
                  <a:off x="2900164" y="2564904"/>
                  <a:ext cx="1498600" cy="396044"/>
                </a:xfrm>
                <a:prstGeom prst="roundRect">
                  <a:avLst>
                    <a:gd name="adj" fmla="val 24346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Rectangle à coins arrondis 11"/>
              <p:cNvSpPr/>
              <p:nvPr/>
            </p:nvSpPr>
            <p:spPr>
              <a:xfrm>
                <a:off x="827584" y="2492896"/>
                <a:ext cx="792088" cy="586172"/>
              </a:xfrm>
              <a:prstGeom prst="roundRect">
                <a:avLst>
                  <a:gd name="adj" fmla="val 188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67544" y="2971056"/>
                <a:ext cx="3744416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1259632" y="4036422"/>
                <a:ext cx="2491060" cy="662826"/>
                <a:chOff x="1259632" y="4036422"/>
                <a:chExt cx="2491060" cy="662826"/>
              </a:xfrm>
            </p:grpSpPr>
            <p:sp>
              <p:nvSpPr>
                <p:cNvPr id="19" name="Ellipse 18"/>
                <p:cNvSpPr/>
                <p:nvPr/>
              </p:nvSpPr>
              <p:spPr>
                <a:xfrm>
                  <a:off x="1403648" y="4036422"/>
                  <a:ext cx="288032" cy="256674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Rectangle à coins arrondis 15"/>
                <p:cNvSpPr/>
                <p:nvPr/>
              </p:nvSpPr>
              <p:spPr>
                <a:xfrm>
                  <a:off x="1259632" y="4113076"/>
                  <a:ext cx="2491060" cy="586172"/>
                </a:xfrm>
                <a:prstGeom prst="roundRect">
                  <a:avLst>
                    <a:gd name="adj" fmla="val 24346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" name="Rectangle à coins arrondis 16"/>
              <p:cNvSpPr/>
              <p:nvPr/>
            </p:nvSpPr>
            <p:spPr>
              <a:xfrm>
                <a:off x="827584" y="4113076"/>
                <a:ext cx="792088" cy="586172"/>
              </a:xfrm>
              <a:prstGeom prst="roundRect">
                <a:avLst>
                  <a:gd name="adj" fmla="val 188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7544" y="4591236"/>
                <a:ext cx="3744416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Multiplier 20"/>
              <p:cNvSpPr/>
              <p:nvPr/>
            </p:nvSpPr>
            <p:spPr>
              <a:xfrm>
                <a:off x="4772372" y="625742"/>
                <a:ext cx="792088" cy="86409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2" name="Multiplier 21"/>
              <p:cNvSpPr/>
              <p:nvPr/>
            </p:nvSpPr>
            <p:spPr>
              <a:xfrm>
                <a:off x="4772372" y="4073895"/>
                <a:ext cx="792088" cy="86409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pic>
            <p:nvPicPr>
              <p:cNvPr id="24" name="Image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8210" y="2492896"/>
                <a:ext cx="560412" cy="560412"/>
              </a:xfrm>
              <a:prstGeom prst="rect">
                <a:avLst/>
              </a:prstGeom>
            </p:spPr>
          </p:pic>
          <p:sp>
            <p:nvSpPr>
              <p:cNvPr id="25" name="ZoneTexte 24"/>
              <p:cNvSpPr txBox="1"/>
              <p:nvPr/>
            </p:nvSpPr>
            <p:spPr>
              <a:xfrm>
                <a:off x="2221944" y="765520"/>
                <a:ext cx="1071100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244T</a:t>
                </a: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2144647" y="2529653"/>
                <a:ext cx="1148396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244T</a:t>
                </a: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2252092" y="4136543"/>
                <a:ext cx="1040950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244T</a:t>
                </a: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802544" y="731124"/>
                <a:ext cx="1202720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PZT</a:t>
                </a: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823456" y="2428701"/>
                <a:ext cx="1202720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PZT</a:t>
                </a: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823456" y="4067763"/>
                <a:ext cx="1264269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PZT</a:t>
                </a:r>
              </a:p>
            </p:txBody>
          </p:sp>
        </p:grpSp>
        <p:sp>
          <p:nvSpPr>
            <p:cNvPr id="59" name="ZoneTexte 58"/>
            <p:cNvSpPr txBox="1"/>
            <p:nvPr/>
          </p:nvSpPr>
          <p:spPr>
            <a:xfrm>
              <a:off x="3817363" y="1691906"/>
              <a:ext cx="79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Gap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817363" y="2797548"/>
              <a:ext cx="79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Good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817363" y="3892229"/>
              <a:ext cx="1109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Overlap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1572243" y="2286056"/>
                <a:ext cx="24816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Slight</a:t>
                </a:r>
                <a:r>
                  <a:rPr lang="fr-FR" sz="1400" dirty="0"/>
                  <a:t> </a:t>
                </a:r>
                <a:r>
                  <a:rPr lang="fr-FR" sz="1400" dirty="0" err="1"/>
                  <a:t>overlap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1400" dirty="0"/>
                  <a:t> good</a:t>
                </a:r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43" y="2286056"/>
                <a:ext cx="2481651" cy="307777"/>
              </a:xfrm>
              <a:prstGeom prst="rect">
                <a:avLst/>
              </a:prstGeom>
              <a:blipFill>
                <a:blip r:embed="rId8"/>
                <a:stretch>
                  <a:fillRect l="-737" t="-4000"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/>
          <p:cNvSpPr txBox="1"/>
          <p:nvPr/>
        </p:nvSpPr>
        <p:spPr>
          <a:xfrm>
            <a:off x="2089377" y="4410133"/>
            <a:ext cx="47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9159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85939" y="470656"/>
            <a:ext cx="2738290" cy="2053718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8342207" y="2539038"/>
            <a:ext cx="248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Sous-impression à gauche</a:t>
            </a:r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51202" y="-194953"/>
            <a:ext cx="3174146" cy="756083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" r="15159"/>
          <a:stretch/>
        </p:blipFill>
        <p:spPr>
          <a:xfrm rot="10800000">
            <a:off x="1505650" y="357595"/>
            <a:ext cx="2630543" cy="225156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65" y="3857767"/>
            <a:ext cx="2757160" cy="2067870"/>
          </a:xfrm>
          <a:prstGeom prst="rect">
            <a:avLst/>
          </a:prstGeom>
        </p:spPr>
      </p:pic>
      <p:grpSp>
        <p:nvGrpSpPr>
          <p:cNvPr id="46" name="Groupe 45"/>
          <p:cNvGrpSpPr/>
          <p:nvPr/>
        </p:nvGrpSpPr>
        <p:grpSpPr>
          <a:xfrm>
            <a:off x="6674191" y="3855025"/>
            <a:ext cx="3983517" cy="2464851"/>
            <a:chOff x="5197348" y="4793724"/>
            <a:chExt cx="3983517" cy="2464851"/>
          </a:xfrm>
        </p:grpSpPr>
        <p:grpSp>
          <p:nvGrpSpPr>
            <p:cNvPr id="33" name="Groupe 32"/>
            <p:cNvGrpSpPr/>
            <p:nvPr/>
          </p:nvGrpSpPr>
          <p:grpSpPr>
            <a:xfrm>
              <a:off x="5235499" y="4793724"/>
              <a:ext cx="3945366" cy="2464851"/>
              <a:chOff x="5505111" y="4800646"/>
              <a:chExt cx="3945366" cy="2464851"/>
            </a:xfrm>
          </p:grpSpPr>
          <p:pic>
            <p:nvPicPr>
              <p:cNvPr id="34" name="Imag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3316" y="4800646"/>
                <a:ext cx="2757161" cy="2067871"/>
              </a:xfrm>
              <a:prstGeom prst="rect">
                <a:avLst/>
              </a:prstGeom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51" t="68899" r="58662" b="10101"/>
              <a:stretch/>
            </p:blipFill>
            <p:spPr>
              <a:xfrm>
                <a:off x="5505111" y="5825337"/>
                <a:ext cx="648072" cy="14401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7612789" y="6165304"/>
                <a:ext cx="293650" cy="5040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37" name="Connecteur droit 36"/>
              <p:cNvCxnSpPr/>
              <p:nvPr/>
            </p:nvCxnSpPr>
            <p:spPr>
              <a:xfrm flipH="1" flipV="1">
                <a:off x="6150866" y="5825338"/>
                <a:ext cx="1461923" cy="3347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>
                <a:off x="6150866" y="6669360"/>
                <a:ext cx="1461923" cy="5685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ZoneTexte 43"/>
            <p:cNvSpPr txBox="1"/>
            <p:nvPr/>
          </p:nvSpPr>
          <p:spPr>
            <a:xfrm>
              <a:off x="5197348" y="6208338"/>
              <a:ext cx="683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Gap</a:t>
              </a:r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5470093" y="6638063"/>
              <a:ext cx="122224" cy="22277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232015" y="-228731"/>
            <a:ext cx="3174146" cy="756083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rot="5400000" flipV="1">
            <a:off x="6096000" y="576834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917545" y="1056382"/>
            <a:ext cx="253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Direction d’impression</a:t>
            </a:r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 rot="16200000" flipV="1">
            <a:off x="3035444" y="1194358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5400000" flipV="1">
            <a:off x="3018990" y="4734537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10800000" flipV="1">
            <a:off x="9572541" y="1209483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9587727" y="4682356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338349" y="3125918"/>
            <a:ext cx="30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Perpendiculaire au plot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8151264" y="3215546"/>
            <a:ext cx="240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Impression latérale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4665007" y="1708558"/>
            <a:ext cx="2836927" cy="3028254"/>
            <a:chOff x="2856086" y="1691682"/>
            <a:chExt cx="2836927" cy="3028254"/>
          </a:xfrm>
        </p:grpSpPr>
        <p:grpSp>
          <p:nvGrpSpPr>
            <p:cNvPr id="31" name="Groupe 30"/>
            <p:cNvGrpSpPr/>
            <p:nvPr/>
          </p:nvGrpSpPr>
          <p:grpSpPr>
            <a:xfrm>
              <a:off x="2856086" y="1896639"/>
              <a:ext cx="2836927" cy="2823297"/>
              <a:chOff x="467544" y="459257"/>
              <a:chExt cx="4292301" cy="43480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1691680" y="764704"/>
                <a:ext cx="2059012" cy="586172"/>
                <a:chOff x="2339752" y="2564904"/>
                <a:chExt cx="2059012" cy="396044"/>
              </a:xfrm>
            </p:grpSpPr>
            <p:sp>
              <p:nvSpPr>
                <p:cNvPr id="6" name="Rectangle à coins arrondis 5"/>
                <p:cNvSpPr/>
                <p:nvPr/>
              </p:nvSpPr>
              <p:spPr>
                <a:xfrm>
                  <a:off x="2339752" y="2564904"/>
                  <a:ext cx="1944216" cy="396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7" name="Rectangle à coins arrondis 6"/>
                <p:cNvSpPr/>
                <p:nvPr/>
              </p:nvSpPr>
              <p:spPr>
                <a:xfrm>
                  <a:off x="2900164" y="2564904"/>
                  <a:ext cx="1498600" cy="396044"/>
                </a:xfrm>
                <a:prstGeom prst="roundRect">
                  <a:avLst>
                    <a:gd name="adj" fmla="val 24346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5" name="Rectangle à coins arrondis 4"/>
              <p:cNvSpPr/>
              <p:nvPr/>
            </p:nvSpPr>
            <p:spPr>
              <a:xfrm>
                <a:off x="827584" y="764704"/>
                <a:ext cx="792088" cy="586172"/>
              </a:xfrm>
              <a:prstGeom prst="roundRect">
                <a:avLst>
                  <a:gd name="adj" fmla="val 188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67544" y="1242864"/>
                <a:ext cx="3744416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1403648" y="2492896"/>
                <a:ext cx="2347044" cy="586172"/>
                <a:chOff x="2051720" y="2564904"/>
                <a:chExt cx="2347044" cy="39604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2051720" y="2564904"/>
                  <a:ext cx="2232248" cy="396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11" name="Rectangle à coins arrondis 10"/>
                <p:cNvSpPr/>
                <p:nvPr/>
              </p:nvSpPr>
              <p:spPr>
                <a:xfrm>
                  <a:off x="2900164" y="2564904"/>
                  <a:ext cx="1498600" cy="396044"/>
                </a:xfrm>
                <a:prstGeom prst="roundRect">
                  <a:avLst>
                    <a:gd name="adj" fmla="val 24346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2" name="Rectangle à coins arrondis 11"/>
              <p:cNvSpPr/>
              <p:nvPr/>
            </p:nvSpPr>
            <p:spPr>
              <a:xfrm>
                <a:off x="827584" y="2492896"/>
                <a:ext cx="792088" cy="586172"/>
              </a:xfrm>
              <a:prstGeom prst="roundRect">
                <a:avLst>
                  <a:gd name="adj" fmla="val 188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67544" y="2971056"/>
                <a:ext cx="3744416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1259632" y="4036422"/>
                <a:ext cx="2491060" cy="662826"/>
                <a:chOff x="1259632" y="4036422"/>
                <a:chExt cx="2491060" cy="662826"/>
              </a:xfrm>
            </p:grpSpPr>
            <p:sp>
              <p:nvSpPr>
                <p:cNvPr id="19" name="Ellipse 18"/>
                <p:cNvSpPr/>
                <p:nvPr/>
              </p:nvSpPr>
              <p:spPr>
                <a:xfrm>
                  <a:off x="1403648" y="4036422"/>
                  <a:ext cx="288032" cy="256674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16" name="Rectangle à coins arrondis 15"/>
                <p:cNvSpPr/>
                <p:nvPr/>
              </p:nvSpPr>
              <p:spPr>
                <a:xfrm>
                  <a:off x="1259632" y="4113076"/>
                  <a:ext cx="2491060" cy="586172"/>
                </a:xfrm>
                <a:prstGeom prst="roundRect">
                  <a:avLst>
                    <a:gd name="adj" fmla="val 24346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7" name="Rectangle à coins arrondis 16"/>
              <p:cNvSpPr/>
              <p:nvPr/>
            </p:nvSpPr>
            <p:spPr>
              <a:xfrm>
                <a:off x="827584" y="4113076"/>
                <a:ext cx="792088" cy="586172"/>
              </a:xfrm>
              <a:prstGeom prst="roundRect">
                <a:avLst>
                  <a:gd name="adj" fmla="val 188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7544" y="4591236"/>
                <a:ext cx="3744416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21" name="Multiplier 20"/>
              <p:cNvSpPr/>
              <p:nvPr/>
            </p:nvSpPr>
            <p:spPr>
              <a:xfrm>
                <a:off x="3967757" y="459257"/>
                <a:ext cx="792088" cy="86409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pic>
            <p:nvPicPr>
              <p:cNvPr id="24" name="Image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3596" y="2326411"/>
                <a:ext cx="560412" cy="560411"/>
              </a:xfrm>
              <a:prstGeom prst="rect">
                <a:avLst/>
              </a:prstGeom>
            </p:spPr>
          </p:pic>
          <p:sp>
            <p:nvSpPr>
              <p:cNvPr id="25" name="ZoneTexte 24"/>
              <p:cNvSpPr txBox="1"/>
              <p:nvPr/>
            </p:nvSpPr>
            <p:spPr>
              <a:xfrm>
                <a:off x="2221944" y="765520"/>
                <a:ext cx="1071100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244t</a:t>
                </a:r>
                <a:endParaRPr lang="fr-FR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2144647" y="2529653"/>
                <a:ext cx="1148396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244t</a:t>
                </a:r>
                <a:endParaRPr lang="fr-FR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2083318" y="4136543"/>
                <a:ext cx="1209725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244t</a:t>
                </a:r>
                <a:endParaRPr lang="fr-FR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750621" y="731124"/>
                <a:ext cx="1254643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PZT</a:t>
                </a: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737483" y="2491728"/>
                <a:ext cx="1202719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PZT</a:t>
                </a: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760894" y="4106993"/>
                <a:ext cx="1264269" cy="56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PZT</a:t>
                </a:r>
              </a:p>
            </p:txBody>
          </p:sp>
        </p:grpSp>
        <p:sp>
          <p:nvSpPr>
            <p:cNvPr id="59" name="ZoneTexte 58"/>
            <p:cNvSpPr txBox="1"/>
            <p:nvPr/>
          </p:nvSpPr>
          <p:spPr>
            <a:xfrm>
              <a:off x="3982857" y="1691682"/>
              <a:ext cx="79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Gap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4043674" y="2797548"/>
              <a:ext cx="79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OK</a:t>
              </a:r>
              <a:endParaRPr lang="fr-F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493017" y="3884383"/>
              <a:ext cx="1623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Recouvrement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1553893" y="2684847"/>
                <a:ext cx="24816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ger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recouvrement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fr-FR" sz="1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OK</a:t>
                </a:r>
                <a:endParaRPr lang="fr-F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93" y="2684847"/>
                <a:ext cx="2481651" cy="307777"/>
              </a:xfrm>
              <a:prstGeom prst="rect">
                <a:avLst/>
              </a:prstGeom>
              <a:blipFill>
                <a:blip r:embed="rId8"/>
                <a:stretch>
                  <a:fillRect l="-737" b="-215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/>
          <p:cNvSpPr txBox="1"/>
          <p:nvPr/>
        </p:nvSpPr>
        <p:spPr>
          <a:xfrm>
            <a:off x="2557212" y="3525639"/>
            <a:ext cx="60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3539" y="4078795"/>
                <a:ext cx="63158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fr-FR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39" y="4078795"/>
                <a:ext cx="631583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6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375758" y="1131962"/>
            <a:ext cx="2088232" cy="432048"/>
          </a:xfrm>
          <a:prstGeom prst="rect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3407206" y="627762"/>
            <a:ext cx="5904656" cy="437728"/>
          </a:xfrm>
          <a:prstGeom prst="rect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arallélogramme 46"/>
          <p:cNvSpPr/>
          <p:nvPr/>
        </p:nvSpPr>
        <p:spPr>
          <a:xfrm>
            <a:off x="3506196" y="1119415"/>
            <a:ext cx="5165281" cy="432048"/>
          </a:xfrm>
          <a:prstGeom prst="parallelogram">
            <a:avLst>
              <a:gd name="adj" fmla="val 70562"/>
            </a:avLst>
          </a:prstGeom>
          <a:solidFill>
            <a:srgbClr val="8F8F8D"/>
          </a:solidFill>
          <a:ln>
            <a:solidFill>
              <a:srgbClr val="8F8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2507106" y="1564010"/>
            <a:ext cx="8280920" cy="36004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601538" y="1065490"/>
            <a:ext cx="6574420" cy="66472"/>
          </a:xfrm>
          <a:prstGeom prst="rect">
            <a:avLst/>
          </a:prstGeom>
          <a:solidFill>
            <a:srgbClr val="E3B005"/>
          </a:solidFill>
          <a:ln>
            <a:solidFill>
              <a:srgbClr val="E3B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3601538" y="563374"/>
            <a:ext cx="5566308" cy="64388"/>
          </a:xfrm>
          <a:prstGeom prst="rect">
            <a:avLst/>
          </a:prstGeom>
          <a:solidFill>
            <a:srgbClr val="E3B005"/>
          </a:solidFill>
          <a:ln>
            <a:solidFill>
              <a:srgbClr val="E3B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3197777" y="1144574"/>
            <a:ext cx="5165281" cy="404116"/>
          </a:xfrm>
          <a:prstGeom prst="rect">
            <a:avLst/>
          </a:prstGeom>
          <a:solidFill>
            <a:srgbClr val="8F8F8D"/>
          </a:solidFill>
          <a:ln>
            <a:solidFill>
              <a:srgbClr val="8F8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375758" y="4484762"/>
            <a:ext cx="2088232" cy="432048"/>
          </a:xfrm>
          <a:prstGeom prst="rect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3407206" y="3980562"/>
            <a:ext cx="5904656" cy="437728"/>
          </a:xfrm>
          <a:prstGeom prst="rect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arallélogramme 53"/>
          <p:cNvSpPr/>
          <p:nvPr/>
        </p:nvSpPr>
        <p:spPr>
          <a:xfrm>
            <a:off x="3506196" y="4472215"/>
            <a:ext cx="5165281" cy="432048"/>
          </a:xfrm>
          <a:prstGeom prst="parallelogram">
            <a:avLst>
              <a:gd name="adj" fmla="val 705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507106" y="4916810"/>
            <a:ext cx="8280920" cy="36004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601538" y="4418290"/>
            <a:ext cx="6574420" cy="66472"/>
          </a:xfrm>
          <a:prstGeom prst="rect">
            <a:avLst/>
          </a:prstGeom>
          <a:solidFill>
            <a:srgbClr val="E3B005"/>
          </a:solidFill>
          <a:ln>
            <a:solidFill>
              <a:srgbClr val="E3B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601538" y="3916174"/>
            <a:ext cx="5566308" cy="64388"/>
          </a:xfrm>
          <a:prstGeom prst="rect">
            <a:avLst/>
          </a:prstGeom>
          <a:solidFill>
            <a:srgbClr val="E3B005"/>
          </a:solidFill>
          <a:ln>
            <a:solidFill>
              <a:srgbClr val="E3B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lèche vers le bas 84"/>
          <p:cNvSpPr/>
          <p:nvPr/>
        </p:nvSpPr>
        <p:spPr>
          <a:xfrm>
            <a:off x="6222721" y="4014718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lèche vers le bas 85"/>
          <p:cNvSpPr/>
          <p:nvPr/>
        </p:nvSpPr>
        <p:spPr>
          <a:xfrm rot="10800000">
            <a:off x="6222721" y="4263598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 vers le bas 86"/>
          <p:cNvSpPr/>
          <p:nvPr/>
        </p:nvSpPr>
        <p:spPr>
          <a:xfrm rot="10800000">
            <a:off x="9458332" y="4759382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lèche vers le bas 87"/>
          <p:cNvSpPr/>
          <p:nvPr/>
        </p:nvSpPr>
        <p:spPr>
          <a:xfrm>
            <a:off x="9458332" y="4509690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 vers le bas 88"/>
          <p:cNvSpPr/>
          <p:nvPr/>
        </p:nvSpPr>
        <p:spPr>
          <a:xfrm rot="16200000">
            <a:off x="3447319" y="4133863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 vers le bas 89"/>
          <p:cNvSpPr/>
          <p:nvPr/>
        </p:nvSpPr>
        <p:spPr>
          <a:xfrm rot="5400000">
            <a:off x="9157380" y="4149593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lèche vers le bas 90"/>
          <p:cNvSpPr/>
          <p:nvPr/>
        </p:nvSpPr>
        <p:spPr>
          <a:xfrm rot="5400000">
            <a:off x="10304064" y="4626032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lèche vers le bas 91"/>
          <p:cNvSpPr/>
          <p:nvPr/>
        </p:nvSpPr>
        <p:spPr>
          <a:xfrm rot="12754880">
            <a:off x="8507978" y="4670090"/>
            <a:ext cx="137111" cy="15017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8368660" y="4497309"/>
            <a:ext cx="324064" cy="40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113"/>
          <p:cNvCxnSpPr/>
          <p:nvPr/>
        </p:nvCxnSpPr>
        <p:spPr>
          <a:xfrm flipV="1">
            <a:off x="8363058" y="3429000"/>
            <a:ext cx="164688" cy="106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8692724" y="3429000"/>
            <a:ext cx="1857605" cy="1485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riangle rectangle 128"/>
          <p:cNvSpPr/>
          <p:nvPr/>
        </p:nvSpPr>
        <p:spPr>
          <a:xfrm rot="10800000" flipV="1">
            <a:off x="8670765" y="2691394"/>
            <a:ext cx="485224" cy="671134"/>
          </a:xfrm>
          <a:prstGeom prst="rtTriangle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Égal 129"/>
          <p:cNvSpPr/>
          <p:nvPr/>
        </p:nvSpPr>
        <p:spPr>
          <a:xfrm>
            <a:off x="9419001" y="2939208"/>
            <a:ext cx="369094" cy="278856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529299" y="2573805"/>
            <a:ext cx="2021030" cy="855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lèche vers le bas 131"/>
          <p:cNvSpPr/>
          <p:nvPr/>
        </p:nvSpPr>
        <p:spPr>
          <a:xfrm rot="16200000">
            <a:off x="10111658" y="2638607"/>
            <a:ext cx="119455" cy="2634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 vers le bas 132"/>
          <p:cNvSpPr/>
          <p:nvPr/>
        </p:nvSpPr>
        <p:spPr>
          <a:xfrm rot="10800000">
            <a:off x="10329824" y="2864780"/>
            <a:ext cx="121577" cy="3203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Flèche vers le bas 133"/>
          <p:cNvSpPr/>
          <p:nvPr/>
        </p:nvSpPr>
        <p:spPr>
          <a:xfrm rot="12936604">
            <a:off x="8879487" y="2953667"/>
            <a:ext cx="185420" cy="3302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Flèche vers le bas 134"/>
          <p:cNvSpPr/>
          <p:nvPr/>
        </p:nvSpPr>
        <p:spPr>
          <a:xfrm rot="13418035">
            <a:off x="10083925" y="2836473"/>
            <a:ext cx="185420" cy="3302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3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72583" y="1148638"/>
            <a:ext cx="2088232" cy="432048"/>
          </a:xfrm>
          <a:prstGeom prst="rect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404031" y="644438"/>
            <a:ext cx="5904656" cy="437728"/>
          </a:xfrm>
          <a:prstGeom prst="rect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3456" y="1571161"/>
            <a:ext cx="8280920" cy="36004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598363" y="1082166"/>
            <a:ext cx="6574420" cy="66472"/>
          </a:xfrm>
          <a:prstGeom prst="rect">
            <a:avLst/>
          </a:prstGeom>
          <a:solidFill>
            <a:srgbClr val="E3B005"/>
          </a:solidFill>
          <a:ln>
            <a:solidFill>
              <a:srgbClr val="E3B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598363" y="580050"/>
            <a:ext cx="5566308" cy="64388"/>
          </a:xfrm>
          <a:prstGeom prst="rect">
            <a:avLst/>
          </a:prstGeom>
          <a:solidFill>
            <a:srgbClr val="E3B005"/>
          </a:solidFill>
          <a:ln>
            <a:solidFill>
              <a:srgbClr val="E3B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allélogramme 12"/>
          <p:cNvSpPr/>
          <p:nvPr/>
        </p:nvSpPr>
        <p:spPr>
          <a:xfrm flipH="1">
            <a:off x="3496666" y="1161249"/>
            <a:ext cx="5165281" cy="404117"/>
          </a:xfrm>
          <a:prstGeom prst="parallelogram">
            <a:avLst>
              <a:gd name="adj" fmla="val 70562"/>
            </a:avLst>
          </a:prstGeom>
          <a:solidFill>
            <a:srgbClr val="8F8F8D"/>
          </a:solidFill>
          <a:ln>
            <a:solidFill>
              <a:srgbClr val="8F8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194602" y="1161250"/>
            <a:ext cx="5165281" cy="404116"/>
          </a:xfrm>
          <a:prstGeom prst="rect">
            <a:avLst/>
          </a:prstGeom>
          <a:solidFill>
            <a:srgbClr val="8F8F8D"/>
          </a:solidFill>
          <a:ln>
            <a:solidFill>
              <a:srgbClr val="8F8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8372583" y="4482388"/>
            <a:ext cx="2088232" cy="432048"/>
          </a:xfrm>
          <a:prstGeom prst="rect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404031" y="3978188"/>
            <a:ext cx="5904656" cy="437728"/>
          </a:xfrm>
          <a:prstGeom prst="rect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513456" y="4895386"/>
            <a:ext cx="8280920" cy="36004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598363" y="4415916"/>
            <a:ext cx="6574420" cy="66472"/>
          </a:xfrm>
          <a:prstGeom prst="rect">
            <a:avLst/>
          </a:prstGeom>
          <a:solidFill>
            <a:srgbClr val="E3B005"/>
          </a:solidFill>
          <a:ln>
            <a:solidFill>
              <a:srgbClr val="E3B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598363" y="3913800"/>
            <a:ext cx="5566308" cy="64388"/>
          </a:xfrm>
          <a:prstGeom prst="rect">
            <a:avLst/>
          </a:prstGeom>
          <a:solidFill>
            <a:srgbClr val="E3B005"/>
          </a:solidFill>
          <a:ln>
            <a:solidFill>
              <a:srgbClr val="E3B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arallélogramme 33"/>
          <p:cNvSpPr/>
          <p:nvPr/>
        </p:nvSpPr>
        <p:spPr>
          <a:xfrm flipH="1">
            <a:off x="3496666" y="4494999"/>
            <a:ext cx="5165281" cy="404117"/>
          </a:xfrm>
          <a:prstGeom prst="parallelogram">
            <a:avLst>
              <a:gd name="adj" fmla="val 705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 vers le bas 45"/>
          <p:cNvSpPr/>
          <p:nvPr/>
        </p:nvSpPr>
        <p:spPr>
          <a:xfrm>
            <a:off x="6222721" y="4014718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vers le bas 46"/>
          <p:cNvSpPr/>
          <p:nvPr/>
        </p:nvSpPr>
        <p:spPr>
          <a:xfrm rot="10800000">
            <a:off x="6222721" y="4263598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vers le bas 47"/>
          <p:cNvSpPr/>
          <p:nvPr/>
        </p:nvSpPr>
        <p:spPr>
          <a:xfrm rot="10800000">
            <a:off x="9458332" y="4759382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bas 48"/>
          <p:cNvSpPr/>
          <p:nvPr/>
        </p:nvSpPr>
        <p:spPr>
          <a:xfrm>
            <a:off x="9458332" y="4509690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vers le bas 49"/>
          <p:cNvSpPr/>
          <p:nvPr/>
        </p:nvSpPr>
        <p:spPr>
          <a:xfrm rot="16200000">
            <a:off x="3447319" y="4133863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vers le bas 50"/>
          <p:cNvSpPr/>
          <p:nvPr/>
        </p:nvSpPr>
        <p:spPr>
          <a:xfrm rot="5400000">
            <a:off x="9157380" y="4149593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vers le bas 51"/>
          <p:cNvSpPr/>
          <p:nvPr/>
        </p:nvSpPr>
        <p:spPr>
          <a:xfrm rot="5400000">
            <a:off x="10304064" y="4626032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vers le bas 52"/>
          <p:cNvSpPr/>
          <p:nvPr/>
        </p:nvSpPr>
        <p:spPr>
          <a:xfrm rot="19054880">
            <a:off x="8518951" y="4583527"/>
            <a:ext cx="117754" cy="120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8368660" y="4497309"/>
            <a:ext cx="324064" cy="40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 flipV="1">
            <a:off x="8363058" y="3278791"/>
            <a:ext cx="75400" cy="1218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8692724" y="3278791"/>
            <a:ext cx="1768091" cy="1635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riangle rectangle 66"/>
          <p:cNvSpPr/>
          <p:nvPr/>
        </p:nvSpPr>
        <p:spPr>
          <a:xfrm rot="10800000">
            <a:off x="4080949" y="2182101"/>
            <a:ext cx="722520" cy="643442"/>
          </a:xfrm>
          <a:prstGeom prst="rtTriangle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gal 67"/>
          <p:cNvSpPr/>
          <p:nvPr/>
        </p:nvSpPr>
        <p:spPr>
          <a:xfrm>
            <a:off x="4890202" y="2430868"/>
            <a:ext cx="369094" cy="278856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00500" y="2065465"/>
            <a:ext cx="2021030" cy="855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 vers le bas 69"/>
          <p:cNvSpPr/>
          <p:nvPr/>
        </p:nvSpPr>
        <p:spPr>
          <a:xfrm rot="16200000">
            <a:off x="5582859" y="2130267"/>
            <a:ext cx="119455" cy="2634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 vers le bas 70"/>
          <p:cNvSpPr/>
          <p:nvPr/>
        </p:nvSpPr>
        <p:spPr>
          <a:xfrm rot="10800000">
            <a:off x="5801025" y="2356440"/>
            <a:ext cx="121577" cy="3203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 vers le bas 71"/>
          <p:cNvSpPr/>
          <p:nvPr/>
        </p:nvSpPr>
        <p:spPr>
          <a:xfrm rot="13418035">
            <a:off x="4502432" y="2201799"/>
            <a:ext cx="185420" cy="3302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 vers le bas 72"/>
          <p:cNvSpPr/>
          <p:nvPr/>
        </p:nvSpPr>
        <p:spPr>
          <a:xfrm rot="13418035">
            <a:off x="5555126" y="2328133"/>
            <a:ext cx="185420" cy="3302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riangle rectangle 73"/>
          <p:cNvSpPr/>
          <p:nvPr/>
        </p:nvSpPr>
        <p:spPr>
          <a:xfrm rot="5400000" flipV="1">
            <a:off x="8454170" y="2450210"/>
            <a:ext cx="722520" cy="643442"/>
          </a:xfrm>
          <a:prstGeom prst="rtTriangle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Égal 74"/>
          <p:cNvSpPr/>
          <p:nvPr/>
        </p:nvSpPr>
        <p:spPr>
          <a:xfrm>
            <a:off x="9260359" y="2637703"/>
            <a:ext cx="369094" cy="278856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55443" y="2272300"/>
            <a:ext cx="1936244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 vers le bas 76"/>
          <p:cNvSpPr/>
          <p:nvPr/>
        </p:nvSpPr>
        <p:spPr>
          <a:xfrm rot="18553805">
            <a:off x="9879208" y="2699067"/>
            <a:ext cx="185420" cy="3302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lèche vers le bas 77"/>
          <p:cNvSpPr/>
          <p:nvPr/>
        </p:nvSpPr>
        <p:spPr>
          <a:xfrm rot="16200000">
            <a:off x="9912192" y="2481682"/>
            <a:ext cx="119455" cy="2634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lèche vers le bas 78"/>
          <p:cNvSpPr/>
          <p:nvPr/>
        </p:nvSpPr>
        <p:spPr>
          <a:xfrm>
            <a:off x="10145610" y="2716714"/>
            <a:ext cx="119455" cy="2634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lèche vers le bas 79"/>
          <p:cNvSpPr/>
          <p:nvPr/>
        </p:nvSpPr>
        <p:spPr>
          <a:xfrm rot="19035028">
            <a:off x="8808407" y="2499657"/>
            <a:ext cx="185420" cy="3302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Arc 80"/>
          <p:cNvSpPr/>
          <p:nvPr/>
        </p:nvSpPr>
        <p:spPr>
          <a:xfrm rot="10800000" flipH="1">
            <a:off x="6972300" y="1642963"/>
            <a:ext cx="3229933" cy="2911432"/>
          </a:xfrm>
          <a:prstGeom prst="arc">
            <a:avLst>
              <a:gd name="adj1" fmla="val 16059402"/>
              <a:gd name="adj2" fmla="val 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vers le bas 81"/>
          <p:cNvSpPr/>
          <p:nvPr/>
        </p:nvSpPr>
        <p:spPr>
          <a:xfrm>
            <a:off x="8430877" y="4505341"/>
            <a:ext cx="73377" cy="14179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8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53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CMU Serif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11</cp:revision>
  <dcterms:created xsi:type="dcterms:W3CDTF">2018-09-24T11:47:02Z</dcterms:created>
  <dcterms:modified xsi:type="dcterms:W3CDTF">2018-09-26T14:01:02Z</dcterms:modified>
</cp:coreProperties>
</file>