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005"/>
    <a:srgbClr val="3D503A"/>
    <a:srgbClr val="637261"/>
    <a:srgbClr val="8F8F8D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1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5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9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42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9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9FD6-201D-4006-9D6F-FCBE1423B190}" type="datetimeFigureOut">
              <a:rPr lang="fr-FR" smtClean="0"/>
              <a:t>19/09/2018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10BB-C9DE-40FB-A4C4-3A23F715F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460794" y="401014"/>
            <a:ext cx="10842206" cy="2912560"/>
          </a:xfrm>
          <a:prstGeom prst="cube">
            <a:avLst>
              <a:gd name="adj" fmla="val 87778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fr-FR" dirty="0"/>
              <a:t>              </a:t>
            </a:r>
            <a:endParaRPr lang="es-ES_tradnl" alt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7489933" y="5676188"/>
            <a:ext cx="2088232" cy="432048"/>
          </a:xfrm>
          <a:prstGeom prst="rect">
            <a:avLst/>
          </a:prstGeom>
          <a:solidFill>
            <a:srgbClr val="3D503A"/>
          </a:solidFill>
          <a:ln>
            <a:solidFill>
              <a:srgbClr val="3B4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621281" y="6108236"/>
            <a:ext cx="8280920" cy="36004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6790524" y="645640"/>
            <a:ext cx="3695877" cy="1849472"/>
          </a:xfrm>
          <a:prstGeom prst="cube">
            <a:avLst>
              <a:gd name="adj" fmla="val 85718"/>
            </a:avLst>
          </a:prstGeom>
          <a:solidFill>
            <a:srgbClr val="3D503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</p:spTree>
    <p:extLst>
      <p:ext uri="{BB962C8B-B14F-4D97-AF65-F5344CB8AC3E}">
        <p14:creationId xmlns:p14="http://schemas.microsoft.com/office/powerpoint/2010/main" val="4432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460794" y="401014"/>
            <a:ext cx="10842206" cy="2912560"/>
          </a:xfrm>
          <a:prstGeom prst="cube">
            <a:avLst>
              <a:gd name="adj" fmla="val 87778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fr-FR" dirty="0"/>
              <a:t>              </a:t>
            </a:r>
            <a:endParaRPr lang="es-ES_tradnl" altLang="fr-FR" sz="1400" dirty="0"/>
          </a:p>
        </p:txBody>
      </p:sp>
      <p:sp>
        <p:nvSpPr>
          <p:cNvPr id="6" name="AutoShape 67"/>
          <p:cNvSpPr>
            <a:spLocks noChangeArrowheads="1"/>
          </p:cNvSpPr>
          <p:nvPr/>
        </p:nvSpPr>
        <p:spPr bwMode="auto">
          <a:xfrm>
            <a:off x="1786214" y="645640"/>
            <a:ext cx="6723758" cy="1849472"/>
          </a:xfrm>
          <a:prstGeom prst="cube">
            <a:avLst>
              <a:gd name="adj" fmla="val 84361"/>
            </a:avLst>
          </a:prstGeom>
          <a:solidFill>
            <a:srgbClr val="8F8F8D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1621281" y="5676188"/>
            <a:ext cx="8280920" cy="792088"/>
            <a:chOff x="431540" y="2996952"/>
            <a:chExt cx="8280920" cy="792088"/>
          </a:xfrm>
        </p:grpSpPr>
        <p:sp>
          <p:nvSpPr>
            <p:cNvPr id="41" name="Rectangle 40"/>
            <p:cNvSpPr/>
            <p:nvPr/>
          </p:nvSpPr>
          <p:spPr>
            <a:xfrm>
              <a:off x="6300192" y="2996952"/>
              <a:ext cx="2088232" cy="43204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4911" y="2996952"/>
              <a:ext cx="5165281" cy="432048"/>
            </a:xfrm>
            <a:prstGeom prst="rect">
              <a:avLst/>
            </a:prstGeom>
            <a:solidFill>
              <a:srgbClr val="8F8F8D"/>
            </a:solidFill>
            <a:ln>
              <a:solidFill>
                <a:srgbClr val="8F8F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540" y="3429000"/>
              <a:ext cx="8280920" cy="36004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6790524" y="645640"/>
            <a:ext cx="3695877" cy="1849472"/>
          </a:xfrm>
          <a:prstGeom prst="cube">
            <a:avLst>
              <a:gd name="adj" fmla="val 85718"/>
            </a:avLst>
          </a:prstGeom>
          <a:solidFill>
            <a:srgbClr val="3D503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</p:spTree>
    <p:extLst>
      <p:ext uri="{BB962C8B-B14F-4D97-AF65-F5344CB8AC3E}">
        <p14:creationId xmlns:p14="http://schemas.microsoft.com/office/powerpoint/2010/main" val="7288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460794" y="401014"/>
            <a:ext cx="10842206" cy="2912560"/>
          </a:xfrm>
          <a:prstGeom prst="cube">
            <a:avLst>
              <a:gd name="adj" fmla="val 87778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fr-FR" dirty="0"/>
              <a:t>              </a:t>
            </a:r>
            <a:endParaRPr lang="es-ES_tradnl" altLang="fr-FR" sz="1400" dirty="0"/>
          </a:p>
        </p:txBody>
      </p:sp>
      <p:sp>
        <p:nvSpPr>
          <p:cNvPr id="6" name="AutoShape 67"/>
          <p:cNvSpPr>
            <a:spLocks noChangeArrowheads="1"/>
          </p:cNvSpPr>
          <p:nvPr/>
        </p:nvSpPr>
        <p:spPr bwMode="auto">
          <a:xfrm>
            <a:off x="1786214" y="645640"/>
            <a:ext cx="6723758" cy="1849472"/>
          </a:xfrm>
          <a:prstGeom prst="cube">
            <a:avLst>
              <a:gd name="adj" fmla="val 84361"/>
            </a:avLst>
          </a:prstGeom>
          <a:solidFill>
            <a:srgbClr val="8F8F8D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1621281" y="5609716"/>
            <a:ext cx="8280920" cy="858560"/>
            <a:chOff x="431540" y="2930480"/>
            <a:chExt cx="8280920" cy="858560"/>
          </a:xfrm>
        </p:grpSpPr>
        <p:sp>
          <p:nvSpPr>
            <p:cNvPr id="41" name="Rectangle 40"/>
            <p:cNvSpPr/>
            <p:nvPr/>
          </p:nvSpPr>
          <p:spPr>
            <a:xfrm>
              <a:off x="6300192" y="2996952"/>
              <a:ext cx="2088232" cy="43204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4911" y="2996952"/>
              <a:ext cx="5165281" cy="432048"/>
            </a:xfrm>
            <a:prstGeom prst="rect">
              <a:avLst/>
            </a:prstGeom>
            <a:solidFill>
              <a:srgbClr val="8F8F8D"/>
            </a:solidFill>
            <a:ln>
              <a:solidFill>
                <a:srgbClr val="8F8F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540" y="3429000"/>
              <a:ext cx="8280920" cy="36004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5972" y="2930480"/>
              <a:ext cx="6574420" cy="66472"/>
            </a:xfrm>
            <a:prstGeom prst="rect">
              <a:avLst/>
            </a:prstGeom>
            <a:solidFill>
              <a:srgbClr val="E3B005"/>
            </a:solidFill>
            <a:ln>
              <a:solidFill>
                <a:srgbClr val="E3B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6790524" y="645640"/>
            <a:ext cx="3695877" cy="1849472"/>
          </a:xfrm>
          <a:prstGeom prst="cube">
            <a:avLst>
              <a:gd name="adj" fmla="val 85718"/>
            </a:avLst>
          </a:prstGeom>
          <a:solidFill>
            <a:srgbClr val="3D503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953181" y="748624"/>
            <a:ext cx="7041698" cy="821752"/>
            <a:chOff x="3931081" y="2336124"/>
            <a:chExt cx="7041698" cy="821752"/>
          </a:xfrm>
        </p:grpSpPr>
        <p:sp>
          <p:nvSpPr>
            <p:cNvPr id="70" name="AutoShape 67"/>
            <p:cNvSpPr>
              <a:spLocks noChangeArrowheads="1"/>
            </p:cNvSpPr>
            <p:nvPr/>
          </p:nvSpPr>
          <p:spPr bwMode="auto">
            <a:xfrm>
              <a:off x="3931081" y="2711316"/>
              <a:ext cx="5556791" cy="446560"/>
            </a:xfrm>
            <a:prstGeom prst="cube">
              <a:avLst>
                <a:gd name="adj" fmla="val 84361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1" name="AutoShape 67"/>
            <p:cNvSpPr>
              <a:spLocks noChangeArrowheads="1"/>
            </p:cNvSpPr>
            <p:nvPr/>
          </p:nvSpPr>
          <p:spPr bwMode="auto">
            <a:xfrm>
              <a:off x="9248160" y="2855154"/>
              <a:ext cx="1014995" cy="158884"/>
            </a:xfrm>
            <a:prstGeom prst="cube">
              <a:avLst>
                <a:gd name="adj" fmla="val 56385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2" name="AutoShape 67"/>
            <p:cNvSpPr>
              <a:spLocks noChangeArrowheads="1"/>
            </p:cNvSpPr>
            <p:nvPr/>
          </p:nvSpPr>
          <p:spPr bwMode="auto">
            <a:xfrm>
              <a:off x="10166419" y="2336124"/>
              <a:ext cx="806360" cy="677238"/>
            </a:xfrm>
            <a:prstGeom prst="cube">
              <a:avLst>
                <a:gd name="adj" fmla="val 90124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84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460794" y="401014"/>
            <a:ext cx="10842206" cy="2912560"/>
          </a:xfrm>
          <a:prstGeom prst="cube">
            <a:avLst>
              <a:gd name="adj" fmla="val 87778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fr-FR" dirty="0"/>
              <a:t>              </a:t>
            </a:r>
            <a:endParaRPr lang="es-ES_tradnl" altLang="fr-FR" sz="1400" dirty="0"/>
          </a:p>
        </p:txBody>
      </p:sp>
      <p:sp>
        <p:nvSpPr>
          <p:cNvPr id="6" name="AutoShape 67"/>
          <p:cNvSpPr>
            <a:spLocks noChangeArrowheads="1"/>
          </p:cNvSpPr>
          <p:nvPr/>
        </p:nvSpPr>
        <p:spPr bwMode="auto">
          <a:xfrm>
            <a:off x="1786214" y="645640"/>
            <a:ext cx="6723758" cy="1849472"/>
          </a:xfrm>
          <a:prstGeom prst="cube">
            <a:avLst>
              <a:gd name="adj" fmla="val 84361"/>
            </a:avLst>
          </a:prstGeom>
          <a:solidFill>
            <a:srgbClr val="8F8F8D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1621281" y="5171988"/>
            <a:ext cx="8280920" cy="1296288"/>
            <a:chOff x="431540" y="2492752"/>
            <a:chExt cx="8280920" cy="1296288"/>
          </a:xfrm>
        </p:grpSpPr>
        <p:sp>
          <p:nvSpPr>
            <p:cNvPr id="41" name="Rectangle 40"/>
            <p:cNvSpPr/>
            <p:nvPr/>
          </p:nvSpPr>
          <p:spPr>
            <a:xfrm>
              <a:off x="6300192" y="2996952"/>
              <a:ext cx="2088232" cy="43204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1640" y="2492752"/>
              <a:ext cx="5904656" cy="43772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4911" y="2996952"/>
              <a:ext cx="5165281" cy="432048"/>
            </a:xfrm>
            <a:prstGeom prst="rect">
              <a:avLst/>
            </a:prstGeom>
            <a:solidFill>
              <a:srgbClr val="8F8F8D"/>
            </a:solidFill>
            <a:ln>
              <a:solidFill>
                <a:srgbClr val="8F8F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540" y="3429000"/>
              <a:ext cx="8280920" cy="36004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5972" y="2930480"/>
              <a:ext cx="6574420" cy="66472"/>
            </a:xfrm>
            <a:prstGeom prst="rect">
              <a:avLst/>
            </a:prstGeom>
            <a:solidFill>
              <a:srgbClr val="E3B005"/>
            </a:solidFill>
            <a:ln>
              <a:solidFill>
                <a:srgbClr val="E3B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6790524" y="645640"/>
            <a:ext cx="3695877" cy="1849472"/>
          </a:xfrm>
          <a:prstGeom prst="cube">
            <a:avLst>
              <a:gd name="adj" fmla="val 85718"/>
            </a:avLst>
          </a:prstGeom>
          <a:solidFill>
            <a:srgbClr val="3D503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953181" y="748624"/>
            <a:ext cx="7041698" cy="821752"/>
            <a:chOff x="3931081" y="2336124"/>
            <a:chExt cx="7041698" cy="821752"/>
          </a:xfrm>
        </p:grpSpPr>
        <p:sp>
          <p:nvSpPr>
            <p:cNvPr id="70" name="AutoShape 67"/>
            <p:cNvSpPr>
              <a:spLocks noChangeArrowheads="1"/>
            </p:cNvSpPr>
            <p:nvPr/>
          </p:nvSpPr>
          <p:spPr bwMode="auto">
            <a:xfrm>
              <a:off x="3931081" y="2711316"/>
              <a:ext cx="5556791" cy="446560"/>
            </a:xfrm>
            <a:prstGeom prst="cube">
              <a:avLst>
                <a:gd name="adj" fmla="val 84361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1" name="AutoShape 67"/>
            <p:cNvSpPr>
              <a:spLocks noChangeArrowheads="1"/>
            </p:cNvSpPr>
            <p:nvPr/>
          </p:nvSpPr>
          <p:spPr bwMode="auto">
            <a:xfrm>
              <a:off x="9248160" y="2855154"/>
              <a:ext cx="1014995" cy="158884"/>
            </a:xfrm>
            <a:prstGeom prst="cube">
              <a:avLst>
                <a:gd name="adj" fmla="val 56385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2" name="AutoShape 67"/>
            <p:cNvSpPr>
              <a:spLocks noChangeArrowheads="1"/>
            </p:cNvSpPr>
            <p:nvPr/>
          </p:nvSpPr>
          <p:spPr bwMode="auto">
            <a:xfrm>
              <a:off x="10166419" y="2336124"/>
              <a:ext cx="806360" cy="677238"/>
            </a:xfrm>
            <a:prstGeom prst="cube">
              <a:avLst>
                <a:gd name="adj" fmla="val 90124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962151" y="399986"/>
            <a:ext cx="6484069" cy="1849472"/>
            <a:chOff x="3940092" y="1974967"/>
            <a:chExt cx="6484069" cy="1849472"/>
          </a:xfrm>
        </p:grpSpPr>
        <p:sp>
          <p:nvSpPr>
            <p:cNvPr id="76" name="AutoShape 67"/>
            <p:cNvSpPr>
              <a:spLocks noChangeArrowheads="1"/>
            </p:cNvSpPr>
            <p:nvPr/>
          </p:nvSpPr>
          <p:spPr bwMode="auto">
            <a:xfrm>
              <a:off x="3940092" y="2466690"/>
              <a:ext cx="4926224" cy="691186"/>
            </a:xfrm>
            <a:prstGeom prst="cube">
              <a:avLst>
                <a:gd name="adj" fmla="val 65854"/>
              </a:avLst>
            </a:prstGeom>
            <a:solidFill>
              <a:srgbClr val="3D503A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>
              <a:off x="7768425" y="1974967"/>
              <a:ext cx="2655736" cy="1849472"/>
            </a:xfrm>
            <a:prstGeom prst="cube">
              <a:avLst>
                <a:gd name="adj" fmla="val 85718"/>
              </a:avLst>
            </a:prstGeom>
            <a:solidFill>
              <a:srgbClr val="3D503A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40782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460794" y="401014"/>
            <a:ext cx="10842206" cy="2912560"/>
          </a:xfrm>
          <a:prstGeom prst="cube">
            <a:avLst>
              <a:gd name="adj" fmla="val 87778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fr-FR" dirty="0"/>
              <a:t>              </a:t>
            </a:r>
            <a:endParaRPr lang="es-ES_tradnl" altLang="fr-FR" sz="1400" dirty="0"/>
          </a:p>
        </p:txBody>
      </p:sp>
      <p:sp>
        <p:nvSpPr>
          <p:cNvPr id="6" name="AutoShape 67"/>
          <p:cNvSpPr>
            <a:spLocks noChangeArrowheads="1"/>
          </p:cNvSpPr>
          <p:nvPr/>
        </p:nvSpPr>
        <p:spPr bwMode="auto">
          <a:xfrm>
            <a:off x="1786214" y="645640"/>
            <a:ext cx="6723758" cy="1849472"/>
          </a:xfrm>
          <a:prstGeom prst="cube">
            <a:avLst>
              <a:gd name="adj" fmla="val 84361"/>
            </a:avLst>
          </a:prstGeom>
          <a:solidFill>
            <a:srgbClr val="8F8F8D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1621281" y="5107600"/>
            <a:ext cx="8280920" cy="1360676"/>
            <a:chOff x="431540" y="2428364"/>
            <a:chExt cx="8280920" cy="1360676"/>
          </a:xfrm>
        </p:grpSpPr>
        <p:sp>
          <p:nvSpPr>
            <p:cNvPr id="41" name="Rectangle 40"/>
            <p:cNvSpPr/>
            <p:nvPr/>
          </p:nvSpPr>
          <p:spPr>
            <a:xfrm>
              <a:off x="6300192" y="2996952"/>
              <a:ext cx="2088232" cy="43204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1640" y="2492752"/>
              <a:ext cx="5904656" cy="43772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34911" y="2996952"/>
              <a:ext cx="5165281" cy="432048"/>
            </a:xfrm>
            <a:prstGeom prst="rect">
              <a:avLst/>
            </a:prstGeom>
            <a:solidFill>
              <a:srgbClr val="8F8F8D"/>
            </a:solidFill>
            <a:ln>
              <a:solidFill>
                <a:srgbClr val="8F8F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540" y="3429000"/>
              <a:ext cx="8280920" cy="36004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5972" y="2930480"/>
              <a:ext cx="6574420" cy="66472"/>
            </a:xfrm>
            <a:prstGeom prst="rect">
              <a:avLst/>
            </a:prstGeom>
            <a:solidFill>
              <a:srgbClr val="E3B005"/>
            </a:solidFill>
            <a:ln>
              <a:solidFill>
                <a:srgbClr val="E3B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972" y="2428364"/>
              <a:ext cx="5566308" cy="64388"/>
            </a:xfrm>
            <a:prstGeom prst="rect">
              <a:avLst/>
            </a:prstGeom>
            <a:solidFill>
              <a:srgbClr val="E3B005"/>
            </a:solidFill>
            <a:ln>
              <a:solidFill>
                <a:srgbClr val="E3B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6790524" y="645640"/>
            <a:ext cx="3695877" cy="1849472"/>
          </a:xfrm>
          <a:prstGeom prst="cube">
            <a:avLst>
              <a:gd name="adj" fmla="val 85718"/>
            </a:avLst>
          </a:prstGeom>
          <a:solidFill>
            <a:srgbClr val="3D503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953181" y="748624"/>
            <a:ext cx="7041698" cy="821752"/>
            <a:chOff x="3931081" y="2336124"/>
            <a:chExt cx="7041698" cy="821752"/>
          </a:xfrm>
        </p:grpSpPr>
        <p:sp>
          <p:nvSpPr>
            <p:cNvPr id="70" name="AutoShape 67"/>
            <p:cNvSpPr>
              <a:spLocks noChangeArrowheads="1"/>
            </p:cNvSpPr>
            <p:nvPr/>
          </p:nvSpPr>
          <p:spPr bwMode="auto">
            <a:xfrm>
              <a:off x="3931081" y="2711316"/>
              <a:ext cx="5556791" cy="446560"/>
            </a:xfrm>
            <a:prstGeom prst="cube">
              <a:avLst>
                <a:gd name="adj" fmla="val 84361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1" name="AutoShape 67"/>
            <p:cNvSpPr>
              <a:spLocks noChangeArrowheads="1"/>
            </p:cNvSpPr>
            <p:nvPr/>
          </p:nvSpPr>
          <p:spPr bwMode="auto">
            <a:xfrm>
              <a:off x="9248160" y="2855154"/>
              <a:ext cx="1014995" cy="158884"/>
            </a:xfrm>
            <a:prstGeom prst="cube">
              <a:avLst>
                <a:gd name="adj" fmla="val 56385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2" name="AutoShape 67"/>
            <p:cNvSpPr>
              <a:spLocks noChangeArrowheads="1"/>
            </p:cNvSpPr>
            <p:nvPr/>
          </p:nvSpPr>
          <p:spPr bwMode="auto">
            <a:xfrm>
              <a:off x="10166419" y="2336124"/>
              <a:ext cx="806360" cy="677238"/>
            </a:xfrm>
            <a:prstGeom prst="cube">
              <a:avLst>
                <a:gd name="adj" fmla="val 90124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962151" y="399986"/>
            <a:ext cx="6484069" cy="1849472"/>
            <a:chOff x="3940092" y="1974967"/>
            <a:chExt cx="6484069" cy="1849472"/>
          </a:xfrm>
        </p:grpSpPr>
        <p:sp>
          <p:nvSpPr>
            <p:cNvPr id="76" name="AutoShape 67"/>
            <p:cNvSpPr>
              <a:spLocks noChangeArrowheads="1"/>
            </p:cNvSpPr>
            <p:nvPr/>
          </p:nvSpPr>
          <p:spPr bwMode="auto">
            <a:xfrm>
              <a:off x="3940092" y="2466690"/>
              <a:ext cx="4926224" cy="691186"/>
            </a:xfrm>
            <a:prstGeom prst="cube">
              <a:avLst>
                <a:gd name="adj" fmla="val 65854"/>
              </a:avLst>
            </a:prstGeom>
            <a:solidFill>
              <a:srgbClr val="3D503A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>
              <a:off x="7768425" y="1974967"/>
              <a:ext cx="2655736" cy="1849472"/>
            </a:xfrm>
            <a:prstGeom prst="cube">
              <a:avLst>
                <a:gd name="adj" fmla="val 85718"/>
              </a:avLst>
            </a:prstGeom>
            <a:solidFill>
              <a:srgbClr val="3D503A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3124244" y="900993"/>
            <a:ext cx="5270476" cy="851913"/>
            <a:chOff x="4102144" y="2488493"/>
            <a:chExt cx="5270476" cy="851913"/>
          </a:xfrm>
        </p:grpSpPr>
        <p:sp>
          <p:nvSpPr>
            <p:cNvPr id="80" name="AutoShape 67"/>
            <p:cNvSpPr>
              <a:spLocks noChangeArrowheads="1"/>
            </p:cNvSpPr>
            <p:nvPr/>
          </p:nvSpPr>
          <p:spPr bwMode="auto">
            <a:xfrm>
              <a:off x="4102144" y="2488493"/>
              <a:ext cx="4922252" cy="401396"/>
            </a:xfrm>
            <a:prstGeom prst="cube">
              <a:avLst>
                <a:gd name="adj" fmla="val 84361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83" name="AutoShape 67"/>
            <p:cNvSpPr>
              <a:spLocks noChangeArrowheads="1"/>
            </p:cNvSpPr>
            <p:nvPr/>
          </p:nvSpPr>
          <p:spPr bwMode="auto">
            <a:xfrm>
              <a:off x="8809109" y="2643903"/>
              <a:ext cx="500185" cy="117865"/>
            </a:xfrm>
            <a:prstGeom prst="cube">
              <a:avLst>
                <a:gd name="adj" fmla="val 46283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82" name="AutoShape 67"/>
            <p:cNvSpPr>
              <a:spLocks noChangeArrowheads="1"/>
            </p:cNvSpPr>
            <p:nvPr/>
          </p:nvSpPr>
          <p:spPr bwMode="auto">
            <a:xfrm>
              <a:off x="8560911" y="2643903"/>
              <a:ext cx="811709" cy="696503"/>
            </a:xfrm>
            <a:prstGeom prst="cube">
              <a:avLst>
                <a:gd name="adj" fmla="val 90124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11252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460794" y="401014"/>
            <a:ext cx="10842206" cy="2912560"/>
          </a:xfrm>
          <a:prstGeom prst="cube">
            <a:avLst>
              <a:gd name="adj" fmla="val 87778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altLang="fr-FR" dirty="0"/>
              <a:t>              </a:t>
            </a:r>
            <a:endParaRPr lang="es-ES_tradnl" altLang="fr-FR" sz="1400" dirty="0"/>
          </a:p>
        </p:txBody>
      </p:sp>
      <p:grpSp>
        <p:nvGrpSpPr>
          <p:cNvPr id="40" name="Groupe 39"/>
          <p:cNvGrpSpPr/>
          <p:nvPr/>
        </p:nvGrpSpPr>
        <p:grpSpPr>
          <a:xfrm>
            <a:off x="1621281" y="5107600"/>
            <a:ext cx="8280920" cy="1360676"/>
            <a:chOff x="431540" y="2428364"/>
            <a:chExt cx="8280920" cy="1360676"/>
          </a:xfrm>
        </p:grpSpPr>
        <p:sp>
          <p:nvSpPr>
            <p:cNvPr id="41" name="Rectangle 40"/>
            <p:cNvSpPr/>
            <p:nvPr/>
          </p:nvSpPr>
          <p:spPr>
            <a:xfrm>
              <a:off x="6300192" y="2996952"/>
              <a:ext cx="2088232" cy="43204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1640" y="2492752"/>
              <a:ext cx="5904656" cy="437728"/>
            </a:xfrm>
            <a:prstGeom prst="rect">
              <a:avLst/>
            </a:prstGeom>
            <a:solidFill>
              <a:srgbClr val="3D503A"/>
            </a:solidFill>
            <a:ln>
              <a:solidFill>
                <a:srgbClr val="3B4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540" y="3429000"/>
              <a:ext cx="8280920" cy="36004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5972" y="2930480"/>
              <a:ext cx="6574420" cy="66472"/>
            </a:xfrm>
            <a:prstGeom prst="rect">
              <a:avLst/>
            </a:prstGeom>
            <a:solidFill>
              <a:srgbClr val="E3B005"/>
            </a:solidFill>
            <a:ln>
              <a:solidFill>
                <a:srgbClr val="E3B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972" y="2428364"/>
              <a:ext cx="5566308" cy="64388"/>
            </a:xfrm>
            <a:prstGeom prst="rect">
              <a:avLst/>
            </a:prstGeom>
            <a:solidFill>
              <a:srgbClr val="E3B005"/>
            </a:solidFill>
            <a:ln>
              <a:solidFill>
                <a:srgbClr val="E3B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AutoShape 52"/>
          <p:cNvSpPr>
            <a:spLocks noChangeArrowheads="1"/>
          </p:cNvSpPr>
          <p:nvPr/>
        </p:nvSpPr>
        <p:spPr bwMode="auto">
          <a:xfrm>
            <a:off x="6790524" y="645640"/>
            <a:ext cx="3695877" cy="1849472"/>
          </a:xfrm>
          <a:prstGeom prst="cube">
            <a:avLst>
              <a:gd name="adj" fmla="val 85718"/>
            </a:avLst>
          </a:prstGeom>
          <a:solidFill>
            <a:srgbClr val="3D503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ES_tradnl" alt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953181" y="748624"/>
            <a:ext cx="7041698" cy="821752"/>
            <a:chOff x="3931081" y="2336124"/>
            <a:chExt cx="7041698" cy="821752"/>
          </a:xfrm>
        </p:grpSpPr>
        <p:sp>
          <p:nvSpPr>
            <p:cNvPr id="70" name="AutoShape 67"/>
            <p:cNvSpPr>
              <a:spLocks noChangeArrowheads="1"/>
            </p:cNvSpPr>
            <p:nvPr/>
          </p:nvSpPr>
          <p:spPr bwMode="auto">
            <a:xfrm>
              <a:off x="3931081" y="2711316"/>
              <a:ext cx="5556791" cy="446560"/>
            </a:xfrm>
            <a:prstGeom prst="cube">
              <a:avLst>
                <a:gd name="adj" fmla="val 84361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1" name="AutoShape 67"/>
            <p:cNvSpPr>
              <a:spLocks noChangeArrowheads="1"/>
            </p:cNvSpPr>
            <p:nvPr/>
          </p:nvSpPr>
          <p:spPr bwMode="auto">
            <a:xfrm>
              <a:off x="9248160" y="2855154"/>
              <a:ext cx="1014995" cy="158884"/>
            </a:xfrm>
            <a:prstGeom prst="cube">
              <a:avLst>
                <a:gd name="adj" fmla="val 56385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2" name="AutoShape 67"/>
            <p:cNvSpPr>
              <a:spLocks noChangeArrowheads="1"/>
            </p:cNvSpPr>
            <p:nvPr/>
          </p:nvSpPr>
          <p:spPr bwMode="auto">
            <a:xfrm>
              <a:off x="10166419" y="2336124"/>
              <a:ext cx="806360" cy="677238"/>
            </a:xfrm>
            <a:prstGeom prst="cube">
              <a:avLst>
                <a:gd name="adj" fmla="val 90124"/>
              </a:avLst>
            </a:prstGeom>
            <a:solidFill>
              <a:srgbClr val="E3B005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962151" y="399986"/>
            <a:ext cx="6484069" cy="1849472"/>
            <a:chOff x="3940092" y="1974967"/>
            <a:chExt cx="6484069" cy="1849472"/>
          </a:xfrm>
        </p:grpSpPr>
        <p:sp>
          <p:nvSpPr>
            <p:cNvPr id="76" name="AutoShape 67"/>
            <p:cNvSpPr>
              <a:spLocks noChangeArrowheads="1"/>
            </p:cNvSpPr>
            <p:nvPr/>
          </p:nvSpPr>
          <p:spPr bwMode="auto">
            <a:xfrm>
              <a:off x="3940092" y="2466690"/>
              <a:ext cx="4926224" cy="691186"/>
            </a:xfrm>
            <a:prstGeom prst="cube">
              <a:avLst>
                <a:gd name="adj" fmla="val 65854"/>
              </a:avLst>
            </a:prstGeom>
            <a:solidFill>
              <a:srgbClr val="3D503A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>
              <a:off x="7768425" y="1974967"/>
              <a:ext cx="2655736" cy="1849472"/>
            </a:xfrm>
            <a:prstGeom prst="cube">
              <a:avLst>
                <a:gd name="adj" fmla="val 85718"/>
              </a:avLst>
            </a:prstGeom>
            <a:solidFill>
              <a:srgbClr val="3D503A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3124244" y="900993"/>
            <a:ext cx="5270476" cy="851913"/>
            <a:chOff x="4102144" y="2488493"/>
            <a:chExt cx="5270476" cy="851913"/>
          </a:xfrm>
        </p:grpSpPr>
        <p:sp>
          <p:nvSpPr>
            <p:cNvPr id="80" name="AutoShape 67"/>
            <p:cNvSpPr>
              <a:spLocks noChangeArrowheads="1"/>
            </p:cNvSpPr>
            <p:nvPr/>
          </p:nvSpPr>
          <p:spPr bwMode="auto">
            <a:xfrm>
              <a:off x="4102144" y="2488493"/>
              <a:ext cx="4922252" cy="401396"/>
            </a:xfrm>
            <a:prstGeom prst="cube">
              <a:avLst>
                <a:gd name="adj" fmla="val 84361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83" name="AutoShape 67"/>
            <p:cNvSpPr>
              <a:spLocks noChangeArrowheads="1"/>
            </p:cNvSpPr>
            <p:nvPr/>
          </p:nvSpPr>
          <p:spPr bwMode="auto">
            <a:xfrm>
              <a:off x="8809109" y="2643903"/>
              <a:ext cx="500185" cy="117865"/>
            </a:xfrm>
            <a:prstGeom prst="cube">
              <a:avLst>
                <a:gd name="adj" fmla="val 46283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  <p:sp>
          <p:nvSpPr>
            <p:cNvPr id="82" name="AutoShape 67"/>
            <p:cNvSpPr>
              <a:spLocks noChangeArrowheads="1"/>
            </p:cNvSpPr>
            <p:nvPr/>
          </p:nvSpPr>
          <p:spPr bwMode="auto">
            <a:xfrm>
              <a:off x="8560911" y="2643903"/>
              <a:ext cx="811709" cy="696503"/>
            </a:xfrm>
            <a:prstGeom prst="cube">
              <a:avLst>
                <a:gd name="adj" fmla="val 90124"/>
              </a:avLst>
            </a:prstGeom>
            <a:solidFill>
              <a:srgbClr val="E3B00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s-ES_tradnl" altLang="fr-FR"/>
            </a:p>
          </p:txBody>
        </p:sp>
      </p:grpSp>
    </p:spTree>
    <p:extLst>
      <p:ext uri="{BB962C8B-B14F-4D97-AF65-F5344CB8AC3E}">
        <p14:creationId xmlns:p14="http://schemas.microsoft.com/office/powerpoint/2010/main" val="28349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1244600"/>
            <a:ext cx="4041422" cy="22733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56" y="1244600"/>
            <a:ext cx="4041422" cy="22733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78" y="1244600"/>
            <a:ext cx="4041422" cy="22733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4584700"/>
            <a:ext cx="4041422" cy="22733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56" y="4584700"/>
            <a:ext cx="4041422" cy="22733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78" y="4584700"/>
            <a:ext cx="4041422" cy="22733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748448" y="72138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789870" y="721380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822475" y="721380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(c)</a:t>
            </a:r>
            <a:endParaRPr lang="fr-FR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48448" y="4061480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(d)</a:t>
            </a:r>
            <a:endParaRPr lang="fr-FR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789870" y="406148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(e)</a:t>
            </a:r>
            <a:endParaRPr lang="fr-FR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22475" y="40614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(f)</a:t>
            </a:r>
            <a:endParaRPr lang="fr-FR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CMU Serif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Saï</dc:creator>
  <cp:lastModifiedBy>Utilisateur Windows</cp:lastModifiedBy>
  <cp:revision>12</cp:revision>
  <dcterms:created xsi:type="dcterms:W3CDTF">2017-02-03T14:53:21Z</dcterms:created>
  <dcterms:modified xsi:type="dcterms:W3CDTF">2018-09-19T18:44:29Z</dcterms:modified>
</cp:coreProperties>
</file>