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2" autoAdjust="0"/>
    <p:restoredTop sz="94660"/>
  </p:normalViewPr>
  <p:slideViewPr>
    <p:cSldViewPr snapToGrid="0">
      <p:cViewPr varScale="1">
        <p:scale>
          <a:sx n="71" d="100"/>
          <a:sy n="71" d="100"/>
        </p:scale>
        <p:origin x="2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E75E25-BC61-981B-4E5E-F04BC5AF5A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4B0FFC-643E-BB31-9A26-D1C3D9C595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3B961B-621A-B5A9-C168-7298131F9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9B150-C001-4468-BCC6-497151D5ABBA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DB63BC-3ECD-230A-61CD-AD9077FF2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F10F6F-490F-2D1C-CC38-F638F5552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3411-3471-4B14-A8D2-5DDEB263AF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366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49906A-C602-9893-B92F-3B3D75C03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9E9182-32C7-C016-9E65-B77D24F81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05393C-1900-63C6-2C95-0CA7457B8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9B150-C001-4468-BCC6-497151D5ABBA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1DE886-6095-2B6F-23BE-2D00BFDED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62DFC9-9AF6-71D5-873B-BD982B19D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3411-3471-4B14-A8D2-5DDEB263AF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934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625B4D5-466E-84D3-FE70-A17E744EFE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DDFC0C-A4DA-4DEF-E37D-55DABD906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F955D9-97D8-1782-4F53-0A9284874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9B150-C001-4468-BCC6-497151D5ABBA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EAB522-890A-9642-302E-B87E8E392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DEAF86-3575-758E-9537-A485C5735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3411-3471-4B14-A8D2-5DDEB263AF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45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C7614C-011F-EC8B-0F03-5B9D8462B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4C777D-7DA5-4C6A-2656-501B32B11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EDF494-C859-FCEC-7180-D9489426E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9B150-C001-4468-BCC6-497151D5ABBA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B2857F-03D2-DA04-30D0-82F1BC675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CA969B-BCE7-19B6-34F6-A78EC0F88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3411-3471-4B14-A8D2-5DDEB263AF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980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860E1D-EFB7-C10B-D4BA-A712E4171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102101-11A6-49A7-03BC-BEB77F7E4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61C5FF-D679-F97E-E5A8-87ECB58FD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9B150-C001-4468-BCC6-497151D5ABBA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26B83F-ED9E-2638-7A91-4E45D9714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2D2F9C-549F-87FE-7190-CB940050D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3411-3471-4B14-A8D2-5DDEB263AF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691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C1A29F-5BB7-71BE-DB2B-B9C46649E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520095-6478-7717-66D1-731DECAE45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72D037-6C83-F133-EA48-DED117F3F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ADA759-4CEA-1C8D-8F43-9A48FFAB1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9B150-C001-4468-BCC6-497151D5ABBA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1A3406-3521-3539-EF66-10D5536E0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821497-86E7-B2FD-3D43-EA95000F9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3411-3471-4B14-A8D2-5DDEB263AF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947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E6147-18C9-D8E0-9748-3084389D6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F8EBE3-F1AA-D2B3-062A-0721075B6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EEAAC1-2D8A-ACD8-5CF2-A7E736844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8879D95-57B0-2EE9-A4D5-634F16F2A6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7931FC-C0BC-FC03-4528-2D50F056DD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462D037-5846-FAA1-BDF8-CA1636B2A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9B150-C001-4468-BCC6-497151D5ABBA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41B8CF-018A-160C-BDDC-1F4E25BB6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B03E772-ACAF-6AB0-54CC-76DBB710C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3411-3471-4B14-A8D2-5DDEB263AF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437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20A25-190F-5755-8565-19DA6A463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987B3E-6BD9-9AA2-61C3-57E909427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9B150-C001-4468-BCC6-497151D5ABBA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BD743A-4A07-ABE7-D768-3BEA9E905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B8CE78-22E9-9CFA-A661-01A66E23B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3411-3471-4B14-A8D2-5DDEB263AF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045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361293-5470-4726-1C97-4F3A599D5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9B150-C001-4468-BCC6-497151D5ABBA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2CB2A58-517A-B4A1-A408-C520428D9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2DCDF1-A427-6839-56FB-508C72403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3411-3471-4B14-A8D2-5DDEB263AF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429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6C253C-380D-8872-0F70-39CE00B32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EA909B-CB73-5E4E-9B77-86C63C6A3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25E550-FB71-ABE8-DFAA-2043E83F0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982A2C-E657-7B4D-6154-E4A92D198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9B150-C001-4468-BCC6-497151D5ABBA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4A5129-5DAA-F441-0AC4-203E378ED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79FA8D-8035-8124-A7FC-ABEB26863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3411-3471-4B14-A8D2-5DDEB263AF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552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89C291-0A67-31C7-8411-D6F8620C3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98C4F8B-820E-508B-8BAE-D8F409BF5C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E9E253-F848-72B4-9546-697BB3DCC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5D98D4-81C3-10DD-BBC7-3376ABCD8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9B150-C001-4468-BCC6-497151D5ABBA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AF0B26-104D-DDF2-887E-7D8CC1A93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3A8B25-4970-AC07-B3D3-0A9EEBE59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3411-3471-4B14-A8D2-5DDEB263AF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819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E7567F7-4B39-8911-D400-DFABEA17B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B4BF81-372C-28C3-43FB-503FFB6DF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4DABF9-44EE-326C-9527-037DB46500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89B150-C001-4468-BCC6-497151D5ABBA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57135B-1498-17EC-8990-ED78B21666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7BD531-54E0-B4BF-62EA-918751ED78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A13411-3471-4B14-A8D2-5DDEB263AF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590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B63175-2877-B2C9-47B7-440D5D762C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1C55D62-E20A-6251-3B7F-C7D35CB6F5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947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Suh, Mr. Yujin</dc:creator>
  <cp:lastModifiedBy>Suh, Mr. Yujin</cp:lastModifiedBy>
  <cp:revision>1</cp:revision>
  <dcterms:created xsi:type="dcterms:W3CDTF">2025-09-18T19:15:04Z</dcterms:created>
  <dcterms:modified xsi:type="dcterms:W3CDTF">2025-09-18T19:15:43Z</dcterms:modified>
</cp:coreProperties>
</file>