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76e46f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f76e46f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76e46f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76e46f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76e46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76e46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f76e46f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f76e46f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76e46f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76e46f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76e46f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76e46f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76e46f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76e46f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76e46f0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76e46f0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76e46f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76e46f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76e46f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76e46f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</a:t>
            </a:r>
            <a:r>
              <a:rPr lang="en"/>
              <a:t> Club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Krishna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Mrityunjaya Shukla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Insights from correlation map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Loan </a:t>
            </a:r>
            <a:r>
              <a:rPr lang="en"/>
              <a:t>amount</a:t>
            </a:r>
            <a:r>
              <a:rPr lang="en"/>
              <a:t> and interest rate have a feeble but not ignorable correlation(0.3), the more the loan amount it, interest rates are likely follow.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annual increment, the debt to income ratio decreases, resulting in lesser risk of defaulting. Hence more experience results in dissolution of default risk.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taking loan at any stage is susceptible to risk afresh at that experience level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Greater caution should be exercised while giving loans to &lt;1 years and &gt;10 years experienced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 G loans are of </a:t>
            </a:r>
            <a:r>
              <a:rPr lang="en"/>
              <a:t>highest</a:t>
            </a:r>
            <a:r>
              <a:rPr lang="en"/>
              <a:t> interest rates. High interest loans are susceptible to greater defaults. Hence amounts of grade G loans should be kept small.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loan amount should be decided by reviewing the trend of loan disbursement (for fully repaid loan amount) in previous years and the corresponding loan </a:t>
            </a:r>
            <a:r>
              <a:rPr lang="en"/>
              <a:t>amount</a:t>
            </a:r>
            <a:r>
              <a:rPr lang="en"/>
              <a:t> increment 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available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39717 data records with 111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parameters are all 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loan application types are 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columns like interest rate, employee experience etc are having suffixes in all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loan statuses are unique across the dataset - 'Fully Paid', 'Charged Off'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employees are able to fully pay loan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75" y="1546925"/>
            <a:ext cx="5665525" cy="35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(prospective lendees) profiles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5455298" cy="39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767000" y="1443775"/>
            <a:ext cx="3145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Top 2 lendees are &gt; 10 years and &lt; 1 year experience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Loan taking appetite mostly is reducing with experience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category wise distribution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7725"/>
            <a:ext cx="8018200" cy="34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3125" y="4551225"/>
            <a:ext cx="87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Debt consolidation is 3.5 times more than second highest share category (credit card)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Those who take loans take more loans to cover the previous loans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interest rates wise distribution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1107975"/>
            <a:ext cx="66591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825050" y="1572700"/>
            <a:ext cx="195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11-15% interest rate most spread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attributes vs defaulting correlation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186"/>
            <a:ext cx="9143999" cy="419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attributes vs defaulting correlation (contd)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Charged off loan amounts are more than fully paid 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difference percentage increases with employee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Keeping track of the percentage difference over time for every year of experience will give a rough idea of threshold for fully paid loan amount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correlation map - 1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600" y="371475"/>
            <a:ext cx="4514900" cy="46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25400" y="1314875"/>
            <a:ext cx="414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Installment amounts increase almost at par with loan amount, so the loan payment duration will mostly be the same across loan cycles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the bigger the loan, the larger EMI discipline to be maintained. One miss and default probability increases. Hence smaller loans (to calculate as described in previous slide) should be aimed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