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3.xml" ContentType="application/vnd.openxmlformats-officedocument.theme+xml"/>
  <Override PartName="/ppt/slideLayouts/slideLayout17.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51" r:id="rId2"/>
    <p:sldMasterId id="2147483659" r:id="rId3"/>
    <p:sldMasterId id="2147483667" r:id="rId4"/>
  </p:sldMasterIdLst>
  <p:notesMasterIdLst>
    <p:notesMasterId r:id="rId31"/>
  </p:notesMasterIdLst>
  <p:sldIdLst>
    <p:sldId id="256" r:id="rId5"/>
    <p:sldId id="257" r:id="rId6"/>
    <p:sldId id="258" r:id="rId7"/>
    <p:sldId id="281" r:id="rId8"/>
    <p:sldId id="259" r:id="rId9"/>
    <p:sldId id="260" r:id="rId10"/>
    <p:sldId id="293" r:id="rId11"/>
    <p:sldId id="262" r:id="rId12"/>
    <p:sldId id="294" r:id="rId13"/>
    <p:sldId id="295" r:id="rId14"/>
    <p:sldId id="266" r:id="rId15"/>
    <p:sldId id="296" r:id="rId16"/>
    <p:sldId id="297" r:id="rId17"/>
    <p:sldId id="291" r:id="rId18"/>
    <p:sldId id="292" r:id="rId19"/>
    <p:sldId id="298" r:id="rId20"/>
    <p:sldId id="299" r:id="rId21"/>
    <p:sldId id="300" r:id="rId22"/>
    <p:sldId id="301" r:id="rId23"/>
    <p:sldId id="302" r:id="rId24"/>
    <p:sldId id="303" r:id="rId25"/>
    <p:sldId id="304" r:id="rId26"/>
    <p:sldId id="278" r:id="rId27"/>
    <p:sldId id="305" r:id="rId28"/>
    <p:sldId id="279" r:id="rId29"/>
    <p:sldId id="280" r:id="rId30"/>
  </p:sldIdLst>
  <p:sldSz cx="9144000" cy="6858000" type="screen4x3"/>
  <p:notesSz cx="6881813" cy="9296400"/>
  <p:embeddedFontLst>
    <p:embeddedFont>
      <p:font typeface="Century Gothic" panose="020B0502020202020204" pitchFamily="34" charset="0"/>
      <p:regular r:id="rId32"/>
      <p:bold r:id="rId33"/>
      <p:italic r:id="rId34"/>
      <p:bold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p15:clr>
            <a:srgbClr val="A4A3A4"/>
          </p15:clr>
        </p15:guide>
        <p15:guide id="2" pos="2168">
          <p15:clr>
            <a:srgbClr val="A4A3A4"/>
          </p15:clr>
        </p15:guide>
      </p15:notesGuideLst>
    </p:ex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9" roundtripDataSignature="AMtx7mhhuQmwEu56vVcy24N+U6N/dH/Bh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243F329-9F49-4931-A1F2-296EE6B23C76}" v="209" dt="2024-04-29T16:27:40.06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86"/>
  </p:normalViewPr>
  <p:slideViewPr>
    <p:cSldViewPr snapToGrid="0">
      <p:cViewPr varScale="1">
        <p:scale>
          <a:sx n="91" d="100"/>
          <a:sy n="91" d="100"/>
        </p:scale>
        <p:origin x="1651" y="56"/>
      </p:cViewPr>
      <p:guideLst>
        <p:guide orient="horz" pos="2160"/>
        <p:guide pos="288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928"/>
        <p:guide pos="216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customschemas.google.com/relationships/presentationmetadata" Target="metadata"/><Relationship Id="rId21" Type="http://schemas.openxmlformats.org/officeDocument/2006/relationships/slide" Target="slides/slide17.xml"/><Relationship Id="rId34" Type="http://schemas.openxmlformats.org/officeDocument/2006/relationships/font" Target="fonts/font3.fntdata"/><Relationship Id="rId42"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font" Target="fonts/font1.fntdata"/><Relationship Id="rId40" Type="http://schemas.openxmlformats.org/officeDocument/2006/relationships/presProps" Target="presProps.xml"/><Relationship Id="rId45"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4" Type="http://schemas.microsoft.com/office/2016/11/relationships/changesInfo" Target="changesInfos/changesInfo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font" Target="fonts/font4.fntdata"/><Relationship Id="rId43"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font" Target="fonts/font2.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akarsh Kaushik" userId="571d78d162676988" providerId="LiveId" clId="{6243F329-9F49-4931-A1F2-296EE6B23C76}"/>
    <pc:docChg chg="undo redo custSel addSld delSld modSld sldOrd">
      <pc:chgData name="Prakarsh Kaushik" userId="571d78d162676988" providerId="LiveId" clId="{6243F329-9F49-4931-A1F2-296EE6B23C76}" dt="2024-04-29T16:28:44.521" v="2436" actId="20577"/>
      <pc:docMkLst>
        <pc:docMk/>
      </pc:docMkLst>
      <pc:sldChg chg="modSp mod">
        <pc:chgData name="Prakarsh Kaushik" userId="571d78d162676988" providerId="LiveId" clId="{6243F329-9F49-4931-A1F2-296EE6B23C76}" dt="2024-04-29T14:18:48.146" v="1600" actId="20577"/>
        <pc:sldMkLst>
          <pc:docMk/>
          <pc:sldMk cId="0" sldId="256"/>
        </pc:sldMkLst>
        <pc:spChg chg="mod">
          <ac:chgData name="Prakarsh Kaushik" userId="571d78d162676988" providerId="LiveId" clId="{6243F329-9F49-4931-A1F2-296EE6B23C76}" dt="2024-04-29T14:18:42.633" v="1587" actId="20577"/>
          <ac:spMkLst>
            <pc:docMk/>
            <pc:sldMk cId="0" sldId="256"/>
            <ac:spMk id="215" creationId="{00000000-0000-0000-0000-000000000000}"/>
          </ac:spMkLst>
        </pc:spChg>
        <pc:spChg chg="mod">
          <ac:chgData name="Prakarsh Kaushik" userId="571d78d162676988" providerId="LiveId" clId="{6243F329-9F49-4931-A1F2-296EE6B23C76}" dt="2024-04-29T14:18:48.146" v="1600" actId="20577"/>
          <ac:spMkLst>
            <pc:docMk/>
            <pc:sldMk cId="0" sldId="256"/>
            <ac:spMk id="216" creationId="{00000000-0000-0000-0000-000000000000}"/>
          </ac:spMkLst>
        </pc:spChg>
      </pc:sldChg>
      <pc:sldChg chg="modSp mod">
        <pc:chgData name="Prakarsh Kaushik" userId="571d78d162676988" providerId="LiveId" clId="{6243F329-9F49-4931-A1F2-296EE6B23C76}" dt="2024-04-29T16:28:44.521" v="2436" actId="20577"/>
        <pc:sldMkLst>
          <pc:docMk/>
          <pc:sldMk cId="0" sldId="257"/>
        </pc:sldMkLst>
        <pc:spChg chg="mod">
          <ac:chgData name="Prakarsh Kaushik" userId="571d78d162676988" providerId="LiveId" clId="{6243F329-9F49-4931-A1F2-296EE6B23C76}" dt="2024-04-29T16:28:44.521" v="2436" actId="20577"/>
          <ac:spMkLst>
            <pc:docMk/>
            <pc:sldMk cId="0" sldId="257"/>
            <ac:spMk id="223" creationId="{00000000-0000-0000-0000-000000000000}"/>
          </ac:spMkLst>
        </pc:spChg>
        <pc:spChg chg="mod">
          <ac:chgData name="Prakarsh Kaushik" userId="571d78d162676988" providerId="LiveId" clId="{6243F329-9F49-4931-A1F2-296EE6B23C76}" dt="2024-04-15T15:48:35.755" v="357" actId="20577"/>
          <ac:spMkLst>
            <pc:docMk/>
            <pc:sldMk cId="0" sldId="257"/>
            <ac:spMk id="224" creationId="{00000000-0000-0000-0000-000000000000}"/>
          </ac:spMkLst>
        </pc:spChg>
      </pc:sldChg>
      <pc:sldChg chg="addSp delSp modSp mod">
        <pc:chgData name="Prakarsh Kaushik" userId="571d78d162676988" providerId="LiveId" clId="{6243F329-9F49-4931-A1F2-296EE6B23C76}" dt="2024-04-29T14:44:05.492" v="1698" actId="403"/>
        <pc:sldMkLst>
          <pc:docMk/>
          <pc:sldMk cId="0" sldId="258"/>
        </pc:sldMkLst>
        <pc:spChg chg="add">
          <ac:chgData name="Prakarsh Kaushik" userId="571d78d162676988" providerId="LiveId" clId="{6243F329-9F49-4931-A1F2-296EE6B23C76}" dt="2024-04-15T15:59:16.223" v="378"/>
          <ac:spMkLst>
            <pc:docMk/>
            <pc:sldMk cId="0" sldId="258"/>
            <ac:spMk id="2" creationId="{3FC3DF83-2829-9D3C-63EA-6DB82586D522}"/>
          </ac:spMkLst>
        </pc:spChg>
        <pc:spChg chg="add mod">
          <ac:chgData name="Prakarsh Kaushik" userId="571d78d162676988" providerId="LiveId" clId="{6243F329-9F49-4931-A1F2-296EE6B23C76}" dt="2024-04-29T14:44:05.492" v="1698" actId="403"/>
          <ac:spMkLst>
            <pc:docMk/>
            <pc:sldMk cId="0" sldId="258"/>
            <ac:spMk id="3" creationId="{FDDDEE19-1F6F-53B1-7E81-328DB46D9F1A}"/>
          </ac:spMkLst>
        </pc:spChg>
        <pc:spChg chg="add del mod">
          <ac:chgData name="Prakarsh Kaushik" userId="571d78d162676988" providerId="LiveId" clId="{6243F329-9F49-4931-A1F2-296EE6B23C76}" dt="2024-04-15T15:59:31.323" v="387"/>
          <ac:spMkLst>
            <pc:docMk/>
            <pc:sldMk cId="0" sldId="258"/>
            <ac:spMk id="231" creationId="{00000000-0000-0000-0000-000000000000}"/>
          </ac:spMkLst>
        </pc:spChg>
        <pc:spChg chg="mod">
          <ac:chgData name="Prakarsh Kaushik" userId="571d78d162676988" providerId="LiveId" clId="{6243F329-9F49-4931-A1F2-296EE6B23C76}" dt="2024-04-15T15:51:49.203" v="377" actId="20577"/>
          <ac:spMkLst>
            <pc:docMk/>
            <pc:sldMk cId="0" sldId="258"/>
            <ac:spMk id="232" creationId="{00000000-0000-0000-0000-000000000000}"/>
          </ac:spMkLst>
        </pc:spChg>
      </pc:sldChg>
      <pc:sldChg chg="addSp delSp modSp mod">
        <pc:chgData name="Prakarsh Kaushik" userId="571d78d162676988" providerId="LiveId" clId="{6243F329-9F49-4931-A1F2-296EE6B23C76}" dt="2024-04-29T15:03:29.122" v="1810" actId="20577"/>
        <pc:sldMkLst>
          <pc:docMk/>
          <pc:sldMk cId="0" sldId="259"/>
        </pc:sldMkLst>
        <pc:spChg chg="add mod">
          <ac:chgData name="Prakarsh Kaushik" userId="571d78d162676988" providerId="LiveId" clId="{6243F329-9F49-4931-A1F2-296EE6B23C76}" dt="2024-04-29T14:57:43.707" v="1746" actId="20577"/>
          <ac:spMkLst>
            <pc:docMk/>
            <pc:sldMk cId="0" sldId="259"/>
            <ac:spMk id="3" creationId="{83CF2A3E-251A-122E-73F5-FE651F1DB80C}"/>
          </ac:spMkLst>
        </pc:spChg>
        <pc:spChg chg="add mod">
          <ac:chgData name="Prakarsh Kaushik" userId="571d78d162676988" providerId="LiveId" clId="{6243F329-9F49-4931-A1F2-296EE6B23C76}" dt="2024-04-15T16:55:05.408" v="738" actId="20577"/>
          <ac:spMkLst>
            <pc:docMk/>
            <pc:sldMk cId="0" sldId="259"/>
            <ac:spMk id="4" creationId="{B53EB86A-7627-A7FA-522B-407CA47ED7CB}"/>
          </ac:spMkLst>
        </pc:spChg>
        <pc:spChg chg="del">
          <ac:chgData name="Prakarsh Kaushik" userId="571d78d162676988" providerId="LiveId" clId="{6243F329-9F49-4931-A1F2-296EE6B23C76}" dt="2024-04-15T16:11:18.796" v="518" actId="478"/>
          <ac:spMkLst>
            <pc:docMk/>
            <pc:sldMk cId="0" sldId="259"/>
            <ac:spMk id="240" creationId="{00000000-0000-0000-0000-000000000000}"/>
          </ac:spMkLst>
        </pc:spChg>
        <pc:spChg chg="mod">
          <ac:chgData name="Prakarsh Kaushik" userId="571d78d162676988" providerId="LiveId" clId="{6243F329-9F49-4931-A1F2-296EE6B23C76}" dt="2024-04-29T15:03:29.122" v="1810" actId="20577"/>
          <ac:spMkLst>
            <pc:docMk/>
            <pc:sldMk cId="0" sldId="259"/>
            <ac:spMk id="242" creationId="{00000000-0000-0000-0000-000000000000}"/>
          </ac:spMkLst>
        </pc:spChg>
        <pc:spChg chg="del mod">
          <ac:chgData name="Prakarsh Kaushik" userId="571d78d162676988" providerId="LiveId" clId="{6243F329-9F49-4931-A1F2-296EE6B23C76}" dt="2024-04-15T16:11:09.585" v="515" actId="478"/>
          <ac:spMkLst>
            <pc:docMk/>
            <pc:sldMk cId="0" sldId="259"/>
            <ac:spMk id="245" creationId="{00000000-0000-0000-0000-000000000000}"/>
          </ac:spMkLst>
        </pc:spChg>
        <pc:spChg chg="del">
          <ac:chgData name="Prakarsh Kaushik" userId="571d78d162676988" providerId="LiveId" clId="{6243F329-9F49-4931-A1F2-296EE6B23C76}" dt="2024-04-15T16:11:04.906" v="512" actId="478"/>
          <ac:spMkLst>
            <pc:docMk/>
            <pc:sldMk cId="0" sldId="259"/>
            <ac:spMk id="246" creationId="{00000000-0000-0000-0000-000000000000}"/>
          </ac:spMkLst>
        </pc:spChg>
        <pc:spChg chg="del">
          <ac:chgData name="Prakarsh Kaushik" userId="571d78d162676988" providerId="LiveId" clId="{6243F329-9F49-4931-A1F2-296EE6B23C76}" dt="2024-04-15T16:11:21.045" v="519" actId="478"/>
          <ac:spMkLst>
            <pc:docMk/>
            <pc:sldMk cId="0" sldId="259"/>
            <ac:spMk id="247" creationId="{00000000-0000-0000-0000-000000000000}"/>
          </ac:spMkLst>
        </pc:spChg>
        <pc:picChg chg="add del">
          <ac:chgData name="Prakarsh Kaushik" userId="571d78d162676988" providerId="LiveId" clId="{6243F329-9F49-4931-A1F2-296EE6B23C76}" dt="2024-04-29T14:57:34.116" v="1742" actId="22"/>
          <ac:picMkLst>
            <pc:docMk/>
            <pc:sldMk cId="0" sldId="259"/>
            <ac:picMk id="5" creationId="{02A418A1-241B-8439-F978-0BF267977F03}"/>
          </ac:picMkLst>
        </pc:picChg>
        <pc:picChg chg="add mod">
          <ac:chgData name="Prakarsh Kaushik" userId="571d78d162676988" providerId="LiveId" clId="{6243F329-9F49-4931-A1F2-296EE6B23C76}" dt="2024-04-29T14:57:55.375" v="1750" actId="1076"/>
          <ac:picMkLst>
            <pc:docMk/>
            <pc:sldMk cId="0" sldId="259"/>
            <ac:picMk id="7" creationId="{0BCD3E79-CD84-9A01-E7CF-F6342738B74B}"/>
          </ac:picMkLst>
        </pc:picChg>
        <pc:picChg chg="del">
          <ac:chgData name="Prakarsh Kaushik" userId="571d78d162676988" providerId="LiveId" clId="{6243F329-9F49-4931-A1F2-296EE6B23C76}" dt="2024-04-15T16:11:00.398" v="511" actId="478"/>
          <ac:picMkLst>
            <pc:docMk/>
            <pc:sldMk cId="0" sldId="259"/>
            <ac:picMk id="241" creationId="{00000000-0000-0000-0000-000000000000}"/>
          </ac:picMkLst>
        </pc:picChg>
        <pc:picChg chg="del">
          <ac:chgData name="Prakarsh Kaushik" userId="571d78d162676988" providerId="LiveId" clId="{6243F329-9F49-4931-A1F2-296EE6B23C76}" dt="2024-04-15T16:11:13.199" v="516" actId="478"/>
          <ac:picMkLst>
            <pc:docMk/>
            <pc:sldMk cId="0" sldId="259"/>
            <ac:picMk id="243" creationId="{00000000-0000-0000-0000-000000000000}"/>
          </ac:picMkLst>
        </pc:picChg>
        <pc:picChg chg="del">
          <ac:chgData name="Prakarsh Kaushik" userId="571d78d162676988" providerId="LiveId" clId="{6243F329-9F49-4931-A1F2-296EE6B23C76}" dt="2024-04-15T16:11:04.906" v="512" actId="478"/>
          <ac:picMkLst>
            <pc:docMk/>
            <pc:sldMk cId="0" sldId="259"/>
            <ac:picMk id="244" creationId="{00000000-0000-0000-0000-000000000000}"/>
          </ac:picMkLst>
        </pc:picChg>
      </pc:sldChg>
      <pc:sldChg chg="addSp delSp modSp mod modNotes">
        <pc:chgData name="Prakarsh Kaushik" userId="571d78d162676988" providerId="LiveId" clId="{6243F329-9F49-4931-A1F2-296EE6B23C76}" dt="2024-04-29T15:00:21.182" v="1775" actId="1076"/>
        <pc:sldMkLst>
          <pc:docMk/>
          <pc:sldMk cId="0" sldId="260"/>
        </pc:sldMkLst>
        <pc:spChg chg="mod">
          <ac:chgData name="Prakarsh Kaushik" userId="571d78d162676988" providerId="LiveId" clId="{6243F329-9F49-4931-A1F2-296EE6B23C76}" dt="2024-04-29T14:58:29.787" v="1758" actId="20577"/>
          <ac:spMkLst>
            <pc:docMk/>
            <pc:sldMk cId="0" sldId="260"/>
            <ac:spMk id="256" creationId="{00000000-0000-0000-0000-000000000000}"/>
          </ac:spMkLst>
        </pc:spChg>
        <pc:spChg chg="del">
          <ac:chgData name="Prakarsh Kaushik" userId="571d78d162676988" providerId="LiveId" clId="{6243F329-9F49-4931-A1F2-296EE6B23C76}" dt="2024-04-15T18:24:35.437" v="1566" actId="478"/>
          <ac:spMkLst>
            <pc:docMk/>
            <pc:sldMk cId="0" sldId="260"/>
            <ac:spMk id="257" creationId="{00000000-0000-0000-0000-000000000000}"/>
          </ac:spMkLst>
        </pc:spChg>
        <pc:picChg chg="add del mod">
          <ac:chgData name="Prakarsh Kaushik" userId="571d78d162676988" providerId="LiveId" clId="{6243F329-9F49-4931-A1F2-296EE6B23C76}" dt="2024-04-29T14:58:32.134" v="1759" actId="478"/>
          <ac:picMkLst>
            <pc:docMk/>
            <pc:sldMk cId="0" sldId="260"/>
            <ac:picMk id="3" creationId="{D20221EF-BE4D-D302-F8F6-2AED6601796C}"/>
          </ac:picMkLst>
        </pc:picChg>
        <pc:picChg chg="add mod">
          <ac:chgData name="Prakarsh Kaushik" userId="571d78d162676988" providerId="LiveId" clId="{6243F329-9F49-4931-A1F2-296EE6B23C76}" dt="2024-04-29T14:59:00.327" v="1764" actId="1076"/>
          <ac:picMkLst>
            <pc:docMk/>
            <pc:sldMk cId="0" sldId="260"/>
            <ac:picMk id="4" creationId="{F48DE056-5CFE-014D-97CE-4DDF5B01504B}"/>
          </ac:picMkLst>
        </pc:picChg>
        <pc:picChg chg="add del mod">
          <ac:chgData name="Prakarsh Kaushik" userId="571d78d162676988" providerId="LiveId" clId="{6243F329-9F49-4931-A1F2-296EE6B23C76}" dt="2024-04-29T14:58:33.300" v="1760" actId="478"/>
          <ac:picMkLst>
            <pc:docMk/>
            <pc:sldMk cId="0" sldId="260"/>
            <ac:picMk id="5" creationId="{382DE6C5-2036-C08E-4A41-BD245C82617D}"/>
          </ac:picMkLst>
        </pc:picChg>
        <pc:picChg chg="add del mod">
          <ac:chgData name="Prakarsh Kaushik" userId="571d78d162676988" providerId="LiveId" clId="{6243F329-9F49-4931-A1F2-296EE6B23C76}" dt="2024-04-29T14:58:34.366" v="1761" actId="478"/>
          <ac:picMkLst>
            <pc:docMk/>
            <pc:sldMk cId="0" sldId="260"/>
            <ac:picMk id="7" creationId="{0669D648-90FB-EB40-9CE9-AEDB55B4ABCF}"/>
          </ac:picMkLst>
        </pc:picChg>
        <pc:picChg chg="add mod modCrop">
          <ac:chgData name="Prakarsh Kaushik" userId="571d78d162676988" providerId="LiveId" clId="{6243F329-9F49-4931-A1F2-296EE6B23C76}" dt="2024-04-29T15:00:21.182" v="1775" actId="1076"/>
          <ac:picMkLst>
            <pc:docMk/>
            <pc:sldMk cId="0" sldId="260"/>
            <ac:picMk id="8" creationId="{15C2A273-AD28-89CE-DAB7-06873A159311}"/>
          </ac:picMkLst>
        </pc:picChg>
        <pc:picChg chg="add del mod">
          <ac:chgData name="Prakarsh Kaushik" userId="571d78d162676988" providerId="LiveId" clId="{6243F329-9F49-4931-A1F2-296EE6B23C76}" dt="2024-04-29T14:58:35.690" v="1762" actId="478"/>
          <ac:picMkLst>
            <pc:docMk/>
            <pc:sldMk cId="0" sldId="260"/>
            <ac:picMk id="9" creationId="{0A8C2A83-E198-AF1F-8572-A032AD55A14B}"/>
          </ac:picMkLst>
        </pc:picChg>
        <pc:picChg chg="del">
          <ac:chgData name="Prakarsh Kaushik" userId="571d78d162676988" providerId="LiveId" clId="{6243F329-9F49-4931-A1F2-296EE6B23C76}" dt="2024-04-15T16:57:07.308" v="784" actId="478"/>
          <ac:picMkLst>
            <pc:docMk/>
            <pc:sldMk cId="0" sldId="260"/>
            <ac:picMk id="255" creationId="{00000000-0000-0000-0000-000000000000}"/>
          </ac:picMkLst>
        </pc:picChg>
      </pc:sldChg>
      <pc:sldChg chg="del modNotes">
        <pc:chgData name="Prakarsh Kaushik" userId="571d78d162676988" providerId="LiveId" clId="{6243F329-9F49-4931-A1F2-296EE6B23C76}" dt="2024-04-15T17:05:54.302" v="861" actId="47"/>
        <pc:sldMkLst>
          <pc:docMk/>
          <pc:sldMk cId="0" sldId="261"/>
        </pc:sldMkLst>
      </pc:sldChg>
      <pc:sldChg chg="addSp delSp modSp mod modNotes">
        <pc:chgData name="Prakarsh Kaushik" userId="571d78d162676988" providerId="LiveId" clId="{6243F329-9F49-4931-A1F2-296EE6B23C76}" dt="2024-04-29T15:08:48.057" v="2015" actId="20577"/>
        <pc:sldMkLst>
          <pc:docMk/>
          <pc:sldMk cId="0" sldId="262"/>
        </pc:sldMkLst>
        <pc:spChg chg="add del">
          <ac:chgData name="Prakarsh Kaushik" userId="571d78d162676988" providerId="LiveId" clId="{6243F329-9F49-4931-A1F2-296EE6B23C76}" dt="2024-04-29T15:03:07.613" v="1787" actId="478"/>
          <ac:spMkLst>
            <pc:docMk/>
            <pc:sldMk cId="0" sldId="262"/>
            <ac:spMk id="2" creationId="{2DBDC781-BDEF-ACB6-ABDF-03BD281BF1FB}"/>
          </ac:spMkLst>
        </pc:spChg>
        <pc:spChg chg="add">
          <ac:chgData name="Prakarsh Kaushik" userId="571d78d162676988" providerId="LiveId" clId="{6243F329-9F49-4931-A1F2-296EE6B23C76}" dt="2024-04-15T17:07:49.462" v="874"/>
          <ac:spMkLst>
            <pc:docMk/>
            <pc:sldMk cId="0" sldId="262"/>
            <ac:spMk id="2" creationId="{3C877DBF-EF1F-1C85-05E7-4290C2419E24}"/>
          </ac:spMkLst>
        </pc:spChg>
        <pc:spChg chg="add">
          <ac:chgData name="Prakarsh Kaushik" userId="571d78d162676988" providerId="LiveId" clId="{6243F329-9F49-4931-A1F2-296EE6B23C76}" dt="2024-04-15T17:08:05.817" v="875"/>
          <ac:spMkLst>
            <pc:docMk/>
            <pc:sldMk cId="0" sldId="262"/>
            <ac:spMk id="3" creationId="{09BF6AC1-10E6-FB53-C7EB-6C9D04DF00FA}"/>
          </ac:spMkLst>
        </pc:spChg>
        <pc:spChg chg="add mod">
          <ac:chgData name="Prakarsh Kaushik" userId="571d78d162676988" providerId="LiveId" clId="{6243F329-9F49-4931-A1F2-296EE6B23C76}" dt="2024-04-29T15:08:35.008" v="2007" actId="20577"/>
          <ac:spMkLst>
            <pc:docMk/>
            <pc:sldMk cId="0" sldId="262"/>
            <ac:spMk id="3" creationId="{427994C6-EC27-8272-5944-0782F99257D2}"/>
          </ac:spMkLst>
        </pc:spChg>
        <pc:spChg chg="add mod">
          <ac:chgData name="Prakarsh Kaushik" userId="571d78d162676988" providerId="LiveId" clId="{6243F329-9F49-4931-A1F2-296EE6B23C76}" dt="2024-04-29T15:08:48.057" v="2015" actId="20577"/>
          <ac:spMkLst>
            <pc:docMk/>
            <pc:sldMk cId="0" sldId="262"/>
            <ac:spMk id="4" creationId="{6B24267B-354C-F884-B8A3-E7FD09D91E0C}"/>
          </ac:spMkLst>
        </pc:spChg>
        <pc:spChg chg="add">
          <ac:chgData name="Prakarsh Kaushik" userId="571d78d162676988" providerId="LiveId" clId="{6243F329-9F49-4931-A1F2-296EE6B23C76}" dt="2024-04-15T17:08:09.492" v="878"/>
          <ac:spMkLst>
            <pc:docMk/>
            <pc:sldMk cId="0" sldId="262"/>
            <ac:spMk id="4" creationId="{EC9DB819-609F-056A-9BC6-FC30B08E36C9}"/>
          </ac:spMkLst>
        </pc:spChg>
        <pc:spChg chg="add">
          <ac:chgData name="Prakarsh Kaushik" userId="571d78d162676988" providerId="LiveId" clId="{6243F329-9F49-4931-A1F2-296EE6B23C76}" dt="2024-04-15T17:08:12.434" v="880"/>
          <ac:spMkLst>
            <pc:docMk/>
            <pc:sldMk cId="0" sldId="262"/>
            <ac:spMk id="5" creationId="{1556BE3B-7CE5-1107-6D42-2021BBF3BFB4}"/>
          </ac:spMkLst>
        </pc:spChg>
        <pc:spChg chg="add del mod">
          <ac:chgData name="Prakarsh Kaushik" userId="571d78d162676988" providerId="LiveId" clId="{6243F329-9F49-4931-A1F2-296EE6B23C76}" dt="2024-04-29T15:03:07.613" v="1787" actId="478"/>
          <ac:spMkLst>
            <pc:docMk/>
            <pc:sldMk cId="0" sldId="262"/>
            <ac:spMk id="6" creationId="{5E02D598-8716-985C-73A1-3CC5C7FCF12B}"/>
          </ac:spMkLst>
        </pc:spChg>
        <pc:spChg chg="add del mod">
          <ac:chgData name="Prakarsh Kaushik" userId="571d78d162676988" providerId="LiveId" clId="{6243F329-9F49-4931-A1F2-296EE6B23C76}" dt="2024-04-29T15:04:49.860" v="1841" actId="478"/>
          <ac:spMkLst>
            <pc:docMk/>
            <pc:sldMk cId="0" sldId="262"/>
            <ac:spMk id="9" creationId="{0A121729-7E49-0C5C-985C-EB0973EE7B81}"/>
          </ac:spMkLst>
        </pc:spChg>
        <pc:spChg chg="add del mod">
          <ac:chgData name="Prakarsh Kaushik" userId="571d78d162676988" providerId="LiveId" clId="{6243F329-9F49-4931-A1F2-296EE6B23C76}" dt="2024-04-29T15:04:51.892" v="1842" actId="478"/>
          <ac:spMkLst>
            <pc:docMk/>
            <pc:sldMk cId="0" sldId="262"/>
            <ac:spMk id="12" creationId="{37CBEE3F-8B1B-C5DC-2DB9-572144A134D6}"/>
          </ac:spMkLst>
        </pc:spChg>
        <pc:spChg chg="mod">
          <ac:chgData name="Prakarsh Kaushik" userId="571d78d162676988" providerId="LiveId" clId="{6243F329-9F49-4931-A1F2-296EE6B23C76}" dt="2024-04-15T17:06:49.151" v="862"/>
          <ac:spMkLst>
            <pc:docMk/>
            <pc:sldMk cId="0" sldId="262"/>
            <ac:spMk id="274" creationId="{00000000-0000-0000-0000-000000000000}"/>
          </ac:spMkLst>
        </pc:spChg>
        <pc:spChg chg="del">
          <ac:chgData name="Prakarsh Kaushik" userId="571d78d162676988" providerId="LiveId" clId="{6243F329-9F49-4931-A1F2-296EE6B23C76}" dt="2024-04-15T17:07:00.487" v="869" actId="478"/>
          <ac:spMkLst>
            <pc:docMk/>
            <pc:sldMk cId="0" sldId="262"/>
            <ac:spMk id="277" creationId="{00000000-0000-0000-0000-000000000000}"/>
          </ac:spMkLst>
        </pc:spChg>
        <pc:spChg chg="del mod">
          <ac:chgData name="Prakarsh Kaushik" userId="571d78d162676988" providerId="LiveId" clId="{6243F329-9F49-4931-A1F2-296EE6B23C76}" dt="2024-04-15T17:06:56.174" v="867" actId="478"/>
          <ac:spMkLst>
            <pc:docMk/>
            <pc:sldMk cId="0" sldId="262"/>
            <ac:spMk id="278" creationId="{00000000-0000-0000-0000-000000000000}"/>
          </ac:spMkLst>
        </pc:spChg>
        <pc:spChg chg="del">
          <ac:chgData name="Prakarsh Kaushik" userId="571d78d162676988" providerId="LiveId" clId="{6243F329-9F49-4931-A1F2-296EE6B23C76}" dt="2024-04-15T17:06:58.749" v="868" actId="478"/>
          <ac:spMkLst>
            <pc:docMk/>
            <pc:sldMk cId="0" sldId="262"/>
            <ac:spMk id="279" creationId="{00000000-0000-0000-0000-000000000000}"/>
          </ac:spMkLst>
        </pc:spChg>
        <pc:spChg chg="mod">
          <ac:chgData name="Prakarsh Kaushik" userId="571d78d162676988" providerId="LiveId" clId="{6243F329-9F49-4931-A1F2-296EE6B23C76}" dt="2024-04-15T17:08:11.427" v="879" actId="20577"/>
          <ac:spMkLst>
            <pc:docMk/>
            <pc:sldMk cId="0" sldId="262"/>
            <ac:spMk id="280" creationId="{00000000-0000-0000-0000-000000000000}"/>
          </ac:spMkLst>
        </pc:spChg>
        <pc:picChg chg="add del mod">
          <ac:chgData name="Prakarsh Kaushik" userId="571d78d162676988" providerId="LiveId" clId="{6243F329-9F49-4931-A1F2-296EE6B23C76}" dt="2024-04-29T15:02:58.698" v="1783" actId="478"/>
          <ac:picMkLst>
            <pc:docMk/>
            <pc:sldMk cId="0" sldId="262"/>
            <ac:picMk id="8" creationId="{565DAE16-9715-E07B-FF64-8589B6F89B26}"/>
          </ac:picMkLst>
        </pc:picChg>
        <pc:picChg chg="add del mod">
          <ac:chgData name="Prakarsh Kaushik" userId="571d78d162676988" providerId="LiveId" clId="{6243F329-9F49-4931-A1F2-296EE6B23C76}" dt="2024-04-29T15:02:59.717" v="1784" actId="478"/>
          <ac:picMkLst>
            <pc:docMk/>
            <pc:sldMk cId="0" sldId="262"/>
            <ac:picMk id="11" creationId="{029CD939-E1A8-0EF8-0374-E70722108A7A}"/>
          </ac:picMkLst>
        </pc:picChg>
        <pc:picChg chg="add del mod">
          <ac:chgData name="Prakarsh Kaushik" userId="571d78d162676988" providerId="LiveId" clId="{6243F329-9F49-4931-A1F2-296EE6B23C76}" dt="2024-04-29T15:03:00.669" v="1785" actId="478"/>
          <ac:picMkLst>
            <pc:docMk/>
            <pc:sldMk cId="0" sldId="262"/>
            <ac:picMk id="14" creationId="{32DDF70C-B411-E390-DD54-131AACFACEB7}"/>
          </ac:picMkLst>
        </pc:picChg>
        <pc:picChg chg="del">
          <ac:chgData name="Prakarsh Kaushik" userId="571d78d162676988" providerId="LiveId" clId="{6243F329-9F49-4931-A1F2-296EE6B23C76}" dt="2024-04-15T17:06:50.739" v="863" actId="478"/>
          <ac:picMkLst>
            <pc:docMk/>
            <pc:sldMk cId="0" sldId="262"/>
            <ac:picMk id="275" creationId="{00000000-0000-0000-0000-000000000000}"/>
          </ac:picMkLst>
        </pc:picChg>
        <pc:picChg chg="del">
          <ac:chgData name="Prakarsh Kaushik" userId="571d78d162676988" providerId="LiveId" clId="{6243F329-9F49-4931-A1F2-296EE6B23C76}" dt="2024-04-15T17:06:51.819" v="864" actId="478"/>
          <ac:picMkLst>
            <pc:docMk/>
            <pc:sldMk cId="0" sldId="262"/>
            <ac:picMk id="276" creationId="{00000000-0000-0000-0000-000000000000}"/>
          </ac:picMkLst>
        </pc:picChg>
      </pc:sldChg>
      <pc:sldChg chg="addSp delSp modSp del mod modNotes">
        <pc:chgData name="Prakarsh Kaushik" userId="571d78d162676988" providerId="LiveId" clId="{6243F329-9F49-4931-A1F2-296EE6B23C76}" dt="2024-04-29T15:24:48.700" v="2105" actId="47"/>
        <pc:sldMkLst>
          <pc:docMk/>
          <pc:sldMk cId="0" sldId="263"/>
        </pc:sldMkLst>
        <pc:spChg chg="add mod">
          <ac:chgData name="Prakarsh Kaushik" userId="571d78d162676988" providerId="LiveId" clId="{6243F329-9F49-4931-A1F2-296EE6B23C76}" dt="2024-04-15T17:24:58.528" v="1016" actId="20577"/>
          <ac:spMkLst>
            <pc:docMk/>
            <pc:sldMk cId="0" sldId="263"/>
            <ac:spMk id="2" creationId="{2D471B3E-C490-8E5A-0767-2E2F5AB01373}"/>
          </ac:spMkLst>
        </pc:spChg>
        <pc:spChg chg="mod">
          <ac:chgData name="Prakarsh Kaushik" userId="571d78d162676988" providerId="LiveId" clId="{6243F329-9F49-4931-A1F2-296EE6B23C76}" dt="2024-04-15T17:22:22.396" v="971"/>
          <ac:spMkLst>
            <pc:docMk/>
            <pc:sldMk cId="0" sldId="263"/>
            <ac:spMk id="287" creationId="{00000000-0000-0000-0000-000000000000}"/>
          </ac:spMkLst>
        </pc:spChg>
        <pc:picChg chg="del">
          <ac:chgData name="Prakarsh Kaushik" userId="571d78d162676988" providerId="LiveId" clId="{6243F329-9F49-4931-A1F2-296EE6B23C76}" dt="2024-04-15T17:22:25.528" v="972" actId="478"/>
          <ac:picMkLst>
            <pc:docMk/>
            <pc:sldMk cId="0" sldId="263"/>
            <ac:picMk id="288" creationId="{00000000-0000-0000-0000-000000000000}"/>
          </ac:picMkLst>
        </pc:picChg>
      </pc:sldChg>
      <pc:sldChg chg="addSp delSp modSp del mod modNotes">
        <pc:chgData name="Prakarsh Kaushik" userId="571d78d162676988" providerId="LiveId" clId="{6243F329-9F49-4931-A1F2-296EE6B23C76}" dt="2024-04-29T15:24:50.332" v="2106" actId="47"/>
        <pc:sldMkLst>
          <pc:docMk/>
          <pc:sldMk cId="0" sldId="264"/>
        </pc:sldMkLst>
        <pc:spChg chg="mod">
          <ac:chgData name="Prakarsh Kaushik" userId="571d78d162676988" providerId="LiveId" clId="{6243F329-9F49-4931-A1F2-296EE6B23C76}" dt="2024-04-15T17:26:41.063" v="1023"/>
          <ac:spMkLst>
            <pc:docMk/>
            <pc:sldMk cId="0" sldId="264"/>
            <ac:spMk id="295" creationId="{00000000-0000-0000-0000-000000000000}"/>
          </ac:spMkLst>
        </pc:spChg>
        <pc:picChg chg="add mod">
          <ac:chgData name="Prakarsh Kaushik" userId="571d78d162676988" providerId="LiveId" clId="{6243F329-9F49-4931-A1F2-296EE6B23C76}" dt="2024-04-15T17:26:29.930" v="1022" actId="1076"/>
          <ac:picMkLst>
            <pc:docMk/>
            <pc:sldMk cId="0" sldId="264"/>
            <ac:picMk id="3" creationId="{4DED29EB-F66B-C74E-02A7-46F4999D0B13}"/>
          </ac:picMkLst>
        </pc:picChg>
        <pc:picChg chg="del">
          <ac:chgData name="Prakarsh Kaushik" userId="571d78d162676988" providerId="LiveId" clId="{6243F329-9F49-4931-A1F2-296EE6B23C76}" dt="2024-04-15T17:26:18.344" v="1017" actId="478"/>
          <ac:picMkLst>
            <pc:docMk/>
            <pc:sldMk cId="0" sldId="264"/>
            <ac:picMk id="296" creationId="{00000000-0000-0000-0000-000000000000}"/>
          </ac:picMkLst>
        </pc:picChg>
      </pc:sldChg>
      <pc:sldChg chg="addSp delSp modSp del mod modNotes">
        <pc:chgData name="Prakarsh Kaushik" userId="571d78d162676988" providerId="LiveId" clId="{6243F329-9F49-4931-A1F2-296EE6B23C76}" dt="2024-04-29T15:24:53.234" v="2109" actId="47"/>
        <pc:sldMkLst>
          <pc:docMk/>
          <pc:sldMk cId="0" sldId="265"/>
        </pc:sldMkLst>
        <pc:spChg chg="add del mod">
          <ac:chgData name="Prakarsh Kaushik" userId="571d78d162676988" providerId="LiveId" clId="{6243F329-9F49-4931-A1F2-296EE6B23C76}" dt="2024-04-15T17:40:30.022" v="1129" actId="478"/>
          <ac:spMkLst>
            <pc:docMk/>
            <pc:sldMk cId="0" sldId="265"/>
            <ac:spMk id="5" creationId="{7467D578-53BF-27F2-34E2-AD42CFF070BF}"/>
          </ac:spMkLst>
        </pc:spChg>
        <pc:spChg chg="add mod">
          <ac:chgData name="Prakarsh Kaushik" userId="571d78d162676988" providerId="LiveId" clId="{6243F329-9F49-4931-A1F2-296EE6B23C76}" dt="2024-04-15T17:40:30.895" v="1130"/>
          <ac:spMkLst>
            <pc:docMk/>
            <pc:sldMk cId="0" sldId="265"/>
            <ac:spMk id="6" creationId="{BBEF7DE7-3A3B-055D-B1D6-41C1016AAF8D}"/>
          </ac:spMkLst>
        </pc:spChg>
        <pc:spChg chg="del">
          <ac:chgData name="Prakarsh Kaushik" userId="571d78d162676988" providerId="LiveId" clId="{6243F329-9F49-4931-A1F2-296EE6B23C76}" dt="2024-04-15T17:40:26.149" v="1128" actId="478"/>
          <ac:spMkLst>
            <pc:docMk/>
            <pc:sldMk cId="0" sldId="265"/>
            <ac:spMk id="303" creationId="{00000000-0000-0000-0000-000000000000}"/>
          </ac:spMkLst>
        </pc:spChg>
        <pc:spChg chg="del mod">
          <ac:chgData name="Prakarsh Kaushik" userId="571d78d162676988" providerId="LiveId" clId="{6243F329-9F49-4931-A1F2-296EE6B23C76}" dt="2024-04-15T17:39:53.576" v="1121" actId="478"/>
          <ac:spMkLst>
            <pc:docMk/>
            <pc:sldMk cId="0" sldId="265"/>
            <ac:spMk id="305" creationId="{00000000-0000-0000-0000-000000000000}"/>
          </ac:spMkLst>
        </pc:spChg>
        <pc:spChg chg="del">
          <ac:chgData name="Prakarsh Kaushik" userId="571d78d162676988" providerId="LiveId" clId="{6243F329-9F49-4931-A1F2-296EE6B23C76}" dt="2024-04-15T17:39:48.471" v="1119" actId="478"/>
          <ac:spMkLst>
            <pc:docMk/>
            <pc:sldMk cId="0" sldId="265"/>
            <ac:spMk id="306" creationId="{00000000-0000-0000-0000-000000000000}"/>
          </ac:spMkLst>
        </pc:spChg>
        <pc:spChg chg="del">
          <ac:chgData name="Prakarsh Kaushik" userId="571d78d162676988" providerId="LiveId" clId="{6243F329-9F49-4931-A1F2-296EE6B23C76}" dt="2024-04-15T17:39:58.176" v="1123" actId="478"/>
          <ac:spMkLst>
            <pc:docMk/>
            <pc:sldMk cId="0" sldId="265"/>
            <ac:spMk id="307" creationId="{00000000-0000-0000-0000-000000000000}"/>
          </ac:spMkLst>
        </pc:spChg>
        <pc:spChg chg="del">
          <ac:chgData name="Prakarsh Kaushik" userId="571d78d162676988" providerId="LiveId" clId="{6243F329-9F49-4931-A1F2-296EE6B23C76}" dt="2024-04-15T17:40:01.286" v="1124" actId="478"/>
          <ac:spMkLst>
            <pc:docMk/>
            <pc:sldMk cId="0" sldId="265"/>
            <ac:spMk id="308" creationId="{00000000-0000-0000-0000-000000000000}"/>
          </ac:spMkLst>
        </pc:spChg>
        <pc:picChg chg="add mod">
          <ac:chgData name="Prakarsh Kaushik" userId="571d78d162676988" providerId="LiveId" clId="{6243F329-9F49-4931-A1F2-296EE6B23C76}" dt="2024-04-15T17:40:15.989" v="1127" actId="1076"/>
          <ac:picMkLst>
            <pc:docMk/>
            <pc:sldMk cId="0" sldId="265"/>
            <ac:picMk id="3" creationId="{C692DDCE-3709-5112-BA6A-0EA8635E5E2A}"/>
          </ac:picMkLst>
        </pc:picChg>
        <pc:picChg chg="del">
          <ac:chgData name="Prakarsh Kaushik" userId="571d78d162676988" providerId="LiveId" clId="{6243F329-9F49-4931-A1F2-296EE6B23C76}" dt="2024-04-15T17:39:54.747" v="1122" actId="478"/>
          <ac:picMkLst>
            <pc:docMk/>
            <pc:sldMk cId="0" sldId="265"/>
            <ac:picMk id="304" creationId="{00000000-0000-0000-0000-000000000000}"/>
          </ac:picMkLst>
        </pc:picChg>
      </pc:sldChg>
      <pc:sldChg chg="addSp delSp modSp mod modNotes">
        <pc:chgData name="Prakarsh Kaushik" userId="571d78d162676988" providerId="LiveId" clId="{6243F329-9F49-4931-A1F2-296EE6B23C76}" dt="2024-04-29T15:49:56.965" v="2165" actId="20577"/>
        <pc:sldMkLst>
          <pc:docMk/>
          <pc:sldMk cId="0" sldId="266"/>
        </pc:sldMkLst>
        <pc:spChg chg="add del mod">
          <ac:chgData name="Prakarsh Kaushik" userId="571d78d162676988" providerId="LiveId" clId="{6243F329-9F49-4931-A1F2-296EE6B23C76}" dt="2024-04-29T15:48:25.835" v="2110" actId="478"/>
          <ac:spMkLst>
            <pc:docMk/>
            <pc:sldMk cId="0" sldId="266"/>
            <ac:spMk id="3" creationId="{6B92FEEC-6ABB-BB90-2537-3E8A7F6D5FEE}"/>
          </ac:spMkLst>
        </pc:spChg>
        <pc:spChg chg="add mod">
          <ac:chgData name="Prakarsh Kaushik" userId="571d78d162676988" providerId="LiveId" clId="{6243F329-9F49-4931-A1F2-296EE6B23C76}" dt="2024-04-29T15:49:14.713" v="2123" actId="1076"/>
          <ac:spMkLst>
            <pc:docMk/>
            <pc:sldMk cId="0" sldId="266"/>
            <ac:spMk id="4" creationId="{0765EBD9-79D7-8818-52F2-835AACFC9C64}"/>
          </ac:spMkLst>
        </pc:spChg>
        <pc:spChg chg="add mod">
          <ac:chgData name="Prakarsh Kaushik" userId="571d78d162676988" providerId="LiveId" clId="{6243F329-9F49-4931-A1F2-296EE6B23C76}" dt="2024-04-29T15:49:56.965" v="2165" actId="20577"/>
          <ac:spMkLst>
            <pc:docMk/>
            <pc:sldMk cId="0" sldId="266"/>
            <ac:spMk id="6" creationId="{9AEF48A6-9EEB-9DB9-5F91-37325BE77DF8}"/>
          </ac:spMkLst>
        </pc:spChg>
        <pc:spChg chg="mod">
          <ac:chgData name="Prakarsh Kaushik" userId="571d78d162676988" providerId="LiveId" clId="{6243F329-9F49-4931-A1F2-296EE6B23C76}" dt="2024-04-15T17:51:03.946" v="1153" actId="20577"/>
          <ac:spMkLst>
            <pc:docMk/>
            <pc:sldMk cId="0" sldId="266"/>
            <ac:spMk id="315" creationId="{00000000-0000-0000-0000-000000000000}"/>
          </ac:spMkLst>
        </pc:spChg>
        <pc:spChg chg="del">
          <ac:chgData name="Prakarsh Kaushik" userId="571d78d162676988" providerId="LiveId" clId="{6243F329-9F49-4931-A1F2-296EE6B23C76}" dt="2024-04-15T17:51:11.740" v="1155" actId="478"/>
          <ac:spMkLst>
            <pc:docMk/>
            <pc:sldMk cId="0" sldId="266"/>
            <ac:spMk id="317" creationId="{00000000-0000-0000-0000-000000000000}"/>
          </ac:spMkLst>
        </pc:spChg>
        <pc:spChg chg="del">
          <ac:chgData name="Prakarsh Kaushik" userId="571d78d162676988" providerId="LiveId" clId="{6243F329-9F49-4931-A1F2-296EE6B23C76}" dt="2024-04-15T17:51:13.866" v="1156" actId="478"/>
          <ac:spMkLst>
            <pc:docMk/>
            <pc:sldMk cId="0" sldId="266"/>
            <ac:spMk id="318" creationId="{00000000-0000-0000-0000-000000000000}"/>
          </ac:spMkLst>
        </pc:spChg>
        <pc:picChg chg="del">
          <ac:chgData name="Prakarsh Kaushik" userId="571d78d162676988" providerId="LiveId" clId="{6243F329-9F49-4931-A1F2-296EE6B23C76}" dt="2024-04-15T17:51:06.022" v="1154" actId="478"/>
          <ac:picMkLst>
            <pc:docMk/>
            <pc:sldMk cId="0" sldId="266"/>
            <ac:picMk id="316" creationId="{00000000-0000-0000-0000-000000000000}"/>
          </ac:picMkLst>
        </pc:picChg>
      </pc:sldChg>
      <pc:sldChg chg="delSp modSp del mod modNotes">
        <pc:chgData name="Prakarsh Kaushik" userId="571d78d162676988" providerId="LiveId" clId="{6243F329-9F49-4931-A1F2-296EE6B23C76}" dt="2024-04-29T15:50:06.271" v="2167" actId="47"/>
        <pc:sldMkLst>
          <pc:docMk/>
          <pc:sldMk cId="0" sldId="267"/>
        </pc:sldMkLst>
        <pc:spChg chg="mod">
          <ac:chgData name="Prakarsh Kaushik" userId="571d78d162676988" providerId="LiveId" clId="{6243F329-9F49-4931-A1F2-296EE6B23C76}" dt="2024-04-15T17:59:57.456" v="1241" actId="20577"/>
          <ac:spMkLst>
            <pc:docMk/>
            <pc:sldMk cId="0" sldId="267"/>
            <ac:spMk id="325" creationId="{00000000-0000-0000-0000-000000000000}"/>
          </ac:spMkLst>
        </pc:spChg>
        <pc:spChg chg="mod">
          <ac:chgData name="Prakarsh Kaushik" userId="571d78d162676988" providerId="LiveId" clId="{6243F329-9F49-4931-A1F2-296EE6B23C76}" dt="2024-04-15T18:03:26.611" v="1288" actId="1076"/>
          <ac:spMkLst>
            <pc:docMk/>
            <pc:sldMk cId="0" sldId="267"/>
            <ac:spMk id="326" creationId="{00000000-0000-0000-0000-000000000000}"/>
          </ac:spMkLst>
        </pc:spChg>
        <pc:spChg chg="del">
          <ac:chgData name="Prakarsh Kaushik" userId="571d78d162676988" providerId="LiveId" clId="{6243F329-9F49-4931-A1F2-296EE6B23C76}" dt="2024-04-15T18:00:03.937" v="1243" actId="478"/>
          <ac:spMkLst>
            <pc:docMk/>
            <pc:sldMk cId="0" sldId="267"/>
            <ac:spMk id="328" creationId="{00000000-0000-0000-0000-000000000000}"/>
          </ac:spMkLst>
        </pc:spChg>
        <pc:picChg chg="del">
          <ac:chgData name="Prakarsh Kaushik" userId="571d78d162676988" providerId="LiveId" clId="{6243F329-9F49-4931-A1F2-296EE6B23C76}" dt="2024-04-15T18:00:00.710" v="1242" actId="478"/>
          <ac:picMkLst>
            <pc:docMk/>
            <pc:sldMk cId="0" sldId="267"/>
            <ac:picMk id="327" creationId="{00000000-0000-0000-0000-000000000000}"/>
          </ac:picMkLst>
        </pc:picChg>
      </pc:sldChg>
      <pc:sldChg chg="del modNotes">
        <pc:chgData name="Prakarsh Kaushik" userId="571d78d162676988" providerId="LiveId" clId="{6243F329-9F49-4931-A1F2-296EE6B23C76}" dt="2024-04-15T18:01:18.189" v="1245" actId="47"/>
        <pc:sldMkLst>
          <pc:docMk/>
          <pc:sldMk cId="0" sldId="268"/>
        </pc:sldMkLst>
      </pc:sldChg>
      <pc:sldChg chg="del modNotes">
        <pc:chgData name="Prakarsh Kaushik" userId="571d78d162676988" providerId="LiveId" clId="{6243F329-9F49-4931-A1F2-296EE6B23C76}" dt="2024-04-15T18:01:19.400" v="1246" actId="47"/>
        <pc:sldMkLst>
          <pc:docMk/>
          <pc:sldMk cId="0" sldId="269"/>
        </pc:sldMkLst>
      </pc:sldChg>
      <pc:sldChg chg="del modNotes">
        <pc:chgData name="Prakarsh Kaushik" userId="571d78d162676988" providerId="LiveId" clId="{6243F329-9F49-4931-A1F2-296EE6B23C76}" dt="2024-04-15T18:01:20.338" v="1247" actId="47"/>
        <pc:sldMkLst>
          <pc:docMk/>
          <pc:sldMk cId="0" sldId="270"/>
        </pc:sldMkLst>
      </pc:sldChg>
      <pc:sldChg chg="del modNotes">
        <pc:chgData name="Prakarsh Kaushik" userId="571d78d162676988" providerId="LiveId" clId="{6243F329-9F49-4931-A1F2-296EE6B23C76}" dt="2024-04-15T18:01:21.005" v="1248" actId="47"/>
        <pc:sldMkLst>
          <pc:docMk/>
          <pc:sldMk cId="0" sldId="271"/>
        </pc:sldMkLst>
      </pc:sldChg>
      <pc:sldChg chg="del modNotes">
        <pc:chgData name="Prakarsh Kaushik" userId="571d78d162676988" providerId="LiveId" clId="{6243F329-9F49-4931-A1F2-296EE6B23C76}" dt="2024-04-15T18:01:21.635" v="1249" actId="47"/>
        <pc:sldMkLst>
          <pc:docMk/>
          <pc:sldMk cId="0" sldId="272"/>
        </pc:sldMkLst>
      </pc:sldChg>
      <pc:sldChg chg="del modNotes">
        <pc:chgData name="Prakarsh Kaushik" userId="571d78d162676988" providerId="LiveId" clId="{6243F329-9F49-4931-A1F2-296EE6B23C76}" dt="2024-04-15T18:01:22.342" v="1250" actId="47"/>
        <pc:sldMkLst>
          <pc:docMk/>
          <pc:sldMk cId="0" sldId="273"/>
        </pc:sldMkLst>
      </pc:sldChg>
      <pc:sldChg chg="del modNotes">
        <pc:chgData name="Prakarsh Kaushik" userId="571d78d162676988" providerId="LiveId" clId="{6243F329-9F49-4931-A1F2-296EE6B23C76}" dt="2024-04-15T18:01:22.939" v="1251" actId="47"/>
        <pc:sldMkLst>
          <pc:docMk/>
          <pc:sldMk cId="0" sldId="274"/>
        </pc:sldMkLst>
      </pc:sldChg>
      <pc:sldChg chg="del modNotes">
        <pc:chgData name="Prakarsh Kaushik" userId="571d78d162676988" providerId="LiveId" clId="{6243F329-9F49-4931-A1F2-296EE6B23C76}" dt="2024-04-15T18:01:23.537" v="1252" actId="47"/>
        <pc:sldMkLst>
          <pc:docMk/>
          <pc:sldMk cId="0" sldId="275"/>
        </pc:sldMkLst>
      </pc:sldChg>
      <pc:sldChg chg="del modNotes">
        <pc:chgData name="Prakarsh Kaushik" userId="571d78d162676988" providerId="LiveId" clId="{6243F329-9F49-4931-A1F2-296EE6B23C76}" dt="2024-04-15T18:01:24.148" v="1253" actId="47"/>
        <pc:sldMkLst>
          <pc:docMk/>
          <pc:sldMk cId="0" sldId="276"/>
        </pc:sldMkLst>
      </pc:sldChg>
      <pc:sldChg chg="del modNotes">
        <pc:chgData name="Prakarsh Kaushik" userId="571d78d162676988" providerId="LiveId" clId="{6243F329-9F49-4931-A1F2-296EE6B23C76}" dt="2024-04-15T18:01:25.537" v="1254" actId="47"/>
        <pc:sldMkLst>
          <pc:docMk/>
          <pc:sldMk cId="0" sldId="277"/>
        </pc:sldMkLst>
      </pc:sldChg>
      <pc:sldChg chg="addSp delSp modSp mod modNotes">
        <pc:chgData name="Prakarsh Kaushik" userId="571d78d162676988" providerId="LiveId" clId="{6243F329-9F49-4931-A1F2-296EE6B23C76}" dt="2024-04-29T16:20:26.286" v="2385" actId="1076"/>
        <pc:sldMkLst>
          <pc:docMk/>
          <pc:sldMk cId="0" sldId="278"/>
        </pc:sldMkLst>
        <pc:spChg chg="add">
          <ac:chgData name="Prakarsh Kaushik" userId="571d78d162676988" providerId="LiveId" clId="{6243F329-9F49-4931-A1F2-296EE6B23C76}" dt="2024-04-29T16:17:51.506" v="2353"/>
          <ac:spMkLst>
            <pc:docMk/>
            <pc:sldMk cId="0" sldId="278"/>
            <ac:spMk id="2" creationId="{807EBF52-2AA4-0D6B-3BF8-31A580CC4185}"/>
          </ac:spMkLst>
        </pc:spChg>
        <pc:spChg chg="add mod">
          <ac:chgData name="Prakarsh Kaushik" userId="571d78d162676988" providerId="LiveId" clId="{6243F329-9F49-4931-A1F2-296EE6B23C76}" dt="2024-04-29T16:20:26.286" v="2385" actId="1076"/>
          <ac:spMkLst>
            <pc:docMk/>
            <pc:sldMk cId="0" sldId="278"/>
            <ac:spMk id="3" creationId="{D2E99387-F382-BF45-DB15-95C9D0F4F39F}"/>
          </ac:spMkLst>
        </pc:spChg>
        <pc:spChg chg="add mod">
          <ac:chgData name="Prakarsh Kaushik" userId="571d78d162676988" providerId="LiveId" clId="{6243F329-9F49-4931-A1F2-296EE6B23C76}" dt="2024-04-29T16:20:16.736" v="2384" actId="1076"/>
          <ac:spMkLst>
            <pc:docMk/>
            <pc:sldMk cId="0" sldId="278"/>
            <ac:spMk id="4" creationId="{34641FFC-EC3E-B15A-4560-DF8F92851CCC}"/>
          </ac:spMkLst>
        </pc:spChg>
        <pc:spChg chg="del mod">
          <ac:chgData name="Prakarsh Kaushik" userId="571d78d162676988" providerId="LiveId" clId="{6243F329-9F49-4931-A1F2-296EE6B23C76}" dt="2024-04-29T16:17:55.425" v="2354" actId="478"/>
          <ac:spMkLst>
            <pc:docMk/>
            <pc:sldMk cId="0" sldId="278"/>
            <ac:spMk id="429" creationId="{00000000-0000-0000-0000-000000000000}"/>
          </ac:spMkLst>
        </pc:spChg>
      </pc:sldChg>
      <pc:sldChg chg="modSp mod">
        <pc:chgData name="Prakarsh Kaushik" userId="571d78d162676988" providerId="LiveId" clId="{6243F329-9F49-4931-A1F2-296EE6B23C76}" dt="2024-04-15T15:42:11.341" v="50" actId="20577"/>
        <pc:sldMkLst>
          <pc:docMk/>
          <pc:sldMk cId="0" sldId="279"/>
        </pc:sldMkLst>
        <pc:spChg chg="mod">
          <ac:chgData name="Prakarsh Kaushik" userId="571d78d162676988" providerId="LiveId" clId="{6243F329-9F49-4931-A1F2-296EE6B23C76}" dt="2024-04-15T15:42:11.341" v="50" actId="20577"/>
          <ac:spMkLst>
            <pc:docMk/>
            <pc:sldMk cId="0" sldId="279"/>
            <ac:spMk id="434" creationId="{00000000-0000-0000-0000-000000000000}"/>
          </ac:spMkLst>
        </pc:spChg>
      </pc:sldChg>
      <pc:sldChg chg="addSp delSp modSp mod modNotes">
        <pc:chgData name="Prakarsh Kaushik" userId="571d78d162676988" providerId="LiveId" clId="{6243F329-9F49-4931-A1F2-296EE6B23C76}" dt="2024-04-29T16:27:46.993" v="2435" actId="20577"/>
        <pc:sldMkLst>
          <pc:docMk/>
          <pc:sldMk cId="0" sldId="280"/>
        </pc:sldMkLst>
        <pc:spChg chg="add mod">
          <ac:chgData name="Prakarsh Kaushik" userId="571d78d162676988" providerId="LiveId" clId="{6243F329-9F49-4931-A1F2-296EE6B23C76}" dt="2024-04-29T16:26:11.167" v="2417" actId="1076"/>
          <ac:spMkLst>
            <pc:docMk/>
            <pc:sldMk cId="0" sldId="280"/>
            <ac:spMk id="2" creationId="{6A5ADDCD-E61A-02DA-B0A1-C425313AA438}"/>
          </ac:spMkLst>
        </pc:spChg>
        <pc:spChg chg="add del mod">
          <ac:chgData name="Prakarsh Kaushik" userId="571d78d162676988" providerId="LiveId" clId="{6243F329-9F49-4931-A1F2-296EE6B23C76}" dt="2024-04-15T18:13:34.158" v="1453" actId="21"/>
          <ac:spMkLst>
            <pc:docMk/>
            <pc:sldMk cId="0" sldId="280"/>
            <ac:spMk id="2" creationId="{B64BC3A3-18F6-1E31-7E75-94C3B9A0D93E}"/>
          </ac:spMkLst>
        </pc:spChg>
        <pc:spChg chg="add del mod">
          <ac:chgData name="Prakarsh Kaushik" userId="571d78d162676988" providerId="LiveId" clId="{6243F329-9F49-4931-A1F2-296EE6B23C76}" dt="2024-04-29T16:24:18.456" v="2407" actId="478"/>
          <ac:spMkLst>
            <pc:docMk/>
            <pc:sldMk cId="0" sldId="280"/>
            <ac:spMk id="3" creationId="{B64BC3A3-18F6-1E31-7E75-94C3B9A0D93E}"/>
          </ac:spMkLst>
        </pc:spChg>
        <pc:spChg chg="add mod">
          <ac:chgData name="Prakarsh Kaushik" userId="571d78d162676988" providerId="LiveId" clId="{6243F329-9F49-4931-A1F2-296EE6B23C76}" dt="2024-04-29T16:26:28.772" v="2424" actId="20577"/>
          <ac:spMkLst>
            <pc:docMk/>
            <pc:sldMk cId="0" sldId="280"/>
            <ac:spMk id="4" creationId="{7D2DEAE7-8FDF-9789-B173-1FE4DBBE1126}"/>
          </ac:spMkLst>
        </pc:spChg>
        <pc:spChg chg="add">
          <ac:chgData name="Prakarsh Kaushik" userId="571d78d162676988" providerId="LiveId" clId="{6243F329-9F49-4931-A1F2-296EE6B23C76}" dt="2024-04-15T18:14:59.146" v="1475"/>
          <ac:spMkLst>
            <pc:docMk/>
            <pc:sldMk cId="0" sldId="280"/>
            <ac:spMk id="4" creationId="{8828DDA7-B6A4-6E8E-E48B-470EFB6B432E}"/>
          </ac:spMkLst>
        </pc:spChg>
        <pc:spChg chg="add del mod">
          <ac:chgData name="Prakarsh Kaushik" userId="571d78d162676988" providerId="LiveId" clId="{6243F329-9F49-4931-A1F2-296EE6B23C76}" dt="2024-04-29T16:24:15.588" v="2406" actId="478"/>
          <ac:spMkLst>
            <pc:docMk/>
            <pc:sldMk cId="0" sldId="280"/>
            <ac:spMk id="5" creationId="{CAF25D76-32B2-D793-F996-3A1683D29592}"/>
          </ac:spMkLst>
        </pc:spChg>
        <pc:spChg chg="add del mod">
          <ac:chgData name="Prakarsh Kaushik" userId="571d78d162676988" providerId="LiveId" clId="{6243F329-9F49-4931-A1F2-296EE6B23C76}" dt="2024-04-29T16:24:12.020" v="2404" actId="478"/>
          <ac:spMkLst>
            <pc:docMk/>
            <pc:sldMk cId="0" sldId="280"/>
            <ac:spMk id="6" creationId="{5BD6389B-A364-F04E-2F26-E6EF566E9721}"/>
          </ac:spMkLst>
        </pc:spChg>
        <pc:spChg chg="add del mod">
          <ac:chgData name="Prakarsh Kaushik" userId="571d78d162676988" providerId="LiveId" clId="{6243F329-9F49-4931-A1F2-296EE6B23C76}" dt="2024-04-29T16:24:10.145" v="2403" actId="478"/>
          <ac:spMkLst>
            <pc:docMk/>
            <pc:sldMk cId="0" sldId="280"/>
            <ac:spMk id="7" creationId="{30B6969B-1D16-F343-4691-4EBD5E8D0FD6}"/>
          </ac:spMkLst>
        </pc:spChg>
        <pc:spChg chg="add mod">
          <ac:chgData name="Prakarsh Kaushik" userId="571d78d162676988" providerId="LiveId" clId="{6243F329-9F49-4931-A1F2-296EE6B23C76}" dt="2024-04-29T16:27:46.993" v="2435" actId="20577"/>
          <ac:spMkLst>
            <pc:docMk/>
            <pc:sldMk cId="0" sldId="280"/>
            <ac:spMk id="8" creationId="{7A90F026-0613-2C8D-3CB7-DE0B5F915166}"/>
          </ac:spMkLst>
        </pc:spChg>
        <pc:spChg chg="mod">
          <ac:chgData name="Prakarsh Kaushik" userId="571d78d162676988" providerId="LiveId" clId="{6243F329-9F49-4931-A1F2-296EE6B23C76}" dt="2024-04-15T18:20:21.061" v="1507" actId="1076"/>
          <ac:spMkLst>
            <pc:docMk/>
            <pc:sldMk cId="0" sldId="280"/>
            <ac:spMk id="442" creationId="{00000000-0000-0000-0000-000000000000}"/>
          </ac:spMkLst>
        </pc:spChg>
      </pc:sldChg>
      <pc:sldChg chg="modSp add mod">
        <pc:chgData name="Prakarsh Kaushik" userId="571d78d162676988" providerId="LiveId" clId="{6243F329-9F49-4931-A1F2-296EE6B23C76}" dt="2024-04-29T14:44:18.220" v="1700" actId="255"/>
        <pc:sldMkLst>
          <pc:docMk/>
          <pc:sldMk cId="2534486195" sldId="281"/>
        </pc:sldMkLst>
        <pc:spChg chg="mod">
          <ac:chgData name="Prakarsh Kaushik" userId="571d78d162676988" providerId="LiveId" clId="{6243F329-9F49-4931-A1F2-296EE6B23C76}" dt="2024-04-29T14:44:18.220" v="1700" actId="255"/>
          <ac:spMkLst>
            <pc:docMk/>
            <pc:sldMk cId="2534486195" sldId="281"/>
            <ac:spMk id="3" creationId="{FDDDEE19-1F6F-53B1-7E81-328DB46D9F1A}"/>
          </ac:spMkLst>
        </pc:spChg>
        <pc:spChg chg="mod">
          <ac:chgData name="Prakarsh Kaushik" userId="571d78d162676988" providerId="LiveId" clId="{6243F329-9F49-4931-A1F2-296EE6B23C76}" dt="2024-04-15T16:03:26.282" v="443" actId="404"/>
          <ac:spMkLst>
            <pc:docMk/>
            <pc:sldMk cId="2534486195" sldId="281"/>
            <ac:spMk id="232" creationId="{00000000-0000-0000-0000-000000000000}"/>
          </ac:spMkLst>
        </pc:spChg>
      </pc:sldChg>
      <pc:sldChg chg="addSp delSp modSp add del mod">
        <pc:chgData name="Prakarsh Kaushik" userId="571d78d162676988" providerId="LiveId" clId="{6243F329-9F49-4931-A1F2-296EE6B23C76}" dt="2024-04-29T14:44:22.976" v="1701" actId="47"/>
        <pc:sldMkLst>
          <pc:docMk/>
          <pc:sldMk cId="1313125029" sldId="282"/>
        </pc:sldMkLst>
        <pc:spChg chg="add">
          <ac:chgData name="Prakarsh Kaushik" userId="571d78d162676988" providerId="LiveId" clId="{6243F329-9F49-4931-A1F2-296EE6B23C76}" dt="2024-04-15T16:04:37.562" v="451"/>
          <ac:spMkLst>
            <pc:docMk/>
            <pc:sldMk cId="1313125029" sldId="282"/>
            <ac:spMk id="2" creationId="{3ADE0F0A-2E36-5999-DF60-08D33DF4A3B2}"/>
          </ac:spMkLst>
        </pc:spChg>
        <pc:spChg chg="add del mod">
          <ac:chgData name="Prakarsh Kaushik" userId="571d78d162676988" providerId="LiveId" clId="{6243F329-9F49-4931-A1F2-296EE6B23C76}" dt="2024-04-15T16:04:48.389" v="458"/>
          <ac:spMkLst>
            <pc:docMk/>
            <pc:sldMk cId="1313125029" sldId="282"/>
            <ac:spMk id="3" creationId="{FDDDEE19-1F6F-53B1-7E81-328DB46D9F1A}"/>
          </ac:spMkLst>
        </pc:spChg>
        <pc:spChg chg="add mod">
          <ac:chgData name="Prakarsh Kaushik" userId="571d78d162676988" providerId="LiveId" clId="{6243F329-9F49-4931-A1F2-296EE6B23C76}" dt="2024-04-15T16:04:44.402" v="454"/>
          <ac:spMkLst>
            <pc:docMk/>
            <pc:sldMk cId="1313125029" sldId="282"/>
            <ac:spMk id="4" creationId="{C8B81933-9D0E-E249-A2E7-08263EF8C99F}"/>
          </ac:spMkLst>
        </pc:spChg>
        <pc:spChg chg="add">
          <ac:chgData name="Prakarsh Kaushik" userId="571d78d162676988" providerId="LiveId" clId="{6243F329-9F49-4931-A1F2-296EE6B23C76}" dt="2024-04-15T16:04:45.977" v="456"/>
          <ac:spMkLst>
            <pc:docMk/>
            <pc:sldMk cId="1313125029" sldId="282"/>
            <ac:spMk id="5" creationId="{F4F18055-733A-089F-0B01-056F339D6880}"/>
          </ac:spMkLst>
        </pc:spChg>
        <pc:spChg chg="add mod">
          <ac:chgData name="Prakarsh Kaushik" userId="571d78d162676988" providerId="LiveId" clId="{6243F329-9F49-4931-A1F2-296EE6B23C76}" dt="2024-04-15T16:12:26.315" v="556" actId="20577"/>
          <ac:spMkLst>
            <pc:docMk/>
            <pc:sldMk cId="1313125029" sldId="282"/>
            <ac:spMk id="6" creationId="{43F7063F-CD01-EEE6-9C0E-8591DA361456}"/>
          </ac:spMkLst>
        </pc:spChg>
        <pc:spChg chg="mod">
          <ac:chgData name="Prakarsh Kaushik" userId="571d78d162676988" providerId="LiveId" clId="{6243F329-9F49-4931-A1F2-296EE6B23C76}" dt="2024-04-15T16:04:20.722" v="450" actId="20577"/>
          <ac:spMkLst>
            <pc:docMk/>
            <pc:sldMk cId="1313125029" sldId="282"/>
            <ac:spMk id="232" creationId="{00000000-0000-0000-0000-000000000000}"/>
          </ac:spMkLst>
        </pc:spChg>
      </pc:sldChg>
      <pc:sldChg chg="addSp delSp modSp add del mod ord">
        <pc:chgData name="Prakarsh Kaushik" userId="571d78d162676988" providerId="LiveId" clId="{6243F329-9F49-4931-A1F2-296EE6B23C76}" dt="2024-04-29T15:24:51.477" v="2107" actId="47"/>
        <pc:sldMkLst>
          <pc:docMk/>
          <pc:sldMk cId="1036162381" sldId="283"/>
        </pc:sldMkLst>
        <pc:spChg chg="del">
          <ac:chgData name="Prakarsh Kaushik" userId="571d78d162676988" providerId="LiveId" clId="{6243F329-9F49-4931-A1F2-296EE6B23C76}" dt="2024-04-15T17:30:23.226" v="1035" actId="478"/>
          <ac:spMkLst>
            <pc:docMk/>
            <pc:sldMk cId="1036162381" sldId="283"/>
            <ac:spMk id="2" creationId="{2D471B3E-C490-8E5A-0767-2E2F5AB01373}"/>
          </ac:spMkLst>
        </pc:spChg>
        <pc:spChg chg="add mod">
          <ac:chgData name="Prakarsh Kaushik" userId="571d78d162676988" providerId="LiveId" clId="{6243F329-9F49-4931-A1F2-296EE6B23C76}" dt="2024-04-15T17:33:52.261" v="1117" actId="14100"/>
          <ac:spMkLst>
            <pc:docMk/>
            <pc:sldMk cId="1036162381" sldId="283"/>
            <ac:spMk id="3" creationId="{53FE81DE-1CEB-7E10-D71A-07C9F50F9072}"/>
          </ac:spMkLst>
        </pc:spChg>
        <pc:spChg chg="mod">
          <ac:chgData name="Prakarsh Kaushik" userId="571d78d162676988" providerId="LiveId" clId="{6243F329-9F49-4931-A1F2-296EE6B23C76}" dt="2024-04-15T17:29:31.017" v="1033" actId="20577"/>
          <ac:spMkLst>
            <pc:docMk/>
            <pc:sldMk cId="1036162381" sldId="283"/>
            <ac:spMk id="287" creationId="{00000000-0000-0000-0000-000000000000}"/>
          </ac:spMkLst>
        </pc:spChg>
      </pc:sldChg>
      <pc:sldChg chg="modSp add del mod">
        <pc:chgData name="Prakarsh Kaushik" userId="571d78d162676988" providerId="LiveId" clId="{6243F329-9F49-4931-A1F2-296EE6B23C76}" dt="2024-04-29T15:24:52.249" v="2108" actId="47"/>
        <pc:sldMkLst>
          <pc:docMk/>
          <pc:sldMk cId="2427089511" sldId="284"/>
        </pc:sldMkLst>
        <pc:spChg chg="mod">
          <ac:chgData name="Prakarsh Kaushik" userId="571d78d162676988" providerId="LiveId" clId="{6243F329-9F49-4931-A1F2-296EE6B23C76}" dt="2024-04-15T17:32:56.327" v="1089" actId="20577"/>
          <ac:spMkLst>
            <pc:docMk/>
            <pc:sldMk cId="2427089511" sldId="284"/>
            <ac:spMk id="3" creationId="{53FE81DE-1CEB-7E10-D71A-07C9F50F9072}"/>
          </ac:spMkLst>
        </pc:spChg>
      </pc:sldChg>
      <pc:sldChg chg="modSp add del mod">
        <pc:chgData name="Prakarsh Kaushik" userId="571d78d162676988" providerId="LiveId" clId="{6243F329-9F49-4931-A1F2-296EE6B23C76}" dt="2024-04-29T15:50:04.435" v="2166" actId="47"/>
        <pc:sldMkLst>
          <pc:docMk/>
          <pc:sldMk cId="107972607" sldId="285"/>
        </pc:sldMkLst>
        <pc:spChg chg="mod">
          <ac:chgData name="Prakarsh Kaushik" userId="571d78d162676988" providerId="LiveId" clId="{6243F329-9F49-4931-A1F2-296EE6B23C76}" dt="2024-04-15T17:54:29.657" v="1226" actId="20577"/>
          <ac:spMkLst>
            <pc:docMk/>
            <pc:sldMk cId="107972607" sldId="285"/>
            <ac:spMk id="3" creationId="{6B92FEEC-6ABB-BB90-2537-3E8A7F6D5FEE}"/>
          </ac:spMkLst>
        </pc:spChg>
      </pc:sldChg>
      <pc:sldChg chg="modSp add del mod">
        <pc:chgData name="Prakarsh Kaushik" userId="571d78d162676988" providerId="LiveId" clId="{6243F329-9F49-4931-A1F2-296EE6B23C76}" dt="2024-04-29T15:50:06.955" v="2168" actId="47"/>
        <pc:sldMkLst>
          <pc:docMk/>
          <pc:sldMk cId="2852637658" sldId="286"/>
        </pc:sldMkLst>
        <pc:spChg chg="mod">
          <ac:chgData name="Prakarsh Kaushik" userId="571d78d162676988" providerId="LiveId" clId="{6243F329-9F49-4931-A1F2-296EE6B23C76}" dt="2024-04-15T18:05:46.939" v="1319" actId="20577"/>
          <ac:spMkLst>
            <pc:docMk/>
            <pc:sldMk cId="2852637658" sldId="286"/>
            <ac:spMk id="326" creationId="{00000000-0000-0000-0000-000000000000}"/>
          </ac:spMkLst>
        </pc:spChg>
      </pc:sldChg>
      <pc:sldChg chg="addSp modSp add del mod">
        <pc:chgData name="Prakarsh Kaushik" userId="571d78d162676988" providerId="LiveId" clId="{6243F329-9F49-4931-A1F2-296EE6B23C76}" dt="2024-04-29T15:50:08.234" v="2169" actId="47"/>
        <pc:sldMkLst>
          <pc:docMk/>
          <pc:sldMk cId="1673572631" sldId="287"/>
        </pc:sldMkLst>
        <pc:spChg chg="mod">
          <ac:chgData name="Prakarsh Kaushik" userId="571d78d162676988" providerId="LiveId" clId="{6243F329-9F49-4931-A1F2-296EE6B23C76}" dt="2024-04-15T18:04:17.311" v="1309" actId="1076"/>
          <ac:spMkLst>
            <pc:docMk/>
            <pc:sldMk cId="1673572631" sldId="287"/>
            <ac:spMk id="326" creationId="{00000000-0000-0000-0000-000000000000}"/>
          </ac:spMkLst>
        </pc:spChg>
        <pc:picChg chg="add mod">
          <ac:chgData name="Prakarsh Kaushik" userId="571d78d162676988" providerId="LiveId" clId="{6243F329-9F49-4931-A1F2-296EE6B23C76}" dt="2024-04-15T18:05:21.934" v="1312" actId="1076"/>
          <ac:picMkLst>
            <pc:docMk/>
            <pc:sldMk cId="1673572631" sldId="287"/>
            <ac:picMk id="3" creationId="{A9021E37-E8D6-6ACC-537F-597A44E1E1ED}"/>
          </ac:picMkLst>
        </pc:picChg>
      </pc:sldChg>
      <pc:sldChg chg="addSp delSp modSp add del mod">
        <pc:chgData name="Prakarsh Kaushik" userId="571d78d162676988" providerId="LiveId" clId="{6243F329-9F49-4931-A1F2-296EE6B23C76}" dt="2024-04-29T15:50:09.267" v="2170" actId="47"/>
        <pc:sldMkLst>
          <pc:docMk/>
          <pc:sldMk cId="501670273" sldId="288"/>
        </pc:sldMkLst>
        <pc:spChg chg="mod">
          <ac:chgData name="Prakarsh Kaushik" userId="571d78d162676988" providerId="LiveId" clId="{6243F329-9F49-4931-A1F2-296EE6B23C76}" dt="2024-04-15T18:06:18.431" v="1332" actId="20577"/>
          <ac:spMkLst>
            <pc:docMk/>
            <pc:sldMk cId="501670273" sldId="288"/>
            <ac:spMk id="326" creationId="{00000000-0000-0000-0000-000000000000}"/>
          </ac:spMkLst>
        </pc:spChg>
        <pc:picChg chg="del">
          <ac:chgData name="Prakarsh Kaushik" userId="571d78d162676988" providerId="LiveId" clId="{6243F329-9F49-4931-A1F2-296EE6B23C76}" dt="2024-04-15T18:06:09.583" v="1321" actId="478"/>
          <ac:picMkLst>
            <pc:docMk/>
            <pc:sldMk cId="501670273" sldId="288"/>
            <ac:picMk id="3" creationId="{A9021E37-E8D6-6ACC-537F-597A44E1E1ED}"/>
          </ac:picMkLst>
        </pc:picChg>
        <pc:picChg chg="add mod">
          <ac:chgData name="Prakarsh Kaushik" userId="571d78d162676988" providerId="LiveId" clId="{6243F329-9F49-4931-A1F2-296EE6B23C76}" dt="2024-04-15T18:06:42.730" v="1348" actId="1076"/>
          <ac:picMkLst>
            <pc:docMk/>
            <pc:sldMk cId="501670273" sldId="288"/>
            <ac:picMk id="4" creationId="{32FC7F7E-B525-03CF-AB36-99FF89ED6263}"/>
          </ac:picMkLst>
        </pc:picChg>
      </pc:sldChg>
      <pc:sldChg chg="add del">
        <pc:chgData name="Prakarsh Kaushik" userId="571d78d162676988" providerId="LiveId" clId="{6243F329-9F49-4931-A1F2-296EE6B23C76}" dt="2024-04-15T18:06:11.209" v="1323"/>
        <pc:sldMkLst>
          <pc:docMk/>
          <pc:sldMk cId="935370467" sldId="289"/>
        </pc:sldMkLst>
      </pc:sldChg>
      <pc:sldChg chg="addSp modSp add del mod">
        <pc:chgData name="Prakarsh Kaushik" userId="571d78d162676988" providerId="LiveId" clId="{6243F329-9F49-4931-A1F2-296EE6B23C76}" dt="2024-04-29T15:50:10.154" v="2171" actId="47"/>
        <pc:sldMkLst>
          <pc:docMk/>
          <pc:sldMk cId="1619896367" sldId="289"/>
        </pc:sldMkLst>
        <pc:spChg chg="mod">
          <ac:chgData name="Prakarsh Kaushik" userId="571d78d162676988" providerId="LiveId" clId="{6243F329-9F49-4931-A1F2-296EE6B23C76}" dt="2024-04-15T18:06:27.205" v="1345" actId="20577"/>
          <ac:spMkLst>
            <pc:docMk/>
            <pc:sldMk cId="1619896367" sldId="289"/>
            <ac:spMk id="326" creationId="{00000000-0000-0000-0000-000000000000}"/>
          </ac:spMkLst>
        </pc:spChg>
        <pc:picChg chg="add mod">
          <ac:chgData name="Prakarsh Kaushik" userId="571d78d162676988" providerId="LiveId" clId="{6243F329-9F49-4931-A1F2-296EE6B23C76}" dt="2024-04-15T18:07:03.603" v="1352" actId="14100"/>
          <ac:picMkLst>
            <pc:docMk/>
            <pc:sldMk cId="1619896367" sldId="289"/>
            <ac:picMk id="3" creationId="{79EBDB68-98E2-B209-19A8-B6C8B0473D91}"/>
          </ac:picMkLst>
        </pc:picChg>
      </pc:sldChg>
      <pc:sldChg chg="modSp add del mod ord">
        <pc:chgData name="Prakarsh Kaushik" userId="571d78d162676988" providerId="LiveId" clId="{6243F329-9F49-4931-A1F2-296EE6B23C76}" dt="2024-04-29T15:50:11.075" v="2172" actId="47"/>
        <pc:sldMkLst>
          <pc:docMk/>
          <pc:sldMk cId="3883131308" sldId="290"/>
        </pc:sldMkLst>
        <pc:spChg chg="mod">
          <ac:chgData name="Prakarsh Kaushik" userId="571d78d162676988" providerId="LiveId" clId="{6243F329-9F49-4931-A1F2-296EE6B23C76}" dt="2024-04-15T18:08:23.374" v="1377" actId="20577"/>
          <ac:spMkLst>
            <pc:docMk/>
            <pc:sldMk cId="3883131308" sldId="290"/>
            <ac:spMk id="326" creationId="{00000000-0000-0000-0000-000000000000}"/>
          </ac:spMkLst>
        </pc:spChg>
      </pc:sldChg>
      <pc:sldChg chg="modSp add mod">
        <pc:chgData name="Prakarsh Kaushik" userId="571d78d162676988" providerId="LiveId" clId="{6243F329-9F49-4931-A1F2-296EE6B23C76}" dt="2024-04-15T18:21:31.472" v="1528" actId="20577"/>
        <pc:sldMkLst>
          <pc:docMk/>
          <pc:sldMk cId="1251386396" sldId="291"/>
        </pc:sldMkLst>
        <pc:spChg chg="mod">
          <ac:chgData name="Prakarsh Kaushik" userId="571d78d162676988" providerId="LiveId" clId="{6243F329-9F49-4931-A1F2-296EE6B23C76}" dt="2024-04-15T18:11:45.981" v="1442" actId="20577"/>
          <ac:spMkLst>
            <pc:docMk/>
            <pc:sldMk cId="1251386396" sldId="291"/>
            <ac:spMk id="325" creationId="{00000000-0000-0000-0000-000000000000}"/>
          </ac:spMkLst>
        </pc:spChg>
        <pc:spChg chg="mod">
          <ac:chgData name="Prakarsh Kaushik" userId="571d78d162676988" providerId="LiveId" clId="{6243F329-9F49-4931-A1F2-296EE6B23C76}" dt="2024-04-15T18:21:31.472" v="1528" actId="20577"/>
          <ac:spMkLst>
            <pc:docMk/>
            <pc:sldMk cId="1251386396" sldId="291"/>
            <ac:spMk id="326" creationId="{00000000-0000-0000-0000-000000000000}"/>
          </ac:spMkLst>
        </pc:spChg>
      </pc:sldChg>
      <pc:sldChg chg="addSp delSp modSp add mod">
        <pc:chgData name="Prakarsh Kaushik" userId="571d78d162676988" providerId="LiveId" clId="{6243F329-9F49-4931-A1F2-296EE6B23C76}" dt="2024-04-29T15:58:33.991" v="2260" actId="1076"/>
        <pc:sldMkLst>
          <pc:docMk/>
          <pc:sldMk cId="4271178534" sldId="292"/>
        </pc:sldMkLst>
        <pc:spChg chg="add mod">
          <ac:chgData name="Prakarsh Kaushik" userId="571d78d162676988" providerId="LiveId" clId="{6243F329-9F49-4931-A1F2-296EE6B23C76}" dt="2024-04-29T15:55:38.185" v="2247" actId="14100"/>
          <ac:spMkLst>
            <pc:docMk/>
            <pc:sldMk cId="4271178534" sldId="292"/>
            <ac:spMk id="3" creationId="{6759DA50-FCF9-F974-3561-8913C2BB3E3A}"/>
          </ac:spMkLst>
        </pc:spChg>
        <pc:spChg chg="add mod">
          <ac:chgData name="Prakarsh Kaushik" userId="571d78d162676988" providerId="LiveId" clId="{6243F329-9F49-4931-A1F2-296EE6B23C76}" dt="2024-04-29T15:58:33.991" v="2260" actId="1076"/>
          <ac:spMkLst>
            <pc:docMk/>
            <pc:sldMk cId="4271178534" sldId="292"/>
            <ac:spMk id="7" creationId="{106DDF90-4266-3AF1-D980-E5159591430F}"/>
          </ac:spMkLst>
        </pc:spChg>
        <pc:spChg chg="del mod">
          <ac:chgData name="Prakarsh Kaushik" userId="571d78d162676988" providerId="LiveId" clId="{6243F329-9F49-4931-A1F2-296EE6B23C76}" dt="2024-04-29T15:55:28.082" v="2243" actId="478"/>
          <ac:spMkLst>
            <pc:docMk/>
            <pc:sldMk cId="4271178534" sldId="292"/>
            <ac:spMk id="326" creationId="{00000000-0000-0000-0000-000000000000}"/>
          </ac:spMkLst>
        </pc:spChg>
        <pc:picChg chg="add mod">
          <ac:chgData name="Prakarsh Kaushik" userId="571d78d162676988" providerId="LiveId" clId="{6243F329-9F49-4931-A1F2-296EE6B23C76}" dt="2024-04-29T15:57:29.205" v="2249" actId="1076"/>
          <ac:picMkLst>
            <pc:docMk/>
            <pc:sldMk cId="4271178534" sldId="292"/>
            <ac:picMk id="5" creationId="{2CEF089E-859A-308E-6E34-C1260BCEB210}"/>
          </ac:picMkLst>
        </pc:picChg>
      </pc:sldChg>
      <pc:sldChg chg="addSp delSp modSp add mod">
        <pc:chgData name="Prakarsh Kaushik" userId="571d78d162676988" providerId="LiveId" clId="{6243F329-9F49-4931-A1F2-296EE6B23C76}" dt="2024-04-29T15:00:58.994" v="1782" actId="1076"/>
        <pc:sldMkLst>
          <pc:docMk/>
          <pc:sldMk cId="1068215529" sldId="293"/>
        </pc:sldMkLst>
        <pc:spChg chg="del">
          <ac:chgData name="Prakarsh Kaushik" userId="571d78d162676988" providerId="LiveId" clId="{6243F329-9F49-4931-A1F2-296EE6B23C76}" dt="2024-04-29T15:00:32.857" v="1779" actId="478"/>
          <ac:spMkLst>
            <pc:docMk/>
            <pc:sldMk cId="1068215529" sldId="293"/>
            <ac:spMk id="256" creationId="{00000000-0000-0000-0000-000000000000}"/>
          </ac:spMkLst>
        </pc:spChg>
        <pc:picChg chg="add mod">
          <ac:chgData name="Prakarsh Kaushik" userId="571d78d162676988" providerId="LiveId" clId="{6243F329-9F49-4931-A1F2-296EE6B23C76}" dt="2024-04-29T15:00:58.994" v="1782" actId="1076"/>
          <ac:picMkLst>
            <pc:docMk/>
            <pc:sldMk cId="1068215529" sldId="293"/>
            <ac:picMk id="3" creationId="{CF75698D-019F-CB7F-CCA2-3F0853AB0773}"/>
          </ac:picMkLst>
        </pc:picChg>
        <pc:picChg chg="del">
          <ac:chgData name="Prakarsh Kaushik" userId="571d78d162676988" providerId="LiveId" clId="{6243F329-9F49-4931-A1F2-296EE6B23C76}" dt="2024-04-29T15:00:28.082" v="1777" actId="478"/>
          <ac:picMkLst>
            <pc:docMk/>
            <pc:sldMk cId="1068215529" sldId="293"/>
            <ac:picMk id="4" creationId="{F48DE056-5CFE-014D-97CE-4DDF5B01504B}"/>
          </ac:picMkLst>
        </pc:picChg>
        <pc:picChg chg="del">
          <ac:chgData name="Prakarsh Kaushik" userId="571d78d162676988" providerId="LiveId" clId="{6243F329-9F49-4931-A1F2-296EE6B23C76}" dt="2024-04-29T15:00:29.450" v="1778" actId="478"/>
          <ac:picMkLst>
            <pc:docMk/>
            <pc:sldMk cId="1068215529" sldId="293"/>
            <ac:picMk id="8" creationId="{15C2A273-AD28-89CE-DAB7-06873A159311}"/>
          </ac:picMkLst>
        </pc:picChg>
      </pc:sldChg>
      <pc:sldChg chg="addSp delSp modSp add mod">
        <pc:chgData name="Prakarsh Kaushik" userId="571d78d162676988" providerId="LiveId" clId="{6243F329-9F49-4931-A1F2-296EE6B23C76}" dt="2024-04-29T15:11:23.766" v="2039" actId="20577"/>
        <pc:sldMkLst>
          <pc:docMk/>
          <pc:sldMk cId="2080241818" sldId="294"/>
        </pc:sldMkLst>
        <pc:spChg chg="add mod">
          <ac:chgData name="Prakarsh Kaushik" userId="571d78d162676988" providerId="LiveId" clId="{6243F329-9F49-4931-A1F2-296EE6B23C76}" dt="2024-04-29T15:09:54.518" v="2027" actId="20577"/>
          <ac:spMkLst>
            <pc:docMk/>
            <pc:sldMk cId="2080241818" sldId="294"/>
            <ac:spMk id="2" creationId="{90226033-9FD3-9DBC-FE23-9A3602DC4788}"/>
          </ac:spMkLst>
        </pc:spChg>
        <pc:spChg chg="del">
          <ac:chgData name="Prakarsh Kaushik" userId="571d78d162676988" providerId="LiveId" clId="{6243F329-9F49-4931-A1F2-296EE6B23C76}" dt="2024-04-29T15:09:05.857" v="2018" actId="478"/>
          <ac:spMkLst>
            <pc:docMk/>
            <pc:sldMk cId="2080241818" sldId="294"/>
            <ac:spMk id="3" creationId="{427994C6-EC27-8272-5944-0782F99257D2}"/>
          </ac:spMkLst>
        </pc:spChg>
        <pc:spChg chg="del">
          <ac:chgData name="Prakarsh Kaushik" userId="571d78d162676988" providerId="LiveId" clId="{6243F329-9F49-4931-A1F2-296EE6B23C76}" dt="2024-04-29T15:09:03.397" v="2017" actId="478"/>
          <ac:spMkLst>
            <pc:docMk/>
            <pc:sldMk cId="2080241818" sldId="294"/>
            <ac:spMk id="4" creationId="{6B24267B-354C-F884-B8A3-E7FD09D91E0C}"/>
          </ac:spMkLst>
        </pc:spChg>
        <pc:spChg chg="add mod">
          <ac:chgData name="Prakarsh Kaushik" userId="571d78d162676988" providerId="LiveId" clId="{6243F329-9F49-4931-A1F2-296EE6B23C76}" dt="2024-04-29T15:11:23.766" v="2039" actId="20577"/>
          <ac:spMkLst>
            <pc:docMk/>
            <pc:sldMk cId="2080241818" sldId="294"/>
            <ac:spMk id="5" creationId="{6677A3DC-D649-F8C3-17E6-EA86C07564B4}"/>
          </ac:spMkLst>
        </pc:spChg>
      </pc:sldChg>
      <pc:sldChg chg="addSp delSp modSp add mod">
        <pc:chgData name="Prakarsh Kaushik" userId="571d78d162676988" providerId="LiveId" clId="{6243F329-9F49-4931-A1F2-296EE6B23C76}" dt="2024-04-29T15:24:10.911" v="2104" actId="20577"/>
        <pc:sldMkLst>
          <pc:docMk/>
          <pc:sldMk cId="3461600509" sldId="295"/>
        </pc:sldMkLst>
        <pc:spChg chg="del">
          <ac:chgData name="Prakarsh Kaushik" userId="571d78d162676988" providerId="LiveId" clId="{6243F329-9F49-4931-A1F2-296EE6B23C76}" dt="2024-04-29T15:21:43.331" v="2042" actId="478"/>
          <ac:spMkLst>
            <pc:docMk/>
            <pc:sldMk cId="3461600509" sldId="295"/>
            <ac:spMk id="2" creationId="{90226033-9FD3-9DBC-FE23-9A3602DC4788}"/>
          </ac:spMkLst>
        </pc:spChg>
        <pc:spChg chg="add mod">
          <ac:chgData name="Prakarsh Kaushik" userId="571d78d162676988" providerId="LiveId" clId="{6243F329-9F49-4931-A1F2-296EE6B23C76}" dt="2024-04-29T15:23:00.464" v="2085" actId="20577"/>
          <ac:spMkLst>
            <pc:docMk/>
            <pc:sldMk cId="3461600509" sldId="295"/>
            <ac:spMk id="3" creationId="{AE2D91AC-0732-F473-9276-2777384959C7}"/>
          </ac:spMkLst>
        </pc:spChg>
        <pc:spChg chg="add mod">
          <ac:chgData name="Prakarsh Kaushik" userId="571d78d162676988" providerId="LiveId" clId="{6243F329-9F49-4931-A1F2-296EE6B23C76}" dt="2024-04-29T15:24:10.911" v="2104" actId="20577"/>
          <ac:spMkLst>
            <pc:docMk/>
            <pc:sldMk cId="3461600509" sldId="295"/>
            <ac:spMk id="4" creationId="{E4622F85-C789-8E33-8D90-8712180584E0}"/>
          </ac:spMkLst>
        </pc:spChg>
        <pc:spChg chg="del">
          <ac:chgData name="Prakarsh Kaushik" userId="571d78d162676988" providerId="LiveId" clId="{6243F329-9F49-4931-A1F2-296EE6B23C76}" dt="2024-04-29T15:21:41.002" v="2041" actId="478"/>
          <ac:spMkLst>
            <pc:docMk/>
            <pc:sldMk cId="3461600509" sldId="295"/>
            <ac:spMk id="5" creationId="{6677A3DC-D649-F8C3-17E6-EA86C07564B4}"/>
          </ac:spMkLst>
        </pc:spChg>
      </pc:sldChg>
      <pc:sldChg chg="addSp delSp modSp add mod">
        <pc:chgData name="Prakarsh Kaushik" userId="571d78d162676988" providerId="LiveId" clId="{6243F329-9F49-4931-A1F2-296EE6B23C76}" dt="2024-04-29T15:52:48.332" v="2207" actId="20577"/>
        <pc:sldMkLst>
          <pc:docMk/>
          <pc:sldMk cId="957688525" sldId="296"/>
        </pc:sldMkLst>
        <pc:spChg chg="add mod">
          <ac:chgData name="Prakarsh Kaushik" userId="571d78d162676988" providerId="LiveId" clId="{6243F329-9F49-4931-A1F2-296EE6B23C76}" dt="2024-04-29T15:52:05.576" v="2193" actId="1076"/>
          <ac:spMkLst>
            <pc:docMk/>
            <pc:sldMk cId="957688525" sldId="296"/>
            <ac:spMk id="3" creationId="{3D605674-0506-9C55-3F46-469BCF304E9F}"/>
          </ac:spMkLst>
        </pc:spChg>
        <pc:spChg chg="del">
          <ac:chgData name="Prakarsh Kaushik" userId="571d78d162676988" providerId="LiveId" clId="{6243F329-9F49-4931-A1F2-296EE6B23C76}" dt="2024-04-29T15:51:09.682" v="2174" actId="478"/>
          <ac:spMkLst>
            <pc:docMk/>
            <pc:sldMk cId="957688525" sldId="296"/>
            <ac:spMk id="4" creationId="{0765EBD9-79D7-8818-52F2-835AACFC9C64}"/>
          </ac:spMkLst>
        </pc:spChg>
        <pc:spChg chg="del">
          <ac:chgData name="Prakarsh Kaushik" userId="571d78d162676988" providerId="LiveId" clId="{6243F329-9F49-4931-A1F2-296EE6B23C76}" dt="2024-04-29T15:51:12.583" v="2175" actId="478"/>
          <ac:spMkLst>
            <pc:docMk/>
            <pc:sldMk cId="957688525" sldId="296"/>
            <ac:spMk id="6" creationId="{9AEF48A6-9EEB-9DB9-5F91-37325BE77DF8}"/>
          </ac:spMkLst>
        </pc:spChg>
        <pc:spChg chg="add mod">
          <ac:chgData name="Prakarsh Kaushik" userId="571d78d162676988" providerId="LiveId" clId="{6243F329-9F49-4931-A1F2-296EE6B23C76}" dt="2024-04-29T15:52:48.332" v="2207" actId="20577"/>
          <ac:spMkLst>
            <pc:docMk/>
            <pc:sldMk cId="957688525" sldId="296"/>
            <ac:spMk id="7" creationId="{FF801567-0137-A328-B6A8-DCAE4FB79521}"/>
          </ac:spMkLst>
        </pc:spChg>
      </pc:sldChg>
      <pc:sldChg chg="addSp delSp modSp add mod">
        <pc:chgData name="Prakarsh Kaushik" userId="571d78d162676988" providerId="LiveId" clId="{6243F329-9F49-4931-A1F2-296EE6B23C76}" dt="2024-04-29T15:54:30.523" v="2241" actId="20577"/>
        <pc:sldMkLst>
          <pc:docMk/>
          <pc:sldMk cId="3551012302" sldId="297"/>
        </pc:sldMkLst>
        <pc:spChg chg="del">
          <ac:chgData name="Prakarsh Kaushik" userId="571d78d162676988" providerId="LiveId" clId="{6243F329-9F49-4931-A1F2-296EE6B23C76}" dt="2024-04-29T15:53:02.557" v="2209" actId="478"/>
          <ac:spMkLst>
            <pc:docMk/>
            <pc:sldMk cId="3551012302" sldId="297"/>
            <ac:spMk id="3" creationId="{3D605674-0506-9C55-3F46-469BCF304E9F}"/>
          </ac:spMkLst>
        </pc:spChg>
        <pc:spChg chg="add mod">
          <ac:chgData name="Prakarsh Kaushik" userId="571d78d162676988" providerId="LiveId" clId="{6243F329-9F49-4931-A1F2-296EE6B23C76}" dt="2024-04-29T15:54:04.342" v="2230" actId="1076"/>
          <ac:spMkLst>
            <pc:docMk/>
            <pc:sldMk cId="3551012302" sldId="297"/>
            <ac:spMk id="4" creationId="{D5E2CE73-4310-5E0B-F8CC-998520454A9A}"/>
          </ac:spMkLst>
        </pc:spChg>
        <pc:spChg chg="add mod">
          <ac:chgData name="Prakarsh Kaushik" userId="571d78d162676988" providerId="LiveId" clId="{6243F329-9F49-4931-A1F2-296EE6B23C76}" dt="2024-04-29T15:54:30.523" v="2241" actId="20577"/>
          <ac:spMkLst>
            <pc:docMk/>
            <pc:sldMk cId="3551012302" sldId="297"/>
            <ac:spMk id="6" creationId="{AAD2825F-314D-6AC6-7E15-50234544DEC4}"/>
          </ac:spMkLst>
        </pc:spChg>
        <pc:spChg chg="del">
          <ac:chgData name="Prakarsh Kaushik" userId="571d78d162676988" providerId="LiveId" clId="{6243F329-9F49-4931-A1F2-296EE6B23C76}" dt="2024-04-29T15:53:04.267" v="2210" actId="478"/>
          <ac:spMkLst>
            <pc:docMk/>
            <pc:sldMk cId="3551012302" sldId="297"/>
            <ac:spMk id="7" creationId="{FF801567-0137-A328-B6A8-DCAE4FB79521}"/>
          </ac:spMkLst>
        </pc:spChg>
      </pc:sldChg>
      <pc:sldChg chg="addSp delSp modSp add mod">
        <pc:chgData name="Prakarsh Kaushik" userId="571d78d162676988" providerId="LiveId" clId="{6243F329-9F49-4931-A1F2-296EE6B23C76}" dt="2024-04-29T16:05:40.292" v="2270" actId="1076"/>
        <pc:sldMkLst>
          <pc:docMk/>
          <pc:sldMk cId="2398312086" sldId="298"/>
        </pc:sldMkLst>
        <pc:spChg chg="del">
          <ac:chgData name="Prakarsh Kaushik" userId="571d78d162676988" providerId="LiveId" clId="{6243F329-9F49-4931-A1F2-296EE6B23C76}" dt="2024-04-29T15:58:42.076" v="2262" actId="478"/>
          <ac:spMkLst>
            <pc:docMk/>
            <pc:sldMk cId="2398312086" sldId="298"/>
            <ac:spMk id="3" creationId="{6759DA50-FCF9-F974-3561-8913C2BB3E3A}"/>
          </ac:spMkLst>
        </pc:spChg>
        <pc:spChg chg="mod">
          <ac:chgData name="Prakarsh Kaushik" userId="571d78d162676988" providerId="LiveId" clId="{6243F329-9F49-4931-A1F2-296EE6B23C76}" dt="2024-04-29T16:03:47.229" v="2267" actId="404"/>
          <ac:spMkLst>
            <pc:docMk/>
            <pc:sldMk cId="2398312086" sldId="298"/>
            <ac:spMk id="7" creationId="{106DDF90-4266-3AF1-D980-E5159591430F}"/>
          </ac:spMkLst>
        </pc:spChg>
        <pc:picChg chg="add mod">
          <ac:chgData name="Prakarsh Kaushik" userId="571d78d162676988" providerId="LiveId" clId="{6243F329-9F49-4931-A1F2-296EE6B23C76}" dt="2024-04-29T16:05:40.292" v="2270" actId="1076"/>
          <ac:picMkLst>
            <pc:docMk/>
            <pc:sldMk cId="2398312086" sldId="298"/>
            <ac:picMk id="4" creationId="{2A678E58-C2C7-92D2-0533-AE7DED8EBD60}"/>
          </ac:picMkLst>
        </pc:picChg>
        <pc:picChg chg="del">
          <ac:chgData name="Prakarsh Kaushik" userId="571d78d162676988" providerId="LiveId" clId="{6243F329-9F49-4931-A1F2-296EE6B23C76}" dt="2024-04-29T16:03:20.080" v="2263" actId="478"/>
          <ac:picMkLst>
            <pc:docMk/>
            <pc:sldMk cId="2398312086" sldId="298"/>
            <ac:picMk id="5" creationId="{2CEF089E-859A-308E-6E34-C1260BCEB210}"/>
          </ac:picMkLst>
        </pc:picChg>
      </pc:sldChg>
      <pc:sldChg chg="addSp delSp modSp add mod">
        <pc:chgData name="Prakarsh Kaushik" userId="571d78d162676988" providerId="LiveId" clId="{6243F329-9F49-4931-A1F2-296EE6B23C76}" dt="2024-04-29T16:09:41.704" v="2296" actId="1076"/>
        <pc:sldMkLst>
          <pc:docMk/>
          <pc:sldMk cId="2706355200" sldId="299"/>
        </pc:sldMkLst>
        <pc:spChg chg="add mod">
          <ac:chgData name="Prakarsh Kaushik" userId="571d78d162676988" providerId="LiveId" clId="{6243F329-9F49-4931-A1F2-296EE6B23C76}" dt="2024-04-29T16:07:36.382" v="2293" actId="1076"/>
          <ac:spMkLst>
            <pc:docMk/>
            <pc:sldMk cId="2706355200" sldId="299"/>
            <ac:spMk id="3" creationId="{52E12DED-6594-A6B3-ABDB-815C78640C97}"/>
          </ac:spMkLst>
        </pc:spChg>
        <pc:spChg chg="mod">
          <ac:chgData name="Prakarsh Kaushik" userId="571d78d162676988" providerId="LiveId" clId="{6243F329-9F49-4931-A1F2-296EE6B23C76}" dt="2024-04-29T16:07:19.537" v="2288" actId="20577"/>
          <ac:spMkLst>
            <pc:docMk/>
            <pc:sldMk cId="2706355200" sldId="299"/>
            <ac:spMk id="7" creationId="{106DDF90-4266-3AF1-D980-E5159591430F}"/>
          </ac:spMkLst>
        </pc:spChg>
        <pc:picChg chg="del">
          <ac:chgData name="Prakarsh Kaushik" userId="571d78d162676988" providerId="LiveId" clId="{6243F329-9F49-4931-A1F2-296EE6B23C76}" dt="2024-04-29T16:07:08.972" v="2272" actId="478"/>
          <ac:picMkLst>
            <pc:docMk/>
            <pc:sldMk cId="2706355200" sldId="299"/>
            <ac:picMk id="4" creationId="{2A678E58-C2C7-92D2-0533-AE7DED8EBD60}"/>
          </ac:picMkLst>
        </pc:picChg>
        <pc:picChg chg="add mod">
          <ac:chgData name="Prakarsh Kaushik" userId="571d78d162676988" providerId="LiveId" clId="{6243F329-9F49-4931-A1F2-296EE6B23C76}" dt="2024-04-29T16:09:41.704" v="2296" actId="1076"/>
          <ac:picMkLst>
            <pc:docMk/>
            <pc:sldMk cId="2706355200" sldId="299"/>
            <ac:picMk id="6" creationId="{3F494DD8-4ABA-94B7-0B4B-197BB486F93C}"/>
          </ac:picMkLst>
        </pc:picChg>
      </pc:sldChg>
      <pc:sldChg chg="addSp delSp modSp add mod">
        <pc:chgData name="Prakarsh Kaushik" userId="571d78d162676988" providerId="LiveId" clId="{6243F329-9F49-4931-A1F2-296EE6B23C76}" dt="2024-04-29T16:10:36.110" v="2302" actId="1076"/>
        <pc:sldMkLst>
          <pc:docMk/>
          <pc:sldMk cId="230734861" sldId="300"/>
        </pc:sldMkLst>
        <pc:spChg chg="mod">
          <ac:chgData name="Prakarsh Kaushik" userId="571d78d162676988" providerId="LiveId" clId="{6243F329-9F49-4931-A1F2-296EE6B23C76}" dt="2024-04-29T16:10:04.448" v="2298"/>
          <ac:spMkLst>
            <pc:docMk/>
            <pc:sldMk cId="230734861" sldId="300"/>
            <ac:spMk id="3" creationId="{52E12DED-6594-A6B3-ABDB-815C78640C97}"/>
          </ac:spMkLst>
        </pc:spChg>
        <pc:picChg chg="add mod">
          <ac:chgData name="Prakarsh Kaushik" userId="571d78d162676988" providerId="LiveId" clId="{6243F329-9F49-4931-A1F2-296EE6B23C76}" dt="2024-04-29T16:10:36.110" v="2302" actId="1076"/>
          <ac:picMkLst>
            <pc:docMk/>
            <pc:sldMk cId="230734861" sldId="300"/>
            <ac:picMk id="4" creationId="{B852F5FA-A982-1F09-0865-0AAEDEEE44D2}"/>
          </ac:picMkLst>
        </pc:picChg>
        <pc:picChg chg="del">
          <ac:chgData name="Prakarsh Kaushik" userId="571d78d162676988" providerId="LiveId" clId="{6243F329-9F49-4931-A1F2-296EE6B23C76}" dt="2024-04-29T16:10:06.483" v="2299" actId="478"/>
          <ac:picMkLst>
            <pc:docMk/>
            <pc:sldMk cId="230734861" sldId="300"/>
            <ac:picMk id="6" creationId="{3F494DD8-4ABA-94B7-0B4B-197BB486F93C}"/>
          </ac:picMkLst>
        </pc:picChg>
      </pc:sldChg>
      <pc:sldChg chg="addSp delSp modSp add mod">
        <pc:chgData name="Prakarsh Kaushik" userId="571d78d162676988" providerId="LiveId" clId="{6243F329-9F49-4931-A1F2-296EE6B23C76}" dt="2024-04-29T16:11:16.233" v="2308" actId="1076"/>
        <pc:sldMkLst>
          <pc:docMk/>
          <pc:sldMk cId="1930436674" sldId="301"/>
        </pc:sldMkLst>
        <pc:spChg chg="mod">
          <ac:chgData name="Prakarsh Kaushik" userId="571d78d162676988" providerId="LiveId" clId="{6243F329-9F49-4931-A1F2-296EE6B23C76}" dt="2024-04-29T16:10:54.379" v="2304"/>
          <ac:spMkLst>
            <pc:docMk/>
            <pc:sldMk cId="1930436674" sldId="301"/>
            <ac:spMk id="3" creationId="{52E12DED-6594-A6B3-ABDB-815C78640C97}"/>
          </ac:spMkLst>
        </pc:spChg>
        <pc:picChg chg="del">
          <ac:chgData name="Prakarsh Kaushik" userId="571d78d162676988" providerId="LiveId" clId="{6243F329-9F49-4931-A1F2-296EE6B23C76}" dt="2024-04-29T16:11:09.517" v="2305" actId="478"/>
          <ac:picMkLst>
            <pc:docMk/>
            <pc:sldMk cId="1930436674" sldId="301"/>
            <ac:picMk id="4" creationId="{B852F5FA-A982-1F09-0865-0AAEDEEE44D2}"/>
          </ac:picMkLst>
        </pc:picChg>
        <pc:picChg chg="add mod">
          <ac:chgData name="Prakarsh Kaushik" userId="571d78d162676988" providerId="LiveId" clId="{6243F329-9F49-4931-A1F2-296EE6B23C76}" dt="2024-04-29T16:11:16.233" v="2308" actId="1076"/>
          <ac:picMkLst>
            <pc:docMk/>
            <pc:sldMk cId="1930436674" sldId="301"/>
            <ac:picMk id="5" creationId="{96D3B324-18A6-A06D-ED83-B86EC8F9A3C5}"/>
          </ac:picMkLst>
        </pc:picChg>
      </pc:sldChg>
      <pc:sldChg chg="addSp delSp modSp add mod">
        <pc:chgData name="Prakarsh Kaushik" userId="571d78d162676988" providerId="LiveId" clId="{6243F329-9F49-4931-A1F2-296EE6B23C76}" dt="2024-04-29T16:11:53.733" v="2314" actId="1076"/>
        <pc:sldMkLst>
          <pc:docMk/>
          <pc:sldMk cId="3146905683" sldId="302"/>
        </pc:sldMkLst>
        <pc:spChg chg="mod">
          <ac:chgData name="Prakarsh Kaushik" userId="571d78d162676988" providerId="LiveId" clId="{6243F329-9F49-4931-A1F2-296EE6B23C76}" dt="2024-04-29T16:11:32.944" v="2310"/>
          <ac:spMkLst>
            <pc:docMk/>
            <pc:sldMk cId="3146905683" sldId="302"/>
            <ac:spMk id="3" creationId="{52E12DED-6594-A6B3-ABDB-815C78640C97}"/>
          </ac:spMkLst>
        </pc:spChg>
        <pc:picChg chg="add mod">
          <ac:chgData name="Prakarsh Kaushik" userId="571d78d162676988" providerId="LiveId" clId="{6243F329-9F49-4931-A1F2-296EE6B23C76}" dt="2024-04-29T16:11:53.733" v="2314" actId="1076"/>
          <ac:picMkLst>
            <pc:docMk/>
            <pc:sldMk cId="3146905683" sldId="302"/>
            <ac:picMk id="4" creationId="{0647077F-332F-F779-1334-08ADBBB7A946}"/>
          </ac:picMkLst>
        </pc:picChg>
        <pc:picChg chg="del">
          <ac:chgData name="Prakarsh Kaushik" userId="571d78d162676988" providerId="LiveId" clId="{6243F329-9F49-4931-A1F2-296EE6B23C76}" dt="2024-04-29T16:11:34.279" v="2311" actId="478"/>
          <ac:picMkLst>
            <pc:docMk/>
            <pc:sldMk cId="3146905683" sldId="302"/>
            <ac:picMk id="5" creationId="{96D3B324-18A6-A06D-ED83-B86EC8F9A3C5}"/>
          </ac:picMkLst>
        </pc:picChg>
      </pc:sldChg>
      <pc:sldChg chg="addSp delSp modSp add mod">
        <pc:chgData name="Prakarsh Kaushik" userId="571d78d162676988" providerId="LiveId" clId="{6243F329-9F49-4931-A1F2-296EE6B23C76}" dt="2024-04-29T16:13:53.942" v="2320" actId="1076"/>
        <pc:sldMkLst>
          <pc:docMk/>
          <pc:sldMk cId="514177977" sldId="303"/>
        </pc:sldMkLst>
        <pc:spChg chg="mod">
          <ac:chgData name="Prakarsh Kaushik" userId="571d78d162676988" providerId="LiveId" clId="{6243F329-9F49-4931-A1F2-296EE6B23C76}" dt="2024-04-29T16:12:18.729" v="2317"/>
          <ac:spMkLst>
            <pc:docMk/>
            <pc:sldMk cId="514177977" sldId="303"/>
            <ac:spMk id="3" creationId="{52E12DED-6594-A6B3-ABDB-815C78640C97}"/>
          </ac:spMkLst>
        </pc:spChg>
        <pc:picChg chg="del">
          <ac:chgData name="Prakarsh Kaushik" userId="571d78d162676988" providerId="LiveId" clId="{6243F329-9F49-4931-A1F2-296EE6B23C76}" dt="2024-04-29T16:11:59.858" v="2316" actId="478"/>
          <ac:picMkLst>
            <pc:docMk/>
            <pc:sldMk cId="514177977" sldId="303"/>
            <ac:picMk id="4" creationId="{0647077F-332F-F779-1334-08ADBBB7A946}"/>
          </ac:picMkLst>
        </pc:picChg>
        <pc:picChg chg="add mod">
          <ac:chgData name="Prakarsh Kaushik" userId="571d78d162676988" providerId="LiveId" clId="{6243F329-9F49-4931-A1F2-296EE6B23C76}" dt="2024-04-29T16:13:53.942" v="2320" actId="1076"/>
          <ac:picMkLst>
            <pc:docMk/>
            <pc:sldMk cId="514177977" sldId="303"/>
            <ac:picMk id="5" creationId="{B53A5DAF-4E25-9319-951A-0C318C72FBC9}"/>
          </ac:picMkLst>
        </pc:picChg>
      </pc:sldChg>
      <pc:sldChg chg="delSp modSp add mod">
        <pc:chgData name="Prakarsh Kaushik" userId="571d78d162676988" providerId="LiveId" clId="{6243F329-9F49-4931-A1F2-296EE6B23C76}" dt="2024-04-29T16:16:17.444" v="2346" actId="20577"/>
        <pc:sldMkLst>
          <pc:docMk/>
          <pc:sldMk cId="2839847846" sldId="304"/>
        </pc:sldMkLst>
        <pc:spChg chg="del">
          <ac:chgData name="Prakarsh Kaushik" userId="571d78d162676988" providerId="LiveId" clId="{6243F329-9F49-4931-A1F2-296EE6B23C76}" dt="2024-04-29T16:15:40.334" v="2323" actId="478"/>
          <ac:spMkLst>
            <pc:docMk/>
            <pc:sldMk cId="2839847846" sldId="304"/>
            <ac:spMk id="3" creationId="{52E12DED-6594-A6B3-ABDB-815C78640C97}"/>
          </ac:spMkLst>
        </pc:spChg>
        <pc:spChg chg="mod">
          <ac:chgData name="Prakarsh Kaushik" userId="571d78d162676988" providerId="LiveId" clId="{6243F329-9F49-4931-A1F2-296EE6B23C76}" dt="2024-04-29T16:16:17.444" v="2346" actId="20577"/>
          <ac:spMkLst>
            <pc:docMk/>
            <pc:sldMk cId="2839847846" sldId="304"/>
            <ac:spMk id="7" creationId="{106DDF90-4266-3AF1-D980-E5159591430F}"/>
          </ac:spMkLst>
        </pc:spChg>
        <pc:picChg chg="del">
          <ac:chgData name="Prakarsh Kaushik" userId="571d78d162676988" providerId="LiveId" clId="{6243F329-9F49-4931-A1F2-296EE6B23C76}" dt="2024-04-29T16:15:37.758" v="2322" actId="478"/>
          <ac:picMkLst>
            <pc:docMk/>
            <pc:sldMk cId="2839847846" sldId="304"/>
            <ac:picMk id="5" creationId="{B53A5DAF-4E25-9319-951A-0C318C72FBC9}"/>
          </ac:picMkLst>
        </pc:picChg>
      </pc:sldChg>
      <pc:sldChg chg="addSp delSp modSp add mod">
        <pc:chgData name="Prakarsh Kaushik" userId="571d78d162676988" providerId="LiveId" clId="{6243F329-9F49-4931-A1F2-296EE6B23C76}" dt="2024-04-29T16:23:58.668" v="2402" actId="1076"/>
        <pc:sldMkLst>
          <pc:docMk/>
          <pc:sldMk cId="527600124" sldId="305"/>
        </pc:sldMkLst>
        <pc:spChg chg="add mod">
          <ac:chgData name="Prakarsh Kaushik" userId="571d78d162676988" providerId="LiveId" clId="{6243F329-9F49-4931-A1F2-296EE6B23C76}" dt="2024-04-29T16:23:58.668" v="2402" actId="1076"/>
          <ac:spMkLst>
            <pc:docMk/>
            <pc:sldMk cId="527600124" sldId="305"/>
            <ac:spMk id="2" creationId="{05930E07-FBEE-E0E6-C8D8-D104E568CA58}"/>
          </ac:spMkLst>
        </pc:spChg>
        <pc:spChg chg="del mod">
          <ac:chgData name="Prakarsh Kaushik" userId="571d78d162676988" providerId="LiveId" clId="{6243F329-9F49-4931-A1F2-296EE6B23C76}" dt="2024-04-29T16:20:31.113" v="2387" actId="478"/>
          <ac:spMkLst>
            <pc:docMk/>
            <pc:sldMk cId="527600124" sldId="305"/>
            <ac:spMk id="3" creationId="{D2E99387-F382-BF45-DB15-95C9D0F4F39F}"/>
          </ac:spMkLst>
        </pc:spChg>
        <pc:spChg chg="del">
          <ac:chgData name="Prakarsh Kaushik" userId="571d78d162676988" providerId="LiveId" clId="{6243F329-9F49-4931-A1F2-296EE6B23C76}" dt="2024-04-29T16:20:33.816" v="2388" actId="478"/>
          <ac:spMkLst>
            <pc:docMk/>
            <pc:sldMk cId="527600124" sldId="305"/>
            <ac:spMk id="4" creationId="{34641FFC-EC3E-B15A-4560-DF8F92851CCC}"/>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82119" cy="464820"/>
          </a:xfrm>
          <a:prstGeom prst="rect">
            <a:avLst/>
          </a:prstGeom>
          <a:noFill/>
          <a:ln>
            <a:noFill/>
          </a:ln>
        </p:spPr>
        <p:txBody>
          <a:bodyPr spcFirstLastPara="1" wrap="square" lIns="92425" tIns="46200" rIns="92425" bIns="462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98102" y="0"/>
            <a:ext cx="2982119" cy="464820"/>
          </a:xfrm>
          <a:prstGeom prst="rect">
            <a:avLst/>
          </a:prstGeom>
          <a:noFill/>
          <a:ln>
            <a:noFill/>
          </a:ln>
        </p:spPr>
        <p:txBody>
          <a:bodyPr spcFirstLastPara="1" wrap="square" lIns="92425" tIns="46200" rIns="92425" bIns="462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176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8182" y="4415790"/>
            <a:ext cx="5505450" cy="4183380"/>
          </a:xfrm>
          <a:prstGeom prst="rect">
            <a:avLst/>
          </a:prstGeom>
          <a:noFill/>
          <a:ln>
            <a:noFill/>
          </a:ln>
        </p:spPr>
        <p:txBody>
          <a:bodyPr spcFirstLastPara="1" wrap="square" lIns="92425" tIns="46200" rIns="92425" bIns="462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829967"/>
            <a:ext cx="2982119" cy="464820"/>
          </a:xfrm>
          <a:prstGeom prst="rect">
            <a:avLst/>
          </a:prstGeom>
          <a:noFill/>
          <a:ln>
            <a:noFill/>
          </a:ln>
        </p:spPr>
        <p:txBody>
          <a:bodyPr spcFirstLastPara="1" wrap="square" lIns="92425" tIns="46200" rIns="92425" bIns="462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98102" y="8829967"/>
            <a:ext cx="2982119" cy="464820"/>
          </a:xfrm>
          <a:prstGeom prst="rect">
            <a:avLst/>
          </a:prstGeom>
          <a:noFill/>
          <a:ln>
            <a:noFill/>
          </a:ln>
        </p:spPr>
        <p:txBody>
          <a:bodyPr spcFirstLastPara="1" wrap="square" lIns="92425" tIns="46200" rIns="92425" bIns="462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p1:notes"/>
          <p:cNvSpPr>
            <a:spLocks noGrp="1" noRot="1" noChangeAspect="1"/>
          </p:cNvSpPr>
          <p:nvPr>
            <p:ph type="sldImg" idx="2"/>
          </p:nvPr>
        </p:nvSpPr>
        <p:spPr>
          <a:xfrm>
            <a:off x="11176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2" name="Google Shape;212;p1:notes"/>
          <p:cNvSpPr txBox="1">
            <a:spLocks noGrp="1"/>
          </p:cNvSpPr>
          <p:nvPr>
            <p:ph type="body" idx="1"/>
          </p:nvPr>
        </p:nvSpPr>
        <p:spPr>
          <a:xfrm>
            <a:off x="688182" y="4415790"/>
            <a:ext cx="5505450" cy="4183380"/>
          </a:xfrm>
          <a:prstGeom prst="rect">
            <a:avLst/>
          </a:prstGeom>
          <a:noFill/>
          <a:ln>
            <a:noFill/>
          </a:ln>
        </p:spPr>
        <p:txBody>
          <a:bodyPr spcFirstLastPara="1" wrap="square" lIns="92425" tIns="46200" rIns="92425" bIns="46200" anchor="t" anchorCtr="0">
            <a:noAutofit/>
          </a:bodyPr>
          <a:lstStyle/>
          <a:p>
            <a:pPr marL="0" lvl="0" indent="0" algn="l" rtl="0">
              <a:spcBef>
                <a:spcPts val="0"/>
              </a:spcBef>
              <a:spcAft>
                <a:spcPts val="0"/>
              </a:spcAft>
              <a:buNone/>
            </a:pPr>
            <a:endParaRPr/>
          </a:p>
        </p:txBody>
      </p:sp>
      <p:sp>
        <p:nvSpPr>
          <p:cNvPr id="213" name="Google Shape;213;p1:notes"/>
          <p:cNvSpPr txBox="1">
            <a:spLocks noGrp="1"/>
          </p:cNvSpPr>
          <p:nvPr>
            <p:ph type="sldNum" idx="12"/>
          </p:nvPr>
        </p:nvSpPr>
        <p:spPr>
          <a:xfrm>
            <a:off x="3898102" y="8829967"/>
            <a:ext cx="2982119" cy="464820"/>
          </a:xfrm>
          <a:prstGeom prst="rect">
            <a:avLst/>
          </a:prstGeom>
          <a:noFill/>
          <a:ln>
            <a:noFill/>
          </a:ln>
        </p:spPr>
        <p:txBody>
          <a:bodyPr spcFirstLastPara="1" wrap="square" lIns="92425" tIns="46200" rIns="92425" bIns="462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g84d325b1f8_0_0:notes"/>
          <p:cNvSpPr>
            <a:spLocks noGrp="1" noRot="1" noChangeAspect="1"/>
          </p:cNvSpPr>
          <p:nvPr>
            <p:ph type="sldImg" idx="2"/>
          </p:nvPr>
        </p:nvSpPr>
        <p:spPr>
          <a:xfrm>
            <a:off x="11176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 name="Google Shape;270;g84d325b1f8_0_0:notes"/>
          <p:cNvSpPr txBox="1">
            <a:spLocks noGrp="1"/>
          </p:cNvSpPr>
          <p:nvPr>
            <p:ph type="body" idx="1"/>
          </p:nvPr>
        </p:nvSpPr>
        <p:spPr>
          <a:xfrm>
            <a:off x="688182" y="4415790"/>
            <a:ext cx="5505600" cy="4183500"/>
          </a:xfrm>
          <a:prstGeom prst="rect">
            <a:avLst/>
          </a:prstGeom>
        </p:spPr>
        <p:txBody>
          <a:bodyPr spcFirstLastPara="1" wrap="square" lIns="92425" tIns="46200" rIns="92425" bIns="46200" anchor="t" anchorCtr="0">
            <a:noAutofit/>
          </a:bodyPr>
          <a:lstStyle/>
          <a:p>
            <a:pPr marL="0" lvl="0" indent="0" algn="l" rtl="0">
              <a:spcBef>
                <a:spcPts val="0"/>
              </a:spcBef>
              <a:spcAft>
                <a:spcPts val="0"/>
              </a:spcAft>
              <a:buNone/>
            </a:pPr>
            <a:r>
              <a:rPr lang="en-US" sz="1600">
                <a:highlight>
                  <a:srgbClr val="FFFFFF"/>
                </a:highlight>
                <a:latin typeface="Arial"/>
                <a:ea typeface="Arial"/>
                <a:cs typeface="Arial"/>
                <a:sym typeface="Arial"/>
              </a:rPr>
              <a:t>For each day and each prediction, Two Sigma is expecting a signed confidence value in the [−1,1] range. A value closer to 1 (resp. -1) means higher certainty that the predicted return will be positive (resp. negative), whilst a value closer to 0 means we are uncertain.</a:t>
            </a:r>
            <a:endParaRPr>
              <a:latin typeface="Arial"/>
              <a:ea typeface="Arial"/>
              <a:cs typeface="Arial"/>
              <a:sym typeface="Arial"/>
            </a:endParaRPr>
          </a:p>
        </p:txBody>
      </p:sp>
      <p:sp>
        <p:nvSpPr>
          <p:cNvPr id="271" name="Google Shape;271;g84d325b1f8_0_0:notes"/>
          <p:cNvSpPr txBox="1">
            <a:spLocks noGrp="1"/>
          </p:cNvSpPr>
          <p:nvPr>
            <p:ph type="sldNum" idx="12"/>
          </p:nvPr>
        </p:nvSpPr>
        <p:spPr>
          <a:xfrm>
            <a:off x="3898102" y="8829967"/>
            <a:ext cx="2982000" cy="464700"/>
          </a:xfrm>
          <a:prstGeom prst="rect">
            <a:avLst/>
          </a:prstGeom>
        </p:spPr>
        <p:txBody>
          <a:bodyPr spcFirstLastPara="1" wrap="square" lIns="92425" tIns="46200" rIns="92425" bIns="462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10</a:t>
            </a:fld>
            <a:endParaRPr/>
          </a:p>
        </p:txBody>
      </p:sp>
    </p:spTree>
    <p:extLst>
      <p:ext uri="{BB962C8B-B14F-4D97-AF65-F5344CB8AC3E}">
        <p14:creationId xmlns:p14="http://schemas.microsoft.com/office/powerpoint/2010/main" val="27633879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772f5187d2_2_17:notes"/>
          <p:cNvSpPr>
            <a:spLocks noGrp="1" noRot="1" noChangeAspect="1"/>
          </p:cNvSpPr>
          <p:nvPr>
            <p:ph type="sldImg" idx="2"/>
          </p:nvPr>
        </p:nvSpPr>
        <p:spPr>
          <a:xfrm>
            <a:off x="11176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1" name="Google Shape;311;g772f5187d2_2_17:notes"/>
          <p:cNvSpPr txBox="1">
            <a:spLocks noGrp="1"/>
          </p:cNvSpPr>
          <p:nvPr>
            <p:ph type="body" idx="1"/>
          </p:nvPr>
        </p:nvSpPr>
        <p:spPr>
          <a:xfrm>
            <a:off x="688182" y="4415790"/>
            <a:ext cx="5505600" cy="4183500"/>
          </a:xfrm>
          <a:prstGeom prst="rect">
            <a:avLst/>
          </a:prstGeom>
        </p:spPr>
        <p:txBody>
          <a:bodyPr spcFirstLastPara="1" wrap="square" lIns="92425" tIns="46200" rIns="92425" bIns="46200" anchor="t" anchorCtr="0">
            <a:noAutofit/>
          </a:bodyPr>
          <a:lstStyle/>
          <a:p>
            <a:pPr marL="0" lvl="0" indent="0" algn="l" rtl="0">
              <a:spcBef>
                <a:spcPts val="0"/>
              </a:spcBef>
              <a:spcAft>
                <a:spcPts val="0"/>
              </a:spcAft>
              <a:buNone/>
            </a:pPr>
            <a:endParaRPr/>
          </a:p>
        </p:txBody>
      </p:sp>
      <p:sp>
        <p:nvSpPr>
          <p:cNvPr id="312" name="Google Shape;312;g772f5187d2_2_17:notes"/>
          <p:cNvSpPr txBox="1">
            <a:spLocks noGrp="1"/>
          </p:cNvSpPr>
          <p:nvPr>
            <p:ph type="sldNum" idx="12"/>
          </p:nvPr>
        </p:nvSpPr>
        <p:spPr>
          <a:xfrm>
            <a:off x="3898102" y="8829967"/>
            <a:ext cx="2982000" cy="464700"/>
          </a:xfrm>
          <a:prstGeom prst="rect">
            <a:avLst/>
          </a:prstGeom>
        </p:spPr>
        <p:txBody>
          <a:bodyPr spcFirstLastPara="1" wrap="square" lIns="92425" tIns="46200" rIns="92425" bIns="462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772f5187d2_2_17:notes"/>
          <p:cNvSpPr>
            <a:spLocks noGrp="1" noRot="1" noChangeAspect="1"/>
          </p:cNvSpPr>
          <p:nvPr>
            <p:ph type="sldImg" idx="2"/>
          </p:nvPr>
        </p:nvSpPr>
        <p:spPr>
          <a:xfrm>
            <a:off x="11176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1" name="Google Shape;311;g772f5187d2_2_17:notes"/>
          <p:cNvSpPr txBox="1">
            <a:spLocks noGrp="1"/>
          </p:cNvSpPr>
          <p:nvPr>
            <p:ph type="body" idx="1"/>
          </p:nvPr>
        </p:nvSpPr>
        <p:spPr>
          <a:xfrm>
            <a:off x="688182" y="4415790"/>
            <a:ext cx="5505600" cy="4183500"/>
          </a:xfrm>
          <a:prstGeom prst="rect">
            <a:avLst/>
          </a:prstGeom>
        </p:spPr>
        <p:txBody>
          <a:bodyPr spcFirstLastPara="1" wrap="square" lIns="92425" tIns="46200" rIns="92425" bIns="46200" anchor="t" anchorCtr="0">
            <a:noAutofit/>
          </a:bodyPr>
          <a:lstStyle/>
          <a:p>
            <a:pPr marL="0" lvl="0" indent="0" algn="l" rtl="0">
              <a:spcBef>
                <a:spcPts val="0"/>
              </a:spcBef>
              <a:spcAft>
                <a:spcPts val="0"/>
              </a:spcAft>
              <a:buNone/>
            </a:pPr>
            <a:endParaRPr/>
          </a:p>
        </p:txBody>
      </p:sp>
      <p:sp>
        <p:nvSpPr>
          <p:cNvPr id="312" name="Google Shape;312;g772f5187d2_2_17:notes"/>
          <p:cNvSpPr txBox="1">
            <a:spLocks noGrp="1"/>
          </p:cNvSpPr>
          <p:nvPr>
            <p:ph type="sldNum" idx="12"/>
          </p:nvPr>
        </p:nvSpPr>
        <p:spPr>
          <a:xfrm>
            <a:off x="3898102" y="8829967"/>
            <a:ext cx="2982000" cy="464700"/>
          </a:xfrm>
          <a:prstGeom prst="rect">
            <a:avLst/>
          </a:prstGeom>
        </p:spPr>
        <p:txBody>
          <a:bodyPr spcFirstLastPara="1" wrap="square" lIns="92425" tIns="46200" rIns="92425" bIns="462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12</a:t>
            </a:fld>
            <a:endParaRPr/>
          </a:p>
        </p:txBody>
      </p:sp>
    </p:spTree>
    <p:extLst>
      <p:ext uri="{BB962C8B-B14F-4D97-AF65-F5344CB8AC3E}">
        <p14:creationId xmlns:p14="http://schemas.microsoft.com/office/powerpoint/2010/main" val="24849995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772f5187d2_2_17:notes"/>
          <p:cNvSpPr>
            <a:spLocks noGrp="1" noRot="1" noChangeAspect="1"/>
          </p:cNvSpPr>
          <p:nvPr>
            <p:ph type="sldImg" idx="2"/>
          </p:nvPr>
        </p:nvSpPr>
        <p:spPr>
          <a:xfrm>
            <a:off x="11176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1" name="Google Shape;311;g772f5187d2_2_17:notes"/>
          <p:cNvSpPr txBox="1">
            <a:spLocks noGrp="1"/>
          </p:cNvSpPr>
          <p:nvPr>
            <p:ph type="body" idx="1"/>
          </p:nvPr>
        </p:nvSpPr>
        <p:spPr>
          <a:xfrm>
            <a:off x="688182" y="4415790"/>
            <a:ext cx="5505600" cy="4183500"/>
          </a:xfrm>
          <a:prstGeom prst="rect">
            <a:avLst/>
          </a:prstGeom>
        </p:spPr>
        <p:txBody>
          <a:bodyPr spcFirstLastPara="1" wrap="square" lIns="92425" tIns="46200" rIns="92425" bIns="46200" anchor="t" anchorCtr="0">
            <a:noAutofit/>
          </a:bodyPr>
          <a:lstStyle/>
          <a:p>
            <a:pPr marL="0" lvl="0" indent="0" algn="l" rtl="0">
              <a:spcBef>
                <a:spcPts val="0"/>
              </a:spcBef>
              <a:spcAft>
                <a:spcPts val="0"/>
              </a:spcAft>
              <a:buNone/>
            </a:pPr>
            <a:endParaRPr/>
          </a:p>
        </p:txBody>
      </p:sp>
      <p:sp>
        <p:nvSpPr>
          <p:cNvPr id="312" name="Google Shape;312;g772f5187d2_2_17:notes"/>
          <p:cNvSpPr txBox="1">
            <a:spLocks noGrp="1"/>
          </p:cNvSpPr>
          <p:nvPr>
            <p:ph type="sldNum" idx="12"/>
          </p:nvPr>
        </p:nvSpPr>
        <p:spPr>
          <a:xfrm>
            <a:off x="3898102" y="8829967"/>
            <a:ext cx="2982000" cy="464700"/>
          </a:xfrm>
          <a:prstGeom prst="rect">
            <a:avLst/>
          </a:prstGeom>
        </p:spPr>
        <p:txBody>
          <a:bodyPr spcFirstLastPara="1" wrap="square" lIns="92425" tIns="46200" rIns="92425" bIns="462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13</a:t>
            </a:fld>
            <a:endParaRPr/>
          </a:p>
        </p:txBody>
      </p:sp>
    </p:spTree>
    <p:extLst>
      <p:ext uri="{BB962C8B-B14F-4D97-AF65-F5344CB8AC3E}">
        <p14:creationId xmlns:p14="http://schemas.microsoft.com/office/powerpoint/2010/main" val="2399610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772f5187d2_0_12:notes"/>
          <p:cNvSpPr>
            <a:spLocks noGrp="1" noRot="1" noChangeAspect="1"/>
          </p:cNvSpPr>
          <p:nvPr>
            <p:ph type="sldImg" idx="2"/>
          </p:nvPr>
        </p:nvSpPr>
        <p:spPr>
          <a:xfrm>
            <a:off x="11176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21" name="Google Shape;321;g772f5187d2_0_12:notes"/>
          <p:cNvSpPr txBox="1">
            <a:spLocks noGrp="1"/>
          </p:cNvSpPr>
          <p:nvPr>
            <p:ph type="body" idx="1"/>
          </p:nvPr>
        </p:nvSpPr>
        <p:spPr>
          <a:xfrm>
            <a:off x="688182" y="4415790"/>
            <a:ext cx="5505600" cy="4183500"/>
          </a:xfrm>
          <a:prstGeom prst="rect">
            <a:avLst/>
          </a:prstGeom>
          <a:noFill/>
          <a:ln>
            <a:noFill/>
          </a:ln>
        </p:spPr>
        <p:txBody>
          <a:bodyPr spcFirstLastPara="1" wrap="square" lIns="92425" tIns="46200" rIns="92425" bIns="46200" anchor="t" anchorCtr="0">
            <a:noAutofit/>
          </a:bodyPr>
          <a:lstStyle/>
          <a:p>
            <a:pPr marL="0" lvl="0" indent="0" algn="l" rtl="0">
              <a:spcBef>
                <a:spcPts val="0"/>
              </a:spcBef>
              <a:spcAft>
                <a:spcPts val="0"/>
              </a:spcAft>
              <a:buNone/>
            </a:pPr>
            <a:r>
              <a:rPr lang="en-US" sz="1050">
                <a:solidFill>
                  <a:srgbClr val="1D1F22"/>
                </a:solidFill>
                <a:highlight>
                  <a:srgbClr val="FFFFFF"/>
                </a:highlight>
                <a:latin typeface="Arial"/>
                <a:ea typeface="Arial"/>
                <a:cs typeface="Arial"/>
                <a:sym typeface="Arial"/>
              </a:rPr>
              <a:t>Given the result of LR, we decided to move on with only 50% of the data, which is 1.3 Gigabytes of data. The second model we used is a GLR with gaussian family and other parameters setted as you seen on the screens. GLR requires assumption of the output to follow a Gaussian distribution. While this might not be exactly the case, we think that most stock returns tend to be log-normally distributed, for example this density plot for apple uses data from our dataset, and it pretty much has this bell-shape. And the result turns out to be promising, achieved an root-mean squared error of 0.06.</a:t>
            </a:r>
            <a:endParaRPr/>
          </a:p>
        </p:txBody>
      </p:sp>
      <p:sp>
        <p:nvSpPr>
          <p:cNvPr id="322" name="Google Shape;322;g772f5187d2_0_12:notes"/>
          <p:cNvSpPr txBox="1">
            <a:spLocks noGrp="1"/>
          </p:cNvSpPr>
          <p:nvPr>
            <p:ph type="sldNum" idx="12"/>
          </p:nvPr>
        </p:nvSpPr>
        <p:spPr>
          <a:xfrm>
            <a:off x="3898102" y="8829967"/>
            <a:ext cx="2982000" cy="464700"/>
          </a:xfrm>
          <a:prstGeom prst="rect">
            <a:avLst/>
          </a:prstGeom>
          <a:noFill/>
          <a:ln>
            <a:noFill/>
          </a:ln>
        </p:spPr>
        <p:txBody>
          <a:bodyPr spcFirstLastPara="1" wrap="square" lIns="92425" tIns="46200" rIns="92425" bIns="46200" anchor="b" anchorCtr="0">
            <a:noAutofit/>
          </a:bodyPr>
          <a:lstStyle/>
          <a:p>
            <a:pPr marL="0" lvl="0" indent="0" algn="r" rtl="0">
              <a:spcBef>
                <a:spcPts val="0"/>
              </a:spcBef>
              <a:spcAft>
                <a:spcPts val="0"/>
              </a:spcAft>
              <a:buNone/>
            </a:pPr>
            <a:fld id="{00000000-1234-1234-1234-123412341234}" type="slidenum">
              <a:rPr lang="en-US"/>
              <a:t>14</a:t>
            </a:fld>
            <a:endParaRPr/>
          </a:p>
        </p:txBody>
      </p:sp>
    </p:spTree>
    <p:extLst>
      <p:ext uri="{BB962C8B-B14F-4D97-AF65-F5344CB8AC3E}">
        <p14:creationId xmlns:p14="http://schemas.microsoft.com/office/powerpoint/2010/main" val="7174820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772f5187d2_0_12:notes"/>
          <p:cNvSpPr>
            <a:spLocks noGrp="1" noRot="1" noChangeAspect="1"/>
          </p:cNvSpPr>
          <p:nvPr>
            <p:ph type="sldImg" idx="2"/>
          </p:nvPr>
        </p:nvSpPr>
        <p:spPr>
          <a:xfrm>
            <a:off x="11176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21" name="Google Shape;321;g772f5187d2_0_12:notes"/>
          <p:cNvSpPr txBox="1">
            <a:spLocks noGrp="1"/>
          </p:cNvSpPr>
          <p:nvPr>
            <p:ph type="body" idx="1"/>
          </p:nvPr>
        </p:nvSpPr>
        <p:spPr>
          <a:xfrm>
            <a:off x="688182" y="4415790"/>
            <a:ext cx="5505600" cy="4183500"/>
          </a:xfrm>
          <a:prstGeom prst="rect">
            <a:avLst/>
          </a:prstGeom>
          <a:noFill/>
          <a:ln>
            <a:noFill/>
          </a:ln>
        </p:spPr>
        <p:txBody>
          <a:bodyPr spcFirstLastPara="1" wrap="square" lIns="92425" tIns="46200" rIns="92425" bIns="46200" anchor="t" anchorCtr="0">
            <a:noAutofit/>
          </a:bodyPr>
          <a:lstStyle/>
          <a:p>
            <a:pPr marL="0" lvl="0" indent="0" algn="l" rtl="0">
              <a:spcBef>
                <a:spcPts val="0"/>
              </a:spcBef>
              <a:spcAft>
                <a:spcPts val="0"/>
              </a:spcAft>
              <a:buNone/>
            </a:pPr>
            <a:r>
              <a:rPr lang="en-US" sz="1050">
                <a:solidFill>
                  <a:srgbClr val="1D1F22"/>
                </a:solidFill>
                <a:highlight>
                  <a:srgbClr val="FFFFFF"/>
                </a:highlight>
                <a:latin typeface="Arial"/>
                <a:ea typeface="Arial"/>
                <a:cs typeface="Arial"/>
                <a:sym typeface="Arial"/>
              </a:rPr>
              <a:t>Given the result of LR, we decided to move on with only 50% of the data, which is 1.3 Gigabytes of data. The second model we used is a GLR with gaussian family and other parameters setted as you seen on the screens. GLR requires assumption of the output to follow a Gaussian distribution. While this might not be exactly the case, we think that most stock returns tend to be log-normally distributed, for example this density plot for apple uses data from our dataset, and it pretty much has this bell-shape. And the result turns out to be promising, achieved an root-mean squared error of 0.06.</a:t>
            </a:r>
            <a:endParaRPr/>
          </a:p>
        </p:txBody>
      </p:sp>
      <p:sp>
        <p:nvSpPr>
          <p:cNvPr id="322" name="Google Shape;322;g772f5187d2_0_12:notes"/>
          <p:cNvSpPr txBox="1">
            <a:spLocks noGrp="1"/>
          </p:cNvSpPr>
          <p:nvPr>
            <p:ph type="sldNum" idx="12"/>
          </p:nvPr>
        </p:nvSpPr>
        <p:spPr>
          <a:xfrm>
            <a:off x="3898102" y="8829967"/>
            <a:ext cx="2982000" cy="464700"/>
          </a:xfrm>
          <a:prstGeom prst="rect">
            <a:avLst/>
          </a:prstGeom>
          <a:noFill/>
          <a:ln>
            <a:noFill/>
          </a:ln>
        </p:spPr>
        <p:txBody>
          <a:bodyPr spcFirstLastPara="1" wrap="square" lIns="92425" tIns="46200" rIns="92425" bIns="46200" anchor="b" anchorCtr="0">
            <a:noAutofit/>
          </a:bodyPr>
          <a:lstStyle/>
          <a:p>
            <a:pPr marL="0" lvl="0" indent="0" algn="r" rtl="0">
              <a:spcBef>
                <a:spcPts val="0"/>
              </a:spcBef>
              <a:spcAft>
                <a:spcPts val="0"/>
              </a:spcAft>
              <a:buNone/>
            </a:pPr>
            <a:fld id="{00000000-1234-1234-1234-123412341234}" type="slidenum">
              <a:rPr lang="en-US"/>
              <a:t>15</a:t>
            </a:fld>
            <a:endParaRPr/>
          </a:p>
        </p:txBody>
      </p:sp>
    </p:spTree>
    <p:extLst>
      <p:ext uri="{BB962C8B-B14F-4D97-AF65-F5344CB8AC3E}">
        <p14:creationId xmlns:p14="http://schemas.microsoft.com/office/powerpoint/2010/main" val="8369858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772f5187d2_0_12:notes"/>
          <p:cNvSpPr>
            <a:spLocks noGrp="1" noRot="1" noChangeAspect="1"/>
          </p:cNvSpPr>
          <p:nvPr>
            <p:ph type="sldImg" idx="2"/>
          </p:nvPr>
        </p:nvSpPr>
        <p:spPr>
          <a:xfrm>
            <a:off x="11176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21" name="Google Shape;321;g772f5187d2_0_12:notes"/>
          <p:cNvSpPr txBox="1">
            <a:spLocks noGrp="1"/>
          </p:cNvSpPr>
          <p:nvPr>
            <p:ph type="body" idx="1"/>
          </p:nvPr>
        </p:nvSpPr>
        <p:spPr>
          <a:xfrm>
            <a:off x="688182" y="4415790"/>
            <a:ext cx="5505600" cy="4183500"/>
          </a:xfrm>
          <a:prstGeom prst="rect">
            <a:avLst/>
          </a:prstGeom>
          <a:noFill/>
          <a:ln>
            <a:noFill/>
          </a:ln>
        </p:spPr>
        <p:txBody>
          <a:bodyPr spcFirstLastPara="1" wrap="square" lIns="92425" tIns="46200" rIns="92425" bIns="46200" anchor="t" anchorCtr="0">
            <a:noAutofit/>
          </a:bodyPr>
          <a:lstStyle/>
          <a:p>
            <a:pPr marL="0" lvl="0" indent="0" algn="l" rtl="0">
              <a:spcBef>
                <a:spcPts val="0"/>
              </a:spcBef>
              <a:spcAft>
                <a:spcPts val="0"/>
              </a:spcAft>
              <a:buNone/>
            </a:pPr>
            <a:r>
              <a:rPr lang="en-US" sz="1050">
                <a:solidFill>
                  <a:srgbClr val="1D1F22"/>
                </a:solidFill>
                <a:highlight>
                  <a:srgbClr val="FFFFFF"/>
                </a:highlight>
                <a:latin typeface="Arial"/>
                <a:ea typeface="Arial"/>
                <a:cs typeface="Arial"/>
                <a:sym typeface="Arial"/>
              </a:rPr>
              <a:t>Given the result of LR, we decided to move on with only 50% of the data, which is 1.3 Gigabytes of data. The second model we used is a GLR with gaussian family and other parameters setted as you seen on the screens. GLR requires assumption of the output to follow a Gaussian distribution. While this might not be exactly the case, we think that most stock returns tend to be log-normally distributed, for example this density plot for apple uses data from our dataset, and it pretty much has this bell-shape. And the result turns out to be promising, achieved an root-mean squared error of 0.06.</a:t>
            </a:r>
            <a:endParaRPr/>
          </a:p>
        </p:txBody>
      </p:sp>
      <p:sp>
        <p:nvSpPr>
          <p:cNvPr id="322" name="Google Shape;322;g772f5187d2_0_12:notes"/>
          <p:cNvSpPr txBox="1">
            <a:spLocks noGrp="1"/>
          </p:cNvSpPr>
          <p:nvPr>
            <p:ph type="sldNum" idx="12"/>
          </p:nvPr>
        </p:nvSpPr>
        <p:spPr>
          <a:xfrm>
            <a:off x="3898102" y="8829967"/>
            <a:ext cx="2982000" cy="464700"/>
          </a:xfrm>
          <a:prstGeom prst="rect">
            <a:avLst/>
          </a:prstGeom>
          <a:noFill/>
          <a:ln>
            <a:noFill/>
          </a:ln>
        </p:spPr>
        <p:txBody>
          <a:bodyPr spcFirstLastPara="1" wrap="square" lIns="92425" tIns="46200" rIns="92425" bIns="46200" anchor="b" anchorCtr="0">
            <a:noAutofit/>
          </a:bodyPr>
          <a:lstStyle/>
          <a:p>
            <a:pPr marL="0" lvl="0" indent="0" algn="r" rtl="0">
              <a:spcBef>
                <a:spcPts val="0"/>
              </a:spcBef>
              <a:spcAft>
                <a:spcPts val="0"/>
              </a:spcAft>
              <a:buNone/>
            </a:pPr>
            <a:fld id="{00000000-1234-1234-1234-123412341234}" type="slidenum">
              <a:rPr lang="en-US"/>
              <a:t>16</a:t>
            </a:fld>
            <a:endParaRPr/>
          </a:p>
        </p:txBody>
      </p:sp>
    </p:spTree>
    <p:extLst>
      <p:ext uri="{BB962C8B-B14F-4D97-AF65-F5344CB8AC3E}">
        <p14:creationId xmlns:p14="http://schemas.microsoft.com/office/powerpoint/2010/main" val="31319472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772f5187d2_0_12:notes"/>
          <p:cNvSpPr>
            <a:spLocks noGrp="1" noRot="1" noChangeAspect="1"/>
          </p:cNvSpPr>
          <p:nvPr>
            <p:ph type="sldImg" idx="2"/>
          </p:nvPr>
        </p:nvSpPr>
        <p:spPr>
          <a:xfrm>
            <a:off x="11176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21" name="Google Shape;321;g772f5187d2_0_12:notes"/>
          <p:cNvSpPr txBox="1">
            <a:spLocks noGrp="1"/>
          </p:cNvSpPr>
          <p:nvPr>
            <p:ph type="body" idx="1"/>
          </p:nvPr>
        </p:nvSpPr>
        <p:spPr>
          <a:xfrm>
            <a:off x="688182" y="4415790"/>
            <a:ext cx="5505600" cy="4183500"/>
          </a:xfrm>
          <a:prstGeom prst="rect">
            <a:avLst/>
          </a:prstGeom>
          <a:noFill/>
          <a:ln>
            <a:noFill/>
          </a:ln>
        </p:spPr>
        <p:txBody>
          <a:bodyPr spcFirstLastPara="1" wrap="square" lIns="92425" tIns="46200" rIns="92425" bIns="46200" anchor="t" anchorCtr="0">
            <a:noAutofit/>
          </a:bodyPr>
          <a:lstStyle/>
          <a:p>
            <a:pPr marL="0" lvl="0" indent="0" algn="l" rtl="0">
              <a:spcBef>
                <a:spcPts val="0"/>
              </a:spcBef>
              <a:spcAft>
                <a:spcPts val="0"/>
              </a:spcAft>
              <a:buNone/>
            </a:pPr>
            <a:r>
              <a:rPr lang="en-US" sz="1050">
                <a:solidFill>
                  <a:srgbClr val="1D1F22"/>
                </a:solidFill>
                <a:highlight>
                  <a:srgbClr val="FFFFFF"/>
                </a:highlight>
                <a:latin typeface="Arial"/>
                <a:ea typeface="Arial"/>
                <a:cs typeface="Arial"/>
                <a:sym typeface="Arial"/>
              </a:rPr>
              <a:t>Given the result of LR, we decided to move on with only 50% of the data, which is 1.3 Gigabytes of data. The second model we used is a GLR with gaussian family and other parameters setted as you seen on the screens. GLR requires assumption of the output to follow a Gaussian distribution. While this might not be exactly the case, we think that most stock returns tend to be log-normally distributed, for example this density plot for apple uses data from our dataset, and it pretty much has this bell-shape. And the result turns out to be promising, achieved an root-mean squared error of 0.06.</a:t>
            </a:r>
            <a:endParaRPr/>
          </a:p>
        </p:txBody>
      </p:sp>
      <p:sp>
        <p:nvSpPr>
          <p:cNvPr id="322" name="Google Shape;322;g772f5187d2_0_12:notes"/>
          <p:cNvSpPr txBox="1">
            <a:spLocks noGrp="1"/>
          </p:cNvSpPr>
          <p:nvPr>
            <p:ph type="sldNum" idx="12"/>
          </p:nvPr>
        </p:nvSpPr>
        <p:spPr>
          <a:xfrm>
            <a:off x="3898102" y="8829967"/>
            <a:ext cx="2982000" cy="464700"/>
          </a:xfrm>
          <a:prstGeom prst="rect">
            <a:avLst/>
          </a:prstGeom>
          <a:noFill/>
          <a:ln>
            <a:noFill/>
          </a:ln>
        </p:spPr>
        <p:txBody>
          <a:bodyPr spcFirstLastPara="1" wrap="square" lIns="92425" tIns="46200" rIns="92425" bIns="46200" anchor="b" anchorCtr="0">
            <a:noAutofit/>
          </a:bodyPr>
          <a:lstStyle/>
          <a:p>
            <a:pPr marL="0" lvl="0" indent="0" algn="r" rtl="0">
              <a:spcBef>
                <a:spcPts val="0"/>
              </a:spcBef>
              <a:spcAft>
                <a:spcPts val="0"/>
              </a:spcAft>
              <a:buNone/>
            </a:pPr>
            <a:fld id="{00000000-1234-1234-1234-123412341234}" type="slidenum">
              <a:rPr lang="en-US"/>
              <a:t>17</a:t>
            </a:fld>
            <a:endParaRPr/>
          </a:p>
        </p:txBody>
      </p:sp>
    </p:spTree>
    <p:extLst>
      <p:ext uri="{BB962C8B-B14F-4D97-AF65-F5344CB8AC3E}">
        <p14:creationId xmlns:p14="http://schemas.microsoft.com/office/powerpoint/2010/main" val="40335389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772f5187d2_0_12:notes"/>
          <p:cNvSpPr>
            <a:spLocks noGrp="1" noRot="1" noChangeAspect="1"/>
          </p:cNvSpPr>
          <p:nvPr>
            <p:ph type="sldImg" idx="2"/>
          </p:nvPr>
        </p:nvSpPr>
        <p:spPr>
          <a:xfrm>
            <a:off x="11176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21" name="Google Shape;321;g772f5187d2_0_12:notes"/>
          <p:cNvSpPr txBox="1">
            <a:spLocks noGrp="1"/>
          </p:cNvSpPr>
          <p:nvPr>
            <p:ph type="body" idx="1"/>
          </p:nvPr>
        </p:nvSpPr>
        <p:spPr>
          <a:xfrm>
            <a:off x="688182" y="4415790"/>
            <a:ext cx="5505600" cy="4183500"/>
          </a:xfrm>
          <a:prstGeom prst="rect">
            <a:avLst/>
          </a:prstGeom>
          <a:noFill/>
          <a:ln>
            <a:noFill/>
          </a:ln>
        </p:spPr>
        <p:txBody>
          <a:bodyPr spcFirstLastPara="1" wrap="square" lIns="92425" tIns="46200" rIns="92425" bIns="46200" anchor="t" anchorCtr="0">
            <a:noAutofit/>
          </a:bodyPr>
          <a:lstStyle/>
          <a:p>
            <a:pPr marL="0" lvl="0" indent="0" algn="l" rtl="0">
              <a:spcBef>
                <a:spcPts val="0"/>
              </a:spcBef>
              <a:spcAft>
                <a:spcPts val="0"/>
              </a:spcAft>
              <a:buNone/>
            </a:pPr>
            <a:r>
              <a:rPr lang="en-US" sz="1050">
                <a:solidFill>
                  <a:srgbClr val="1D1F22"/>
                </a:solidFill>
                <a:highlight>
                  <a:srgbClr val="FFFFFF"/>
                </a:highlight>
                <a:latin typeface="Arial"/>
                <a:ea typeface="Arial"/>
                <a:cs typeface="Arial"/>
                <a:sym typeface="Arial"/>
              </a:rPr>
              <a:t>Given the result of LR, we decided to move on with only 50% of the data, which is 1.3 Gigabytes of data. The second model we used is a GLR with gaussian family and other parameters setted as you seen on the screens. GLR requires assumption of the output to follow a Gaussian distribution. While this might not be exactly the case, we think that most stock returns tend to be log-normally distributed, for example this density plot for apple uses data from our dataset, and it pretty much has this bell-shape. And the result turns out to be promising, achieved an root-mean squared error of 0.06.</a:t>
            </a:r>
            <a:endParaRPr/>
          </a:p>
        </p:txBody>
      </p:sp>
      <p:sp>
        <p:nvSpPr>
          <p:cNvPr id="322" name="Google Shape;322;g772f5187d2_0_12:notes"/>
          <p:cNvSpPr txBox="1">
            <a:spLocks noGrp="1"/>
          </p:cNvSpPr>
          <p:nvPr>
            <p:ph type="sldNum" idx="12"/>
          </p:nvPr>
        </p:nvSpPr>
        <p:spPr>
          <a:xfrm>
            <a:off x="3898102" y="8829967"/>
            <a:ext cx="2982000" cy="464700"/>
          </a:xfrm>
          <a:prstGeom prst="rect">
            <a:avLst/>
          </a:prstGeom>
          <a:noFill/>
          <a:ln>
            <a:noFill/>
          </a:ln>
        </p:spPr>
        <p:txBody>
          <a:bodyPr spcFirstLastPara="1" wrap="square" lIns="92425" tIns="46200" rIns="92425" bIns="46200" anchor="b" anchorCtr="0">
            <a:noAutofit/>
          </a:bodyPr>
          <a:lstStyle/>
          <a:p>
            <a:pPr marL="0" lvl="0" indent="0" algn="r" rtl="0">
              <a:spcBef>
                <a:spcPts val="0"/>
              </a:spcBef>
              <a:spcAft>
                <a:spcPts val="0"/>
              </a:spcAft>
              <a:buNone/>
            </a:pPr>
            <a:fld id="{00000000-1234-1234-1234-123412341234}" type="slidenum">
              <a:rPr lang="en-US"/>
              <a:t>18</a:t>
            </a:fld>
            <a:endParaRPr/>
          </a:p>
        </p:txBody>
      </p:sp>
    </p:spTree>
    <p:extLst>
      <p:ext uri="{BB962C8B-B14F-4D97-AF65-F5344CB8AC3E}">
        <p14:creationId xmlns:p14="http://schemas.microsoft.com/office/powerpoint/2010/main" val="25230323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772f5187d2_0_12:notes"/>
          <p:cNvSpPr>
            <a:spLocks noGrp="1" noRot="1" noChangeAspect="1"/>
          </p:cNvSpPr>
          <p:nvPr>
            <p:ph type="sldImg" idx="2"/>
          </p:nvPr>
        </p:nvSpPr>
        <p:spPr>
          <a:xfrm>
            <a:off x="11176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21" name="Google Shape;321;g772f5187d2_0_12:notes"/>
          <p:cNvSpPr txBox="1">
            <a:spLocks noGrp="1"/>
          </p:cNvSpPr>
          <p:nvPr>
            <p:ph type="body" idx="1"/>
          </p:nvPr>
        </p:nvSpPr>
        <p:spPr>
          <a:xfrm>
            <a:off x="688182" y="4415790"/>
            <a:ext cx="5505600" cy="4183500"/>
          </a:xfrm>
          <a:prstGeom prst="rect">
            <a:avLst/>
          </a:prstGeom>
          <a:noFill/>
          <a:ln>
            <a:noFill/>
          </a:ln>
        </p:spPr>
        <p:txBody>
          <a:bodyPr spcFirstLastPara="1" wrap="square" lIns="92425" tIns="46200" rIns="92425" bIns="46200" anchor="t" anchorCtr="0">
            <a:noAutofit/>
          </a:bodyPr>
          <a:lstStyle/>
          <a:p>
            <a:pPr marL="0" lvl="0" indent="0" algn="l" rtl="0">
              <a:spcBef>
                <a:spcPts val="0"/>
              </a:spcBef>
              <a:spcAft>
                <a:spcPts val="0"/>
              </a:spcAft>
              <a:buNone/>
            </a:pPr>
            <a:r>
              <a:rPr lang="en-US" sz="1050">
                <a:solidFill>
                  <a:srgbClr val="1D1F22"/>
                </a:solidFill>
                <a:highlight>
                  <a:srgbClr val="FFFFFF"/>
                </a:highlight>
                <a:latin typeface="Arial"/>
                <a:ea typeface="Arial"/>
                <a:cs typeface="Arial"/>
                <a:sym typeface="Arial"/>
              </a:rPr>
              <a:t>Given the result of LR, we decided to move on with only 50% of the data, which is 1.3 Gigabytes of data. The second model we used is a GLR with gaussian family and other parameters setted as you seen on the screens. GLR requires assumption of the output to follow a Gaussian distribution. While this might not be exactly the case, we think that most stock returns tend to be log-normally distributed, for example this density plot for apple uses data from our dataset, and it pretty much has this bell-shape. And the result turns out to be promising, achieved an root-mean squared error of 0.06.</a:t>
            </a:r>
            <a:endParaRPr/>
          </a:p>
        </p:txBody>
      </p:sp>
      <p:sp>
        <p:nvSpPr>
          <p:cNvPr id="322" name="Google Shape;322;g772f5187d2_0_12:notes"/>
          <p:cNvSpPr txBox="1">
            <a:spLocks noGrp="1"/>
          </p:cNvSpPr>
          <p:nvPr>
            <p:ph type="sldNum" idx="12"/>
          </p:nvPr>
        </p:nvSpPr>
        <p:spPr>
          <a:xfrm>
            <a:off x="3898102" y="8829967"/>
            <a:ext cx="2982000" cy="464700"/>
          </a:xfrm>
          <a:prstGeom prst="rect">
            <a:avLst/>
          </a:prstGeom>
          <a:noFill/>
          <a:ln>
            <a:noFill/>
          </a:ln>
        </p:spPr>
        <p:txBody>
          <a:bodyPr spcFirstLastPara="1" wrap="square" lIns="92425" tIns="46200" rIns="92425" bIns="46200" anchor="b" anchorCtr="0">
            <a:noAutofit/>
          </a:bodyPr>
          <a:lstStyle/>
          <a:p>
            <a:pPr marL="0" lvl="0" indent="0" algn="r" rtl="0">
              <a:spcBef>
                <a:spcPts val="0"/>
              </a:spcBef>
              <a:spcAft>
                <a:spcPts val="0"/>
              </a:spcAft>
              <a:buNone/>
            </a:pPr>
            <a:fld id="{00000000-1234-1234-1234-123412341234}" type="slidenum">
              <a:rPr lang="en-US"/>
              <a:t>19</a:t>
            </a:fld>
            <a:endParaRPr/>
          </a:p>
        </p:txBody>
      </p:sp>
    </p:spTree>
    <p:extLst>
      <p:ext uri="{BB962C8B-B14F-4D97-AF65-F5344CB8AC3E}">
        <p14:creationId xmlns:p14="http://schemas.microsoft.com/office/powerpoint/2010/main" val="34683353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p3:notes"/>
          <p:cNvSpPr>
            <a:spLocks noGrp="1" noRot="1" noChangeAspect="1"/>
          </p:cNvSpPr>
          <p:nvPr>
            <p:ph type="sldImg" idx="2"/>
          </p:nvPr>
        </p:nvSpPr>
        <p:spPr>
          <a:xfrm>
            <a:off x="11176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9" name="Google Shape;219;p3:notes"/>
          <p:cNvSpPr txBox="1">
            <a:spLocks noGrp="1"/>
          </p:cNvSpPr>
          <p:nvPr>
            <p:ph type="body" idx="1"/>
          </p:nvPr>
        </p:nvSpPr>
        <p:spPr>
          <a:xfrm>
            <a:off x="688182" y="4415790"/>
            <a:ext cx="5505450" cy="4183380"/>
          </a:xfrm>
          <a:prstGeom prst="rect">
            <a:avLst/>
          </a:prstGeom>
          <a:noFill/>
          <a:ln>
            <a:noFill/>
          </a:ln>
        </p:spPr>
        <p:txBody>
          <a:bodyPr spcFirstLastPara="1" wrap="square" lIns="92425" tIns="46200" rIns="92425" bIns="46200" anchor="t" anchorCtr="0">
            <a:noAutofit/>
          </a:bodyPr>
          <a:lstStyle/>
          <a:p>
            <a:pPr marL="0" lvl="0" indent="0" algn="l" rtl="0">
              <a:spcBef>
                <a:spcPts val="0"/>
              </a:spcBef>
              <a:spcAft>
                <a:spcPts val="0"/>
              </a:spcAft>
              <a:buNone/>
            </a:pPr>
            <a:endParaRPr/>
          </a:p>
        </p:txBody>
      </p:sp>
      <p:sp>
        <p:nvSpPr>
          <p:cNvPr id="220" name="Google Shape;220;p3:notes"/>
          <p:cNvSpPr txBox="1">
            <a:spLocks noGrp="1"/>
          </p:cNvSpPr>
          <p:nvPr>
            <p:ph type="sldNum" idx="12"/>
          </p:nvPr>
        </p:nvSpPr>
        <p:spPr>
          <a:xfrm>
            <a:off x="3898102" y="8829967"/>
            <a:ext cx="2982119" cy="464820"/>
          </a:xfrm>
          <a:prstGeom prst="rect">
            <a:avLst/>
          </a:prstGeom>
          <a:noFill/>
          <a:ln>
            <a:noFill/>
          </a:ln>
        </p:spPr>
        <p:txBody>
          <a:bodyPr spcFirstLastPara="1" wrap="square" lIns="92425" tIns="46200" rIns="92425" bIns="46200" anchor="b"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772f5187d2_0_12:notes"/>
          <p:cNvSpPr>
            <a:spLocks noGrp="1" noRot="1" noChangeAspect="1"/>
          </p:cNvSpPr>
          <p:nvPr>
            <p:ph type="sldImg" idx="2"/>
          </p:nvPr>
        </p:nvSpPr>
        <p:spPr>
          <a:xfrm>
            <a:off x="11176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21" name="Google Shape;321;g772f5187d2_0_12:notes"/>
          <p:cNvSpPr txBox="1">
            <a:spLocks noGrp="1"/>
          </p:cNvSpPr>
          <p:nvPr>
            <p:ph type="body" idx="1"/>
          </p:nvPr>
        </p:nvSpPr>
        <p:spPr>
          <a:xfrm>
            <a:off x="688182" y="4415790"/>
            <a:ext cx="5505600" cy="4183500"/>
          </a:xfrm>
          <a:prstGeom prst="rect">
            <a:avLst/>
          </a:prstGeom>
          <a:noFill/>
          <a:ln>
            <a:noFill/>
          </a:ln>
        </p:spPr>
        <p:txBody>
          <a:bodyPr spcFirstLastPara="1" wrap="square" lIns="92425" tIns="46200" rIns="92425" bIns="46200" anchor="t" anchorCtr="0">
            <a:noAutofit/>
          </a:bodyPr>
          <a:lstStyle/>
          <a:p>
            <a:pPr marL="0" lvl="0" indent="0" algn="l" rtl="0">
              <a:spcBef>
                <a:spcPts val="0"/>
              </a:spcBef>
              <a:spcAft>
                <a:spcPts val="0"/>
              </a:spcAft>
              <a:buNone/>
            </a:pPr>
            <a:r>
              <a:rPr lang="en-US" sz="1050">
                <a:solidFill>
                  <a:srgbClr val="1D1F22"/>
                </a:solidFill>
                <a:highlight>
                  <a:srgbClr val="FFFFFF"/>
                </a:highlight>
                <a:latin typeface="Arial"/>
                <a:ea typeface="Arial"/>
                <a:cs typeface="Arial"/>
                <a:sym typeface="Arial"/>
              </a:rPr>
              <a:t>Given the result of LR, we decided to move on with only 50% of the data, which is 1.3 Gigabytes of data. The second model we used is a GLR with gaussian family and other parameters setted as you seen on the screens. GLR requires assumption of the output to follow a Gaussian distribution. While this might not be exactly the case, we think that most stock returns tend to be log-normally distributed, for example this density plot for apple uses data from our dataset, and it pretty much has this bell-shape. And the result turns out to be promising, achieved an root-mean squared error of 0.06.</a:t>
            </a:r>
            <a:endParaRPr/>
          </a:p>
        </p:txBody>
      </p:sp>
      <p:sp>
        <p:nvSpPr>
          <p:cNvPr id="322" name="Google Shape;322;g772f5187d2_0_12:notes"/>
          <p:cNvSpPr txBox="1">
            <a:spLocks noGrp="1"/>
          </p:cNvSpPr>
          <p:nvPr>
            <p:ph type="sldNum" idx="12"/>
          </p:nvPr>
        </p:nvSpPr>
        <p:spPr>
          <a:xfrm>
            <a:off x="3898102" y="8829967"/>
            <a:ext cx="2982000" cy="464700"/>
          </a:xfrm>
          <a:prstGeom prst="rect">
            <a:avLst/>
          </a:prstGeom>
          <a:noFill/>
          <a:ln>
            <a:noFill/>
          </a:ln>
        </p:spPr>
        <p:txBody>
          <a:bodyPr spcFirstLastPara="1" wrap="square" lIns="92425" tIns="46200" rIns="92425" bIns="46200" anchor="b" anchorCtr="0">
            <a:noAutofit/>
          </a:bodyPr>
          <a:lstStyle/>
          <a:p>
            <a:pPr marL="0" lvl="0" indent="0" algn="r" rtl="0">
              <a:spcBef>
                <a:spcPts val="0"/>
              </a:spcBef>
              <a:spcAft>
                <a:spcPts val="0"/>
              </a:spcAft>
              <a:buNone/>
            </a:pPr>
            <a:fld id="{00000000-1234-1234-1234-123412341234}" type="slidenum">
              <a:rPr lang="en-US"/>
              <a:t>20</a:t>
            </a:fld>
            <a:endParaRPr/>
          </a:p>
        </p:txBody>
      </p:sp>
    </p:spTree>
    <p:extLst>
      <p:ext uri="{BB962C8B-B14F-4D97-AF65-F5344CB8AC3E}">
        <p14:creationId xmlns:p14="http://schemas.microsoft.com/office/powerpoint/2010/main" val="105563428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772f5187d2_0_12:notes"/>
          <p:cNvSpPr>
            <a:spLocks noGrp="1" noRot="1" noChangeAspect="1"/>
          </p:cNvSpPr>
          <p:nvPr>
            <p:ph type="sldImg" idx="2"/>
          </p:nvPr>
        </p:nvSpPr>
        <p:spPr>
          <a:xfrm>
            <a:off x="11176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21" name="Google Shape;321;g772f5187d2_0_12:notes"/>
          <p:cNvSpPr txBox="1">
            <a:spLocks noGrp="1"/>
          </p:cNvSpPr>
          <p:nvPr>
            <p:ph type="body" idx="1"/>
          </p:nvPr>
        </p:nvSpPr>
        <p:spPr>
          <a:xfrm>
            <a:off x="688182" y="4415790"/>
            <a:ext cx="5505600" cy="4183500"/>
          </a:xfrm>
          <a:prstGeom prst="rect">
            <a:avLst/>
          </a:prstGeom>
          <a:noFill/>
          <a:ln>
            <a:noFill/>
          </a:ln>
        </p:spPr>
        <p:txBody>
          <a:bodyPr spcFirstLastPara="1" wrap="square" lIns="92425" tIns="46200" rIns="92425" bIns="46200" anchor="t" anchorCtr="0">
            <a:noAutofit/>
          </a:bodyPr>
          <a:lstStyle/>
          <a:p>
            <a:pPr marL="0" lvl="0" indent="0" algn="l" rtl="0">
              <a:spcBef>
                <a:spcPts val="0"/>
              </a:spcBef>
              <a:spcAft>
                <a:spcPts val="0"/>
              </a:spcAft>
              <a:buNone/>
            </a:pPr>
            <a:r>
              <a:rPr lang="en-US" sz="1050">
                <a:solidFill>
                  <a:srgbClr val="1D1F22"/>
                </a:solidFill>
                <a:highlight>
                  <a:srgbClr val="FFFFFF"/>
                </a:highlight>
                <a:latin typeface="Arial"/>
                <a:ea typeface="Arial"/>
                <a:cs typeface="Arial"/>
                <a:sym typeface="Arial"/>
              </a:rPr>
              <a:t>Given the result of LR, we decided to move on with only 50% of the data, which is 1.3 Gigabytes of data. The second model we used is a GLR with gaussian family and other parameters setted as you seen on the screens. GLR requires assumption of the output to follow a Gaussian distribution. While this might not be exactly the case, we think that most stock returns tend to be log-normally distributed, for example this density plot for apple uses data from our dataset, and it pretty much has this bell-shape. And the result turns out to be promising, achieved an root-mean squared error of 0.06.</a:t>
            </a:r>
            <a:endParaRPr/>
          </a:p>
        </p:txBody>
      </p:sp>
      <p:sp>
        <p:nvSpPr>
          <p:cNvPr id="322" name="Google Shape;322;g772f5187d2_0_12:notes"/>
          <p:cNvSpPr txBox="1">
            <a:spLocks noGrp="1"/>
          </p:cNvSpPr>
          <p:nvPr>
            <p:ph type="sldNum" idx="12"/>
          </p:nvPr>
        </p:nvSpPr>
        <p:spPr>
          <a:xfrm>
            <a:off x="3898102" y="8829967"/>
            <a:ext cx="2982000" cy="464700"/>
          </a:xfrm>
          <a:prstGeom prst="rect">
            <a:avLst/>
          </a:prstGeom>
          <a:noFill/>
          <a:ln>
            <a:noFill/>
          </a:ln>
        </p:spPr>
        <p:txBody>
          <a:bodyPr spcFirstLastPara="1" wrap="square" lIns="92425" tIns="46200" rIns="92425" bIns="46200" anchor="b" anchorCtr="0">
            <a:noAutofit/>
          </a:bodyPr>
          <a:lstStyle/>
          <a:p>
            <a:pPr marL="0" lvl="0" indent="0" algn="r" rtl="0">
              <a:spcBef>
                <a:spcPts val="0"/>
              </a:spcBef>
              <a:spcAft>
                <a:spcPts val="0"/>
              </a:spcAft>
              <a:buNone/>
            </a:pPr>
            <a:fld id="{00000000-1234-1234-1234-123412341234}" type="slidenum">
              <a:rPr lang="en-US"/>
              <a:t>21</a:t>
            </a:fld>
            <a:endParaRPr/>
          </a:p>
        </p:txBody>
      </p:sp>
    </p:spTree>
    <p:extLst>
      <p:ext uri="{BB962C8B-B14F-4D97-AF65-F5344CB8AC3E}">
        <p14:creationId xmlns:p14="http://schemas.microsoft.com/office/powerpoint/2010/main" val="360566737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772f5187d2_0_12:notes"/>
          <p:cNvSpPr>
            <a:spLocks noGrp="1" noRot="1" noChangeAspect="1"/>
          </p:cNvSpPr>
          <p:nvPr>
            <p:ph type="sldImg" idx="2"/>
          </p:nvPr>
        </p:nvSpPr>
        <p:spPr>
          <a:xfrm>
            <a:off x="11176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21" name="Google Shape;321;g772f5187d2_0_12:notes"/>
          <p:cNvSpPr txBox="1">
            <a:spLocks noGrp="1"/>
          </p:cNvSpPr>
          <p:nvPr>
            <p:ph type="body" idx="1"/>
          </p:nvPr>
        </p:nvSpPr>
        <p:spPr>
          <a:xfrm>
            <a:off x="688182" y="4415790"/>
            <a:ext cx="5505600" cy="4183500"/>
          </a:xfrm>
          <a:prstGeom prst="rect">
            <a:avLst/>
          </a:prstGeom>
          <a:noFill/>
          <a:ln>
            <a:noFill/>
          </a:ln>
        </p:spPr>
        <p:txBody>
          <a:bodyPr spcFirstLastPara="1" wrap="square" lIns="92425" tIns="46200" rIns="92425" bIns="46200" anchor="t" anchorCtr="0">
            <a:noAutofit/>
          </a:bodyPr>
          <a:lstStyle/>
          <a:p>
            <a:pPr marL="0" lvl="0" indent="0" algn="l" rtl="0">
              <a:spcBef>
                <a:spcPts val="0"/>
              </a:spcBef>
              <a:spcAft>
                <a:spcPts val="0"/>
              </a:spcAft>
              <a:buNone/>
            </a:pPr>
            <a:r>
              <a:rPr lang="en-US" sz="1050">
                <a:solidFill>
                  <a:srgbClr val="1D1F22"/>
                </a:solidFill>
                <a:highlight>
                  <a:srgbClr val="FFFFFF"/>
                </a:highlight>
                <a:latin typeface="Arial"/>
                <a:ea typeface="Arial"/>
                <a:cs typeface="Arial"/>
                <a:sym typeface="Arial"/>
              </a:rPr>
              <a:t>Given the result of LR, we decided to move on with only 50% of the data, which is 1.3 Gigabytes of data. The second model we used is a GLR with gaussian family and other parameters setted as you seen on the screens. GLR requires assumption of the output to follow a Gaussian distribution. While this might not be exactly the case, we think that most stock returns tend to be log-normally distributed, for example this density plot for apple uses data from our dataset, and it pretty much has this bell-shape. And the result turns out to be promising, achieved an root-mean squared error of 0.06.</a:t>
            </a:r>
            <a:endParaRPr/>
          </a:p>
        </p:txBody>
      </p:sp>
      <p:sp>
        <p:nvSpPr>
          <p:cNvPr id="322" name="Google Shape;322;g772f5187d2_0_12:notes"/>
          <p:cNvSpPr txBox="1">
            <a:spLocks noGrp="1"/>
          </p:cNvSpPr>
          <p:nvPr>
            <p:ph type="sldNum" idx="12"/>
          </p:nvPr>
        </p:nvSpPr>
        <p:spPr>
          <a:xfrm>
            <a:off x="3898102" y="8829967"/>
            <a:ext cx="2982000" cy="464700"/>
          </a:xfrm>
          <a:prstGeom prst="rect">
            <a:avLst/>
          </a:prstGeom>
          <a:noFill/>
          <a:ln>
            <a:noFill/>
          </a:ln>
        </p:spPr>
        <p:txBody>
          <a:bodyPr spcFirstLastPara="1" wrap="square" lIns="92425" tIns="46200" rIns="92425" bIns="46200" anchor="b" anchorCtr="0">
            <a:noAutofit/>
          </a:bodyPr>
          <a:lstStyle/>
          <a:p>
            <a:pPr marL="0" lvl="0" indent="0" algn="r" rtl="0">
              <a:spcBef>
                <a:spcPts val="0"/>
              </a:spcBef>
              <a:spcAft>
                <a:spcPts val="0"/>
              </a:spcAft>
              <a:buNone/>
            </a:pPr>
            <a:fld id="{00000000-1234-1234-1234-123412341234}" type="slidenum">
              <a:rPr lang="en-US"/>
              <a:t>22</a:t>
            </a:fld>
            <a:endParaRPr/>
          </a:p>
        </p:txBody>
      </p:sp>
    </p:spTree>
    <p:extLst>
      <p:ext uri="{BB962C8B-B14F-4D97-AF65-F5344CB8AC3E}">
        <p14:creationId xmlns:p14="http://schemas.microsoft.com/office/powerpoint/2010/main" val="327069520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2"/>
        <p:cNvGrpSpPr/>
        <p:nvPr/>
      </p:nvGrpSpPr>
      <p:grpSpPr>
        <a:xfrm>
          <a:off x="0" y="0"/>
          <a:ext cx="0" cy="0"/>
          <a:chOff x="0" y="0"/>
          <a:chExt cx="0" cy="0"/>
        </a:xfrm>
      </p:grpSpPr>
      <p:sp>
        <p:nvSpPr>
          <p:cNvPr id="423" name="Google Shape;423;g772f5187d2_0_32:notes"/>
          <p:cNvSpPr>
            <a:spLocks noGrp="1" noRot="1" noChangeAspect="1"/>
          </p:cNvSpPr>
          <p:nvPr>
            <p:ph type="sldImg" idx="2"/>
          </p:nvPr>
        </p:nvSpPr>
        <p:spPr>
          <a:xfrm>
            <a:off x="11176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24" name="Google Shape;424;g772f5187d2_0_32:notes"/>
          <p:cNvSpPr txBox="1">
            <a:spLocks noGrp="1"/>
          </p:cNvSpPr>
          <p:nvPr>
            <p:ph type="body" idx="1"/>
          </p:nvPr>
        </p:nvSpPr>
        <p:spPr>
          <a:xfrm>
            <a:off x="688182" y="4415790"/>
            <a:ext cx="5505600" cy="4183500"/>
          </a:xfrm>
          <a:prstGeom prst="rect">
            <a:avLst/>
          </a:prstGeom>
          <a:noFill/>
          <a:ln>
            <a:noFill/>
          </a:ln>
        </p:spPr>
        <p:txBody>
          <a:bodyPr spcFirstLastPara="1" wrap="square" lIns="92425" tIns="46200" rIns="92425" bIns="46200" anchor="t" anchorCtr="0">
            <a:noAutofit/>
          </a:bodyPr>
          <a:lstStyle/>
          <a:p>
            <a:pPr marL="0" lvl="0" indent="0" algn="l" rtl="0">
              <a:spcBef>
                <a:spcPts val="0"/>
              </a:spcBef>
              <a:spcAft>
                <a:spcPts val="0"/>
              </a:spcAft>
              <a:buNone/>
            </a:pPr>
            <a:endParaRPr/>
          </a:p>
        </p:txBody>
      </p:sp>
      <p:sp>
        <p:nvSpPr>
          <p:cNvPr id="425" name="Google Shape;425;g772f5187d2_0_32:notes"/>
          <p:cNvSpPr txBox="1">
            <a:spLocks noGrp="1"/>
          </p:cNvSpPr>
          <p:nvPr>
            <p:ph type="sldNum" idx="12"/>
          </p:nvPr>
        </p:nvSpPr>
        <p:spPr>
          <a:xfrm>
            <a:off x="3898102" y="8829967"/>
            <a:ext cx="2982000" cy="464700"/>
          </a:xfrm>
          <a:prstGeom prst="rect">
            <a:avLst/>
          </a:prstGeom>
          <a:noFill/>
          <a:ln>
            <a:noFill/>
          </a:ln>
        </p:spPr>
        <p:txBody>
          <a:bodyPr spcFirstLastPara="1" wrap="square" lIns="92425" tIns="46200" rIns="92425" bIns="46200" anchor="b" anchorCtr="0">
            <a:noAutofit/>
          </a:bodyPr>
          <a:lstStyle/>
          <a:p>
            <a:pPr marL="0" lvl="0" indent="0" algn="r" rtl="0">
              <a:spcBef>
                <a:spcPts val="0"/>
              </a:spcBef>
              <a:spcAft>
                <a:spcPts val="0"/>
              </a:spcAft>
              <a:buNone/>
            </a:pPr>
            <a:fld id="{00000000-1234-1234-1234-123412341234}" type="slidenum">
              <a:rPr lang="en-US"/>
              <a:t>23</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2"/>
        <p:cNvGrpSpPr/>
        <p:nvPr/>
      </p:nvGrpSpPr>
      <p:grpSpPr>
        <a:xfrm>
          <a:off x="0" y="0"/>
          <a:ext cx="0" cy="0"/>
          <a:chOff x="0" y="0"/>
          <a:chExt cx="0" cy="0"/>
        </a:xfrm>
      </p:grpSpPr>
      <p:sp>
        <p:nvSpPr>
          <p:cNvPr id="423" name="Google Shape;423;g772f5187d2_0_32:notes"/>
          <p:cNvSpPr>
            <a:spLocks noGrp="1" noRot="1" noChangeAspect="1"/>
          </p:cNvSpPr>
          <p:nvPr>
            <p:ph type="sldImg" idx="2"/>
          </p:nvPr>
        </p:nvSpPr>
        <p:spPr>
          <a:xfrm>
            <a:off x="11176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24" name="Google Shape;424;g772f5187d2_0_32:notes"/>
          <p:cNvSpPr txBox="1">
            <a:spLocks noGrp="1"/>
          </p:cNvSpPr>
          <p:nvPr>
            <p:ph type="body" idx="1"/>
          </p:nvPr>
        </p:nvSpPr>
        <p:spPr>
          <a:xfrm>
            <a:off x="688182" y="4415790"/>
            <a:ext cx="5505600" cy="4183500"/>
          </a:xfrm>
          <a:prstGeom prst="rect">
            <a:avLst/>
          </a:prstGeom>
          <a:noFill/>
          <a:ln>
            <a:noFill/>
          </a:ln>
        </p:spPr>
        <p:txBody>
          <a:bodyPr spcFirstLastPara="1" wrap="square" lIns="92425" tIns="46200" rIns="92425" bIns="46200" anchor="t" anchorCtr="0">
            <a:noAutofit/>
          </a:bodyPr>
          <a:lstStyle/>
          <a:p>
            <a:pPr marL="0" lvl="0" indent="0" algn="l" rtl="0">
              <a:spcBef>
                <a:spcPts val="0"/>
              </a:spcBef>
              <a:spcAft>
                <a:spcPts val="0"/>
              </a:spcAft>
              <a:buNone/>
            </a:pPr>
            <a:endParaRPr/>
          </a:p>
        </p:txBody>
      </p:sp>
      <p:sp>
        <p:nvSpPr>
          <p:cNvPr id="425" name="Google Shape;425;g772f5187d2_0_32:notes"/>
          <p:cNvSpPr txBox="1">
            <a:spLocks noGrp="1"/>
          </p:cNvSpPr>
          <p:nvPr>
            <p:ph type="sldNum" idx="12"/>
          </p:nvPr>
        </p:nvSpPr>
        <p:spPr>
          <a:xfrm>
            <a:off x="3898102" y="8829967"/>
            <a:ext cx="2982000" cy="464700"/>
          </a:xfrm>
          <a:prstGeom prst="rect">
            <a:avLst/>
          </a:prstGeom>
          <a:noFill/>
          <a:ln>
            <a:noFill/>
          </a:ln>
        </p:spPr>
        <p:txBody>
          <a:bodyPr spcFirstLastPara="1" wrap="square" lIns="92425" tIns="46200" rIns="92425" bIns="46200" anchor="b" anchorCtr="0">
            <a:noAutofit/>
          </a:bodyPr>
          <a:lstStyle/>
          <a:p>
            <a:pPr marL="0" lvl="0" indent="0" algn="r" rtl="0">
              <a:spcBef>
                <a:spcPts val="0"/>
              </a:spcBef>
              <a:spcAft>
                <a:spcPts val="0"/>
              </a:spcAft>
              <a:buNone/>
            </a:pPr>
            <a:fld id="{00000000-1234-1234-1234-123412341234}" type="slidenum">
              <a:rPr lang="en-US"/>
              <a:t>24</a:t>
            </a:fld>
            <a:endParaRPr/>
          </a:p>
        </p:txBody>
      </p:sp>
    </p:spTree>
    <p:extLst>
      <p:ext uri="{BB962C8B-B14F-4D97-AF65-F5344CB8AC3E}">
        <p14:creationId xmlns:p14="http://schemas.microsoft.com/office/powerpoint/2010/main" val="288580335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p32:notes"/>
          <p:cNvSpPr txBox="1">
            <a:spLocks noGrp="1"/>
          </p:cNvSpPr>
          <p:nvPr>
            <p:ph type="body" idx="1"/>
          </p:nvPr>
        </p:nvSpPr>
        <p:spPr>
          <a:xfrm>
            <a:off x="688182" y="4415790"/>
            <a:ext cx="5505450" cy="4183380"/>
          </a:xfrm>
          <a:prstGeom prst="rect">
            <a:avLst/>
          </a:prstGeom>
        </p:spPr>
        <p:txBody>
          <a:bodyPr spcFirstLastPara="1" wrap="square" lIns="92425" tIns="46200" rIns="92425" bIns="46200" anchor="t" anchorCtr="0">
            <a:noAutofit/>
          </a:bodyPr>
          <a:lstStyle/>
          <a:p>
            <a:pPr marL="0" lvl="0" indent="0" algn="l" rtl="0">
              <a:spcBef>
                <a:spcPts val="0"/>
              </a:spcBef>
              <a:spcAft>
                <a:spcPts val="0"/>
              </a:spcAft>
              <a:buNone/>
            </a:pPr>
            <a:endParaRPr/>
          </a:p>
        </p:txBody>
      </p:sp>
      <p:sp>
        <p:nvSpPr>
          <p:cNvPr id="432" name="Google Shape;432;p32:notes"/>
          <p:cNvSpPr>
            <a:spLocks noGrp="1" noRot="1" noChangeAspect="1"/>
          </p:cNvSpPr>
          <p:nvPr>
            <p:ph type="sldImg" idx="2"/>
          </p:nvPr>
        </p:nvSpPr>
        <p:spPr>
          <a:xfrm>
            <a:off x="11176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5"/>
        <p:cNvGrpSpPr/>
        <p:nvPr/>
      </p:nvGrpSpPr>
      <p:grpSpPr>
        <a:xfrm>
          <a:off x="0" y="0"/>
          <a:ext cx="0" cy="0"/>
          <a:chOff x="0" y="0"/>
          <a:chExt cx="0" cy="0"/>
        </a:xfrm>
      </p:grpSpPr>
      <p:sp>
        <p:nvSpPr>
          <p:cNvPr id="436" name="Google Shape;436;g84d325b1f8_0_35:notes"/>
          <p:cNvSpPr>
            <a:spLocks noGrp="1" noRot="1" noChangeAspect="1"/>
          </p:cNvSpPr>
          <p:nvPr>
            <p:ph type="sldImg" idx="2"/>
          </p:nvPr>
        </p:nvSpPr>
        <p:spPr>
          <a:xfrm>
            <a:off x="11176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37" name="Google Shape;437;g84d325b1f8_0_35:notes"/>
          <p:cNvSpPr txBox="1">
            <a:spLocks noGrp="1"/>
          </p:cNvSpPr>
          <p:nvPr>
            <p:ph type="body" idx="1"/>
          </p:nvPr>
        </p:nvSpPr>
        <p:spPr>
          <a:xfrm>
            <a:off x="688182" y="4415790"/>
            <a:ext cx="5505600" cy="4183500"/>
          </a:xfrm>
          <a:prstGeom prst="rect">
            <a:avLst/>
          </a:prstGeom>
          <a:noFill/>
          <a:ln>
            <a:noFill/>
          </a:ln>
        </p:spPr>
        <p:txBody>
          <a:bodyPr spcFirstLastPara="1" wrap="square" lIns="92425" tIns="46200" rIns="92425" bIns="46200" anchor="t" anchorCtr="0">
            <a:noAutofit/>
          </a:bodyPr>
          <a:lstStyle/>
          <a:p>
            <a:pPr marL="0" lvl="0" indent="0" algn="l" rtl="0">
              <a:spcBef>
                <a:spcPts val="0"/>
              </a:spcBef>
              <a:spcAft>
                <a:spcPts val="0"/>
              </a:spcAft>
              <a:buNone/>
            </a:pPr>
            <a:endParaRPr/>
          </a:p>
        </p:txBody>
      </p:sp>
      <p:sp>
        <p:nvSpPr>
          <p:cNvPr id="438" name="Google Shape;438;g84d325b1f8_0_35:notes"/>
          <p:cNvSpPr txBox="1">
            <a:spLocks noGrp="1"/>
          </p:cNvSpPr>
          <p:nvPr>
            <p:ph type="sldNum" idx="12"/>
          </p:nvPr>
        </p:nvSpPr>
        <p:spPr>
          <a:xfrm>
            <a:off x="3898102" y="8829967"/>
            <a:ext cx="2982000" cy="464700"/>
          </a:xfrm>
          <a:prstGeom prst="rect">
            <a:avLst/>
          </a:prstGeom>
          <a:noFill/>
          <a:ln>
            <a:noFill/>
          </a:ln>
        </p:spPr>
        <p:txBody>
          <a:bodyPr spcFirstLastPara="1" wrap="square" lIns="92425" tIns="46200" rIns="92425" bIns="46200" anchor="b" anchorCtr="0">
            <a:noAutofit/>
          </a:bodyPr>
          <a:lstStyle/>
          <a:p>
            <a:pPr marL="0" lvl="0" indent="0" algn="r" rtl="0">
              <a:spcBef>
                <a:spcPts val="0"/>
              </a:spcBef>
              <a:spcAft>
                <a:spcPts val="0"/>
              </a:spcAft>
              <a:buNone/>
            </a:pPr>
            <a:fld id="{00000000-1234-1234-1234-123412341234}" type="slidenum">
              <a:rPr lang="en-US"/>
              <a:t>26</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9:notes"/>
          <p:cNvSpPr>
            <a:spLocks noGrp="1" noRot="1" noChangeAspect="1"/>
          </p:cNvSpPr>
          <p:nvPr>
            <p:ph type="sldImg" idx="2"/>
          </p:nvPr>
        </p:nvSpPr>
        <p:spPr>
          <a:xfrm>
            <a:off x="11176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7" name="Google Shape;227;p9:notes"/>
          <p:cNvSpPr txBox="1">
            <a:spLocks noGrp="1"/>
          </p:cNvSpPr>
          <p:nvPr>
            <p:ph type="body" idx="1"/>
          </p:nvPr>
        </p:nvSpPr>
        <p:spPr>
          <a:xfrm>
            <a:off x="688182" y="4415790"/>
            <a:ext cx="5505450" cy="4183380"/>
          </a:xfrm>
          <a:prstGeom prst="rect">
            <a:avLst/>
          </a:prstGeom>
          <a:noFill/>
          <a:ln>
            <a:noFill/>
          </a:ln>
        </p:spPr>
        <p:txBody>
          <a:bodyPr spcFirstLastPara="1" wrap="square" lIns="92425" tIns="46200" rIns="92425" bIns="46200" anchor="t" anchorCtr="0">
            <a:noAutofit/>
          </a:bodyPr>
          <a:lstStyle/>
          <a:p>
            <a:pPr marL="0" lvl="0" indent="0" algn="l" rtl="0">
              <a:spcBef>
                <a:spcPts val="0"/>
              </a:spcBef>
              <a:spcAft>
                <a:spcPts val="0"/>
              </a:spcAft>
              <a:buNone/>
            </a:pPr>
            <a:endParaRPr/>
          </a:p>
        </p:txBody>
      </p:sp>
      <p:sp>
        <p:nvSpPr>
          <p:cNvPr id="228" name="Google Shape;228;p9:notes"/>
          <p:cNvSpPr txBox="1">
            <a:spLocks noGrp="1"/>
          </p:cNvSpPr>
          <p:nvPr>
            <p:ph type="sldNum" idx="12"/>
          </p:nvPr>
        </p:nvSpPr>
        <p:spPr>
          <a:xfrm>
            <a:off x="3898102" y="8829967"/>
            <a:ext cx="2982119" cy="464820"/>
          </a:xfrm>
          <a:prstGeom prst="rect">
            <a:avLst/>
          </a:prstGeom>
          <a:noFill/>
          <a:ln>
            <a:noFill/>
          </a:ln>
        </p:spPr>
        <p:txBody>
          <a:bodyPr spcFirstLastPara="1" wrap="square" lIns="92425" tIns="46200" rIns="92425" bIns="46200" anchor="b" anchorCtr="0">
            <a:noAutofit/>
          </a:bodyPr>
          <a:lstStyle/>
          <a:p>
            <a:pPr marL="0" lvl="0" indent="0" algn="r" rtl="0">
              <a:spcBef>
                <a:spcPts val="0"/>
              </a:spcBef>
              <a:spcAft>
                <a:spcPts val="0"/>
              </a:spcAft>
              <a:buNone/>
            </a:pPr>
            <a:fld id="{00000000-1234-1234-1234-123412341234}" type="slidenum">
              <a:rPr lang="en-U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9:notes"/>
          <p:cNvSpPr>
            <a:spLocks noGrp="1" noRot="1" noChangeAspect="1"/>
          </p:cNvSpPr>
          <p:nvPr>
            <p:ph type="sldImg" idx="2"/>
          </p:nvPr>
        </p:nvSpPr>
        <p:spPr>
          <a:xfrm>
            <a:off x="11176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7" name="Google Shape;227;p9:notes"/>
          <p:cNvSpPr txBox="1">
            <a:spLocks noGrp="1"/>
          </p:cNvSpPr>
          <p:nvPr>
            <p:ph type="body" idx="1"/>
          </p:nvPr>
        </p:nvSpPr>
        <p:spPr>
          <a:xfrm>
            <a:off x="688182" y="4415790"/>
            <a:ext cx="5505450" cy="4183380"/>
          </a:xfrm>
          <a:prstGeom prst="rect">
            <a:avLst/>
          </a:prstGeom>
          <a:noFill/>
          <a:ln>
            <a:noFill/>
          </a:ln>
        </p:spPr>
        <p:txBody>
          <a:bodyPr spcFirstLastPara="1" wrap="square" lIns="92425" tIns="46200" rIns="92425" bIns="46200" anchor="t" anchorCtr="0">
            <a:noAutofit/>
          </a:bodyPr>
          <a:lstStyle/>
          <a:p>
            <a:pPr marL="0" lvl="0" indent="0" algn="l" rtl="0">
              <a:spcBef>
                <a:spcPts val="0"/>
              </a:spcBef>
              <a:spcAft>
                <a:spcPts val="0"/>
              </a:spcAft>
              <a:buNone/>
            </a:pPr>
            <a:endParaRPr/>
          </a:p>
        </p:txBody>
      </p:sp>
      <p:sp>
        <p:nvSpPr>
          <p:cNvPr id="228" name="Google Shape;228;p9:notes"/>
          <p:cNvSpPr txBox="1">
            <a:spLocks noGrp="1"/>
          </p:cNvSpPr>
          <p:nvPr>
            <p:ph type="sldNum" idx="12"/>
          </p:nvPr>
        </p:nvSpPr>
        <p:spPr>
          <a:xfrm>
            <a:off x="3898102" y="8829967"/>
            <a:ext cx="2982119" cy="464820"/>
          </a:xfrm>
          <a:prstGeom prst="rect">
            <a:avLst/>
          </a:prstGeom>
          <a:noFill/>
          <a:ln>
            <a:noFill/>
          </a:ln>
        </p:spPr>
        <p:txBody>
          <a:bodyPr spcFirstLastPara="1" wrap="square" lIns="92425" tIns="46200" rIns="92425" bIns="46200" anchor="b" anchorCtr="0">
            <a:noAutofit/>
          </a:bodyPr>
          <a:lstStyle/>
          <a:p>
            <a:pPr marL="0" lvl="0" indent="0" algn="r" rtl="0">
              <a:spcBef>
                <a:spcPts val="0"/>
              </a:spcBef>
              <a:spcAft>
                <a:spcPts val="0"/>
              </a:spcAft>
              <a:buNone/>
            </a:pPr>
            <a:fld id="{00000000-1234-1234-1234-123412341234}" type="slidenum">
              <a:rPr lang="en-US"/>
              <a:t>4</a:t>
            </a:fld>
            <a:endParaRPr/>
          </a:p>
        </p:txBody>
      </p:sp>
    </p:spTree>
    <p:extLst>
      <p:ext uri="{BB962C8B-B14F-4D97-AF65-F5344CB8AC3E}">
        <p14:creationId xmlns:p14="http://schemas.microsoft.com/office/powerpoint/2010/main" val="15837266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14:notes"/>
          <p:cNvSpPr>
            <a:spLocks noGrp="1" noRot="1" noChangeAspect="1"/>
          </p:cNvSpPr>
          <p:nvPr>
            <p:ph type="sldImg" idx="2"/>
          </p:nvPr>
        </p:nvSpPr>
        <p:spPr>
          <a:xfrm>
            <a:off x="11176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5" name="Google Shape;235;p14:notes"/>
          <p:cNvSpPr txBox="1">
            <a:spLocks noGrp="1"/>
          </p:cNvSpPr>
          <p:nvPr>
            <p:ph type="body" idx="1"/>
          </p:nvPr>
        </p:nvSpPr>
        <p:spPr>
          <a:xfrm>
            <a:off x="688182" y="4415790"/>
            <a:ext cx="5505450" cy="4183380"/>
          </a:xfrm>
          <a:prstGeom prst="rect">
            <a:avLst/>
          </a:prstGeom>
          <a:noFill/>
          <a:ln>
            <a:noFill/>
          </a:ln>
        </p:spPr>
        <p:txBody>
          <a:bodyPr spcFirstLastPara="1" wrap="square" lIns="92425" tIns="46200" rIns="92425" bIns="46200" anchor="t" anchorCtr="0">
            <a:noAutofit/>
          </a:bodyPr>
          <a:lstStyle/>
          <a:p>
            <a:pPr marL="0" lvl="0" indent="0" algn="l" rtl="0">
              <a:spcBef>
                <a:spcPts val="0"/>
              </a:spcBef>
              <a:spcAft>
                <a:spcPts val="0"/>
              </a:spcAft>
              <a:buNone/>
            </a:pPr>
            <a:r>
              <a:rPr lang="en-US"/>
              <a:t>There are two main tables that we used. 1. is the Market data from Intrinio. Within this there is our target variable, the 10 day return calculated on open prices and adjusted for </a:t>
            </a:r>
            <a:r>
              <a:rPr lang="en-US" sz="1050">
                <a:highlight>
                  <a:srgbClr val="FFFFFF"/>
                </a:highlight>
                <a:latin typeface="Arial"/>
                <a:ea typeface="Arial"/>
                <a:cs typeface="Arial"/>
                <a:sym typeface="Arial"/>
              </a:rPr>
              <a:t>market-residuals (Mktres), others includes stock price info, 1 day stock returns and 10 day stock returns. </a:t>
            </a:r>
            <a:endParaRPr sz="1050">
              <a:highlight>
                <a:srgbClr val="FFFFFF"/>
              </a:highlight>
              <a:latin typeface="Arial"/>
              <a:ea typeface="Arial"/>
              <a:cs typeface="Arial"/>
              <a:sym typeface="Arial"/>
            </a:endParaRPr>
          </a:p>
          <a:p>
            <a:pPr marL="0" lvl="0" indent="0" algn="l" rtl="0">
              <a:spcBef>
                <a:spcPts val="0"/>
              </a:spcBef>
              <a:spcAft>
                <a:spcPts val="0"/>
              </a:spcAft>
              <a:buNone/>
            </a:pPr>
            <a:r>
              <a:rPr lang="en-US" sz="1050">
                <a:highlight>
                  <a:srgbClr val="FFFFFF"/>
                </a:highlight>
                <a:latin typeface="Arial"/>
                <a:ea typeface="Arial"/>
                <a:cs typeface="Arial"/>
                <a:sym typeface="Arial"/>
              </a:rPr>
              <a:t>2. is the News data from Thomson Reuters, including the headline of the news, the relevancy of the news piece, sentiment info, the article info, and the time effect of news, the novelty count and the trading volume count. We joined the 2 tables on date, and assetCode, to make sure that the news data we are using is specifically related to that stock on that day. It is also worth mentioning that we did not use the textual data, because it involves running Regression-NN models using Pyspark, which is not applicable currently after we done some research.</a:t>
            </a:r>
            <a:endParaRPr sz="1050">
              <a:highlight>
                <a:srgbClr val="FFFFFF"/>
              </a:highlight>
              <a:latin typeface="Arial"/>
              <a:ea typeface="Arial"/>
              <a:cs typeface="Arial"/>
              <a:sym typeface="Arial"/>
            </a:endParaRPr>
          </a:p>
        </p:txBody>
      </p:sp>
      <p:sp>
        <p:nvSpPr>
          <p:cNvPr id="236" name="Google Shape;236;p14:notes"/>
          <p:cNvSpPr txBox="1">
            <a:spLocks noGrp="1"/>
          </p:cNvSpPr>
          <p:nvPr>
            <p:ph type="sldNum" idx="12"/>
          </p:nvPr>
        </p:nvSpPr>
        <p:spPr>
          <a:xfrm>
            <a:off x="3898102" y="8829967"/>
            <a:ext cx="2982119" cy="464820"/>
          </a:xfrm>
          <a:prstGeom prst="rect">
            <a:avLst/>
          </a:prstGeom>
          <a:noFill/>
          <a:ln>
            <a:noFill/>
          </a:ln>
        </p:spPr>
        <p:txBody>
          <a:bodyPr spcFirstLastPara="1" wrap="square" lIns="92425" tIns="46200" rIns="92425" bIns="46200" anchor="b" anchorCtr="0">
            <a:noAutofit/>
          </a:bodyPr>
          <a:lstStyle/>
          <a:p>
            <a:pPr marL="0" lvl="0" indent="0" algn="r" rtl="0">
              <a:spcBef>
                <a:spcPts val="0"/>
              </a:spcBef>
              <a:spcAft>
                <a:spcPts val="0"/>
              </a:spcAft>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772f5187d2_0_25:notes"/>
          <p:cNvSpPr>
            <a:spLocks noGrp="1" noRot="1" noChangeAspect="1"/>
          </p:cNvSpPr>
          <p:nvPr>
            <p:ph type="sldImg" idx="2"/>
          </p:nvPr>
        </p:nvSpPr>
        <p:spPr>
          <a:xfrm>
            <a:off x="11176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0" name="Google Shape;250;g772f5187d2_0_25:notes"/>
          <p:cNvSpPr txBox="1">
            <a:spLocks noGrp="1"/>
          </p:cNvSpPr>
          <p:nvPr>
            <p:ph type="body" idx="1"/>
          </p:nvPr>
        </p:nvSpPr>
        <p:spPr>
          <a:xfrm>
            <a:off x="688182" y="4415790"/>
            <a:ext cx="5505600" cy="4183500"/>
          </a:xfrm>
          <a:prstGeom prst="rect">
            <a:avLst/>
          </a:prstGeom>
          <a:noFill/>
          <a:ln>
            <a:noFill/>
          </a:ln>
        </p:spPr>
        <p:txBody>
          <a:bodyPr spcFirstLastPara="1" wrap="square" lIns="92425" tIns="46200" rIns="92425" bIns="46200" anchor="t" anchorCtr="0">
            <a:noAutofit/>
          </a:bodyPr>
          <a:lstStyle/>
          <a:p>
            <a:pPr marL="0" lvl="0" indent="0" algn="l" rtl="0">
              <a:spcBef>
                <a:spcPts val="0"/>
              </a:spcBef>
              <a:spcAft>
                <a:spcPts val="0"/>
              </a:spcAft>
              <a:buNone/>
            </a:pPr>
            <a:r>
              <a:rPr lang="en-US"/>
              <a:t>For EDA, we checked the closing price of assets randomly, and you could see that some assets just stopped trading. some started trading later than 2007.</a:t>
            </a:r>
            <a:endParaRPr/>
          </a:p>
        </p:txBody>
      </p:sp>
      <p:sp>
        <p:nvSpPr>
          <p:cNvPr id="251" name="Google Shape;251;g772f5187d2_0_25:notes"/>
          <p:cNvSpPr txBox="1">
            <a:spLocks noGrp="1"/>
          </p:cNvSpPr>
          <p:nvPr>
            <p:ph type="sldNum" idx="12"/>
          </p:nvPr>
        </p:nvSpPr>
        <p:spPr>
          <a:xfrm>
            <a:off x="3898102" y="8829967"/>
            <a:ext cx="2982000" cy="464700"/>
          </a:xfrm>
          <a:prstGeom prst="rect">
            <a:avLst/>
          </a:prstGeom>
          <a:noFill/>
          <a:ln>
            <a:noFill/>
          </a:ln>
        </p:spPr>
        <p:txBody>
          <a:bodyPr spcFirstLastPara="1" wrap="square" lIns="92425" tIns="46200" rIns="92425" bIns="46200" anchor="b" anchorCtr="0">
            <a:noAutofit/>
          </a:bodyPr>
          <a:lstStyle/>
          <a:p>
            <a:pPr marL="0" lvl="0" indent="0" algn="r" rtl="0">
              <a:spcBef>
                <a:spcPts val="0"/>
              </a:spcBef>
              <a:spcAft>
                <a:spcPts val="0"/>
              </a:spcAft>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772f5187d2_0_25:notes"/>
          <p:cNvSpPr>
            <a:spLocks noGrp="1" noRot="1" noChangeAspect="1"/>
          </p:cNvSpPr>
          <p:nvPr>
            <p:ph type="sldImg" idx="2"/>
          </p:nvPr>
        </p:nvSpPr>
        <p:spPr>
          <a:xfrm>
            <a:off x="11176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0" name="Google Shape;250;g772f5187d2_0_25:notes"/>
          <p:cNvSpPr txBox="1">
            <a:spLocks noGrp="1"/>
          </p:cNvSpPr>
          <p:nvPr>
            <p:ph type="body" idx="1"/>
          </p:nvPr>
        </p:nvSpPr>
        <p:spPr>
          <a:xfrm>
            <a:off x="688182" y="4415790"/>
            <a:ext cx="5505600" cy="4183500"/>
          </a:xfrm>
          <a:prstGeom prst="rect">
            <a:avLst/>
          </a:prstGeom>
          <a:noFill/>
          <a:ln>
            <a:noFill/>
          </a:ln>
        </p:spPr>
        <p:txBody>
          <a:bodyPr spcFirstLastPara="1" wrap="square" lIns="92425" tIns="46200" rIns="92425" bIns="46200" anchor="t" anchorCtr="0">
            <a:noAutofit/>
          </a:bodyPr>
          <a:lstStyle/>
          <a:p>
            <a:pPr marL="0" lvl="0" indent="0" algn="l" rtl="0">
              <a:spcBef>
                <a:spcPts val="0"/>
              </a:spcBef>
              <a:spcAft>
                <a:spcPts val="0"/>
              </a:spcAft>
              <a:buNone/>
            </a:pPr>
            <a:r>
              <a:rPr lang="en-US"/>
              <a:t>For EDA, we checked the closing price of assets randomly, and you could see that some assets just stopped trading. some started trading later than 2007.</a:t>
            </a:r>
            <a:endParaRPr/>
          </a:p>
        </p:txBody>
      </p:sp>
      <p:sp>
        <p:nvSpPr>
          <p:cNvPr id="251" name="Google Shape;251;g772f5187d2_0_25:notes"/>
          <p:cNvSpPr txBox="1">
            <a:spLocks noGrp="1"/>
          </p:cNvSpPr>
          <p:nvPr>
            <p:ph type="sldNum" idx="12"/>
          </p:nvPr>
        </p:nvSpPr>
        <p:spPr>
          <a:xfrm>
            <a:off x="3898102" y="8829967"/>
            <a:ext cx="2982000" cy="464700"/>
          </a:xfrm>
          <a:prstGeom prst="rect">
            <a:avLst/>
          </a:prstGeom>
          <a:noFill/>
          <a:ln>
            <a:noFill/>
          </a:ln>
        </p:spPr>
        <p:txBody>
          <a:bodyPr spcFirstLastPara="1" wrap="square" lIns="92425" tIns="46200" rIns="92425" bIns="46200" anchor="b" anchorCtr="0">
            <a:noAutofit/>
          </a:bodyPr>
          <a:lstStyle/>
          <a:p>
            <a:pPr marL="0" lvl="0" indent="0" algn="r" rtl="0">
              <a:spcBef>
                <a:spcPts val="0"/>
              </a:spcBef>
              <a:spcAft>
                <a:spcPts val="0"/>
              </a:spcAft>
              <a:buNone/>
            </a:pPr>
            <a:fld id="{00000000-1234-1234-1234-123412341234}" type="slidenum">
              <a:rPr lang="en-US"/>
              <a:t>7</a:t>
            </a:fld>
            <a:endParaRPr/>
          </a:p>
        </p:txBody>
      </p:sp>
    </p:spTree>
    <p:extLst>
      <p:ext uri="{BB962C8B-B14F-4D97-AF65-F5344CB8AC3E}">
        <p14:creationId xmlns:p14="http://schemas.microsoft.com/office/powerpoint/2010/main" val="17740238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g84d325b1f8_0_0:notes"/>
          <p:cNvSpPr>
            <a:spLocks noGrp="1" noRot="1" noChangeAspect="1"/>
          </p:cNvSpPr>
          <p:nvPr>
            <p:ph type="sldImg" idx="2"/>
          </p:nvPr>
        </p:nvSpPr>
        <p:spPr>
          <a:xfrm>
            <a:off x="11176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 name="Google Shape;270;g84d325b1f8_0_0:notes"/>
          <p:cNvSpPr txBox="1">
            <a:spLocks noGrp="1"/>
          </p:cNvSpPr>
          <p:nvPr>
            <p:ph type="body" idx="1"/>
          </p:nvPr>
        </p:nvSpPr>
        <p:spPr>
          <a:xfrm>
            <a:off x="688182" y="4415790"/>
            <a:ext cx="5505600" cy="4183500"/>
          </a:xfrm>
          <a:prstGeom prst="rect">
            <a:avLst/>
          </a:prstGeom>
        </p:spPr>
        <p:txBody>
          <a:bodyPr spcFirstLastPara="1" wrap="square" lIns="92425" tIns="46200" rIns="92425" bIns="46200" anchor="t" anchorCtr="0">
            <a:noAutofit/>
          </a:bodyPr>
          <a:lstStyle/>
          <a:p>
            <a:pPr marL="0" lvl="0" indent="0" algn="l" rtl="0">
              <a:spcBef>
                <a:spcPts val="0"/>
              </a:spcBef>
              <a:spcAft>
                <a:spcPts val="0"/>
              </a:spcAft>
              <a:buNone/>
            </a:pPr>
            <a:r>
              <a:rPr lang="en-US" sz="1600">
                <a:highlight>
                  <a:srgbClr val="FFFFFF"/>
                </a:highlight>
                <a:latin typeface="Arial"/>
                <a:ea typeface="Arial"/>
                <a:cs typeface="Arial"/>
                <a:sym typeface="Arial"/>
              </a:rPr>
              <a:t>For each day and each prediction, Two Sigma is expecting a signed confidence value in the [−1,1] range. A value closer to 1 (resp. -1) means higher certainty that the predicted return will be positive (resp. negative), whilst a value closer to 0 means we are uncertain.</a:t>
            </a:r>
            <a:endParaRPr>
              <a:latin typeface="Arial"/>
              <a:ea typeface="Arial"/>
              <a:cs typeface="Arial"/>
              <a:sym typeface="Arial"/>
            </a:endParaRPr>
          </a:p>
        </p:txBody>
      </p:sp>
      <p:sp>
        <p:nvSpPr>
          <p:cNvPr id="271" name="Google Shape;271;g84d325b1f8_0_0:notes"/>
          <p:cNvSpPr txBox="1">
            <a:spLocks noGrp="1"/>
          </p:cNvSpPr>
          <p:nvPr>
            <p:ph type="sldNum" idx="12"/>
          </p:nvPr>
        </p:nvSpPr>
        <p:spPr>
          <a:xfrm>
            <a:off x="3898102" y="8829967"/>
            <a:ext cx="2982000" cy="464700"/>
          </a:xfrm>
          <a:prstGeom prst="rect">
            <a:avLst/>
          </a:prstGeom>
        </p:spPr>
        <p:txBody>
          <a:bodyPr spcFirstLastPara="1" wrap="square" lIns="92425" tIns="46200" rIns="92425" bIns="462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g84d325b1f8_0_0:notes"/>
          <p:cNvSpPr>
            <a:spLocks noGrp="1" noRot="1" noChangeAspect="1"/>
          </p:cNvSpPr>
          <p:nvPr>
            <p:ph type="sldImg" idx="2"/>
          </p:nvPr>
        </p:nvSpPr>
        <p:spPr>
          <a:xfrm>
            <a:off x="11176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 name="Google Shape;270;g84d325b1f8_0_0:notes"/>
          <p:cNvSpPr txBox="1">
            <a:spLocks noGrp="1"/>
          </p:cNvSpPr>
          <p:nvPr>
            <p:ph type="body" idx="1"/>
          </p:nvPr>
        </p:nvSpPr>
        <p:spPr>
          <a:xfrm>
            <a:off x="688182" y="4415790"/>
            <a:ext cx="5505600" cy="4183500"/>
          </a:xfrm>
          <a:prstGeom prst="rect">
            <a:avLst/>
          </a:prstGeom>
        </p:spPr>
        <p:txBody>
          <a:bodyPr spcFirstLastPara="1" wrap="square" lIns="92425" tIns="46200" rIns="92425" bIns="46200" anchor="t" anchorCtr="0">
            <a:noAutofit/>
          </a:bodyPr>
          <a:lstStyle/>
          <a:p>
            <a:pPr marL="0" lvl="0" indent="0" algn="l" rtl="0">
              <a:spcBef>
                <a:spcPts val="0"/>
              </a:spcBef>
              <a:spcAft>
                <a:spcPts val="0"/>
              </a:spcAft>
              <a:buNone/>
            </a:pPr>
            <a:r>
              <a:rPr lang="en-US" sz="1600">
                <a:highlight>
                  <a:srgbClr val="FFFFFF"/>
                </a:highlight>
                <a:latin typeface="Arial"/>
                <a:ea typeface="Arial"/>
                <a:cs typeface="Arial"/>
                <a:sym typeface="Arial"/>
              </a:rPr>
              <a:t>For each day and each prediction, Two Sigma is expecting a signed confidence value in the [−1,1] range. A value closer to 1 (resp. -1) means higher certainty that the predicted return will be positive (resp. negative), whilst a value closer to 0 means we are uncertain.</a:t>
            </a:r>
            <a:endParaRPr>
              <a:latin typeface="Arial"/>
              <a:ea typeface="Arial"/>
              <a:cs typeface="Arial"/>
              <a:sym typeface="Arial"/>
            </a:endParaRPr>
          </a:p>
        </p:txBody>
      </p:sp>
      <p:sp>
        <p:nvSpPr>
          <p:cNvPr id="271" name="Google Shape;271;g84d325b1f8_0_0:notes"/>
          <p:cNvSpPr txBox="1">
            <a:spLocks noGrp="1"/>
          </p:cNvSpPr>
          <p:nvPr>
            <p:ph type="sldNum" idx="12"/>
          </p:nvPr>
        </p:nvSpPr>
        <p:spPr>
          <a:xfrm>
            <a:off x="3898102" y="8829967"/>
            <a:ext cx="2982000" cy="464700"/>
          </a:xfrm>
          <a:prstGeom prst="rect">
            <a:avLst/>
          </a:prstGeom>
        </p:spPr>
        <p:txBody>
          <a:bodyPr spcFirstLastPara="1" wrap="square" lIns="92425" tIns="46200" rIns="92425" bIns="462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9</a:t>
            </a:fld>
            <a:endParaRPr/>
          </a:p>
        </p:txBody>
      </p:sp>
    </p:spTree>
    <p:extLst>
      <p:ext uri="{BB962C8B-B14F-4D97-AF65-F5344CB8AC3E}">
        <p14:creationId xmlns:p14="http://schemas.microsoft.com/office/powerpoint/2010/main" val="75740507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3.png"/><Relationship Id="rId1" Type="http://schemas.openxmlformats.org/officeDocument/2006/relationships/slideMaster" Target="../slideMasters/slideMaster3.xml"/><Relationship Id="rId4" Type="http://schemas.openxmlformats.org/officeDocument/2006/relationships/image" Target="../media/image6.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 Id="rId4" Type="http://schemas.openxmlformats.org/officeDocument/2006/relationships/image" Target="../media/image6.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2.xml"/><Relationship Id="rId4" Type="http://schemas.openxmlformats.org/officeDocument/2006/relationships/image" Target="../media/image6.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jpg"/><Relationship Id="rId1" Type="http://schemas.openxmlformats.org/officeDocument/2006/relationships/slideMaster" Target="../slideMasters/slideMaster2.xml"/><Relationship Id="rId4" Type="http://schemas.openxmlformats.org/officeDocument/2006/relationships/image" Target="../media/image6.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9.jpg"/><Relationship Id="rId1" Type="http://schemas.openxmlformats.org/officeDocument/2006/relationships/slideMaster" Target="../slideMasters/slideMaster2.xml"/><Relationship Id="rId4" Type="http://schemas.openxmlformats.org/officeDocument/2006/relationships/image" Target="../media/image6.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0.jpg"/><Relationship Id="rId1" Type="http://schemas.openxmlformats.org/officeDocument/2006/relationships/slideMaster" Target="../slideMasters/slideMaster2.xml"/><Relationship Id="rId4" Type="http://schemas.openxmlformats.org/officeDocument/2006/relationships/image" Target="../media/image6.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1.jpg"/><Relationship Id="rId1" Type="http://schemas.openxmlformats.org/officeDocument/2006/relationships/slideMaster" Target="../slideMasters/slideMaster2.xml"/><Relationship Id="rId4" Type="http://schemas.openxmlformats.org/officeDocument/2006/relationships/image" Target="../media/image6.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2.png"/><Relationship Id="rId1" Type="http://schemas.openxmlformats.org/officeDocument/2006/relationships/slideMaster" Target="../slideMasters/slideMaster2.xml"/><Relationship Id="rId4" Type="http://schemas.openxmlformats.org/officeDocument/2006/relationships/image" Target="../media/image6.pn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hield">
  <p:cSld name="Shield">
    <p:spTree>
      <p:nvGrpSpPr>
        <p:cNvPr id="1" name="Shape 10"/>
        <p:cNvGrpSpPr/>
        <p:nvPr/>
      </p:nvGrpSpPr>
      <p:grpSpPr>
        <a:xfrm>
          <a:off x="0" y="0"/>
          <a:ext cx="0" cy="0"/>
          <a:chOff x="0" y="0"/>
          <a:chExt cx="0" cy="0"/>
        </a:xfrm>
      </p:grpSpPr>
      <p:pic>
        <p:nvPicPr>
          <p:cNvPr id="11" name="Google Shape;11;p34" descr="shield.png"/>
          <p:cNvPicPr preferRelativeResize="0"/>
          <p:nvPr/>
        </p:nvPicPr>
        <p:blipFill rotWithShape="1">
          <a:blip r:embed="rId2">
            <a:alphaModFix/>
          </a:blip>
          <a:srcRect/>
          <a:stretch/>
        </p:blipFill>
        <p:spPr>
          <a:xfrm>
            <a:off x="3927063" y="1170132"/>
            <a:ext cx="5216937" cy="5687868"/>
          </a:xfrm>
          <a:prstGeom prst="rect">
            <a:avLst/>
          </a:prstGeom>
          <a:noFill/>
          <a:ln>
            <a:noFill/>
          </a:ln>
        </p:spPr>
      </p:pic>
      <p:sp>
        <p:nvSpPr>
          <p:cNvPr id="12" name="Google Shape;12;p34"/>
          <p:cNvSpPr txBox="1">
            <a:spLocks noGrp="1"/>
          </p:cNvSpPr>
          <p:nvPr>
            <p:ph type="body" idx="1"/>
          </p:nvPr>
        </p:nvSpPr>
        <p:spPr>
          <a:xfrm>
            <a:off x="123826" y="3534870"/>
            <a:ext cx="3828116" cy="1204686"/>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2000"/>
              <a:buFont typeface="Arial"/>
              <a:buNone/>
              <a:defRPr sz="2000" b="0" i="1" u="none" strike="noStrike" cap="none">
                <a:solidFill>
                  <a:schemeClr val="dk1"/>
                </a:solidFill>
                <a:latin typeface="Arial"/>
                <a:ea typeface="Arial"/>
                <a:cs typeface="Arial"/>
                <a:sym typeface="Arial"/>
              </a:defRPr>
            </a:lvl1pPr>
            <a:lvl2pPr marL="914400" marR="0" lvl="1" indent="-228600" algn="l" rtl="0">
              <a:spcBef>
                <a:spcPts val="56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L="1371600" marR="0" lvl="2" indent="-228600" algn="l" rtl="0">
              <a:spcBef>
                <a:spcPts val="48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L="1828800" marR="0" lvl="3" indent="-228600"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L="2286000" marR="0" lvl="4" indent="-228600"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3" name="Google Shape;13;p34"/>
          <p:cNvSpPr txBox="1">
            <a:spLocks noGrp="1"/>
          </p:cNvSpPr>
          <p:nvPr>
            <p:ph type="body" idx="2"/>
          </p:nvPr>
        </p:nvSpPr>
        <p:spPr>
          <a:xfrm>
            <a:off x="123825" y="1725705"/>
            <a:ext cx="5000999" cy="1648865"/>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3000"/>
              <a:buFont typeface="Arial"/>
              <a:buNone/>
              <a:defRPr sz="3000" b="1" i="0" u="none" strike="noStrike" cap="none">
                <a:solidFill>
                  <a:schemeClr val="dk1"/>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4" name="Google Shape;14;p34"/>
          <p:cNvSpPr txBox="1">
            <a:spLocks noGrp="1"/>
          </p:cNvSpPr>
          <p:nvPr>
            <p:ph type="body" idx="3"/>
          </p:nvPr>
        </p:nvSpPr>
        <p:spPr>
          <a:xfrm>
            <a:off x="115889" y="4898571"/>
            <a:ext cx="3845138" cy="125616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2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L="914400" marR="0" lvl="1" indent="-228600" algn="l" rtl="0">
              <a:spcBef>
                <a:spcPts val="56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L="1371600" marR="0" lvl="2" indent="-228600" algn="l" rtl="0">
              <a:spcBef>
                <a:spcPts val="48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L="1828800" marR="0" lvl="3" indent="-228600"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L="2286000" marR="0" lvl="4" indent="-228600"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grpSp>
        <p:nvGrpSpPr>
          <p:cNvPr id="15" name="Google Shape;15;p34"/>
          <p:cNvGrpSpPr/>
          <p:nvPr/>
        </p:nvGrpSpPr>
        <p:grpSpPr>
          <a:xfrm>
            <a:off x="0" y="6419355"/>
            <a:ext cx="9144000" cy="438645"/>
            <a:chOff x="0" y="4172975"/>
            <a:chExt cx="9144000" cy="438645"/>
          </a:xfrm>
        </p:grpSpPr>
        <p:cxnSp>
          <p:nvCxnSpPr>
            <p:cNvPr id="16" name="Google Shape;16;p34"/>
            <p:cNvCxnSpPr/>
            <p:nvPr/>
          </p:nvCxnSpPr>
          <p:spPr>
            <a:xfrm rot="10800000">
              <a:off x="0" y="4172975"/>
              <a:ext cx="3044952" cy="0"/>
            </a:xfrm>
            <a:prstGeom prst="straightConnector1">
              <a:avLst/>
            </a:prstGeom>
            <a:noFill/>
            <a:ln w="50800" cap="flat" cmpd="sng">
              <a:solidFill>
                <a:srgbClr val="DF7023"/>
              </a:solidFill>
              <a:prstDash val="solid"/>
              <a:round/>
              <a:headEnd type="none" w="sm" len="sm"/>
              <a:tailEnd type="none" w="sm" len="sm"/>
            </a:ln>
          </p:spPr>
        </p:cxnSp>
        <p:cxnSp>
          <p:nvCxnSpPr>
            <p:cNvPr id="17" name="Google Shape;17;p34"/>
            <p:cNvCxnSpPr/>
            <p:nvPr/>
          </p:nvCxnSpPr>
          <p:spPr>
            <a:xfrm rot="10800000">
              <a:off x="3044952" y="4173532"/>
              <a:ext cx="6099048" cy="0"/>
            </a:xfrm>
            <a:prstGeom prst="straightConnector1">
              <a:avLst/>
            </a:prstGeom>
            <a:noFill/>
            <a:ln w="50800" cap="flat" cmpd="sng">
              <a:solidFill>
                <a:srgbClr val="0F787D"/>
              </a:solidFill>
              <a:prstDash val="solid"/>
              <a:round/>
              <a:headEnd type="none" w="sm" len="sm"/>
              <a:tailEnd type="none" w="sm" len="sm"/>
            </a:ln>
          </p:spPr>
        </p:cxnSp>
        <p:sp>
          <p:nvSpPr>
            <p:cNvPr id="18" name="Google Shape;18;p34"/>
            <p:cNvSpPr/>
            <p:nvPr/>
          </p:nvSpPr>
          <p:spPr>
            <a:xfrm>
              <a:off x="0" y="4200140"/>
              <a:ext cx="9144000" cy="41148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grpSp>
        <p:nvGrpSpPr>
          <p:cNvPr id="19" name="Google Shape;19;p34"/>
          <p:cNvGrpSpPr/>
          <p:nvPr/>
        </p:nvGrpSpPr>
        <p:grpSpPr>
          <a:xfrm>
            <a:off x="0" y="12207"/>
            <a:ext cx="9144000" cy="557"/>
            <a:chOff x="0" y="12207"/>
            <a:chExt cx="9144000" cy="557"/>
          </a:xfrm>
        </p:grpSpPr>
        <p:cxnSp>
          <p:nvCxnSpPr>
            <p:cNvPr id="20" name="Google Shape;20;p34"/>
            <p:cNvCxnSpPr/>
            <p:nvPr/>
          </p:nvCxnSpPr>
          <p:spPr>
            <a:xfrm rot="10800000">
              <a:off x="0" y="12207"/>
              <a:ext cx="3044952" cy="0"/>
            </a:xfrm>
            <a:prstGeom prst="straightConnector1">
              <a:avLst/>
            </a:prstGeom>
            <a:noFill/>
            <a:ln w="50800" cap="flat" cmpd="sng">
              <a:solidFill>
                <a:srgbClr val="A5A5A5"/>
              </a:solidFill>
              <a:prstDash val="solid"/>
              <a:round/>
              <a:headEnd type="none" w="sm" len="sm"/>
              <a:tailEnd type="none" w="sm" len="sm"/>
            </a:ln>
          </p:spPr>
        </p:cxnSp>
        <p:cxnSp>
          <p:nvCxnSpPr>
            <p:cNvPr id="21" name="Google Shape;21;p34"/>
            <p:cNvCxnSpPr/>
            <p:nvPr/>
          </p:nvCxnSpPr>
          <p:spPr>
            <a:xfrm rot="10800000">
              <a:off x="3044952" y="12764"/>
              <a:ext cx="6099048" cy="0"/>
            </a:xfrm>
            <a:prstGeom prst="straightConnector1">
              <a:avLst/>
            </a:prstGeom>
            <a:noFill/>
            <a:ln w="50800" cap="flat" cmpd="sng">
              <a:solidFill>
                <a:srgbClr val="90152A"/>
              </a:solidFill>
              <a:prstDash val="solid"/>
              <a:round/>
              <a:headEnd type="none" w="sm" len="sm"/>
              <a:tailEnd type="none" w="sm" len="sm"/>
            </a:ln>
          </p:spPr>
        </p:cxnSp>
      </p:grpSp>
      <p:pic>
        <p:nvPicPr>
          <p:cNvPr id="22" name="Google Shape;22;p34" descr="top-logo.png"/>
          <p:cNvPicPr preferRelativeResize="0"/>
          <p:nvPr/>
        </p:nvPicPr>
        <p:blipFill rotWithShape="1">
          <a:blip r:embed="rId3">
            <a:alphaModFix/>
          </a:blip>
          <a:srcRect/>
          <a:stretch/>
        </p:blipFill>
        <p:spPr>
          <a:xfrm>
            <a:off x="244475" y="-6350"/>
            <a:ext cx="2298700" cy="130636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with no Subhead">
  <p:cSld name="Title with no Subhead">
    <p:spTree>
      <p:nvGrpSpPr>
        <p:cNvPr id="1" name="Shape 155"/>
        <p:cNvGrpSpPr/>
        <p:nvPr/>
      </p:nvGrpSpPr>
      <p:grpSpPr>
        <a:xfrm>
          <a:off x="0" y="0"/>
          <a:ext cx="0" cy="0"/>
          <a:chOff x="0" y="0"/>
          <a:chExt cx="0" cy="0"/>
        </a:xfrm>
      </p:grpSpPr>
      <p:sp>
        <p:nvSpPr>
          <p:cNvPr id="156" name="Google Shape;156;p40"/>
          <p:cNvSpPr txBox="1">
            <a:spLocks noGrp="1"/>
          </p:cNvSpPr>
          <p:nvPr>
            <p:ph type="sldNum" idx="12"/>
          </p:nvPr>
        </p:nvSpPr>
        <p:spPr>
          <a:xfrm>
            <a:off x="8546351" y="6460940"/>
            <a:ext cx="476623"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
        <p:nvSpPr>
          <p:cNvPr id="157" name="Google Shape;157;p40"/>
          <p:cNvSpPr txBox="1">
            <a:spLocks noGrp="1"/>
          </p:cNvSpPr>
          <p:nvPr>
            <p:ph type="body" idx="1"/>
          </p:nvPr>
        </p:nvSpPr>
        <p:spPr>
          <a:xfrm>
            <a:off x="227013" y="1112109"/>
            <a:ext cx="8691562" cy="4981786"/>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1pPr>
            <a:lvl2pPr marL="914400" marR="0" lvl="1" indent="-228600" algn="l" rtl="0">
              <a:spcBef>
                <a:spcPts val="12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2pPr>
            <a:lvl3pPr marL="1371600" marR="0" lvl="2" indent="-228600" algn="l" rtl="0">
              <a:spcBef>
                <a:spcPts val="120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3pPr>
            <a:lvl4pPr marL="1828800" marR="0" lvl="3" indent="-228600" algn="l" rtl="0">
              <a:spcBef>
                <a:spcPts val="12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4pPr>
            <a:lvl5pPr marL="2286000" marR="0" lvl="4" indent="-228600" algn="l" rtl="0">
              <a:spcBef>
                <a:spcPts val="1200"/>
              </a:spcBef>
              <a:spcAft>
                <a:spcPts val="0"/>
              </a:spcAft>
              <a:buClr>
                <a:schemeClr val="dk1"/>
              </a:buClr>
              <a:buSzPts val="1000"/>
              <a:buFont typeface="Arial"/>
              <a:buNone/>
              <a:defRPr sz="1000" b="0" i="0" u="none" strike="noStrike" cap="none">
                <a:solidFill>
                  <a:schemeClr val="dk1"/>
                </a:solidFill>
                <a:latin typeface="Arial"/>
                <a:ea typeface="Arial"/>
                <a:cs typeface="Arial"/>
                <a:sym typeface="Arial"/>
              </a:defRPr>
            </a:lvl5pPr>
            <a:lvl6pPr marL="2743200" marR="0" lvl="5" indent="-355600" algn="l" rtl="0">
              <a:spcBef>
                <a:spcPts val="12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58" name="Google Shape;158;p40"/>
          <p:cNvSpPr txBox="1">
            <a:spLocks noGrp="1"/>
          </p:cNvSpPr>
          <p:nvPr>
            <p:ph type="title"/>
          </p:nvPr>
        </p:nvSpPr>
        <p:spPr>
          <a:xfrm>
            <a:off x="227013" y="418353"/>
            <a:ext cx="7303340" cy="535863"/>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Clr>
                <a:schemeClr val="dk1"/>
              </a:buClr>
              <a:buSzPts val="3000"/>
              <a:buFont typeface="Arial"/>
              <a:buNone/>
              <a:defRPr sz="3000" b="1"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Subhead w/ Bullets 2 col">
  <p:cSld name="Subhead w/ Bullets 2 col">
    <p:spTree>
      <p:nvGrpSpPr>
        <p:cNvPr id="1" name="Shape 159"/>
        <p:cNvGrpSpPr/>
        <p:nvPr/>
      </p:nvGrpSpPr>
      <p:grpSpPr>
        <a:xfrm>
          <a:off x="0" y="0"/>
          <a:ext cx="0" cy="0"/>
          <a:chOff x="0" y="0"/>
          <a:chExt cx="0" cy="0"/>
        </a:xfrm>
      </p:grpSpPr>
      <p:sp>
        <p:nvSpPr>
          <p:cNvPr id="160" name="Google Shape;160;p41"/>
          <p:cNvSpPr txBox="1">
            <a:spLocks noGrp="1"/>
          </p:cNvSpPr>
          <p:nvPr>
            <p:ph type="sldNum" idx="12"/>
          </p:nvPr>
        </p:nvSpPr>
        <p:spPr>
          <a:xfrm>
            <a:off x="8546351" y="6460940"/>
            <a:ext cx="476623"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
        <p:nvSpPr>
          <p:cNvPr id="161" name="Google Shape;161;p41"/>
          <p:cNvSpPr txBox="1">
            <a:spLocks noGrp="1"/>
          </p:cNvSpPr>
          <p:nvPr>
            <p:ph type="body" idx="1"/>
          </p:nvPr>
        </p:nvSpPr>
        <p:spPr>
          <a:xfrm>
            <a:off x="227013" y="1709351"/>
            <a:ext cx="4242014" cy="4384542"/>
          </a:xfrm>
          <a:prstGeom prst="rect">
            <a:avLst/>
          </a:prstGeom>
          <a:noFill/>
          <a:ln>
            <a:noFill/>
          </a:ln>
        </p:spPr>
        <p:txBody>
          <a:bodyPr spcFirstLastPara="1" wrap="square" lIns="91425" tIns="45700" rIns="91425" bIns="45700" anchor="t" anchorCtr="0">
            <a:noAutofit/>
          </a:bodyPr>
          <a:lstStyle>
            <a:lvl1pPr marL="457200" marR="0" lvl="0" indent="-330200" algn="l" rtl="0">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17500" algn="l" rtl="0">
              <a:spcBef>
                <a:spcPts val="12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2pPr>
            <a:lvl3pPr marL="1371600" marR="0" lvl="2" indent="-304800" algn="l" rtl="0">
              <a:spcBef>
                <a:spcPts val="1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292100" algn="l" rtl="0">
              <a:spcBef>
                <a:spcPts val="1200"/>
              </a:spcBef>
              <a:spcAft>
                <a:spcPts val="0"/>
              </a:spcAft>
              <a:buClr>
                <a:schemeClr val="dk1"/>
              </a:buClr>
              <a:buSzPts val="1000"/>
              <a:buFont typeface="Arial"/>
              <a:buChar char="•"/>
              <a:defRPr sz="1000" b="0" i="0" u="none" strike="noStrike" cap="none">
                <a:solidFill>
                  <a:schemeClr val="dk1"/>
                </a:solidFill>
                <a:latin typeface="Arial"/>
                <a:ea typeface="Arial"/>
                <a:cs typeface="Arial"/>
                <a:sym typeface="Arial"/>
              </a:defRPr>
            </a:lvl4pPr>
            <a:lvl5pPr marL="2286000" marR="0" lvl="4" indent="-292100" algn="l" rtl="0">
              <a:spcBef>
                <a:spcPts val="1200"/>
              </a:spcBef>
              <a:spcAft>
                <a:spcPts val="0"/>
              </a:spcAft>
              <a:buClr>
                <a:schemeClr val="dk1"/>
              </a:buClr>
              <a:buSzPts val="1000"/>
              <a:buFont typeface="Arial"/>
              <a:buChar char="•"/>
              <a:defRPr sz="1000" b="0" i="0" u="none" strike="noStrike" cap="none">
                <a:solidFill>
                  <a:schemeClr val="dk1"/>
                </a:solidFill>
                <a:latin typeface="Arial"/>
                <a:ea typeface="Arial"/>
                <a:cs typeface="Arial"/>
                <a:sym typeface="Arial"/>
              </a:defRPr>
            </a:lvl5pPr>
            <a:lvl6pPr marL="2743200" marR="0" lvl="5" indent="-355600" algn="l" rtl="0">
              <a:spcBef>
                <a:spcPts val="12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62" name="Google Shape;162;p41"/>
          <p:cNvSpPr txBox="1">
            <a:spLocks noGrp="1"/>
          </p:cNvSpPr>
          <p:nvPr>
            <p:ph type="title"/>
          </p:nvPr>
        </p:nvSpPr>
        <p:spPr>
          <a:xfrm>
            <a:off x="227013" y="418353"/>
            <a:ext cx="7303340" cy="535863"/>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Clr>
                <a:schemeClr val="dk1"/>
              </a:buClr>
              <a:buSzPts val="3000"/>
              <a:buFont typeface="Arial"/>
              <a:buNone/>
              <a:defRPr sz="3000" b="1"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63" name="Google Shape;163;p41"/>
          <p:cNvSpPr txBox="1">
            <a:spLocks noGrp="1"/>
          </p:cNvSpPr>
          <p:nvPr>
            <p:ph type="body" idx="2"/>
          </p:nvPr>
        </p:nvSpPr>
        <p:spPr>
          <a:xfrm>
            <a:off x="227013" y="1006103"/>
            <a:ext cx="8691562" cy="40806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1pPr>
            <a:lvl2pPr marL="914400" marR="0" lvl="1" indent="-368300" algn="l" rtl="0">
              <a:spcBef>
                <a:spcPts val="440"/>
              </a:spcBef>
              <a:spcAft>
                <a:spcPts val="0"/>
              </a:spcAft>
              <a:buClr>
                <a:schemeClr val="dk1"/>
              </a:buClr>
              <a:buSzPts val="2200"/>
              <a:buFont typeface="Arial"/>
              <a:buChar char="–"/>
              <a:defRPr sz="2200" b="0" i="0" u="none" strike="noStrike" cap="none">
                <a:solidFill>
                  <a:schemeClr val="dk1"/>
                </a:solidFill>
                <a:latin typeface="Century Gothic"/>
                <a:ea typeface="Century Gothic"/>
                <a:cs typeface="Century Gothic"/>
                <a:sym typeface="Century Gothic"/>
              </a:defRPr>
            </a:lvl2pPr>
            <a:lvl3pPr marL="1371600" marR="0" lvl="2" indent="-228600" algn="l" rtl="0">
              <a:spcBef>
                <a:spcPts val="540"/>
              </a:spcBef>
              <a:spcAft>
                <a:spcPts val="0"/>
              </a:spcAft>
              <a:buClr>
                <a:schemeClr val="dk1"/>
              </a:buClr>
              <a:buSzPts val="2700"/>
              <a:buFont typeface="Arial"/>
              <a:buNone/>
              <a:defRPr sz="2700" b="0" i="0" u="none" strike="noStrike" cap="none">
                <a:solidFill>
                  <a:schemeClr val="dk1"/>
                </a:solidFill>
                <a:latin typeface="Century Gothic"/>
                <a:ea typeface="Century Gothic"/>
                <a:cs typeface="Century Gothic"/>
                <a:sym typeface="Century Gothic"/>
              </a:defRPr>
            </a:lvl3pPr>
            <a:lvl4pPr marL="1828800" marR="0" lvl="3" indent="-228600" algn="l" rtl="0">
              <a:spcBef>
                <a:spcPts val="540"/>
              </a:spcBef>
              <a:spcAft>
                <a:spcPts val="0"/>
              </a:spcAft>
              <a:buClr>
                <a:schemeClr val="dk1"/>
              </a:buClr>
              <a:buSzPts val="2700"/>
              <a:buFont typeface="Arial"/>
              <a:buNone/>
              <a:defRPr sz="2700" b="0" i="0" u="none" strike="noStrike" cap="none">
                <a:solidFill>
                  <a:schemeClr val="dk1"/>
                </a:solidFill>
                <a:latin typeface="Century Gothic"/>
                <a:ea typeface="Century Gothic"/>
                <a:cs typeface="Century Gothic"/>
                <a:sym typeface="Century Gothic"/>
              </a:defRPr>
            </a:lvl4pPr>
            <a:lvl5pPr marL="2286000" marR="0" lvl="4" indent="-228600" algn="l" rtl="0">
              <a:spcBef>
                <a:spcPts val="540"/>
              </a:spcBef>
              <a:spcAft>
                <a:spcPts val="0"/>
              </a:spcAft>
              <a:buClr>
                <a:schemeClr val="dk1"/>
              </a:buClr>
              <a:buSzPts val="2700"/>
              <a:buFont typeface="Arial"/>
              <a:buNone/>
              <a:defRPr sz="2700" b="0" i="0" u="none" strike="noStrike" cap="none">
                <a:solidFill>
                  <a:schemeClr val="dk1"/>
                </a:solidFill>
                <a:latin typeface="Century Gothic"/>
                <a:ea typeface="Century Gothic"/>
                <a:cs typeface="Century Gothic"/>
                <a:sym typeface="Century Gothic"/>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64" name="Google Shape;164;p41"/>
          <p:cNvSpPr txBox="1">
            <a:spLocks noGrp="1"/>
          </p:cNvSpPr>
          <p:nvPr>
            <p:ph type="body" idx="3"/>
          </p:nvPr>
        </p:nvSpPr>
        <p:spPr>
          <a:xfrm>
            <a:off x="4627391" y="1709351"/>
            <a:ext cx="4242014" cy="4384542"/>
          </a:xfrm>
          <a:prstGeom prst="rect">
            <a:avLst/>
          </a:prstGeom>
          <a:noFill/>
          <a:ln>
            <a:noFill/>
          </a:ln>
        </p:spPr>
        <p:txBody>
          <a:bodyPr spcFirstLastPara="1" wrap="square" lIns="91425" tIns="45700" rIns="91425" bIns="45700" anchor="t" anchorCtr="0">
            <a:noAutofit/>
          </a:bodyPr>
          <a:lstStyle>
            <a:lvl1pPr marL="457200" marR="0" lvl="0" indent="-330200" algn="l" rtl="0">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17500" algn="l" rtl="0">
              <a:spcBef>
                <a:spcPts val="12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2pPr>
            <a:lvl3pPr marL="1371600" marR="0" lvl="2" indent="-304800" algn="l" rtl="0">
              <a:spcBef>
                <a:spcPts val="1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292100" algn="l" rtl="0">
              <a:spcBef>
                <a:spcPts val="1200"/>
              </a:spcBef>
              <a:spcAft>
                <a:spcPts val="0"/>
              </a:spcAft>
              <a:buClr>
                <a:schemeClr val="dk1"/>
              </a:buClr>
              <a:buSzPts val="1000"/>
              <a:buFont typeface="Arial"/>
              <a:buChar char="•"/>
              <a:defRPr sz="1000" b="0" i="0" u="none" strike="noStrike" cap="none">
                <a:solidFill>
                  <a:schemeClr val="dk1"/>
                </a:solidFill>
                <a:latin typeface="Arial"/>
                <a:ea typeface="Arial"/>
                <a:cs typeface="Arial"/>
                <a:sym typeface="Arial"/>
              </a:defRPr>
            </a:lvl4pPr>
            <a:lvl5pPr marL="2286000" marR="0" lvl="4" indent="-292100" algn="l" rtl="0">
              <a:spcBef>
                <a:spcPts val="1200"/>
              </a:spcBef>
              <a:spcAft>
                <a:spcPts val="0"/>
              </a:spcAft>
              <a:buClr>
                <a:schemeClr val="dk1"/>
              </a:buClr>
              <a:buSzPts val="1000"/>
              <a:buFont typeface="Arial"/>
              <a:buChar char="•"/>
              <a:defRPr sz="1000" b="0" i="0" u="none" strike="noStrike" cap="none">
                <a:solidFill>
                  <a:schemeClr val="dk1"/>
                </a:solidFill>
                <a:latin typeface="Arial"/>
                <a:ea typeface="Arial"/>
                <a:cs typeface="Arial"/>
                <a:sym typeface="Arial"/>
              </a:defRPr>
            </a:lvl5pPr>
            <a:lvl6pPr marL="2743200" marR="0" lvl="5" indent="-355600" algn="l" rtl="0">
              <a:spcBef>
                <a:spcPts val="12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ubhead w/ Bullets">
  <p:cSld name="Subhead w/ Bullets">
    <p:spTree>
      <p:nvGrpSpPr>
        <p:cNvPr id="1" name="Shape 165"/>
        <p:cNvGrpSpPr/>
        <p:nvPr/>
      </p:nvGrpSpPr>
      <p:grpSpPr>
        <a:xfrm>
          <a:off x="0" y="0"/>
          <a:ext cx="0" cy="0"/>
          <a:chOff x="0" y="0"/>
          <a:chExt cx="0" cy="0"/>
        </a:xfrm>
      </p:grpSpPr>
      <p:sp>
        <p:nvSpPr>
          <p:cNvPr id="166" name="Google Shape;166;p44"/>
          <p:cNvSpPr txBox="1">
            <a:spLocks noGrp="1"/>
          </p:cNvSpPr>
          <p:nvPr>
            <p:ph type="body" idx="1"/>
          </p:nvPr>
        </p:nvSpPr>
        <p:spPr>
          <a:xfrm>
            <a:off x="227013" y="1709351"/>
            <a:ext cx="8691562" cy="4384542"/>
          </a:xfrm>
          <a:prstGeom prst="rect">
            <a:avLst/>
          </a:prstGeom>
          <a:noFill/>
          <a:ln>
            <a:noFill/>
          </a:ln>
        </p:spPr>
        <p:txBody>
          <a:bodyPr spcFirstLastPara="1" wrap="square" lIns="91425" tIns="45700" rIns="91425" bIns="45700" anchor="t" anchorCtr="0">
            <a:noAutofit/>
          </a:bodyPr>
          <a:lstStyle>
            <a:lvl1pPr marL="457200" marR="0" lvl="0" indent="-330200" algn="l" rtl="0">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17500" algn="l" rtl="0">
              <a:spcBef>
                <a:spcPts val="12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2pPr>
            <a:lvl3pPr marL="1371600" marR="0" lvl="2" indent="-304800" algn="l" rtl="0">
              <a:spcBef>
                <a:spcPts val="1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292100" algn="l" rtl="0">
              <a:spcBef>
                <a:spcPts val="1200"/>
              </a:spcBef>
              <a:spcAft>
                <a:spcPts val="0"/>
              </a:spcAft>
              <a:buClr>
                <a:schemeClr val="dk1"/>
              </a:buClr>
              <a:buSzPts val="1000"/>
              <a:buFont typeface="Arial"/>
              <a:buChar char="•"/>
              <a:defRPr sz="1000" b="0" i="0" u="none" strike="noStrike" cap="none">
                <a:solidFill>
                  <a:schemeClr val="dk1"/>
                </a:solidFill>
                <a:latin typeface="Arial"/>
                <a:ea typeface="Arial"/>
                <a:cs typeface="Arial"/>
                <a:sym typeface="Arial"/>
              </a:defRPr>
            </a:lvl4pPr>
            <a:lvl5pPr marL="2286000" marR="0" lvl="4" indent="-292100" algn="l" rtl="0">
              <a:spcBef>
                <a:spcPts val="1200"/>
              </a:spcBef>
              <a:spcAft>
                <a:spcPts val="0"/>
              </a:spcAft>
              <a:buClr>
                <a:schemeClr val="dk1"/>
              </a:buClr>
              <a:buSzPts val="1000"/>
              <a:buFont typeface="Arial"/>
              <a:buChar char="•"/>
              <a:defRPr sz="1000" b="0" i="0" u="none" strike="noStrike" cap="none">
                <a:solidFill>
                  <a:schemeClr val="dk1"/>
                </a:solidFill>
                <a:latin typeface="Arial"/>
                <a:ea typeface="Arial"/>
                <a:cs typeface="Arial"/>
                <a:sym typeface="Arial"/>
              </a:defRPr>
            </a:lvl5pPr>
            <a:lvl6pPr marL="2743200" marR="0" lvl="5" indent="-355600" algn="l" rtl="0">
              <a:spcBef>
                <a:spcPts val="12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67" name="Google Shape;167;p44"/>
          <p:cNvSpPr txBox="1">
            <a:spLocks noGrp="1"/>
          </p:cNvSpPr>
          <p:nvPr>
            <p:ph type="sldNum" idx="12"/>
          </p:nvPr>
        </p:nvSpPr>
        <p:spPr>
          <a:xfrm>
            <a:off x="8546351" y="6460940"/>
            <a:ext cx="476623"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
        <p:nvSpPr>
          <p:cNvPr id="168" name="Google Shape;168;p44"/>
          <p:cNvSpPr txBox="1">
            <a:spLocks noGrp="1"/>
          </p:cNvSpPr>
          <p:nvPr>
            <p:ph type="title"/>
          </p:nvPr>
        </p:nvSpPr>
        <p:spPr>
          <a:xfrm>
            <a:off x="227013" y="418353"/>
            <a:ext cx="7303340" cy="535863"/>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Clr>
                <a:schemeClr val="dk1"/>
              </a:buClr>
              <a:buSzPts val="3000"/>
              <a:buFont typeface="Arial"/>
              <a:buNone/>
              <a:defRPr sz="3000" b="1"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69" name="Google Shape;169;p44"/>
          <p:cNvSpPr txBox="1">
            <a:spLocks noGrp="1"/>
          </p:cNvSpPr>
          <p:nvPr>
            <p:ph type="body" idx="2"/>
          </p:nvPr>
        </p:nvSpPr>
        <p:spPr>
          <a:xfrm>
            <a:off x="227013" y="1006103"/>
            <a:ext cx="8691562" cy="40806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1pPr>
            <a:lvl2pPr marL="914400" marR="0" lvl="1" indent="-368300" algn="l" rtl="0">
              <a:spcBef>
                <a:spcPts val="440"/>
              </a:spcBef>
              <a:spcAft>
                <a:spcPts val="0"/>
              </a:spcAft>
              <a:buClr>
                <a:schemeClr val="dk1"/>
              </a:buClr>
              <a:buSzPts val="2200"/>
              <a:buFont typeface="Arial"/>
              <a:buChar char="–"/>
              <a:defRPr sz="2200" b="0" i="0" u="none" strike="noStrike" cap="none">
                <a:solidFill>
                  <a:schemeClr val="dk1"/>
                </a:solidFill>
                <a:latin typeface="Century Gothic"/>
                <a:ea typeface="Century Gothic"/>
                <a:cs typeface="Century Gothic"/>
                <a:sym typeface="Century Gothic"/>
              </a:defRPr>
            </a:lvl2pPr>
            <a:lvl3pPr marL="1371600" marR="0" lvl="2" indent="-228600" algn="l" rtl="0">
              <a:spcBef>
                <a:spcPts val="540"/>
              </a:spcBef>
              <a:spcAft>
                <a:spcPts val="0"/>
              </a:spcAft>
              <a:buClr>
                <a:schemeClr val="dk1"/>
              </a:buClr>
              <a:buSzPts val="2700"/>
              <a:buFont typeface="Arial"/>
              <a:buNone/>
              <a:defRPr sz="2700" b="0" i="0" u="none" strike="noStrike" cap="none">
                <a:solidFill>
                  <a:schemeClr val="dk1"/>
                </a:solidFill>
                <a:latin typeface="Century Gothic"/>
                <a:ea typeface="Century Gothic"/>
                <a:cs typeface="Century Gothic"/>
                <a:sym typeface="Century Gothic"/>
              </a:defRPr>
            </a:lvl3pPr>
            <a:lvl4pPr marL="1828800" marR="0" lvl="3" indent="-228600" algn="l" rtl="0">
              <a:spcBef>
                <a:spcPts val="540"/>
              </a:spcBef>
              <a:spcAft>
                <a:spcPts val="0"/>
              </a:spcAft>
              <a:buClr>
                <a:schemeClr val="dk1"/>
              </a:buClr>
              <a:buSzPts val="2700"/>
              <a:buFont typeface="Arial"/>
              <a:buNone/>
              <a:defRPr sz="2700" b="0" i="0" u="none" strike="noStrike" cap="none">
                <a:solidFill>
                  <a:schemeClr val="dk1"/>
                </a:solidFill>
                <a:latin typeface="Century Gothic"/>
                <a:ea typeface="Century Gothic"/>
                <a:cs typeface="Century Gothic"/>
                <a:sym typeface="Century Gothic"/>
              </a:defRPr>
            </a:lvl4pPr>
            <a:lvl5pPr marL="2286000" marR="0" lvl="4" indent="-228600" algn="l" rtl="0">
              <a:spcBef>
                <a:spcPts val="540"/>
              </a:spcBef>
              <a:spcAft>
                <a:spcPts val="0"/>
              </a:spcAft>
              <a:buClr>
                <a:schemeClr val="dk1"/>
              </a:buClr>
              <a:buSzPts val="2700"/>
              <a:buFont typeface="Arial"/>
              <a:buNone/>
              <a:defRPr sz="2700" b="0" i="0" u="none" strike="noStrike" cap="none">
                <a:solidFill>
                  <a:schemeClr val="dk1"/>
                </a:solidFill>
                <a:latin typeface="Century Gothic"/>
                <a:ea typeface="Century Gothic"/>
                <a:cs typeface="Century Gothic"/>
                <a:sym typeface="Century Gothic"/>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Research Labs">
  <p:cSld name="Research Labs">
    <p:spTree>
      <p:nvGrpSpPr>
        <p:cNvPr id="1" name="Shape 170"/>
        <p:cNvGrpSpPr/>
        <p:nvPr/>
      </p:nvGrpSpPr>
      <p:grpSpPr>
        <a:xfrm>
          <a:off x="0" y="0"/>
          <a:ext cx="0" cy="0"/>
          <a:chOff x="0" y="0"/>
          <a:chExt cx="0" cy="0"/>
        </a:xfrm>
      </p:grpSpPr>
      <p:pic>
        <p:nvPicPr>
          <p:cNvPr id="171" name="Google Shape;171;p45" descr="research-lab2-Background.jpg"/>
          <p:cNvPicPr preferRelativeResize="0"/>
          <p:nvPr/>
        </p:nvPicPr>
        <p:blipFill rotWithShape="1">
          <a:blip r:embed="rId2">
            <a:alphaModFix/>
          </a:blip>
          <a:srcRect/>
          <a:stretch/>
        </p:blipFill>
        <p:spPr>
          <a:xfrm>
            <a:off x="3786188" y="0"/>
            <a:ext cx="5357813" cy="6858000"/>
          </a:xfrm>
          <a:prstGeom prst="rect">
            <a:avLst/>
          </a:prstGeom>
          <a:noFill/>
          <a:ln>
            <a:noFill/>
          </a:ln>
        </p:spPr>
      </p:pic>
      <p:grpSp>
        <p:nvGrpSpPr>
          <p:cNvPr id="172" name="Google Shape;172;p45"/>
          <p:cNvGrpSpPr/>
          <p:nvPr/>
        </p:nvGrpSpPr>
        <p:grpSpPr>
          <a:xfrm>
            <a:off x="0" y="6419357"/>
            <a:ext cx="9144000" cy="438645"/>
            <a:chOff x="0" y="3956541"/>
            <a:chExt cx="9144000" cy="438645"/>
          </a:xfrm>
        </p:grpSpPr>
        <p:cxnSp>
          <p:nvCxnSpPr>
            <p:cNvPr id="173" name="Google Shape;173;p45"/>
            <p:cNvCxnSpPr/>
            <p:nvPr/>
          </p:nvCxnSpPr>
          <p:spPr>
            <a:xfrm>
              <a:off x="6099048" y="3956541"/>
              <a:ext cx="3044952" cy="0"/>
            </a:xfrm>
            <a:prstGeom prst="straightConnector1">
              <a:avLst/>
            </a:prstGeom>
            <a:noFill/>
            <a:ln w="50800" cap="flat" cmpd="sng">
              <a:solidFill>
                <a:srgbClr val="DF7023"/>
              </a:solidFill>
              <a:prstDash val="solid"/>
              <a:round/>
              <a:headEnd type="none" w="sm" len="sm"/>
              <a:tailEnd type="none" w="sm" len="sm"/>
            </a:ln>
          </p:spPr>
        </p:cxnSp>
        <p:cxnSp>
          <p:nvCxnSpPr>
            <p:cNvPr id="174" name="Google Shape;174;p45"/>
            <p:cNvCxnSpPr/>
            <p:nvPr/>
          </p:nvCxnSpPr>
          <p:spPr>
            <a:xfrm>
              <a:off x="0" y="3957098"/>
              <a:ext cx="6099048" cy="0"/>
            </a:xfrm>
            <a:prstGeom prst="straightConnector1">
              <a:avLst/>
            </a:prstGeom>
            <a:noFill/>
            <a:ln w="50800" cap="flat" cmpd="sng">
              <a:solidFill>
                <a:srgbClr val="0F787D"/>
              </a:solidFill>
              <a:prstDash val="solid"/>
              <a:round/>
              <a:headEnd type="none" w="sm" len="sm"/>
              <a:tailEnd type="none" w="sm" len="sm"/>
            </a:ln>
          </p:spPr>
        </p:cxnSp>
        <p:sp>
          <p:nvSpPr>
            <p:cNvPr id="175" name="Google Shape;175;p45"/>
            <p:cNvSpPr/>
            <p:nvPr/>
          </p:nvSpPr>
          <p:spPr>
            <a:xfrm>
              <a:off x="0" y="3983706"/>
              <a:ext cx="9144000" cy="41148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a:solidFill>
                  <a:schemeClr val="lt1"/>
                </a:solidFill>
                <a:latin typeface="Calibri"/>
                <a:ea typeface="Calibri"/>
                <a:cs typeface="Calibri"/>
                <a:sym typeface="Calibri"/>
              </a:endParaRPr>
            </a:p>
          </p:txBody>
        </p:sp>
      </p:grpSp>
      <p:pic>
        <p:nvPicPr>
          <p:cNvPr id="176" name="Google Shape;176;p45"/>
          <p:cNvPicPr preferRelativeResize="0"/>
          <p:nvPr/>
        </p:nvPicPr>
        <p:blipFill rotWithShape="1">
          <a:blip r:embed="rId3">
            <a:alphaModFix/>
          </a:blip>
          <a:srcRect/>
          <a:stretch/>
        </p:blipFill>
        <p:spPr>
          <a:xfrm>
            <a:off x="5391150" y="6584950"/>
            <a:ext cx="2933700" cy="127000"/>
          </a:xfrm>
          <a:prstGeom prst="rect">
            <a:avLst/>
          </a:prstGeom>
          <a:noFill/>
          <a:ln>
            <a:noFill/>
          </a:ln>
        </p:spPr>
      </p:pic>
      <p:sp>
        <p:nvSpPr>
          <p:cNvPr id="177" name="Google Shape;177;p45"/>
          <p:cNvSpPr txBox="1">
            <a:spLocks noGrp="1"/>
          </p:cNvSpPr>
          <p:nvPr>
            <p:ph type="sldNum" idx="12"/>
          </p:nvPr>
        </p:nvSpPr>
        <p:spPr>
          <a:xfrm>
            <a:off x="8546351" y="6460940"/>
            <a:ext cx="476623"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
        <p:nvSpPr>
          <p:cNvPr id="178" name="Google Shape;178;p45"/>
          <p:cNvSpPr txBox="1">
            <a:spLocks noGrp="1"/>
          </p:cNvSpPr>
          <p:nvPr>
            <p:ph type="title"/>
          </p:nvPr>
        </p:nvSpPr>
        <p:spPr>
          <a:xfrm>
            <a:off x="227014" y="418355"/>
            <a:ext cx="7303340" cy="535863"/>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Clr>
                <a:schemeClr val="dk1"/>
              </a:buClr>
              <a:buSzPts val="2250"/>
              <a:buFont typeface="Arial"/>
              <a:buNone/>
              <a:defRPr sz="2250" b="1"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79" name="Google Shape;179;p45"/>
          <p:cNvSpPr txBox="1">
            <a:spLocks noGrp="1"/>
          </p:cNvSpPr>
          <p:nvPr>
            <p:ph type="body" idx="1"/>
          </p:nvPr>
        </p:nvSpPr>
        <p:spPr>
          <a:xfrm>
            <a:off x="227014" y="1006103"/>
            <a:ext cx="7317473" cy="40806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Clr>
                <a:schemeClr val="dk1"/>
              </a:buClr>
              <a:buSzPts val="1350"/>
              <a:buFont typeface="Arial"/>
              <a:buNone/>
              <a:defRPr sz="1350" b="0" i="0" u="none" strike="noStrike" cap="none">
                <a:solidFill>
                  <a:schemeClr val="dk1"/>
                </a:solidFill>
                <a:latin typeface="Arial"/>
                <a:ea typeface="Arial"/>
                <a:cs typeface="Arial"/>
                <a:sym typeface="Arial"/>
              </a:defRPr>
            </a:lvl1pPr>
            <a:lvl2pPr marL="914400" marR="0" lvl="1" indent="-368300" algn="l" rtl="0">
              <a:spcBef>
                <a:spcPts val="440"/>
              </a:spcBef>
              <a:spcAft>
                <a:spcPts val="0"/>
              </a:spcAft>
              <a:buClr>
                <a:schemeClr val="dk1"/>
              </a:buClr>
              <a:buSzPts val="2200"/>
              <a:buFont typeface="Arial"/>
              <a:buChar char="–"/>
              <a:defRPr sz="2200" b="0" i="0" u="none" strike="noStrike" cap="none">
                <a:solidFill>
                  <a:schemeClr val="dk1"/>
                </a:solidFill>
                <a:latin typeface="Century Gothic"/>
                <a:ea typeface="Century Gothic"/>
                <a:cs typeface="Century Gothic"/>
                <a:sym typeface="Century Gothic"/>
              </a:defRPr>
            </a:lvl2pPr>
            <a:lvl3pPr marL="1371600" marR="0" lvl="2" indent="-228600" algn="l" rtl="0">
              <a:spcBef>
                <a:spcPts val="405"/>
              </a:spcBef>
              <a:spcAft>
                <a:spcPts val="0"/>
              </a:spcAft>
              <a:buClr>
                <a:schemeClr val="dk1"/>
              </a:buClr>
              <a:buSzPts val="2025"/>
              <a:buFont typeface="Arial"/>
              <a:buNone/>
              <a:defRPr sz="2025" b="0" i="0" u="none" strike="noStrike" cap="none">
                <a:solidFill>
                  <a:schemeClr val="dk1"/>
                </a:solidFill>
                <a:latin typeface="Century Gothic"/>
                <a:ea typeface="Century Gothic"/>
                <a:cs typeface="Century Gothic"/>
                <a:sym typeface="Century Gothic"/>
              </a:defRPr>
            </a:lvl3pPr>
            <a:lvl4pPr marL="1828800" marR="0" lvl="3" indent="-228600" algn="l" rtl="0">
              <a:spcBef>
                <a:spcPts val="405"/>
              </a:spcBef>
              <a:spcAft>
                <a:spcPts val="0"/>
              </a:spcAft>
              <a:buClr>
                <a:schemeClr val="dk1"/>
              </a:buClr>
              <a:buSzPts val="2025"/>
              <a:buFont typeface="Arial"/>
              <a:buNone/>
              <a:defRPr sz="2025" b="0" i="0" u="none" strike="noStrike" cap="none">
                <a:solidFill>
                  <a:schemeClr val="dk1"/>
                </a:solidFill>
                <a:latin typeface="Century Gothic"/>
                <a:ea typeface="Century Gothic"/>
                <a:cs typeface="Century Gothic"/>
                <a:sym typeface="Century Gothic"/>
              </a:defRPr>
            </a:lvl4pPr>
            <a:lvl5pPr marL="2286000" marR="0" lvl="4" indent="-228600" algn="l" rtl="0">
              <a:spcBef>
                <a:spcPts val="405"/>
              </a:spcBef>
              <a:spcAft>
                <a:spcPts val="0"/>
              </a:spcAft>
              <a:buClr>
                <a:schemeClr val="dk1"/>
              </a:buClr>
              <a:buSzPts val="2025"/>
              <a:buFont typeface="Arial"/>
              <a:buNone/>
              <a:defRPr sz="2025" b="0" i="0" u="none" strike="noStrike" cap="none">
                <a:solidFill>
                  <a:schemeClr val="dk1"/>
                </a:solidFill>
                <a:latin typeface="Century Gothic"/>
                <a:ea typeface="Century Gothic"/>
                <a:cs typeface="Century Gothic"/>
                <a:sym typeface="Century Gothic"/>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80" name="Google Shape;180;p45"/>
          <p:cNvSpPr txBox="1">
            <a:spLocks noGrp="1"/>
          </p:cNvSpPr>
          <p:nvPr>
            <p:ph type="body" idx="2"/>
          </p:nvPr>
        </p:nvSpPr>
        <p:spPr>
          <a:xfrm>
            <a:off x="227014" y="1709351"/>
            <a:ext cx="4242014" cy="4384542"/>
          </a:xfrm>
          <a:prstGeom prst="rect">
            <a:avLst/>
          </a:prstGeom>
          <a:noFill/>
          <a:ln>
            <a:noFill/>
          </a:ln>
        </p:spPr>
        <p:txBody>
          <a:bodyPr spcFirstLastPara="1" wrap="square" lIns="91425" tIns="45700" rIns="91425" bIns="45700" anchor="t" anchorCtr="0">
            <a:noAutofit/>
          </a:bodyPr>
          <a:lstStyle>
            <a:lvl1pPr marL="457200" marR="0" lvl="0" indent="-304800" algn="l" rtl="0">
              <a:spcBef>
                <a:spcPts val="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1pPr>
            <a:lvl2pPr marL="914400" marR="0" lvl="1" indent="-295275" algn="l" rtl="0">
              <a:spcBef>
                <a:spcPts val="900"/>
              </a:spcBef>
              <a:spcAft>
                <a:spcPts val="0"/>
              </a:spcAft>
              <a:buClr>
                <a:schemeClr val="dk1"/>
              </a:buClr>
              <a:buSzPts val="1050"/>
              <a:buFont typeface="Arial"/>
              <a:buChar char="•"/>
              <a:defRPr sz="1050" b="0" i="0" u="none" strike="noStrike" cap="none">
                <a:solidFill>
                  <a:schemeClr val="dk1"/>
                </a:solidFill>
                <a:latin typeface="Arial"/>
                <a:ea typeface="Arial"/>
                <a:cs typeface="Arial"/>
                <a:sym typeface="Arial"/>
              </a:defRPr>
            </a:lvl2pPr>
            <a:lvl3pPr marL="1371600" marR="0" lvl="2" indent="-285750" algn="l" rtl="0">
              <a:spcBef>
                <a:spcPts val="900"/>
              </a:spcBef>
              <a:spcAft>
                <a:spcPts val="0"/>
              </a:spcAft>
              <a:buClr>
                <a:schemeClr val="dk1"/>
              </a:buClr>
              <a:buSzPts val="900"/>
              <a:buFont typeface="Arial"/>
              <a:buChar char="•"/>
              <a:defRPr sz="900" b="0" i="0" u="none" strike="noStrike" cap="none">
                <a:solidFill>
                  <a:schemeClr val="dk1"/>
                </a:solidFill>
                <a:latin typeface="Arial"/>
                <a:ea typeface="Arial"/>
                <a:cs typeface="Arial"/>
                <a:sym typeface="Arial"/>
              </a:defRPr>
            </a:lvl3pPr>
            <a:lvl4pPr marL="1828800" marR="0" lvl="3" indent="-276225" algn="l" rtl="0">
              <a:spcBef>
                <a:spcPts val="900"/>
              </a:spcBef>
              <a:spcAft>
                <a:spcPts val="0"/>
              </a:spcAft>
              <a:buClr>
                <a:schemeClr val="dk1"/>
              </a:buClr>
              <a:buSzPts val="750"/>
              <a:buFont typeface="Arial"/>
              <a:buChar char="•"/>
              <a:defRPr sz="750" b="0" i="0" u="none" strike="noStrike" cap="none">
                <a:solidFill>
                  <a:schemeClr val="dk1"/>
                </a:solidFill>
                <a:latin typeface="Arial"/>
                <a:ea typeface="Arial"/>
                <a:cs typeface="Arial"/>
                <a:sym typeface="Arial"/>
              </a:defRPr>
            </a:lvl4pPr>
            <a:lvl5pPr marL="2286000" marR="0" lvl="4" indent="-276225" algn="l" rtl="0">
              <a:spcBef>
                <a:spcPts val="900"/>
              </a:spcBef>
              <a:spcAft>
                <a:spcPts val="0"/>
              </a:spcAft>
              <a:buClr>
                <a:schemeClr val="dk1"/>
              </a:buClr>
              <a:buSzPts val="750"/>
              <a:buFont typeface="Arial"/>
              <a:buChar char="•"/>
              <a:defRPr sz="750" b="0" i="0" u="none" strike="noStrike" cap="none">
                <a:solidFill>
                  <a:schemeClr val="dk1"/>
                </a:solidFill>
                <a:latin typeface="Arial"/>
                <a:ea typeface="Arial"/>
                <a:cs typeface="Arial"/>
                <a:sym typeface="Arial"/>
              </a:defRPr>
            </a:lvl5pPr>
            <a:lvl6pPr marL="2743200" marR="0" lvl="5" indent="-355600" algn="l" rtl="0">
              <a:spcBef>
                <a:spcPts val="9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81" name="Google Shape;181;p45"/>
          <p:cNvSpPr txBox="1">
            <a:spLocks noGrp="1"/>
          </p:cNvSpPr>
          <p:nvPr>
            <p:ph type="body" idx="3"/>
          </p:nvPr>
        </p:nvSpPr>
        <p:spPr>
          <a:xfrm>
            <a:off x="4627392" y="1709351"/>
            <a:ext cx="4242014" cy="4384542"/>
          </a:xfrm>
          <a:prstGeom prst="rect">
            <a:avLst/>
          </a:prstGeom>
          <a:noFill/>
          <a:ln>
            <a:noFill/>
          </a:ln>
        </p:spPr>
        <p:txBody>
          <a:bodyPr spcFirstLastPara="1" wrap="square" lIns="91425" tIns="45700" rIns="91425" bIns="45700" anchor="t" anchorCtr="0">
            <a:noAutofit/>
          </a:bodyPr>
          <a:lstStyle>
            <a:lvl1pPr marL="457200" marR="0" lvl="0" indent="-304800" algn="l" rtl="0">
              <a:spcBef>
                <a:spcPts val="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1pPr>
            <a:lvl2pPr marL="914400" marR="0" lvl="1" indent="-295275" algn="l" rtl="0">
              <a:spcBef>
                <a:spcPts val="900"/>
              </a:spcBef>
              <a:spcAft>
                <a:spcPts val="0"/>
              </a:spcAft>
              <a:buClr>
                <a:schemeClr val="dk1"/>
              </a:buClr>
              <a:buSzPts val="1050"/>
              <a:buFont typeface="Arial"/>
              <a:buChar char="•"/>
              <a:defRPr sz="1050" b="0" i="0" u="none" strike="noStrike" cap="none">
                <a:solidFill>
                  <a:schemeClr val="dk1"/>
                </a:solidFill>
                <a:latin typeface="Arial"/>
                <a:ea typeface="Arial"/>
                <a:cs typeface="Arial"/>
                <a:sym typeface="Arial"/>
              </a:defRPr>
            </a:lvl2pPr>
            <a:lvl3pPr marL="1371600" marR="0" lvl="2" indent="-285750" algn="l" rtl="0">
              <a:spcBef>
                <a:spcPts val="900"/>
              </a:spcBef>
              <a:spcAft>
                <a:spcPts val="0"/>
              </a:spcAft>
              <a:buClr>
                <a:schemeClr val="dk1"/>
              </a:buClr>
              <a:buSzPts val="900"/>
              <a:buFont typeface="Arial"/>
              <a:buChar char="•"/>
              <a:defRPr sz="900" b="0" i="0" u="none" strike="noStrike" cap="none">
                <a:solidFill>
                  <a:schemeClr val="dk1"/>
                </a:solidFill>
                <a:latin typeface="Arial"/>
                <a:ea typeface="Arial"/>
                <a:cs typeface="Arial"/>
                <a:sym typeface="Arial"/>
              </a:defRPr>
            </a:lvl3pPr>
            <a:lvl4pPr marL="1828800" marR="0" lvl="3" indent="-276225" algn="l" rtl="0">
              <a:spcBef>
                <a:spcPts val="900"/>
              </a:spcBef>
              <a:spcAft>
                <a:spcPts val="0"/>
              </a:spcAft>
              <a:buClr>
                <a:schemeClr val="dk1"/>
              </a:buClr>
              <a:buSzPts val="750"/>
              <a:buFont typeface="Arial"/>
              <a:buChar char="•"/>
              <a:defRPr sz="750" b="0" i="0" u="none" strike="noStrike" cap="none">
                <a:solidFill>
                  <a:schemeClr val="dk1"/>
                </a:solidFill>
                <a:latin typeface="Arial"/>
                <a:ea typeface="Arial"/>
                <a:cs typeface="Arial"/>
                <a:sym typeface="Arial"/>
              </a:defRPr>
            </a:lvl4pPr>
            <a:lvl5pPr marL="2286000" marR="0" lvl="4" indent="-276225" algn="l" rtl="0">
              <a:spcBef>
                <a:spcPts val="900"/>
              </a:spcBef>
              <a:spcAft>
                <a:spcPts val="0"/>
              </a:spcAft>
              <a:buClr>
                <a:schemeClr val="dk1"/>
              </a:buClr>
              <a:buSzPts val="750"/>
              <a:buFont typeface="Arial"/>
              <a:buChar char="•"/>
              <a:defRPr sz="750" b="0" i="0" u="none" strike="noStrike" cap="none">
                <a:solidFill>
                  <a:schemeClr val="dk1"/>
                </a:solidFill>
                <a:latin typeface="Arial"/>
                <a:ea typeface="Arial"/>
                <a:cs typeface="Arial"/>
                <a:sym typeface="Arial"/>
              </a:defRPr>
            </a:lvl5pPr>
            <a:lvl6pPr marL="2743200" marR="0" lvl="5" indent="-355600" algn="l" rtl="0">
              <a:spcBef>
                <a:spcPts val="9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grpSp>
        <p:nvGrpSpPr>
          <p:cNvPr id="182" name="Google Shape;182;p45"/>
          <p:cNvGrpSpPr/>
          <p:nvPr/>
        </p:nvGrpSpPr>
        <p:grpSpPr>
          <a:xfrm>
            <a:off x="0" y="0"/>
            <a:ext cx="9144000" cy="928827"/>
            <a:chOff x="0" y="0"/>
            <a:chExt cx="9144000" cy="928827"/>
          </a:xfrm>
        </p:grpSpPr>
        <p:cxnSp>
          <p:nvCxnSpPr>
            <p:cNvPr id="183" name="Google Shape;183;p45"/>
            <p:cNvCxnSpPr/>
            <p:nvPr/>
          </p:nvCxnSpPr>
          <p:spPr>
            <a:xfrm>
              <a:off x="6099048" y="26122"/>
              <a:ext cx="3044952" cy="0"/>
            </a:xfrm>
            <a:prstGeom prst="straightConnector1">
              <a:avLst/>
            </a:prstGeom>
            <a:noFill/>
            <a:ln w="50800" cap="flat" cmpd="sng">
              <a:solidFill>
                <a:srgbClr val="A5A5A5"/>
              </a:solidFill>
              <a:prstDash val="solid"/>
              <a:round/>
              <a:headEnd type="none" w="sm" len="sm"/>
              <a:tailEnd type="none" w="sm" len="sm"/>
            </a:ln>
          </p:spPr>
        </p:cxnSp>
        <p:cxnSp>
          <p:nvCxnSpPr>
            <p:cNvPr id="184" name="Google Shape;184;p45"/>
            <p:cNvCxnSpPr/>
            <p:nvPr/>
          </p:nvCxnSpPr>
          <p:spPr>
            <a:xfrm>
              <a:off x="0" y="26679"/>
              <a:ext cx="6099048" cy="0"/>
            </a:xfrm>
            <a:prstGeom prst="straightConnector1">
              <a:avLst/>
            </a:prstGeom>
            <a:noFill/>
            <a:ln w="50800" cap="flat" cmpd="sng">
              <a:solidFill>
                <a:srgbClr val="90152A"/>
              </a:solidFill>
              <a:prstDash val="solid"/>
              <a:round/>
              <a:headEnd type="none" w="sm" len="sm"/>
              <a:tailEnd type="none" w="sm" len="sm"/>
            </a:ln>
          </p:spPr>
        </p:cxnSp>
        <p:pic>
          <p:nvPicPr>
            <p:cNvPr id="185" name="Google Shape;185;p45"/>
            <p:cNvPicPr preferRelativeResize="0"/>
            <p:nvPr/>
          </p:nvPicPr>
          <p:blipFill rotWithShape="1">
            <a:blip r:embed="rId4">
              <a:alphaModFix/>
            </a:blip>
            <a:srcRect t="13018" r="68665"/>
            <a:stretch/>
          </p:blipFill>
          <p:spPr>
            <a:xfrm>
              <a:off x="8323018" y="0"/>
              <a:ext cx="588774" cy="928827"/>
            </a:xfrm>
            <a:prstGeom prst="rect">
              <a:avLst/>
            </a:prstGeom>
            <a:noFill/>
            <a:ln>
              <a:noFill/>
            </a:ln>
          </p:spPr>
        </p:pic>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ubhead w/ No Bullets">
  <p:cSld name="Subhead w/ No Bullets">
    <p:spTree>
      <p:nvGrpSpPr>
        <p:cNvPr id="1" name="Shape 186"/>
        <p:cNvGrpSpPr/>
        <p:nvPr/>
      </p:nvGrpSpPr>
      <p:grpSpPr>
        <a:xfrm>
          <a:off x="0" y="0"/>
          <a:ext cx="0" cy="0"/>
          <a:chOff x="0" y="0"/>
          <a:chExt cx="0" cy="0"/>
        </a:xfrm>
      </p:grpSpPr>
      <p:sp>
        <p:nvSpPr>
          <p:cNvPr id="187" name="Google Shape;187;p46"/>
          <p:cNvSpPr txBox="1">
            <a:spLocks noGrp="1"/>
          </p:cNvSpPr>
          <p:nvPr>
            <p:ph type="body" idx="1"/>
          </p:nvPr>
        </p:nvSpPr>
        <p:spPr>
          <a:xfrm>
            <a:off x="227013" y="1709351"/>
            <a:ext cx="8691562" cy="4384543"/>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1pPr>
            <a:lvl2pPr marL="914400" marR="0" lvl="1" indent="-228600" algn="l" rtl="0">
              <a:spcBef>
                <a:spcPts val="12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2pPr>
            <a:lvl3pPr marL="1371600" marR="0" lvl="2" indent="-228600" algn="l" rtl="0">
              <a:spcBef>
                <a:spcPts val="120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3pPr>
            <a:lvl4pPr marL="1828800" marR="0" lvl="3" indent="-228600" algn="l" rtl="0">
              <a:spcBef>
                <a:spcPts val="12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4pPr>
            <a:lvl5pPr marL="2286000" marR="0" lvl="4" indent="-228600" algn="l" rtl="0">
              <a:spcBef>
                <a:spcPts val="1200"/>
              </a:spcBef>
              <a:spcAft>
                <a:spcPts val="0"/>
              </a:spcAft>
              <a:buClr>
                <a:schemeClr val="dk1"/>
              </a:buClr>
              <a:buSzPts val="1000"/>
              <a:buFont typeface="Arial"/>
              <a:buNone/>
              <a:defRPr sz="1000" b="0" i="0" u="none" strike="noStrike" cap="none">
                <a:solidFill>
                  <a:schemeClr val="dk1"/>
                </a:solidFill>
                <a:latin typeface="Arial"/>
                <a:ea typeface="Arial"/>
                <a:cs typeface="Arial"/>
                <a:sym typeface="Arial"/>
              </a:defRPr>
            </a:lvl5pPr>
            <a:lvl6pPr marL="2743200" marR="0" lvl="5" indent="-355600" algn="l" rtl="0">
              <a:spcBef>
                <a:spcPts val="12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88" name="Google Shape;188;p46"/>
          <p:cNvSpPr txBox="1">
            <a:spLocks noGrp="1"/>
          </p:cNvSpPr>
          <p:nvPr>
            <p:ph type="title"/>
          </p:nvPr>
        </p:nvSpPr>
        <p:spPr>
          <a:xfrm>
            <a:off x="227013" y="418353"/>
            <a:ext cx="7303340" cy="535863"/>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Clr>
                <a:schemeClr val="dk1"/>
              </a:buClr>
              <a:buSzPts val="3000"/>
              <a:buFont typeface="Arial"/>
              <a:buNone/>
              <a:defRPr sz="3000" b="1"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89" name="Google Shape;189;p46"/>
          <p:cNvSpPr txBox="1">
            <a:spLocks noGrp="1"/>
          </p:cNvSpPr>
          <p:nvPr>
            <p:ph type="sldNum" idx="12"/>
          </p:nvPr>
        </p:nvSpPr>
        <p:spPr>
          <a:xfrm>
            <a:off x="8546351" y="6460940"/>
            <a:ext cx="476623"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
        <p:nvSpPr>
          <p:cNvPr id="190" name="Google Shape;190;p46"/>
          <p:cNvSpPr txBox="1">
            <a:spLocks noGrp="1"/>
          </p:cNvSpPr>
          <p:nvPr>
            <p:ph type="body" idx="2"/>
          </p:nvPr>
        </p:nvSpPr>
        <p:spPr>
          <a:xfrm>
            <a:off x="227013" y="1006103"/>
            <a:ext cx="8691562" cy="40806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1pPr>
            <a:lvl2pPr marL="914400" marR="0" lvl="1" indent="-368300" algn="l" rtl="0">
              <a:spcBef>
                <a:spcPts val="440"/>
              </a:spcBef>
              <a:spcAft>
                <a:spcPts val="0"/>
              </a:spcAft>
              <a:buClr>
                <a:schemeClr val="dk1"/>
              </a:buClr>
              <a:buSzPts val="2200"/>
              <a:buFont typeface="Arial"/>
              <a:buChar char="–"/>
              <a:defRPr sz="2200" b="0" i="0" u="none" strike="noStrike" cap="none">
                <a:solidFill>
                  <a:schemeClr val="dk1"/>
                </a:solidFill>
                <a:latin typeface="Century Gothic"/>
                <a:ea typeface="Century Gothic"/>
                <a:cs typeface="Century Gothic"/>
                <a:sym typeface="Century Gothic"/>
              </a:defRPr>
            </a:lvl2pPr>
            <a:lvl3pPr marL="1371600" marR="0" lvl="2" indent="-228600" algn="l" rtl="0">
              <a:spcBef>
                <a:spcPts val="540"/>
              </a:spcBef>
              <a:spcAft>
                <a:spcPts val="0"/>
              </a:spcAft>
              <a:buClr>
                <a:schemeClr val="dk1"/>
              </a:buClr>
              <a:buSzPts val="2700"/>
              <a:buFont typeface="Arial"/>
              <a:buNone/>
              <a:defRPr sz="2700" b="0" i="0" u="none" strike="noStrike" cap="none">
                <a:solidFill>
                  <a:schemeClr val="dk1"/>
                </a:solidFill>
                <a:latin typeface="Century Gothic"/>
                <a:ea typeface="Century Gothic"/>
                <a:cs typeface="Century Gothic"/>
                <a:sym typeface="Century Gothic"/>
              </a:defRPr>
            </a:lvl3pPr>
            <a:lvl4pPr marL="1828800" marR="0" lvl="3" indent="-228600" algn="l" rtl="0">
              <a:spcBef>
                <a:spcPts val="540"/>
              </a:spcBef>
              <a:spcAft>
                <a:spcPts val="0"/>
              </a:spcAft>
              <a:buClr>
                <a:schemeClr val="dk1"/>
              </a:buClr>
              <a:buSzPts val="2700"/>
              <a:buFont typeface="Arial"/>
              <a:buNone/>
              <a:defRPr sz="2700" b="0" i="0" u="none" strike="noStrike" cap="none">
                <a:solidFill>
                  <a:schemeClr val="dk1"/>
                </a:solidFill>
                <a:latin typeface="Century Gothic"/>
                <a:ea typeface="Century Gothic"/>
                <a:cs typeface="Century Gothic"/>
                <a:sym typeface="Century Gothic"/>
              </a:defRPr>
            </a:lvl4pPr>
            <a:lvl5pPr marL="2286000" marR="0" lvl="4" indent="-228600" algn="l" rtl="0">
              <a:spcBef>
                <a:spcPts val="540"/>
              </a:spcBef>
              <a:spcAft>
                <a:spcPts val="0"/>
              </a:spcAft>
              <a:buClr>
                <a:schemeClr val="dk1"/>
              </a:buClr>
              <a:buSzPts val="2700"/>
              <a:buFont typeface="Arial"/>
              <a:buNone/>
              <a:defRPr sz="2700" b="0" i="0" u="none" strike="noStrike" cap="none">
                <a:solidFill>
                  <a:schemeClr val="dk1"/>
                </a:solidFill>
                <a:latin typeface="Century Gothic"/>
                <a:ea typeface="Century Gothic"/>
                <a:cs typeface="Century Gothic"/>
                <a:sym typeface="Century Gothic"/>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ubhead w/ No Bullets 2 col">
  <p:cSld name="Subhead w/ No Bullets 2 col">
    <p:spTree>
      <p:nvGrpSpPr>
        <p:cNvPr id="1" name="Shape 191"/>
        <p:cNvGrpSpPr/>
        <p:nvPr/>
      </p:nvGrpSpPr>
      <p:grpSpPr>
        <a:xfrm>
          <a:off x="0" y="0"/>
          <a:ext cx="0" cy="0"/>
          <a:chOff x="0" y="0"/>
          <a:chExt cx="0" cy="0"/>
        </a:xfrm>
      </p:grpSpPr>
      <p:sp>
        <p:nvSpPr>
          <p:cNvPr id="192" name="Google Shape;192;p52"/>
          <p:cNvSpPr txBox="1">
            <a:spLocks noGrp="1"/>
          </p:cNvSpPr>
          <p:nvPr>
            <p:ph type="sldNum" idx="12"/>
          </p:nvPr>
        </p:nvSpPr>
        <p:spPr>
          <a:xfrm>
            <a:off x="8546351" y="6460940"/>
            <a:ext cx="476623"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
        <p:nvSpPr>
          <p:cNvPr id="193" name="Google Shape;193;p52"/>
          <p:cNvSpPr txBox="1">
            <a:spLocks noGrp="1"/>
          </p:cNvSpPr>
          <p:nvPr>
            <p:ph type="body" idx="1"/>
          </p:nvPr>
        </p:nvSpPr>
        <p:spPr>
          <a:xfrm>
            <a:off x="227013" y="1709351"/>
            <a:ext cx="4214555" cy="4384543"/>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1pPr>
            <a:lvl2pPr marL="914400" marR="0" lvl="1" indent="-228600" algn="l" rtl="0">
              <a:spcBef>
                <a:spcPts val="12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2pPr>
            <a:lvl3pPr marL="1371600" marR="0" lvl="2" indent="-228600" algn="l" rtl="0">
              <a:spcBef>
                <a:spcPts val="120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3pPr>
            <a:lvl4pPr marL="1828800" marR="0" lvl="3" indent="-228600" algn="l" rtl="0">
              <a:spcBef>
                <a:spcPts val="12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4pPr>
            <a:lvl5pPr marL="2286000" marR="0" lvl="4" indent="-228600" algn="l" rtl="0">
              <a:spcBef>
                <a:spcPts val="1200"/>
              </a:spcBef>
              <a:spcAft>
                <a:spcPts val="0"/>
              </a:spcAft>
              <a:buClr>
                <a:schemeClr val="dk1"/>
              </a:buClr>
              <a:buSzPts val="1000"/>
              <a:buFont typeface="Arial"/>
              <a:buNone/>
              <a:defRPr sz="1000" b="0" i="0" u="none" strike="noStrike" cap="none">
                <a:solidFill>
                  <a:schemeClr val="dk1"/>
                </a:solidFill>
                <a:latin typeface="Arial"/>
                <a:ea typeface="Arial"/>
                <a:cs typeface="Arial"/>
                <a:sym typeface="Arial"/>
              </a:defRPr>
            </a:lvl5pPr>
            <a:lvl6pPr marL="2743200" marR="0" lvl="5" indent="-355600" algn="l" rtl="0">
              <a:spcBef>
                <a:spcPts val="12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94" name="Google Shape;194;p52"/>
          <p:cNvSpPr txBox="1">
            <a:spLocks noGrp="1"/>
          </p:cNvSpPr>
          <p:nvPr>
            <p:ph type="title"/>
          </p:nvPr>
        </p:nvSpPr>
        <p:spPr>
          <a:xfrm>
            <a:off x="227013" y="418353"/>
            <a:ext cx="7303340" cy="535863"/>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Clr>
                <a:schemeClr val="dk1"/>
              </a:buClr>
              <a:buSzPts val="3000"/>
              <a:buFont typeface="Arial"/>
              <a:buNone/>
              <a:defRPr sz="3000" b="1"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95" name="Google Shape;195;p52"/>
          <p:cNvSpPr txBox="1">
            <a:spLocks noGrp="1"/>
          </p:cNvSpPr>
          <p:nvPr>
            <p:ph type="body" idx="2"/>
          </p:nvPr>
        </p:nvSpPr>
        <p:spPr>
          <a:xfrm>
            <a:off x="227013" y="1006103"/>
            <a:ext cx="8691562" cy="40806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1pPr>
            <a:lvl2pPr marL="914400" marR="0" lvl="1" indent="-368300" algn="l" rtl="0">
              <a:spcBef>
                <a:spcPts val="440"/>
              </a:spcBef>
              <a:spcAft>
                <a:spcPts val="0"/>
              </a:spcAft>
              <a:buClr>
                <a:schemeClr val="dk1"/>
              </a:buClr>
              <a:buSzPts val="2200"/>
              <a:buFont typeface="Arial"/>
              <a:buChar char="–"/>
              <a:defRPr sz="2200" b="0" i="0" u="none" strike="noStrike" cap="none">
                <a:solidFill>
                  <a:schemeClr val="dk1"/>
                </a:solidFill>
                <a:latin typeface="Century Gothic"/>
                <a:ea typeface="Century Gothic"/>
                <a:cs typeface="Century Gothic"/>
                <a:sym typeface="Century Gothic"/>
              </a:defRPr>
            </a:lvl2pPr>
            <a:lvl3pPr marL="1371600" marR="0" lvl="2" indent="-228600" algn="l" rtl="0">
              <a:spcBef>
                <a:spcPts val="540"/>
              </a:spcBef>
              <a:spcAft>
                <a:spcPts val="0"/>
              </a:spcAft>
              <a:buClr>
                <a:schemeClr val="dk1"/>
              </a:buClr>
              <a:buSzPts val="2700"/>
              <a:buFont typeface="Arial"/>
              <a:buNone/>
              <a:defRPr sz="2700" b="0" i="0" u="none" strike="noStrike" cap="none">
                <a:solidFill>
                  <a:schemeClr val="dk1"/>
                </a:solidFill>
                <a:latin typeface="Century Gothic"/>
                <a:ea typeface="Century Gothic"/>
                <a:cs typeface="Century Gothic"/>
                <a:sym typeface="Century Gothic"/>
              </a:defRPr>
            </a:lvl3pPr>
            <a:lvl4pPr marL="1828800" marR="0" lvl="3" indent="-228600" algn="l" rtl="0">
              <a:spcBef>
                <a:spcPts val="540"/>
              </a:spcBef>
              <a:spcAft>
                <a:spcPts val="0"/>
              </a:spcAft>
              <a:buClr>
                <a:schemeClr val="dk1"/>
              </a:buClr>
              <a:buSzPts val="2700"/>
              <a:buFont typeface="Arial"/>
              <a:buNone/>
              <a:defRPr sz="2700" b="0" i="0" u="none" strike="noStrike" cap="none">
                <a:solidFill>
                  <a:schemeClr val="dk1"/>
                </a:solidFill>
                <a:latin typeface="Century Gothic"/>
                <a:ea typeface="Century Gothic"/>
                <a:cs typeface="Century Gothic"/>
                <a:sym typeface="Century Gothic"/>
              </a:defRPr>
            </a:lvl4pPr>
            <a:lvl5pPr marL="2286000" marR="0" lvl="4" indent="-228600" algn="l" rtl="0">
              <a:spcBef>
                <a:spcPts val="540"/>
              </a:spcBef>
              <a:spcAft>
                <a:spcPts val="0"/>
              </a:spcAft>
              <a:buClr>
                <a:schemeClr val="dk1"/>
              </a:buClr>
              <a:buSzPts val="2700"/>
              <a:buFont typeface="Arial"/>
              <a:buNone/>
              <a:defRPr sz="2700" b="0" i="0" u="none" strike="noStrike" cap="none">
                <a:solidFill>
                  <a:schemeClr val="dk1"/>
                </a:solidFill>
                <a:latin typeface="Century Gothic"/>
                <a:ea typeface="Century Gothic"/>
                <a:cs typeface="Century Gothic"/>
                <a:sym typeface="Century Gothic"/>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96" name="Google Shape;196;p52"/>
          <p:cNvSpPr txBox="1">
            <a:spLocks noGrp="1"/>
          </p:cNvSpPr>
          <p:nvPr>
            <p:ph type="body" idx="3"/>
          </p:nvPr>
        </p:nvSpPr>
        <p:spPr>
          <a:xfrm>
            <a:off x="4620526" y="1709351"/>
            <a:ext cx="4269473" cy="4384543"/>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1pPr>
            <a:lvl2pPr marL="914400" marR="0" lvl="1" indent="-228600" algn="l" rtl="0">
              <a:spcBef>
                <a:spcPts val="12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2pPr>
            <a:lvl3pPr marL="1371600" marR="0" lvl="2" indent="-228600" algn="l" rtl="0">
              <a:spcBef>
                <a:spcPts val="120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3pPr>
            <a:lvl4pPr marL="1828800" marR="0" lvl="3" indent="-228600" algn="l" rtl="0">
              <a:spcBef>
                <a:spcPts val="12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4pPr>
            <a:lvl5pPr marL="2286000" marR="0" lvl="4" indent="-228600" algn="l" rtl="0">
              <a:spcBef>
                <a:spcPts val="1200"/>
              </a:spcBef>
              <a:spcAft>
                <a:spcPts val="0"/>
              </a:spcAft>
              <a:buClr>
                <a:schemeClr val="dk1"/>
              </a:buClr>
              <a:buSzPts val="1000"/>
              <a:buFont typeface="Arial"/>
              <a:buNone/>
              <a:defRPr sz="1000" b="0" i="0" u="none" strike="noStrike" cap="none">
                <a:solidFill>
                  <a:schemeClr val="dk1"/>
                </a:solidFill>
                <a:latin typeface="Arial"/>
                <a:ea typeface="Arial"/>
                <a:cs typeface="Arial"/>
                <a:sym typeface="Arial"/>
              </a:defRPr>
            </a:lvl5pPr>
            <a:lvl6pPr marL="2743200" marR="0" lvl="5" indent="-355600" algn="l" rtl="0">
              <a:spcBef>
                <a:spcPts val="12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with no Subhead 2 col">
  <p:cSld name="Title with no Subhead 2 col">
    <p:spTree>
      <p:nvGrpSpPr>
        <p:cNvPr id="1" name="Shape 197"/>
        <p:cNvGrpSpPr/>
        <p:nvPr/>
      </p:nvGrpSpPr>
      <p:grpSpPr>
        <a:xfrm>
          <a:off x="0" y="0"/>
          <a:ext cx="0" cy="0"/>
          <a:chOff x="0" y="0"/>
          <a:chExt cx="0" cy="0"/>
        </a:xfrm>
      </p:grpSpPr>
      <p:sp>
        <p:nvSpPr>
          <p:cNvPr id="198" name="Google Shape;198;p53"/>
          <p:cNvSpPr txBox="1">
            <a:spLocks noGrp="1"/>
          </p:cNvSpPr>
          <p:nvPr>
            <p:ph type="sldNum" idx="12"/>
          </p:nvPr>
        </p:nvSpPr>
        <p:spPr>
          <a:xfrm>
            <a:off x="8546351" y="6460940"/>
            <a:ext cx="476623"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
        <p:nvSpPr>
          <p:cNvPr id="199" name="Google Shape;199;p53"/>
          <p:cNvSpPr txBox="1">
            <a:spLocks noGrp="1"/>
          </p:cNvSpPr>
          <p:nvPr>
            <p:ph type="body" idx="1"/>
          </p:nvPr>
        </p:nvSpPr>
        <p:spPr>
          <a:xfrm>
            <a:off x="227013" y="1112109"/>
            <a:ext cx="4248879" cy="4981786"/>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1pPr>
            <a:lvl2pPr marL="914400" marR="0" lvl="1" indent="-228600" algn="l" rtl="0">
              <a:spcBef>
                <a:spcPts val="12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2pPr>
            <a:lvl3pPr marL="1371600" marR="0" lvl="2" indent="-228600" algn="l" rtl="0">
              <a:spcBef>
                <a:spcPts val="120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3pPr>
            <a:lvl4pPr marL="1828800" marR="0" lvl="3" indent="-228600" algn="l" rtl="0">
              <a:spcBef>
                <a:spcPts val="12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4pPr>
            <a:lvl5pPr marL="2286000" marR="0" lvl="4" indent="-228600" algn="l" rtl="0">
              <a:spcBef>
                <a:spcPts val="1200"/>
              </a:spcBef>
              <a:spcAft>
                <a:spcPts val="0"/>
              </a:spcAft>
              <a:buClr>
                <a:schemeClr val="dk1"/>
              </a:buClr>
              <a:buSzPts val="1000"/>
              <a:buFont typeface="Arial"/>
              <a:buNone/>
              <a:defRPr sz="1000" b="0" i="0" u="none" strike="noStrike" cap="none">
                <a:solidFill>
                  <a:schemeClr val="dk1"/>
                </a:solidFill>
                <a:latin typeface="Arial"/>
                <a:ea typeface="Arial"/>
                <a:cs typeface="Arial"/>
                <a:sym typeface="Arial"/>
              </a:defRPr>
            </a:lvl5pPr>
            <a:lvl6pPr marL="2743200" marR="0" lvl="5" indent="-355600" algn="l" rtl="0">
              <a:spcBef>
                <a:spcPts val="12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200" name="Google Shape;200;p53"/>
          <p:cNvSpPr txBox="1">
            <a:spLocks noGrp="1"/>
          </p:cNvSpPr>
          <p:nvPr>
            <p:ph type="title"/>
          </p:nvPr>
        </p:nvSpPr>
        <p:spPr>
          <a:xfrm>
            <a:off x="227013" y="418353"/>
            <a:ext cx="7303340" cy="535863"/>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Clr>
                <a:schemeClr val="dk1"/>
              </a:buClr>
              <a:buSzPts val="3000"/>
              <a:buFont typeface="Arial"/>
              <a:buNone/>
              <a:defRPr sz="3000" b="1"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01" name="Google Shape;201;p53"/>
          <p:cNvSpPr txBox="1">
            <a:spLocks noGrp="1"/>
          </p:cNvSpPr>
          <p:nvPr>
            <p:ph type="body" idx="2"/>
          </p:nvPr>
        </p:nvSpPr>
        <p:spPr>
          <a:xfrm>
            <a:off x="4661715" y="1112109"/>
            <a:ext cx="4248879" cy="4981786"/>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1pPr>
            <a:lvl2pPr marL="914400" marR="0" lvl="1" indent="-228600" algn="l" rtl="0">
              <a:spcBef>
                <a:spcPts val="12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2pPr>
            <a:lvl3pPr marL="1371600" marR="0" lvl="2" indent="-228600" algn="l" rtl="0">
              <a:spcBef>
                <a:spcPts val="120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3pPr>
            <a:lvl4pPr marL="1828800" marR="0" lvl="3" indent="-228600" algn="l" rtl="0">
              <a:spcBef>
                <a:spcPts val="12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4pPr>
            <a:lvl5pPr marL="2286000" marR="0" lvl="4" indent="-228600" algn="l" rtl="0">
              <a:spcBef>
                <a:spcPts val="1200"/>
              </a:spcBef>
              <a:spcAft>
                <a:spcPts val="0"/>
              </a:spcAft>
              <a:buClr>
                <a:schemeClr val="dk1"/>
              </a:buClr>
              <a:buSzPts val="1000"/>
              <a:buFont typeface="Arial"/>
              <a:buNone/>
              <a:defRPr sz="1000" b="0" i="0" u="none" strike="noStrike" cap="none">
                <a:solidFill>
                  <a:schemeClr val="dk1"/>
                </a:solidFill>
                <a:latin typeface="Arial"/>
                <a:ea typeface="Arial"/>
                <a:cs typeface="Arial"/>
                <a:sym typeface="Arial"/>
              </a:defRPr>
            </a:lvl5pPr>
            <a:lvl6pPr marL="2743200" marR="0" lvl="5" indent="-355600" algn="l" rtl="0">
              <a:spcBef>
                <a:spcPts val="12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losing Slide">
  <p:cSld name="Closing Slide">
    <p:spTree>
      <p:nvGrpSpPr>
        <p:cNvPr id="1" name="Shape 203"/>
        <p:cNvGrpSpPr/>
        <p:nvPr/>
      </p:nvGrpSpPr>
      <p:grpSpPr>
        <a:xfrm>
          <a:off x="0" y="0"/>
          <a:ext cx="0" cy="0"/>
          <a:chOff x="0" y="0"/>
          <a:chExt cx="0" cy="0"/>
        </a:xfrm>
      </p:grpSpPr>
      <p:cxnSp>
        <p:nvCxnSpPr>
          <p:cNvPr id="204" name="Google Shape;204;p50"/>
          <p:cNvCxnSpPr/>
          <p:nvPr/>
        </p:nvCxnSpPr>
        <p:spPr>
          <a:xfrm>
            <a:off x="6099048" y="5232347"/>
            <a:ext cx="3044952" cy="0"/>
          </a:xfrm>
          <a:prstGeom prst="straightConnector1">
            <a:avLst/>
          </a:prstGeom>
          <a:noFill/>
          <a:ln w="50800" cap="flat" cmpd="sng">
            <a:solidFill>
              <a:srgbClr val="DF7023"/>
            </a:solidFill>
            <a:prstDash val="solid"/>
            <a:round/>
            <a:headEnd type="none" w="sm" len="sm"/>
            <a:tailEnd type="none" w="sm" len="sm"/>
          </a:ln>
        </p:spPr>
      </p:cxnSp>
      <p:cxnSp>
        <p:nvCxnSpPr>
          <p:cNvPr id="205" name="Google Shape;205;p50"/>
          <p:cNvCxnSpPr/>
          <p:nvPr/>
        </p:nvCxnSpPr>
        <p:spPr>
          <a:xfrm>
            <a:off x="0" y="5232904"/>
            <a:ext cx="6099048" cy="0"/>
          </a:xfrm>
          <a:prstGeom prst="straightConnector1">
            <a:avLst/>
          </a:prstGeom>
          <a:noFill/>
          <a:ln w="50800" cap="flat" cmpd="sng">
            <a:solidFill>
              <a:srgbClr val="0F787D"/>
            </a:solidFill>
            <a:prstDash val="solid"/>
            <a:round/>
            <a:headEnd type="none" w="sm" len="sm"/>
            <a:tailEnd type="none" w="sm" len="sm"/>
          </a:ln>
        </p:spPr>
      </p:cxnSp>
      <p:sp>
        <p:nvSpPr>
          <p:cNvPr id="206" name="Google Shape;206;p50"/>
          <p:cNvSpPr/>
          <p:nvPr/>
        </p:nvSpPr>
        <p:spPr>
          <a:xfrm>
            <a:off x="0" y="5259512"/>
            <a:ext cx="9144000" cy="1598488"/>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7" name="Google Shape;207;p50"/>
          <p:cNvSpPr txBox="1">
            <a:spLocks noGrp="1"/>
          </p:cNvSpPr>
          <p:nvPr>
            <p:ph type="subTitle" idx="1"/>
          </p:nvPr>
        </p:nvSpPr>
        <p:spPr>
          <a:xfrm>
            <a:off x="1371600" y="5240939"/>
            <a:ext cx="6400800" cy="1298388"/>
          </a:xfrm>
          <a:prstGeom prst="rect">
            <a:avLst/>
          </a:prstGeom>
          <a:noFill/>
          <a:ln>
            <a:noFill/>
          </a:ln>
        </p:spPr>
        <p:txBody>
          <a:bodyPr spcFirstLastPara="1" wrap="square" lIns="91425" tIns="45700" rIns="91425" bIns="45700" anchor="ctr" anchorCtr="0">
            <a:noAutofit/>
          </a:bodyPr>
          <a:lstStyle>
            <a:lvl1pPr marR="0" lvl="0" algn="ctr" rtl="0">
              <a:lnSpc>
                <a:spcPct val="120000"/>
              </a:lnSpc>
              <a:spcBef>
                <a:spcPts val="0"/>
              </a:spcBef>
              <a:spcAft>
                <a:spcPts val="0"/>
              </a:spcAft>
              <a:buClr>
                <a:srgbClr val="3F3F3F"/>
              </a:buClr>
              <a:buSzPts val="1800"/>
              <a:buFont typeface="Arial"/>
              <a:buNone/>
              <a:defRPr sz="1800" b="0" i="0" u="none" strike="noStrike" cap="none">
                <a:solidFill>
                  <a:srgbClr val="3F3F3F"/>
                </a:solidFill>
                <a:latin typeface="Arial"/>
                <a:ea typeface="Arial"/>
                <a:cs typeface="Arial"/>
                <a:sym typeface="Arial"/>
              </a:defRPr>
            </a:lvl1pPr>
            <a:lvl2pPr marR="0" lvl="1" algn="ctr" rtl="0">
              <a:spcBef>
                <a:spcPts val="560"/>
              </a:spcBef>
              <a:spcAft>
                <a:spcPts val="0"/>
              </a:spcAft>
              <a:buClr>
                <a:srgbClr val="888888"/>
              </a:buClr>
              <a:buSzPts val="2800"/>
              <a:buFont typeface="Arial"/>
              <a:buNone/>
              <a:defRPr sz="2800" b="0" i="0" u="none" strike="noStrike" cap="none">
                <a:solidFill>
                  <a:srgbClr val="888888"/>
                </a:solidFill>
                <a:latin typeface="Calibri"/>
                <a:ea typeface="Calibri"/>
                <a:cs typeface="Calibri"/>
                <a:sym typeface="Calibri"/>
              </a:defRPr>
            </a:lvl2pPr>
            <a:lvl3pPr marR="0" lvl="2" algn="ctr" rtl="0">
              <a:spcBef>
                <a:spcPts val="480"/>
              </a:spcBef>
              <a:spcAft>
                <a:spcPts val="0"/>
              </a:spcAft>
              <a:buClr>
                <a:srgbClr val="888888"/>
              </a:buClr>
              <a:buSzPts val="2400"/>
              <a:buFont typeface="Arial"/>
              <a:buNone/>
              <a:defRPr sz="2400" b="0" i="0" u="none" strike="noStrike" cap="none">
                <a:solidFill>
                  <a:srgbClr val="888888"/>
                </a:solidFill>
                <a:latin typeface="Calibri"/>
                <a:ea typeface="Calibri"/>
                <a:cs typeface="Calibri"/>
                <a:sym typeface="Calibri"/>
              </a:defRPr>
            </a:lvl3pPr>
            <a:lvl4pPr marR="0" lvl="3"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4pPr>
            <a:lvl5pPr marR="0" lvl="4"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5pPr>
            <a:lvl6pPr marR="0" lvl="5"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6pPr>
            <a:lvl7pPr marR="0" lvl="6"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7pPr>
            <a:lvl8pPr marR="0" lvl="7"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8pPr>
            <a:lvl9pPr marR="0" lvl="8"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9pPr>
          </a:lstStyle>
          <a:p>
            <a:endParaRPr/>
          </a:p>
        </p:txBody>
      </p:sp>
      <p:pic>
        <p:nvPicPr>
          <p:cNvPr id="208" name="Google Shape;208;p50" descr="Stevens-Secondary-PMSColor-R.png"/>
          <p:cNvPicPr preferRelativeResize="0"/>
          <p:nvPr/>
        </p:nvPicPr>
        <p:blipFill rotWithShape="1">
          <a:blip r:embed="rId2">
            <a:alphaModFix/>
          </a:blip>
          <a:srcRect/>
          <a:stretch/>
        </p:blipFill>
        <p:spPr>
          <a:xfrm>
            <a:off x="2805428" y="678404"/>
            <a:ext cx="3544298" cy="3028003"/>
          </a:xfrm>
          <a:prstGeom prst="rect">
            <a:avLst/>
          </a:prstGeom>
          <a:noFill/>
          <a:ln>
            <a:noFill/>
          </a:ln>
        </p:spPr>
      </p:pic>
      <p:pic>
        <p:nvPicPr>
          <p:cNvPr id="209" name="Google Shape;209;p50"/>
          <p:cNvPicPr preferRelativeResize="0"/>
          <p:nvPr/>
        </p:nvPicPr>
        <p:blipFill rotWithShape="1">
          <a:blip r:embed="rId3">
            <a:alphaModFix/>
          </a:blip>
          <a:srcRect/>
          <a:stretch/>
        </p:blipFill>
        <p:spPr>
          <a:xfrm>
            <a:off x="3352800" y="4263995"/>
            <a:ext cx="2438400" cy="36830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tevens Seal">
  <p:cSld name="Stevens Seal">
    <p:spTree>
      <p:nvGrpSpPr>
        <p:cNvPr id="1" name="Shape 23"/>
        <p:cNvGrpSpPr/>
        <p:nvPr/>
      </p:nvGrpSpPr>
      <p:grpSpPr>
        <a:xfrm>
          <a:off x="0" y="0"/>
          <a:ext cx="0" cy="0"/>
          <a:chOff x="0" y="0"/>
          <a:chExt cx="0" cy="0"/>
        </a:xfrm>
      </p:grpSpPr>
      <p:pic>
        <p:nvPicPr>
          <p:cNvPr id="24" name="Google Shape;24;p51" descr="seal-Background.jpg"/>
          <p:cNvPicPr preferRelativeResize="0"/>
          <p:nvPr/>
        </p:nvPicPr>
        <p:blipFill rotWithShape="1">
          <a:blip r:embed="rId2">
            <a:alphaModFix/>
          </a:blip>
          <a:srcRect/>
          <a:stretch/>
        </p:blipFill>
        <p:spPr>
          <a:xfrm>
            <a:off x="3786187" y="0"/>
            <a:ext cx="5357813" cy="6858000"/>
          </a:xfrm>
          <a:prstGeom prst="rect">
            <a:avLst/>
          </a:prstGeom>
          <a:noFill/>
          <a:ln>
            <a:noFill/>
          </a:ln>
        </p:spPr>
      </p:pic>
      <p:sp>
        <p:nvSpPr>
          <p:cNvPr id="25" name="Google Shape;25;p51"/>
          <p:cNvSpPr txBox="1">
            <a:spLocks noGrp="1"/>
          </p:cNvSpPr>
          <p:nvPr>
            <p:ph type="body" idx="1"/>
          </p:nvPr>
        </p:nvSpPr>
        <p:spPr>
          <a:xfrm>
            <a:off x="115889" y="4898571"/>
            <a:ext cx="5008936" cy="125616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2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L="914400" marR="0" lvl="1" indent="-228600" algn="l" rtl="0">
              <a:spcBef>
                <a:spcPts val="56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L="1371600" marR="0" lvl="2" indent="-228600" algn="l" rtl="0">
              <a:spcBef>
                <a:spcPts val="48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L="1828800" marR="0" lvl="3" indent="-228600"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L="2286000" marR="0" lvl="4" indent="-228600"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26" name="Google Shape;26;p51"/>
          <p:cNvSpPr txBox="1">
            <a:spLocks noGrp="1"/>
          </p:cNvSpPr>
          <p:nvPr>
            <p:ph type="body" idx="2"/>
          </p:nvPr>
        </p:nvSpPr>
        <p:spPr>
          <a:xfrm>
            <a:off x="123825" y="3534870"/>
            <a:ext cx="4993528" cy="1204686"/>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2000"/>
              <a:buFont typeface="Arial"/>
              <a:buNone/>
              <a:defRPr sz="2000" b="0" i="1" u="none" strike="noStrike" cap="none">
                <a:solidFill>
                  <a:schemeClr val="dk1"/>
                </a:solidFill>
                <a:latin typeface="Arial"/>
                <a:ea typeface="Arial"/>
                <a:cs typeface="Arial"/>
                <a:sym typeface="Arial"/>
              </a:defRPr>
            </a:lvl1pPr>
            <a:lvl2pPr marL="914400" marR="0" lvl="1" indent="-228600" algn="l" rtl="0">
              <a:spcBef>
                <a:spcPts val="56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L="1371600" marR="0" lvl="2" indent="-228600" algn="l" rtl="0">
              <a:spcBef>
                <a:spcPts val="48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L="1828800" marR="0" lvl="3" indent="-228600"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L="2286000" marR="0" lvl="4" indent="-228600"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27" name="Google Shape;27;p51"/>
          <p:cNvSpPr txBox="1">
            <a:spLocks noGrp="1"/>
          </p:cNvSpPr>
          <p:nvPr>
            <p:ph type="body" idx="3"/>
          </p:nvPr>
        </p:nvSpPr>
        <p:spPr>
          <a:xfrm>
            <a:off x="123825" y="1725705"/>
            <a:ext cx="5000999" cy="1648865"/>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chemeClr val="dk1"/>
              </a:buClr>
              <a:buSzPts val="3000"/>
              <a:buFont typeface="Arial"/>
              <a:buNone/>
              <a:defRPr sz="3000" b="1" i="0" u="none" strike="noStrike" cap="none">
                <a:solidFill>
                  <a:schemeClr val="dk1"/>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grpSp>
        <p:nvGrpSpPr>
          <p:cNvPr id="28" name="Google Shape;28;p51"/>
          <p:cNvGrpSpPr/>
          <p:nvPr/>
        </p:nvGrpSpPr>
        <p:grpSpPr>
          <a:xfrm>
            <a:off x="0" y="12207"/>
            <a:ext cx="9144000" cy="557"/>
            <a:chOff x="0" y="12207"/>
            <a:chExt cx="9144000" cy="557"/>
          </a:xfrm>
        </p:grpSpPr>
        <p:cxnSp>
          <p:nvCxnSpPr>
            <p:cNvPr id="29" name="Google Shape;29;p51"/>
            <p:cNvCxnSpPr/>
            <p:nvPr/>
          </p:nvCxnSpPr>
          <p:spPr>
            <a:xfrm rot="10800000">
              <a:off x="0" y="12207"/>
              <a:ext cx="3044952" cy="0"/>
            </a:xfrm>
            <a:prstGeom prst="straightConnector1">
              <a:avLst/>
            </a:prstGeom>
            <a:noFill/>
            <a:ln w="50800" cap="flat" cmpd="sng">
              <a:solidFill>
                <a:srgbClr val="A5A5A5"/>
              </a:solidFill>
              <a:prstDash val="solid"/>
              <a:round/>
              <a:headEnd type="none" w="sm" len="sm"/>
              <a:tailEnd type="none" w="sm" len="sm"/>
            </a:ln>
          </p:spPr>
        </p:cxnSp>
        <p:cxnSp>
          <p:nvCxnSpPr>
            <p:cNvPr id="30" name="Google Shape;30;p51"/>
            <p:cNvCxnSpPr/>
            <p:nvPr/>
          </p:nvCxnSpPr>
          <p:spPr>
            <a:xfrm rot="10800000">
              <a:off x="3044952" y="12764"/>
              <a:ext cx="6099048" cy="0"/>
            </a:xfrm>
            <a:prstGeom prst="straightConnector1">
              <a:avLst/>
            </a:prstGeom>
            <a:noFill/>
            <a:ln w="50800" cap="flat" cmpd="sng">
              <a:solidFill>
                <a:srgbClr val="90152A"/>
              </a:solidFill>
              <a:prstDash val="solid"/>
              <a:round/>
              <a:headEnd type="none" w="sm" len="sm"/>
              <a:tailEnd type="none" w="sm" len="sm"/>
            </a:ln>
          </p:spPr>
        </p:cxnSp>
      </p:grpSp>
      <p:pic>
        <p:nvPicPr>
          <p:cNvPr id="31" name="Google Shape;31;p51" descr="top-logo.png"/>
          <p:cNvPicPr preferRelativeResize="0"/>
          <p:nvPr/>
        </p:nvPicPr>
        <p:blipFill rotWithShape="1">
          <a:blip r:embed="rId3">
            <a:alphaModFix/>
          </a:blip>
          <a:srcRect/>
          <a:stretch/>
        </p:blipFill>
        <p:spPr>
          <a:xfrm>
            <a:off x="244475" y="-6350"/>
            <a:ext cx="2298700" cy="1306365"/>
          </a:xfrm>
          <a:prstGeom prst="rect">
            <a:avLst/>
          </a:prstGeom>
          <a:noFill/>
          <a:ln>
            <a:noFill/>
          </a:ln>
        </p:spPr>
      </p:pic>
      <p:grpSp>
        <p:nvGrpSpPr>
          <p:cNvPr id="32" name="Google Shape;32;p51"/>
          <p:cNvGrpSpPr/>
          <p:nvPr/>
        </p:nvGrpSpPr>
        <p:grpSpPr>
          <a:xfrm>
            <a:off x="0" y="6419355"/>
            <a:ext cx="9144000" cy="438645"/>
            <a:chOff x="0" y="4172975"/>
            <a:chExt cx="9144000" cy="438645"/>
          </a:xfrm>
        </p:grpSpPr>
        <p:cxnSp>
          <p:nvCxnSpPr>
            <p:cNvPr id="33" name="Google Shape;33;p51"/>
            <p:cNvCxnSpPr/>
            <p:nvPr/>
          </p:nvCxnSpPr>
          <p:spPr>
            <a:xfrm rot="10800000">
              <a:off x="0" y="4172975"/>
              <a:ext cx="3044952" cy="0"/>
            </a:xfrm>
            <a:prstGeom prst="straightConnector1">
              <a:avLst/>
            </a:prstGeom>
            <a:noFill/>
            <a:ln w="50800" cap="flat" cmpd="sng">
              <a:solidFill>
                <a:srgbClr val="DF7023"/>
              </a:solidFill>
              <a:prstDash val="solid"/>
              <a:round/>
              <a:headEnd type="none" w="sm" len="sm"/>
              <a:tailEnd type="none" w="sm" len="sm"/>
            </a:ln>
          </p:spPr>
        </p:cxnSp>
        <p:cxnSp>
          <p:nvCxnSpPr>
            <p:cNvPr id="34" name="Google Shape;34;p51"/>
            <p:cNvCxnSpPr/>
            <p:nvPr/>
          </p:nvCxnSpPr>
          <p:spPr>
            <a:xfrm rot="10800000">
              <a:off x="3044952" y="4173532"/>
              <a:ext cx="6099048" cy="0"/>
            </a:xfrm>
            <a:prstGeom prst="straightConnector1">
              <a:avLst/>
            </a:prstGeom>
            <a:noFill/>
            <a:ln w="50800" cap="flat" cmpd="sng">
              <a:solidFill>
                <a:srgbClr val="0F787D"/>
              </a:solidFill>
              <a:prstDash val="solid"/>
              <a:round/>
              <a:headEnd type="none" w="sm" len="sm"/>
              <a:tailEnd type="none" w="sm" len="sm"/>
            </a:ln>
          </p:spPr>
        </p:cxnSp>
        <p:sp>
          <p:nvSpPr>
            <p:cNvPr id="35" name="Google Shape;35;p51"/>
            <p:cNvSpPr/>
            <p:nvPr/>
          </p:nvSpPr>
          <p:spPr>
            <a:xfrm>
              <a:off x="0" y="4200140"/>
              <a:ext cx="9144000" cy="41148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NYC">
  <p:cSld name="NYC">
    <p:spTree>
      <p:nvGrpSpPr>
        <p:cNvPr id="1" name="Shape 38"/>
        <p:cNvGrpSpPr/>
        <p:nvPr/>
      </p:nvGrpSpPr>
      <p:grpSpPr>
        <a:xfrm>
          <a:off x="0" y="0"/>
          <a:ext cx="0" cy="0"/>
          <a:chOff x="0" y="0"/>
          <a:chExt cx="0" cy="0"/>
        </a:xfrm>
      </p:grpSpPr>
      <p:pic>
        <p:nvPicPr>
          <p:cNvPr id="39" name="Google Shape;39;p38"/>
          <p:cNvPicPr preferRelativeResize="0"/>
          <p:nvPr/>
        </p:nvPicPr>
        <p:blipFill rotWithShape="1">
          <a:blip r:embed="rId2">
            <a:alphaModFix/>
          </a:blip>
          <a:srcRect/>
          <a:stretch/>
        </p:blipFill>
        <p:spPr>
          <a:xfrm>
            <a:off x="0" y="0"/>
            <a:ext cx="9144000" cy="6858000"/>
          </a:xfrm>
          <a:prstGeom prst="rect">
            <a:avLst/>
          </a:prstGeom>
          <a:noFill/>
          <a:ln>
            <a:noFill/>
          </a:ln>
        </p:spPr>
      </p:pic>
      <p:grpSp>
        <p:nvGrpSpPr>
          <p:cNvPr id="40" name="Google Shape;40;p38"/>
          <p:cNvGrpSpPr/>
          <p:nvPr/>
        </p:nvGrpSpPr>
        <p:grpSpPr>
          <a:xfrm>
            <a:off x="0" y="6419355"/>
            <a:ext cx="9144000" cy="438645"/>
            <a:chOff x="0" y="3956541"/>
            <a:chExt cx="9144000" cy="438645"/>
          </a:xfrm>
        </p:grpSpPr>
        <p:cxnSp>
          <p:nvCxnSpPr>
            <p:cNvPr id="41" name="Google Shape;41;p38"/>
            <p:cNvCxnSpPr/>
            <p:nvPr/>
          </p:nvCxnSpPr>
          <p:spPr>
            <a:xfrm>
              <a:off x="6099048" y="3956541"/>
              <a:ext cx="3044952" cy="0"/>
            </a:xfrm>
            <a:prstGeom prst="straightConnector1">
              <a:avLst/>
            </a:prstGeom>
            <a:noFill/>
            <a:ln w="50800" cap="flat" cmpd="sng">
              <a:solidFill>
                <a:srgbClr val="DF7023"/>
              </a:solidFill>
              <a:prstDash val="solid"/>
              <a:round/>
              <a:headEnd type="none" w="sm" len="sm"/>
              <a:tailEnd type="none" w="sm" len="sm"/>
            </a:ln>
          </p:spPr>
        </p:cxnSp>
        <p:cxnSp>
          <p:nvCxnSpPr>
            <p:cNvPr id="42" name="Google Shape;42;p38"/>
            <p:cNvCxnSpPr/>
            <p:nvPr/>
          </p:nvCxnSpPr>
          <p:spPr>
            <a:xfrm>
              <a:off x="0" y="3957098"/>
              <a:ext cx="6099048" cy="0"/>
            </a:xfrm>
            <a:prstGeom prst="straightConnector1">
              <a:avLst/>
            </a:prstGeom>
            <a:noFill/>
            <a:ln w="50800" cap="flat" cmpd="sng">
              <a:solidFill>
                <a:srgbClr val="0F787D"/>
              </a:solidFill>
              <a:prstDash val="solid"/>
              <a:round/>
              <a:headEnd type="none" w="sm" len="sm"/>
              <a:tailEnd type="none" w="sm" len="sm"/>
            </a:ln>
          </p:spPr>
        </p:cxnSp>
        <p:sp>
          <p:nvSpPr>
            <p:cNvPr id="43" name="Google Shape;43;p38"/>
            <p:cNvSpPr/>
            <p:nvPr/>
          </p:nvSpPr>
          <p:spPr>
            <a:xfrm>
              <a:off x="0" y="3983706"/>
              <a:ext cx="9144000" cy="41148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pic>
        <p:nvPicPr>
          <p:cNvPr id="44" name="Google Shape;44;p38"/>
          <p:cNvPicPr preferRelativeResize="0"/>
          <p:nvPr/>
        </p:nvPicPr>
        <p:blipFill rotWithShape="1">
          <a:blip r:embed="rId3">
            <a:alphaModFix/>
          </a:blip>
          <a:srcRect/>
          <a:stretch/>
        </p:blipFill>
        <p:spPr>
          <a:xfrm>
            <a:off x="5391150" y="6584950"/>
            <a:ext cx="2933700" cy="127000"/>
          </a:xfrm>
          <a:prstGeom prst="rect">
            <a:avLst/>
          </a:prstGeom>
          <a:noFill/>
          <a:ln>
            <a:noFill/>
          </a:ln>
        </p:spPr>
      </p:pic>
      <p:sp>
        <p:nvSpPr>
          <p:cNvPr id="45" name="Google Shape;45;p38"/>
          <p:cNvSpPr txBox="1">
            <a:spLocks noGrp="1"/>
          </p:cNvSpPr>
          <p:nvPr>
            <p:ph type="sldNum" idx="12"/>
          </p:nvPr>
        </p:nvSpPr>
        <p:spPr>
          <a:xfrm>
            <a:off x="8546351" y="6460940"/>
            <a:ext cx="476623"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
        <p:nvSpPr>
          <p:cNvPr id="46" name="Google Shape;46;p38"/>
          <p:cNvSpPr txBox="1">
            <a:spLocks noGrp="1"/>
          </p:cNvSpPr>
          <p:nvPr>
            <p:ph type="body" idx="1"/>
          </p:nvPr>
        </p:nvSpPr>
        <p:spPr>
          <a:xfrm>
            <a:off x="227013" y="1709351"/>
            <a:ext cx="4242014" cy="4384542"/>
          </a:xfrm>
          <a:prstGeom prst="rect">
            <a:avLst/>
          </a:prstGeom>
          <a:noFill/>
          <a:ln>
            <a:noFill/>
          </a:ln>
        </p:spPr>
        <p:txBody>
          <a:bodyPr spcFirstLastPara="1" wrap="square" lIns="91425" tIns="45700" rIns="91425" bIns="45700" anchor="t" anchorCtr="0">
            <a:noAutofit/>
          </a:bodyPr>
          <a:lstStyle>
            <a:lvl1pPr marL="457200" marR="0" lvl="0" indent="-330200" algn="l" rtl="0">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17500" algn="l" rtl="0">
              <a:spcBef>
                <a:spcPts val="12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2pPr>
            <a:lvl3pPr marL="1371600" marR="0" lvl="2" indent="-304800" algn="l" rtl="0">
              <a:spcBef>
                <a:spcPts val="1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292100" algn="l" rtl="0">
              <a:spcBef>
                <a:spcPts val="1200"/>
              </a:spcBef>
              <a:spcAft>
                <a:spcPts val="0"/>
              </a:spcAft>
              <a:buClr>
                <a:schemeClr val="dk1"/>
              </a:buClr>
              <a:buSzPts val="1000"/>
              <a:buFont typeface="Arial"/>
              <a:buChar char="•"/>
              <a:defRPr sz="1000" b="0" i="0" u="none" strike="noStrike" cap="none">
                <a:solidFill>
                  <a:schemeClr val="dk1"/>
                </a:solidFill>
                <a:latin typeface="Arial"/>
                <a:ea typeface="Arial"/>
                <a:cs typeface="Arial"/>
                <a:sym typeface="Arial"/>
              </a:defRPr>
            </a:lvl4pPr>
            <a:lvl5pPr marL="2286000" marR="0" lvl="4" indent="-292100" algn="l" rtl="0">
              <a:spcBef>
                <a:spcPts val="1200"/>
              </a:spcBef>
              <a:spcAft>
                <a:spcPts val="0"/>
              </a:spcAft>
              <a:buClr>
                <a:schemeClr val="dk1"/>
              </a:buClr>
              <a:buSzPts val="1000"/>
              <a:buFont typeface="Arial"/>
              <a:buChar char="•"/>
              <a:defRPr sz="1000" b="0" i="0" u="none" strike="noStrike" cap="none">
                <a:solidFill>
                  <a:schemeClr val="dk1"/>
                </a:solidFill>
                <a:latin typeface="Arial"/>
                <a:ea typeface="Arial"/>
                <a:cs typeface="Arial"/>
                <a:sym typeface="Arial"/>
              </a:defRPr>
            </a:lvl5pPr>
            <a:lvl6pPr marL="2743200" marR="0" lvl="5" indent="-355600" algn="l" rtl="0">
              <a:spcBef>
                <a:spcPts val="12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47" name="Google Shape;47;p38"/>
          <p:cNvSpPr txBox="1">
            <a:spLocks noGrp="1"/>
          </p:cNvSpPr>
          <p:nvPr>
            <p:ph type="title"/>
          </p:nvPr>
        </p:nvSpPr>
        <p:spPr>
          <a:xfrm>
            <a:off x="227013" y="418353"/>
            <a:ext cx="7303340" cy="535863"/>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Clr>
                <a:schemeClr val="dk1"/>
              </a:buClr>
              <a:buSzPts val="3000"/>
              <a:buFont typeface="Arial"/>
              <a:buNone/>
              <a:defRPr sz="3000" b="1"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48" name="Google Shape;48;p38"/>
          <p:cNvSpPr txBox="1">
            <a:spLocks noGrp="1"/>
          </p:cNvSpPr>
          <p:nvPr>
            <p:ph type="body" idx="2"/>
          </p:nvPr>
        </p:nvSpPr>
        <p:spPr>
          <a:xfrm>
            <a:off x="227013" y="1006103"/>
            <a:ext cx="7317473" cy="40806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1pPr>
            <a:lvl2pPr marL="914400" marR="0" lvl="1" indent="-368300" algn="l" rtl="0">
              <a:spcBef>
                <a:spcPts val="440"/>
              </a:spcBef>
              <a:spcAft>
                <a:spcPts val="0"/>
              </a:spcAft>
              <a:buClr>
                <a:schemeClr val="dk1"/>
              </a:buClr>
              <a:buSzPts val="2200"/>
              <a:buFont typeface="Arial"/>
              <a:buChar char="–"/>
              <a:defRPr sz="2200" b="0" i="0" u="none" strike="noStrike" cap="none">
                <a:solidFill>
                  <a:schemeClr val="dk1"/>
                </a:solidFill>
                <a:latin typeface="Century Gothic"/>
                <a:ea typeface="Century Gothic"/>
                <a:cs typeface="Century Gothic"/>
                <a:sym typeface="Century Gothic"/>
              </a:defRPr>
            </a:lvl2pPr>
            <a:lvl3pPr marL="1371600" marR="0" lvl="2" indent="-228600" algn="l" rtl="0">
              <a:spcBef>
                <a:spcPts val="540"/>
              </a:spcBef>
              <a:spcAft>
                <a:spcPts val="0"/>
              </a:spcAft>
              <a:buClr>
                <a:schemeClr val="dk1"/>
              </a:buClr>
              <a:buSzPts val="2700"/>
              <a:buFont typeface="Arial"/>
              <a:buNone/>
              <a:defRPr sz="2700" b="0" i="0" u="none" strike="noStrike" cap="none">
                <a:solidFill>
                  <a:schemeClr val="dk1"/>
                </a:solidFill>
                <a:latin typeface="Century Gothic"/>
                <a:ea typeface="Century Gothic"/>
                <a:cs typeface="Century Gothic"/>
                <a:sym typeface="Century Gothic"/>
              </a:defRPr>
            </a:lvl3pPr>
            <a:lvl4pPr marL="1828800" marR="0" lvl="3" indent="-228600" algn="l" rtl="0">
              <a:spcBef>
                <a:spcPts val="540"/>
              </a:spcBef>
              <a:spcAft>
                <a:spcPts val="0"/>
              </a:spcAft>
              <a:buClr>
                <a:schemeClr val="dk1"/>
              </a:buClr>
              <a:buSzPts val="2700"/>
              <a:buFont typeface="Arial"/>
              <a:buNone/>
              <a:defRPr sz="2700" b="0" i="0" u="none" strike="noStrike" cap="none">
                <a:solidFill>
                  <a:schemeClr val="dk1"/>
                </a:solidFill>
                <a:latin typeface="Century Gothic"/>
                <a:ea typeface="Century Gothic"/>
                <a:cs typeface="Century Gothic"/>
                <a:sym typeface="Century Gothic"/>
              </a:defRPr>
            </a:lvl4pPr>
            <a:lvl5pPr marL="2286000" marR="0" lvl="4" indent="-228600" algn="l" rtl="0">
              <a:spcBef>
                <a:spcPts val="540"/>
              </a:spcBef>
              <a:spcAft>
                <a:spcPts val="0"/>
              </a:spcAft>
              <a:buClr>
                <a:schemeClr val="dk1"/>
              </a:buClr>
              <a:buSzPts val="2700"/>
              <a:buFont typeface="Arial"/>
              <a:buNone/>
              <a:defRPr sz="2700" b="0" i="0" u="none" strike="noStrike" cap="none">
                <a:solidFill>
                  <a:schemeClr val="dk1"/>
                </a:solidFill>
                <a:latin typeface="Century Gothic"/>
                <a:ea typeface="Century Gothic"/>
                <a:cs typeface="Century Gothic"/>
                <a:sym typeface="Century Gothic"/>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grpSp>
        <p:nvGrpSpPr>
          <p:cNvPr id="49" name="Google Shape;49;p38"/>
          <p:cNvGrpSpPr/>
          <p:nvPr/>
        </p:nvGrpSpPr>
        <p:grpSpPr>
          <a:xfrm>
            <a:off x="0" y="0"/>
            <a:ext cx="9144000" cy="928827"/>
            <a:chOff x="0" y="0"/>
            <a:chExt cx="9144000" cy="928827"/>
          </a:xfrm>
        </p:grpSpPr>
        <p:cxnSp>
          <p:nvCxnSpPr>
            <p:cNvPr id="50" name="Google Shape;50;p38"/>
            <p:cNvCxnSpPr/>
            <p:nvPr/>
          </p:nvCxnSpPr>
          <p:spPr>
            <a:xfrm>
              <a:off x="6099048" y="26122"/>
              <a:ext cx="3044952" cy="0"/>
            </a:xfrm>
            <a:prstGeom prst="straightConnector1">
              <a:avLst/>
            </a:prstGeom>
            <a:noFill/>
            <a:ln w="50800" cap="flat" cmpd="sng">
              <a:solidFill>
                <a:srgbClr val="A5A5A5"/>
              </a:solidFill>
              <a:prstDash val="solid"/>
              <a:round/>
              <a:headEnd type="none" w="sm" len="sm"/>
              <a:tailEnd type="none" w="sm" len="sm"/>
            </a:ln>
          </p:spPr>
        </p:cxnSp>
        <p:cxnSp>
          <p:nvCxnSpPr>
            <p:cNvPr id="51" name="Google Shape;51;p38"/>
            <p:cNvCxnSpPr/>
            <p:nvPr/>
          </p:nvCxnSpPr>
          <p:spPr>
            <a:xfrm>
              <a:off x="0" y="26679"/>
              <a:ext cx="6099048" cy="0"/>
            </a:xfrm>
            <a:prstGeom prst="straightConnector1">
              <a:avLst/>
            </a:prstGeom>
            <a:noFill/>
            <a:ln w="50800" cap="flat" cmpd="sng">
              <a:solidFill>
                <a:srgbClr val="90152A"/>
              </a:solidFill>
              <a:prstDash val="solid"/>
              <a:round/>
              <a:headEnd type="none" w="sm" len="sm"/>
              <a:tailEnd type="none" w="sm" len="sm"/>
            </a:ln>
          </p:spPr>
        </p:cxnSp>
        <p:pic>
          <p:nvPicPr>
            <p:cNvPr id="52" name="Google Shape;52;p38"/>
            <p:cNvPicPr preferRelativeResize="0"/>
            <p:nvPr/>
          </p:nvPicPr>
          <p:blipFill rotWithShape="1">
            <a:blip r:embed="rId4">
              <a:alphaModFix/>
            </a:blip>
            <a:srcRect t="13018" r="68665"/>
            <a:stretch/>
          </p:blipFill>
          <p:spPr>
            <a:xfrm>
              <a:off x="8323018" y="0"/>
              <a:ext cx="588774" cy="928827"/>
            </a:xfrm>
            <a:prstGeom prst="rect">
              <a:avLst/>
            </a:prstGeom>
            <a:noFill/>
            <a:ln>
              <a:noFill/>
            </a:ln>
          </p:spPr>
        </p:pic>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EAS">
  <p:cSld name="EAS">
    <p:spTree>
      <p:nvGrpSpPr>
        <p:cNvPr id="1" name="Shape 53"/>
        <p:cNvGrpSpPr/>
        <p:nvPr/>
      </p:nvGrpSpPr>
      <p:grpSpPr>
        <a:xfrm>
          <a:off x="0" y="0"/>
          <a:ext cx="0" cy="0"/>
          <a:chOff x="0" y="0"/>
          <a:chExt cx="0" cy="0"/>
        </a:xfrm>
      </p:grpSpPr>
      <p:pic>
        <p:nvPicPr>
          <p:cNvPr id="54" name="Google Shape;54;p42"/>
          <p:cNvPicPr preferRelativeResize="0"/>
          <p:nvPr/>
        </p:nvPicPr>
        <p:blipFill rotWithShape="1">
          <a:blip r:embed="rId2">
            <a:alphaModFix/>
          </a:blip>
          <a:srcRect/>
          <a:stretch/>
        </p:blipFill>
        <p:spPr>
          <a:xfrm>
            <a:off x="0" y="0"/>
            <a:ext cx="9144000" cy="6858000"/>
          </a:xfrm>
          <a:prstGeom prst="rect">
            <a:avLst/>
          </a:prstGeom>
          <a:noFill/>
          <a:ln>
            <a:noFill/>
          </a:ln>
        </p:spPr>
      </p:pic>
      <p:grpSp>
        <p:nvGrpSpPr>
          <p:cNvPr id="55" name="Google Shape;55;p42"/>
          <p:cNvGrpSpPr/>
          <p:nvPr/>
        </p:nvGrpSpPr>
        <p:grpSpPr>
          <a:xfrm>
            <a:off x="0" y="6419355"/>
            <a:ext cx="9144000" cy="438645"/>
            <a:chOff x="0" y="3956541"/>
            <a:chExt cx="9144000" cy="438645"/>
          </a:xfrm>
        </p:grpSpPr>
        <p:cxnSp>
          <p:nvCxnSpPr>
            <p:cNvPr id="56" name="Google Shape;56;p42"/>
            <p:cNvCxnSpPr/>
            <p:nvPr/>
          </p:nvCxnSpPr>
          <p:spPr>
            <a:xfrm>
              <a:off x="6099048" y="3956541"/>
              <a:ext cx="3044952" cy="0"/>
            </a:xfrm>
            <a:prstGeom prst="straightConnector1">
              <a:avLst/>
            </a:prstGeom>
            <a:noFill/>
            <a:ln w="50800" cap="flat" cmpd="sng">
              <a:solidFill>
                <a:srgbClr val="DF7023"/>
              </a:solidFill>
              <a:prstDash val="solid"/>
              <a:round/>
              <a:headEnd type="none" w="sm" len="sm"/>
              <a:tailEnd type="none" w="sm" len="sm"/>
            </a:ln>
          </p:spPr>
        </p:cxnSp>
        <p:cxnSp>
          <p:nvCxnSpPr>
            <p:cNvPr id="57" name="Google Shape;57;p42"/>
            <p:cNvCxnSpPr/>
            <p:nvPr/>
          </p:nvCxnSpPr>
          <p:spPr>
            <a:xfrm>
              <a:off x="0" y="3957098"/>
              <a:ext cx="6099048" cy="0"/>
            </a:xfrm>
            <a:prstGeom prst="straightConnector1">
              <a:avLst/>
            </a:prstGeom>
            <a:noFill/>
            <a:ln w="50800" cap="flat" cmpd="sng">
              <a:solidFill>
                <a:srgbClr val="0F787D"/>
              </a:solidFill>
              <a:prstDash val="solid"/>
              <a:round/>
              <a:headEnd type="none" w="sm" len="sm"/>
              <a:tailEnd type="none" w="sm" len="sm"/>
            </a:ln>
          </p:spPr>
        </p:cxnSp>
        <p:sp>
          <p:nvSpPr>
            <p:cNvPr id="58" name="Google Shape;58;p42"/>
            <p:cNvSpPr/>
            <p:nvPr/>
          </p:nvSpPr>
          <p:spPr>
            <a:xfrm>
              <a:off x="0" y="3983706"/>
              <a:ext cx="9144000" cy="41148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pic>
        <p:nvPicPr>
          <p:cNvPr id="59" name="Google Shape;59;p42"/>
          <p:cNvPicPr preferRelativeResize="0"/>
          <p:nvPr/>
        </p:nvPicPr>
        <p:blipFill rotWithShape="1">
          <a:blip r:embed="rId3">
            <a:alphaModFix/>
          </a:blip>
          <a:srcRect/>
          <a:stretch/>
        </p:blipFill>
        <p:spPr>
          <a:xfrm>
            <a:off x="5391150" y="6584950"/>
            <a:ext cx="2933700" cy="127000"/>
          </a:xfrm>
          <a:prstGeom prst="rect">
            <a:avLst/>
          </a:prstGeom>
          <a:noFill/>
          <a:ln>
            <a:noFill/>
          </a:ln>
        </p:spPr>
      </p:pic>
      <p:sp>
        <p:nvSpPr>
          <p:cNvPr id="60" name="Google Shape;60;p42"/>
          <p:cNvSpPr txBox="1">
            <a:spLocks noGrp="1"/>
          </p:cNvSpPr>
          <p:nvPr>
            <p:ph type="sldNum" idx="12"/>
          </p:nvPr>
        </p:nvSpPr>
        <p:spPr>
          <a:xfrm>
            <a:off x="8546351" y="6460940"/>
            <a:ext cx="476623"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
        <p:nvSpPr>
          <p:cNvPr id="61" name="Google Shape;61;p42"/>
          <p:cNvSpPr txBox="1">
            <a:spLocks noGrp="1"/>
          </p:cNvSpPr>
          <p:nvPr>
            <p:ph type="body" idx="1"/>
          </p:nvPr>
        </p:nvSpPr>
        <p:spPr>
          <a:xfrm>
            <a:off x="227013" y="1709351"/>
            <a:ext cx="4242014" cy="4384542"/>
          </a:xfrm>
          <a:prstGeom prst="rect">
            <a:avLst/>
          </a:prstGeom>
          <a:noFill/>
          <a:ln>
            <a:noFill/>
          </a:ln>
        </p:spPr>
        <p:txBody>
          <a:bodyPr spcFirstLastPara="1" wrap="square" lIns="91425" tIns="45700" rIns="91425" bIns="45700" anchor="t" anchorCtr="0">
            <a:noAutofit/>
          </a:bodyPr>
          <a:lstStyle>
            <a:lvl1pPr marL="457200" marR="0" lvl="0" indent="-330200" algn="l" rtl="0">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17500" algn="l" rtl="0">
              <a:spcBef>
                <a:spcPts val="12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2pPr>
            <a:lvl3pPr marL="1371600" marR="0" lvl="2" indent="-304800" algn="l" rtl="0">
              <a:spcBef>
                <a:spcPts val="1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292100" algn="l" rtl="0">
              <a:spcBef>
                <a:spcPts val="1200"/>
              </a:spcBef>
              <a:spcAft>
                <a:spcPts val="0"/>
              </a:spcAft>
              <a:buClr>
                <a:schemeClr val="dk1"/>
              </a:buClr>
              <a:buSzPts val="1000"/>
              <a:buFont typeface="Arial"/>
              <a:buChar char="•"/>
              <a:defRPr sz="1000" b="0" i="0" u="none" strike="noStrike" cap="none">
                <a:solidFill>
                  <a:schemeClr val="dk1"/>
                </a:solidFill>
                <a:latin typeface="Arial"/>
                <a:ea typeface="Arial"/>
                <a:cs typeface="Arial"/>
                <a:sym typeface="Arial"/>
              </a:defRPr>
            </a:lvl4pPr>
            <a:lvl5pPr marL="2286000" marR="0" lvl="4" indent="-292100" algn="l" rtl="0">
              <a:spcBef>
                <a:spcPts val="1200"/>
              </a:spcBef>
              <a:spcAft>
                <a:spcPts val="0"/>
              </a:spcAft>
              <a:buClr>
                <a:schemeClr val="dk1"/>
              </a:buClr>
              <a:buSzPts val="1000"/>
              <a:buFont typeface="Arial"/>
              <a:buChar char="•"/>
              <a:defRPr sz="1000" b="0" i="0" u="none" strike="noStrike" cap="none">
                <a:solidFill>
                  <a:schemeClr val="dk1"/>
                </a:solidFill>
                <a:latin typeface="Arial"/>
                <a:ea typeface="Arial"/>
                <a:cs typeface="Arial"/>
                <a:sym typeface="Arial"/>
              </a:defRPr>
            </a:lvl5pPr>
            <a:lvl6pPr marL="2743200" marR="0" lvl="5" indent="-355600" algn="l" rtl="0">
              <a:spcBef>
                <a:spcPts val="12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62" name="Google Shape;62;p42"/>
          <p:cNvSpPr txBox="1">
            <a:spLocks noGrp="1"/>
          </p:cNvSpPr>
          <p:nvPr>
            <p:ph type="title"/>
          </p:nvPr>
        </p:nvSpPr>
        <p:spPr>
          <a:xfrm>
            <a:off x="227013" y="418353"/>
            <a:ext cx="7303340" cy="535863"/>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Clr>
                <a:schemeClr val="dk1"/>
              </a:buClr>
              <a:buSzPts val="3000"/>
              <a:buFont typeface="Arial"/>
              <a:buNone/>
              <a:defRPr sz="3000" b="1"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63" name="Google Shape;63;p42"/>
          <p:cNvSpPr txBox="1">
            <a:spLocks noGrp="1"/>
          </p:cNvSpPr>
          <p:nvPr>
            <p:ph type="body" idx="2"/>
          </p:nvPr>
        </p:nvSpPr>
        <p:spPr>
          <a:xfrm>
            <a:off x="227013" y="1006103"/>
            <a:ext cx="7317473" cy="40806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1pPr>
            <a:lvl2pPr marL="914400" marR="0" lvl="1" indent="-368300" algn="l" rtl="0">
              <a:spcBef>
                <a:spcPts val="440"/>
              </a:spcBef>
              <a:spcAft>
                <a:spcPts val="0"/>
              </a:spcAft>
              <a:buClr>
                <a:schemeClr val="dk1"/>
              </a:buClr>
              <a:buSzPts val="2200"/>
              <a:buFont typeface="Arial"/>
              <a:buChar char="–"/>
              <a:defRPr sz="2200" b="0" i="0" u="none" strike="noStrike" cap="none">
                <a:solidFill>
                  <a:schemeClr val="dk1"/>
                </a:solidFill>
                <a:latin typeface="Century Gothic"/>
                <a:ea typeface="Century Gothic"/>
                <a:cs typeface="Century Gothic"/>
                <a:sym typeface="Century Gothic"/>
              </a:defRPr>
            </a:lvl2pPr>
            <a:lvl3pPr marL="1371600" marR="0" lvl="2" indent="-228600" algn="l" rtl="0">
              <a:spcBef>
                <a:spcPts val="540"/>
              </a:spcBef>
              <a:spcAft>
                <a:spcPts val="0"/>
              </a:spcAft>
              <a:buClr>
                <a:schemeClr val="dk1"/>
              </a:buClr>
              <a:buSzPts val="2700"/>
              <a:buFont typeface="Arial"/>
              <a:buNone/>
              <a:defRPr sz="2700" b="0" i="0" u="none" strike="noStrike" cap="none">
                <a:solidFill>
                  <a:schemeClr val="dk1"/>
                </a:solidFill>
                <a:latin typeface="Century Gothic"/>
                <a:ea typeface="Century Gothic"/>
                <a:cs typeface="Century Gothic"/>
                <a:sym typeface="Century Gothic"/>
              </a:defRPr>
            </a:lvl3pPr>
            <a:lvl4pPr marL="1828800" marR="0" lvl="3" indent="-228600" algn="l" rtl="0">
              <a:spcBef>
                <a:spcPts val="540"/>
              </a:spcBef>
              <a:spcAft>
                <a:spcPts val="0"/>
              </a:spcAft>
              <a:buClr>
                <a:schemeClr val="dk1"/>
              </a:buClr>
              <a:buSzPts val="2700"/>
              <a:buFont typeface="Arial"/>
              <a:buNone/>
              <a:defRPr sz="2700" b="0" i="0" u="none" strike="noStrike" cap="none">
                <a:solidFill>
                  <a:schemeClr val="dk1"/>
                </a:solidFill>
                <a:latin typeface="Century Gothic"/>
                <a:ea typeface="Century Gothic"/>
                <a:cs typeface="Century Gothic"/>
                <a:sym typeface="Century Gothic"/>
              </a:defRPr>
            </a:lvl4pPr>
            <a:lvl5pPr marL="2286000" marR="0" lvl="4" indent="-228600" algn="l" rtl="0">
              <a:spcBef>
                <a:spcPts val="540"/>
              </a:spcBef>
              <a:spcAft>
                <a:spcPts val="0"/>
              </a:spcAft>
              <a:buClr>
                <a:schemeClr val="dk1"/>
              </a:buClr>
              <a:buSzPts val="2700"/>
              <a:buFont typeface="Arial"/>
              <a:buNone/>
              <a:defRPr sz="2700" b="0" i="0" u="none" strike="noStrike" cap="none">
                <a:solidFill>
                  <a:schemeClr val="dk1"/>
                </a:solidFill>
                <a:latin typeface="Century Gothic"/>
                <a:ea typeface="Century Gothic"/>
                <a:cs typeface="Century Gothic"/>
                <a:sym typeface="Century Gothic"/>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grpSp>
        <p:nvGrpSpPr>
          <p:cNvPr id="64" name="Google Shape;64;p42"/>
          <p:cNvGrpSpPr/>
          <p:nvPr/>
        </p:nvGrpSpPr>
        <p:grpSpPr>
          <a:xfrm>
            <a:off x="0" y="0"/>
            <a:ext cx="9144000" cy="928827"/>
            <a:chOff x="0" y="0"/>
            <a:chExt cx="9144000" cy="928827"/>
          </a:xfrm>
        </p:grpSpPr>
        <p:cxnSp>
          <p:nvCxnSpPr>
            <p:cNvPr id="65" name="Google Shape;65;p42"/>
            <p:cNvCxnSpPr/>
            <p:nvPr/>
          </p:nvCxnSpPr>
          <p:spPr>
            <a:xfrm>
              <a:off x="6099048" y="26122"/>
              <a:ext cx="3044952" cy="0"/>
            </a:xfrm>
            <a:prstGeom prst="straightConnector1">
              <a:avLst/>
            </a:prstGeom>
            <a:noFill/>
            <a:ln w="50800" cap="flat" cmpd="sng">
              <a:solidFill>
                <a:srgbClr val="A5A5A5"/>
              </a:solidFill>
              <a:prstDash val="solid"/>
              <a:round/>
              <a:headEnd type="none" w="sm" len="sm"/>
              <a:tailEnd type="none" w="sm" len="sm"/>
            </a:ln>
          </p:spPr>
        </p:cxnSp>
        <p:cxnSp>
          <p:nvCxnSpPr>
            <p:cNvPr id="66" name="Google Shape;66;p42"/>
            <p:cNvCxnSpPr/>
            <p:nvPr/>
          </p:nvCxnSpPr>
          <p:spPr>
            <a:xfrm>
              <a:off x="0" y="26679"/>
              <a:ext cx="6099048" cy="0"/>
            </a:xfrm>
            <a:prstGeom prst="straightConnector1">
              <a:avLst/>
            </a:prstGeom>
            <a:noFill/>
            <a:ln w="50800" cap="flat" cmpd="sng">
              <a:solidFill>
                <a:srgbClr val="90152A"/>
              </a:solidFill>
              <a:prstDash val="solid"/>
              <a:round/>
              <a:headEnd type="none" w="sm" len="sm"/>
              <a:tailEnd type="none" w="sm" len="sm"/>
            </a:ln>
          </p:spPr>
        </p:cxnSp>
        <p:pic>
          <p:nvPicPr>
            <p:cNvPr id="67" name="Google Shape;67;p42"/>
            <p:cNvPicPr preferRelativeResize="0"/>
            <p:nvPr/>
          </p:nvPicPr>
          <p:blipFill rotWithShape="1">
            <a:blip r:embed="rId4">
              <a:alphaModFix/>
            </a:blip>
            <a:srcRect t="13018" r="68665"/>
            <a:stretch/>
          </p:blipFill>
          <p:spPr>
            <a:xfrm>
              <a:off x="8323018" y="0"/>
              <a:ext cx="588774" cy="928827"/>
            </a:xfrm>
            <a:prstGeom prst="rect">
              <a:avLst/>
            </a:prstGeom>
            <a:noFill/>
            <a:ln>
              <a:noFill/>
            </a:ln>
          </p:spPr>
        </p:pic>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Life long returns">
  <p:cSld name="Life long returns">
    <p:spTree>
      <p:nvGrpSpPr>
        <p:cNvPr id="1" name="Shape 68"/>
        <p:cNvGrpSpPr/>
        <p:nvPr/>
      </p:nvGrpSpPr>
      <p:grpSpPr>
        <a:xfrm>
          <a:off x="0" y="0"/>
          <a:ext cx="0" cy="0"/>
          <a:chOff x="0" y="0"/>
          <a:chExt cx="0" cy="0"/>
        </a:xfrm>
      </p:grpSpPr>
      <p:pic>
        <p:nvPicPr>
          <p:cNvPr id="69" name="Google Shape;69;p43" descr="returns-Background.jpg"/>
          <p:cNvPicPr preferRelativeResize="0"/>
          <p:nvPr/>
        </p:nvPicPr>
        <p:blipFill rotWithShape="1">
          <a:blip r:embed="rId2">
            <a:alphaModFix/>
          </a:blip>
          <a:srcRect/>
          <a:stretch/>
        </p:blipFill>
        <p:spPr>
          <a:xfrm>
            <a:off x="3786187" y="0"/>
            <a:ext cx="5357813" cy="6858000"/>
          </a:xfrm>
          <a:prstGeom prst="rect">
            <a:avLst/>
          </a:prstGeom>
          <a:noFill/>
          <a:ln>
            <a:noFill/>
          </a:ln>
        </p:spPr>
      </p:pic>
      <p:grpSp>
        <p:nvGrpSpPr>
          <p:cNvPr id="70" name="Google Shape;70;p43"/>
          <p:cNvGrpSpPr/>
          <p:nvPr/>
        </p:nvGrpSpPr>
        <p:grpSpPr>
          <a:xfrm>
            <a:off x="0" y="6419355"/>
            <a:ext cx="9144000" cy="438645"/>
            <a:chOff x="0" y="3956541"/>
            <a:chExt cx="9144000" cy="438645"/>
          </a:xfrm>
        </p:grpSpPr>
        <p:cxnSp>
          <p:nvCxnSpPr>
            <p:cNvPr id="71" name="Google Shape;71;p43"/>
            <p:cNvCxnSpPr/>
            <p:nvPr/>
          </p:nvCxnSpPr>
          <p:spPr>
            <a:xfrm>
              <a:off x="6099048" y="3956541"/>
              <a:ext cx="3044952" cy="0"/>
            </a:xfrm>
            <a:prstGeom prst="straightConnector1">
              <a:avLst/>
            </a:prstGeom>
            <a:noFill/>
            <a:ln w="50800" cap="flat" cmpd="sng">
              <a:solidFill>
                <a:srgbClr val="DF7023"/>
              </a:solidFill>
              <a:prstDash val="solid"/>
              <a:round/>
              <a:headEnd type="none" w="sm" len="sm"/>
              <a:tailEnd type="none" w="sm" len="sm"/>
            </a:ln>
          </p:spPr>
        </p:cxnSp>
        <p:cxnSp>
          <p:nvCxnSpPr>
            <p:cNvPr id="72" name="Google Shape;72;p43"/>
            <p:cNvCxnSpPr/>
            <p:nvPr/>
          </p:nvCxnSpPr>
          <p:spPr>
            <a:xfrm>
              <a:off x="0" y="3957098"/>
              <a:ext cx="6099048" cy="0"/>
            </a:xfrm>
            <a:prstGeom prst="straightConnector1">
              <a:avLst/>
            </a:prstGeom>
            <a:noFill/>
            <a:ln w="50800" cap="flat" cmpd="sng">
              <a:solidFill>
                <a:srgbClr val="0F787D"/>
              </a:solidFill>
              <a:prstDash val="solid"/>
              <a:round/>
              <a:headEnd type="none" w="sm" len="sm"/>
              <a:tailEnd type="none" w="sm" len="sm"/>
            </a:ln>
          </p:spPr>
        </p:cxnSp>
        <p:sp>
          <p:nvSpPr>
            <p:cNvPr id="73" name="Google Shape;73;p43"/>
            <p:cNvSpPr/>
            <p:nvPr/>
          </p:nvSpPr>
          <p:spPr>
            <a:xfrm>
              <a:off x="0" y="3983706"/>
              <a:ext cx="9144000" cy="41148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pic>
        <p:nvPicPr>
          <p:cNvPr id="74" name="Google Shape;74;p43"/>
          <p:cNvPicPr preferRelativeResize="0"/>
          <p:nvPr/>
        </p:nvPicPr>
        <p:blipFill rotWithShape="1">
          <a:blip r:embed="rId3">
            <a:alphaModFix/>
          </a:blip>
          <a:srcRect/>
          <a:stretch/>
        </p:blipFill>
        <p:spPr>
          <a:xfrm>
            <a:off x="5391150" y="6584950"/>
            <a:ext cx="2933700" cy="127000"/>
          </a:xfrm>
          <a:prstGeom prst="rect">
            <a:avLst/>
          </a:prstGeom>
          <a:noFill/>
          <a:ln>
            <a:noFill/>
          </a:ln>
        </p:spPr>
      </p:pic>
      <p:sp>
        <p:nvSpPr>
          <p:cNvPr id="75" name="Google Shape;75;p43"/>
          <p:cNvSpPr txBox="1">
            <a:spLocks noGrp="1"/>
          </p:cNvSpPr>
          <p:nvPr>
            <p:ph type="sldNum" idx="12"/>
          </p:nvPr>
        </p:nvSpPr>
        <p:spPr>
          <a:xfrm>
            <a:off x="8546351" y="6460940"/>
            <a:ext cx="476623"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
        <p:nvSpPr>
          <p:cNvPr id="76" name="Google Shape;76;p43"/>
          <p:cNvSpPr txBox="1">
            <a:spLocks noGrp="1"/>
          </p:cNvSpPr>
          <p:nvPr>
            <p:ph type="body" idx="1"/>
          </p:nvPr>
        </p:nvSpPr>
        <p:spPr>
          <a:xfrm>
            <a:off x="227013" y="1709351"/>
            <a:ext cx="4242014" cy="4384542"/>
          </a:xfrm>
          <a:prstGeom prst="rect">
            <a:avLst/>
          </a:prstGeom>
          <a:noFill/>
          <a:ln>
            <a:noFill/>
          </a:ln>
        </p:spPr>
        <p:txBody>
          <a:bodyPr spcFirstLastPara="1" wrap="square" lIns="91425" tIns="45700" rIns="91425" bIns="45700" anchor="t" anchorCtr="0">
            <a:noAutofit/>
          </a:bodyPr>
          <a:lstStyle>
            <a:lvl1pPr marL="457200" marR="0" lvl="0" indent="-330200" algn="l" rtl="0">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17500" algn="l" rtl="0">
              <a:spcBef>
                <a:spcPts val="12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2pPr>
            <a:lvl3pPr marL="1371600" marR="0" lvl="2" indent="-304800" algn="l" rtl="0">
              <a:spcBef>
                <a:spcPts val="1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292100" algn="l" rtl="0">
              <a:spcBef>
                <a:spcPts val="1200"/>
              </a:spcBef>
              <a:spcAft>
                <a:spcPts val="0"/>
              </a:spcAft>
              <a:buClr>
                <a:schemeClr val="dk1"/>
              </a:buClr>
              <a:buSzPts val="1000"/>
              <a:buFont typeface="Arial"/>
              <a:buChar char="•"/>
              <a:defRPr sz="1000" b="0" i="0" u="none" strike="noStrike" cap="none">
                <a:solidFill>
                  <a:schemeClr val="dk1"/>
                </a:solidFill>
                <a:latin typeface="Arial"/>
                <a:ea typeface="Arial"/>
                <a:cs typeface="Arial"/>
                <a:sym typeface="Arial"/>
              </a:defRPr>
            </a:lvl4pPr>
            <a:lvl5pPr marL="2286000" marR="0" lvl="4" indent="-292100" algn="l" rtl="0">
              <a:spcBef>
                <a:spcPts val="1200"/>
              </a:spcBef>
              <a:spcAft>
                <a:spcPts val="0"/>
              </a:spcAft>
              <a:buClr>
                <a:schemeClr val="dk1"/>
              </a:buClr>
              <a:buSzPts val="1000"/>
              <a:buFont typeface="Arial"/>
              <a:buChar char="•"/>
              <a:defRPr sz="1000" b="0" i="0" u="none" strike="noStrike" cap="none">
                <a:solidFill>
                  <a:schemeClr val="dk1"/>
                </a:solidFill>
                <a:latin typeface="Arial"/>
                <a:ea typeface="Arial"/>
                <a:cs typeface="Arial"/>
                <a:sym typeface="Arial"/>
              </a:defRPr>
            </a:lvl5pPr>
            <a:lvl6pPr marL="2743200" marR="0" lvl="5" indent="-355600" algn="l" rtl="0">
              <a:spcBef>
                <a:spcPts val="12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77" name="Google Shape;77;p43"/>
          <p:cNvSpPr txBox="1">
            <a:spLocks noGrp="1"/>
          </p:cNvSpPr>
          <p:nvPr>
            <p:ph type="title"/>
          </p:nvPr>
        </p:nvSpPr>
        <p:spPr>
          <a:xfrm>
            <a:off x="227013" y="418353"/>
            <a:ext cx="7303340" cy="535863"/>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Clr>
                <a:schemeClr val="dk1"/>
              </a:buClr>
              <a:buSzPts val="3000"/>
              <a:buFont typeface="Arial"/>
              <a:buNone/>
              <a:defRPr sz="3000" b="1"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8" name="Google Shape;78;p43"/>
          <p:cNvSpPr txBox="1">
            <a:spLocks noGrp="1"/>
          </p:cNvSpPr>
          <p:nvPr>
            <p:ph type="body" idx="2"/>
          </p:nvPr>
        </p:nvSpPr>
        <p:spPr>
          <a:xfrm>
            <a:off x="227013" y="1006103"/>
            <a:ext cx="7317473" cy="40806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1pPr>
            <a:lvl2pPr marL="914400" marR="0" lvl="1" indent="-368300" algn="l" rtl="0">
              <a:spcBef>
                <a:spcPts val="440"/>
              </a:spcBef>
              <a:spcAft>
                <a:spcPts val="0"/>
              </a:spcAft>
              <a:buClr>
                <a:schemeClr val="dk1"/>
              </a:buClr>
              <a:buSzPts val="2200"/>
              <a:buFont typeface="Arial"/>
              <a:buChar char="–"/>
              <a:defRPr sz="2200" b="0" i="0" u="none" strike="noStrike" cap="none">
                <a:solidFill>
                  <a:schemeClr val="dk1"/>
                </a:solidFill>
                <a:latin typeface="Century Gothic"/>
                <a:ea typeface="Century Gothic"/>
                <a:cs typeface="Century Gothic"/>
                <a:sym typeface="Century Gothic"/>
              </a:defRPr>
            </a:lvl2pPr>
            <a:lvl3pPr marL="1371600" marR="0" lvl="2" indent="-228600" algn="l" rtl="0">
              <a:spcBef>
                <a:spcPts val="540"/>
              </a:spcBef>
              <a:spcAft>
                <a:spcPts val="0"/>
              </a:spcAft>
              <a:buClr>
                <a:schemeClr val="dk1"/>
              </a:buClr>
              <a:buSzPts val="2700"/>
              <a:buFont typeface="Arial"/>
              <a:buNone/>
              <a:defRPr sz="2700" b="0" i="0" u="none" strike="noStrike" cap="none">
                <a:solidFill>
                  <a:schemeClr val="dk1"/>
                </a:solidFill>
                <a:latin typeface="Century Gothic"/>
                <a:ea typeface="Century Gothic"/>
                <a:cs typeface="Century Gothic"/>
                <a:sym typeface="Century Gothic"/>
              </a:defRPr>
            </a:lvl3pPr>
            <a:lvl4pPr marL="1828800" marR="0" lvl="3" indent="-228600" algn="l" rtl="0">
              <a:spcBef>
                <a:spcPts val="540"/>
              </a:spcBef>
              <a:spcAft>
                <a:spcPts val="0"/>
              </a:spcAft>
              <a:buClr>
                <a:schemeClr val="dk1"/>
              </a:buClr>
              <a:buSzPts val="2700"/>
              <a:buFont typeface="Arial"/>
              <a:buNone/>
              <a:defRPr sz="2700" b="0" i="0" u="none" strike="noStrike" cap="none">
                <a:solidFill>
                  <a:schemeClr val="dk1"/>
                </a:solidFill>
                <a:latin typeface="Century Gothic"/>
                <a:ea typeface="Century Gothic"/>
                <a:cs typeface="Century Gothic"/>
                <a:sym typeface="Century Gothic"/>
              </a:defRPr>
            </a:lvl4pPr>
            <a:lvl5pPr marL="2286000" marR="0" lvl="4" indent="-228600" algn="l" rtl="0">
              <a:spcBef>
                <a:spcPts val="540"/>
              </a:spcBef>
              <a:spcAft>
                <a:spcPts val="0"/>
              </a:spcAft>
              <a:buClr>
                <a:schemeClr val="dk1"/>
              </a:buClr>
              <a:buSzPts val="2700"/>
              <a:buFont typeface="Arial"/>
              <a:buNone/>
              <a:defRPr sz="2700" b="0" i="0" u="none" strike="noStrike" cap="none">
                <a:solidFill>
                  <a:schemeClr val="dk1"/>
                </a:solidFill>
                <a:latin typeface="Century Gothic"/>
                <a:ea typeface="Century Gothic"/>
                <a:cs typeface="Century Gothic"/>
                <a:sym typeface="Century Gothic"/>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grpSp>
        <p:nvGrpSpPr>
          <p:cNvPr id="79" name="Google Shape;79;p43"/>
          <p:cNvGrpSpPr/>
          <p:nvPr/>
        </p:nvGrpSpPr>
        <p:grpSpPr>
          <a:xfrm>
            <a:off x="0" y="0"/>
            <a:ext cx="9144000" cy="928827"/>
            <a:chOff x="0" y="0"/>
            <a:chExt cx="9144000" cy="928827"/>
          </a:xfrm>
        </p:grpSpPr>
        <p:cxnSp>
          <p:nvCxnSpPr>
            <p:cNvPr id="80" name="Google Shape;80;p43"/>
            <p:cNvCxnSpPr/>
            <p:nvPr/>
          </p:nvCxnSpPr>
          <p:spPr>
            <a:xfrm>
              <a:off x="6099048" y="26122"/>
              <a:ext cx="3044952" cy="0"/>
            </a:xfrm>
            <a:prstGeom prst="straightConnector1">
              <a:avLst/>
            </a:prstGeom>
            <a:noFill/>
            <a:ln w="50800" cap="flat" cmpd="sng">
              <a:solidFill>
                <a:srgbClr val="A5A5A5"/>
              </a:solidFill>
              <a:prstDash val="solid"/>
              <a:round/>
              <a:headEnd type="none" w="sm" len="sm"/>
              <a:tailEnd type="none" w="sm" len="sm"/>
            </a:ln>
          </p:spPr>
        </p:cxnSp>
        <p:cxnSp>
          <p:nvCxnSpPr>
            <p:cNvPr id="81" name="Google Shape;81;p43"/>
            <p:cNvCxnSpPr/>
            <p:nvPr/>
          </p:nvCxnSpPr>
          <p:spPr>
            <a:xfrm>
              <a:off x="0" y="26679"/>
              <a:ext cx="6099048" cy="0"/>
            </a:xfrm>
            <a:prstGeom prst="straightConnector1">
              <a:avLst/>
            </a:prstGeom>
            <a:noFill/>
            <a:ln w="50800" cap="flat" cmpd="sng">
              <a:solidFill>
                <a:srgbClr val="90152A"/>
              </a:solidFill>
              <a:prstDash val="solid"/>
              <a:round/>
              <a:headEnd type="none" w="sm" len="sm"/>
              <a:tailEnd type="none" w="sm" len="sm"/>
            </a:ln>
          </p:spPr>
        </p:cxnSp>
        <p:pic>
          <p:nvPicPr>
            <p:cNvPr id="82" name="Google Shape;82;p43"/>
            <p:cNvPicPr preferRelativeResize="0"/>
            <p:nvPr/>
          </p:nvPicPr>
          <p:blipFill rotWithShape="1">
            <a:blip r:embed="rId4">
              <a:alphaModFix/>
            </a:blip>
            <a:srcRect t="13018" r="68665"/>
            <a:stretch/>
          </p:blipFill>
          <p:spPr>
            <a:xfrm>
              <a:off x="8323018" y="0"/>
              <a:ext cx="588774" cy="928827"/>
            </a:xfrm>
            <a:prstGeom prst="rect">
              <a:avLst/>
            </a:prstGeom>
            <a:noFill/>
            <a:ln>
              <a:noFill/>
            </a:ln>
          </p:spPr>
        </p:pic>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Humanities">
  <p:cSld name="Humanities">
    <p:spTree>
      <p:nvGrpSpPr>
        <p:cNvPr id="1" name="Shape 83"/>
        <p:cNvGrpSpPr/>
        <p:nvPr/>
      </p:nvGrpSpPr>
      <p:grpSpPr>
        <a:xfrm>
          <a:off x="0" y="0"/>
          <a:ext cx="0" cy="0"/>
          <a:chOff x="0" y="0"/>
          <a:chExt cx="0" cy="0"/>
        </a:xfrm>
      </p:grpSpPr>
      <p:pic>
        <p:nvPicPr>
          <p:cNvPr id="84" name="Google Shape;84;p47" descr="humanities-Backgrounds.jpg"/>
          <p:cNvPicPr preferRelativeResize="0"/>
          <p:nvPr/>
        </p:nvPicPr>
        <p:blipFill rotWithShape="1">
          <a:blip r:embed="rId2">
            <a:alphaModFix/>
          </a:blip>
          <a:srcRect/>
          <a:stretch/>
        </p:blipFill>
        <p:spPr>
          <a:xfrm>
            <a:off x="3786187" y="0"/>
            <a:ext cx="5357813" cy="6858000"/>
          </a:xfrm>
          <a:prstGeom prst="rect">
            <a:avLst/>
          </a:prstGeom>
          <a:noFill/>
          <a:ln>
            <a:noFill/>
          </a:ln>
        </p:spPr>
      </p:pic>
      <p:grpSp>
        <p:nvGrpSpPr>
          <p:cNvPr id="85" name="Google Shape;85;p47"/>
          <p:cNvGrpSpPr/>
          <p:nvPr/>
        </p:nvGrpSpPr>
        <p:grpSpPr>
          <a:xfrm>
            <a:off x="0" y="6419355"/>
            <a:ext cx="9144000" cy="438645"/>
            <a:chOff x="0" y="3956541"/>
            <a:chExt cx="9144000" cy="438645"/>
          </a:xfrm>
        </p:grpSpPr>
        <p:cxnSp>
          <p:nvCxnSpPr>
            <p:cNvPr id="86" name="Google Shape;86;p47"/>
            <p:cNvCxnSpPr/>
            <p:nvPr/>
          </p:nvCxnSpPr>
          <p:spPr>
            <a:xfrm>
              <a:off x="6099048" y="3956541"/>
              <a:ext cx="3044952" cy="0"/>
            </a:xfrm>
            <a:prstGeom prst="straightConnector1">
              <a:avLst/>
            </a:prstGeom>
            <a:noFill/>
            <a:ln w="50800" cap="flat" cmpd="sng">
              <a:solidFill>
                <a:srgbClr val="DF7023"/>
              </a:solidFill>
              <a:prstDash val="solid"/>
              <a:round/>
              <a:headEnd type="none" w="sm" len="sm"/>
              <a:tailEnd type="none" w="sm" len="sm"/>
            </a:ln>
          </p:spPr>
        </p:cxnSp>
        <p:cxnSp>
          <p:nvCxnSpPr>
            <p:cNvPr id="87" name="Google Shape;87;p47"/>
            <p:cNvCxnSpPr/>
            <p:nvPr/>
          </p:nvCxnSpPr>
          <p:spPr>
            <a:xfrm>
              <a:off x="0" y="3957098"/>
              <a:ext cx="6099048" cy="0"/>
            </a:xfrm>
            <a:prstGeom prst="straightConnector1">
              <a:avLst/>
            </a:prstGeom>
            <a:noFill/>
            <a:ln w="50800" cap="flat" cmpd="sng">
              <a:solidFill>
                <a:srgbClr val="0F787D"/>
              </a:solidFill>
              <a:prstDash val="solid"/>
              <a:round/>
              <a:headEnd type="none" w="sm" len="sm"/>
              <a:tailEnd type="none" w="sm" len="sm"/>
            </a:ln>
          </p:spPr>
        </p:cxnSp>
        <p:sp>
          <p:nvSpPr>
            <p:cNvPr id="88" name="Google Shape;88;p47"/>
            <p:cNvSpPr/>
            <p:nvPr/>
          </p:nvSpPr>
          <p:spPr>
            <a:xfrm>
              <a:off x="0" y="3983706"/>
              <a:ext cx="9144000" cy="41148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pic>
        <p:nvPicPr>
          <p:cNvPr id="89" name="Google Shape;89;p47"/>
          <p:cNvPicPr preferRelativeResize="0"/>
          <p:nvPr/>
        </p:nvPicPr>
        <p:blipFill rotWithShape="1">
          <a:blip r:embed="rId3">
            <a:alphaModFix/>
          </a:blip>
          <a:srcRect/>
          <a:stretch/>
        </p:blipFill>
        <p:spPr>
          <a:xfrm>
            <a:off x="5391150" y="6584950"/>
            <a:ext cx="2933700" cy="127000"/>
          </a:xfrm>
          <a:prstGeom prst="rect">
            <a:avLst/>
          </a:prstGeom>
          <a:noFill/>
          <a:ln>
            <a:noFill/>
          </a:ln>
        </p:spPr>
      </p:pic>
      <p:sp>
        <p:nvSpPr>
          <p:cNvPr id="90" name="Google Shape;90;p47"/>
          <p:cNvSpPr txBox="1">
            <a:spLocks noGrp="1"/>
          </p:cNvSpPr>
          <p:nvPr>
            <p:ph type="sldNum" idx="12"/>
          </p:nvPr>
        </p:nvSpPr>
        <p:spPr>
          <a:xfrm>
            <a:off x="8546351" y="6460940"/>
            <a:ext cx="476623"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
        <p:nvSpPr>
          <p:cNvPr id="91" name="Google Shape;91;p47"/>
          <p:cNvSpPr txBox="1">
            <a:spLocks noGrp="1"/>
          </p:cNvSpPr>
          <p:nvPr>
            <p:ph type="body" idx="1"/>
          </p:nvPr>
        </p:nvSpPr>
        <p:spPr>
          <a:xfrm>
            <a:off x="227013" y="1709351"/>
            <a:ext cx="4242014" cy="4384542"/>
          </a:xfrm>
          <a:prstGeom prst="rect">
            <a:avLst/>
          </a:prstGeom>
          <a:noFill/>
          <a:ln>
            <a:noFill/>
          </a:ln>
        </p:spPr>
        <p:txBody>
          <a:bodyPr spcFirstLastPara="1" wrap="square" lIns="91425" tIns="45700" rIns="91425" bIns="45700" anchor="t" anchorCtr="0">
            <a:noAutofit/>
          </a:bodyPr>
          <a:lstStyle>
            <a:lvl1pPr marL="457200" marR="0" lvl="0" indent="-330200" algn="l" rtl="0">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17500" algn="l" rtl="0">
              <a:spcBef>
                <a:spcPts val="12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2pPr>
            <a:lvl3pPr marL="1371600" marR="0" lvl="2" indent="-304800" algn="l" rtl="0">
              <a:spcBef>
                <a:spcPts val="1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292100" algn="l" rtl="0">
              <a:spcBef>
                <a:spcPts val="1200"/>
              </a:spcBef>
              <a:spcAft>
                <a:spcPts val="0"/>
              </a:spcAft>
              <a:buClr>
                <a:schemeClr val="dk1"/>
              </a:buClr>
              <a:buSzPts val="1000"/>
              <a:buFont typeface="Arial"/>
              <a:buChar char="•"/>
              <a:defRPr sz="1000" b="0" i="0" u="none" strike="noStrike" cap="none">
                <a:solidFill>
                  <a:schemeClr val="dk1"/>
                </a:solidFill>
                <a:latin typeface="Arial"/>
                <a:ea typeface="Arial"/>
                <a:cs typeface="Arial"/>
                <a:sym typeface="Arial"/>
              </a:defRPr>
            </a:lvl4pPr>
            <a:lvl5pPr marL="2286000" marR="0" lvl="4" indent="-292100" algn="l" rtl="0">
              <a:spcBef>
                <a:spcPts val="1200"/>
              </a:spcBef>
              <a:spcAft>
                <a:spcPts val="0"/>
              </a:spcAft>
              <a:buClr>
                <a:schemeClr val="dk1"/>
              </a:buClr>
              <a:buSzPts val="1000"/>
              <a:buFont typeface="Arial"/>
              <a:buChar char="•"/>
              <a:defRPr sz="1000" b="0" i="0" u="none" strike="noStrike" cap="none">
                <a:solidFill>
                  <a:schemeClr val="dk1"/>
                </a:solidFill>
                <a:latin typeface="Arial"/>
                <a:ea typeface="Arial"/>
                <a:cs typeface="Arial"/>
                <a:sym typeface="Arial"/>
              </a:defRPr>
            </a:lvl5pPr>
            <a:lvl6pPr marL="2743200" marR="0" lvl="5" indent="-355600" algn="l" rtl="0">
              <a:spcBef>
                <a:spcPts val="12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92" name="Google Shape;92;p47"/>
          <p:cNvSpPr txBox="1">
            <a:spLocks noGrp="1"/>
          </p:cNvSpPr>
          <p:nvPr>
            <p:ph type="title"/>
          </p:nvPr>
        </p:nvSpPr>
        <p:spPr>
          <a:xfrm>
            <a:off x="227013" y="418353"/>
            <a:ext cx="7303340" cy="535863"/>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Clr>
                <a:schemeClr val="dk1"/>
              </a:buClr>
              <a:buSzPts val="3000"/>
              <a:buFont typeface="Arial"/>
              <a:buNone/>
              <a:defRPr sz="3000" b="1"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93" name="Google Shape;93;p47"/>
          <p:cNvSpPr txBox="1">
            <a:spLocks noGrp="1"/>
          </p:cNvSpPr>
          <p:nvPr>
            <p:ph type="body" idx="2"/>
          </p:nvPr>
        </p:nvSpPr>
        <p:spPr>
          <a:xfrm>
            <a:off x="227013" y="1006103"/>
            <a:ext cx="7317473" cy="40806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1pPr>
            <a:lvl2pPr marL="914400" marR="0" lvl="1" indent="-368300" algn="l" rtl="0">
              <a:spcBef>
                <a:spcPts val="440"/>
              </a:spcBef>
              <a:spcAft>
                <a:spcPts val="0"/>
              </a:spcAft>
              <a:buClr>
                <a:schemeClr val="dk1"/>
              </a:buClr>
              <a:buSzPts val="2200"/>
              <a:buFont typeface="Arial"/>
              <a:buChar char="–"/>
              <a:defRPr sz="2200" b="0" i="0" u="none" strike="noStrike" cap="none">
                <a:solidFill>
                  <a:schemeClr val="dk1"/>
                </a:solidFill>
                <a:latin typeface="Century Gothic"/>
                <a:ea typeface="Century Gothic"/>
                <a:cs typeface="Century Gothic"/>
                <a:sym typeface="Century Gothic"/>
              </a:defRPr>
            </a:lvl2pPr>
            <a:lvl3pPr marL="1371600" marR="0" lvl="2" indent="-228600" algn="l" rtl="0">
              <a:spcBef>
                <a:spcPts val="540"/>
              </a:spcBef>
              <a:spcAft>
                <a:spcPts val="0"/>
              </a:spcAft>
              <a:buClr>
                <a:schemeClr val="dk1"/>
              </a:buClr>
              <a:buSzPts val="2700"/>
              <a:buFont typeface="Arial"/>
              <a:buNone/>
              <a:defRPr sz="2700" b="0" i="0" u="none" strike="noStrike" cap="none">
                <a:solidFill>
                  <a:schemeClr val="dk1"/>
                </a:solidFill>
                <a:latin typeface="Century Gothic"/>
                <a:ea typeface="Century Gothic"/>
                <a:cs typeface="Century Gothic"/>
                <a:sym typeface="Century Gothic"/>
              </a:defRPr>
            </a:lvl3pPr>
            <a:lvl4pPr marL="1828800" marR="0" lvl="3" indent="-228600" algn="l" rtl="0">
              <a:spcBef>
                <a:spcPts val="540"/>
              </a:spcBef>
              <a:spcAft>
                <a:spcPts val="0"/>
              </a:spcAft>
              <a:buClr>
                <a:schemeClr val="dk1"/>
              </a:buClr>
              <a:buSzPts val="2700"/>
              <a:buFont typeface="Arial"/>
              <a:buNone/>
              <a:defRPr sz="2700" b="0" i="0" u="none" strike="noStrike" cap="none">
                <a:solidFill>
                  <a:schemeClr val="dk1"/>
                </a:solidFill>
                <a:latin typeface="Century Gothic"/>
                <a:ea typeface="Century Gothic"/>
                <a:cs typeface="Century Gothic"/>
                <a:sym typeface="Century Gothic"/>
              </a:defRPr>
            </a:lvl4pPr>
            <a:lvl5pPr marL="2286000" marR="0" lvl="4" indent="-228600" algn="l" rtl="0">
              <a:spcBef>
                <a:spcPts val="540"/>
              </a:spcBef>
              <a:spcAft>
                <a:spcPts val="0"/>
              </a:spcAft>
              <a:buClr>
                <a:schemeClr val="dk1"/>
              </a:buClr>
              <a:buSzPts val="2700"/>
              <a:buFont typeface="Arial"/>
              <a:buNone/>
              <a:defRPr sz="2700" b="0" i="0" u="none" strike="noStrike" cap="none">
                <a:solidFill>
                  <a:schemeClr val="dk1"/>
                </a:solidFill>
                <a:latin typeface="Century Gothic"/>
                <a:ea typeface="Century Gothic"/>
                <a:cs typeface="Century Gothic"/>
                <a:sym typeface="Century Gothic"/>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grpSp>
        <p:nvGrpSpPr>
          <p:cNvPr id="94" name="Google Shape;94;p47"/>
          <p:cNvGrpSpPr/>
          <p:nvPr/>
        </p:nvGrpSpPr>
        <p:grpSpPr>
          <a:xfrm>
            <a:off x="0" y="0"/>
            <a:ext cx="9144000" cy="928827"/>
            <a:chOff x="0" y="0"/>
            <a:chExt cx="9144000" cy="928827"/>
          </a:xfrm>
        </p:grpSpPr>
        <p:cxnSp>
          <p:nvCxnSpPr>
            <p:cNvPr id="95" name="Google Shape;95;p47"/>
            <p:cNvCxnSpPr/>
            <p:nvPr/>
          </p:nvCxnSpPr>
          <p:spPr>
            <a:xfrm>
              <a:off x="6099048" y="26122"/>
              <a:ext cx="3044952" cy="0"/>
            </a:xfrm>
            <a:prstGeom prst="straightConnector1">
              <a:avLst/>
            </a:prstGeom>
            <a:noFill/>
            <a:ln w="50800" cap="flat" cmpd="sng">
              <a:solidFill>
                <a:srgbClr val="A5A5A5"/>
              </a:solidFill>
              <a:prstDash val="solid"/>
              <a:round/>
              <a:headEnd type="none" w="sm" len="sm"/>
              <a:tailEnd type="none" w="sm" len="sm"/>
            </a:ln>
          </p:spPr>
        </p:cxnSp>
        <p:cxnSp>
          <p:nvCxnSpPr>
            <p:cNvPr id="96" name="Google Shape;96;p47"/>
            <p:cNvCxnSpPr/>
            <p:nvPr/>
          </p:nvCxnSpPr>
          <p:spPr>
            <a:xfrm>
              <a:off x="0" y="26679"/>
              <a:ext cx="6099048" cy="0"/>
            </a:xfrm>
            <a:prstGeom prst="straightConnector1">
              <a:avLst/>
            </a:prstGeom>
            <a:noFill/>
            <a:ln w="50800" cap="flat" cmpd="sng">
              <a:solidFill>
                <a:srgbClr val="90152A"/>
              </a:solidFill>
              <a:prstDash val="solid"/>
              <a:round/>
              <a:headEnd type="none" w="sm" len="sm"/>
              <a:tailEnd type="none" w="sm" len="sm"/>
            </a:ln>
          </p:spPr>
        </p:cxnSp>
        <p:pic>
          <p:nvPicPr>
            <p:cNvPr id="97" name="Google Shape;97;p47"/>
            <p:cNvPicPr preferRelativeResize="0"/>
            <p:nvPr/>
          </p:nvPicPr>
          <p:blipFill rotWithShape="1">
            <a:blip r:embed="rId4">
              <a:alphaModFix/>
            </a:blip>
            <a:srcRect t="13018" r="68665"/>
            <a:stretch/>
          </p:blipFill>
          <p:spPr>
            <a:xfrm>
              <a:off x="8323018" y="0"/>
              <a:ext cx="588774" cy="928827"/>
            </a:xfrm>
            <a:prstGeom prst="rect">
              <a:avLst/>
            </a:prstGeom>
            <a:noFill/>
            <a:ln>
              <a:noFill/>
            </a:ln>
          </p:spPr>
        </p:pic>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ech Innovation">
  <p:cSld name="Tech Innovation">
    <p:spTree>
      <p:nvGrpSpPr>
        <p:cNvPr id="1" name="Shape 98"/>
        <p:cNvGrpSpPr/>
        <p:nvPr/>
      </p:nvGrpSpPr>
      <p:grpSpPr>
        <a:xfrm>
          <a:off x="0" y="0"/>
          <a:ext cx="0" cy="0"/>
          <a:chOff x="0" y="0"/>
          <a:chExt cx="0" cy="0"/>
        </a:xfrm>
      </p:grpSpPr>
      <p:pic>
        <p:nvPicPr>
          <p:cNvPr id="99" name="Google Shape;99;p48"/>
          <p:cNvPicPr preferRelativeResize="0"/>
          <p:nvPr/>
        </p:nvPicPr>
        <p:blipFill rotWithShape="1">
          <a:blip r:embed="rId2">
            <a:alphaModFix/>
          </a:blip>
          <a:srcRect/>
          <a:stretch/>
        </p:blipFill>
        <p:spPr>
          <a:xfrm>
            <a:off x="3786187" y="0"/>
            <a:ext cx="5357812" cy="6858000"/>
          </a:xfrm>
          <a:prstGeom prst="rect">
            <a:avLst/>
          </a:prstGeom>
          <a:noFill/>
          <a:ln>
            <a:noFill/>
          </a:ln>
        </p:spPr>
      </p:pic>
      <p:grpSp>
        <p:nvGrpSpPr>
          <p:cNvPr id="100" name="Google Shape;100;p48"/>
          <p:cNvGrpSpPr/>
          <p:nvPr/>
        </p:nvGrpSpPr>
        <p:grpSpPr>
          <a:xfrm>
            <a:off x="0" y="6419355"/>
            <a:ext cx="9144000" cy="438645"/>
            <a:chOff x="0" y="3956541"/>
            <a:chExt cx="9144000" cy="438645"/>
          </a:xfrm>
        </p:grpSpPr>
        <p:cxnSp>
          <p:nvCxnSpPr>
            <p:cNvPr id="101" name="Google Shape;101;p48"/>
            <p:cNvCxnSpPr/>
            <p:nvPr/>
          </p:nvCxnSpPr>
          <p:spPr>
            <a:xfrm>
              <a:off x="6099048" y="3956541"/>
              <a:ext cx="3044952" cy="0"/>
            </a:xfrm>
            <a:prstGeom prst="straightConnector1">
              <a:avLst/>
            </a:prstGeom>
            <a:noFill/>
            <a:ln w="50800" cap="flat" cmpd="sng">
              <a:solidFill>
                <a:srgbClr val="DF7023"/>
              </a:solidFill>
              <a:prstDash val="solid"/>
              <a:round/>
              <a:headEnd type="none" w="sm" len="sm"/>
              <a:tailEnd type="none" w="sm" len="sm"/>
            </a:ln>
          </p:spPr>
        </p:cxnSp>
        <p:cxnSp>
          <p:nvCxnSpPr>
            <p:cNvPr id="102" name="Google Shape;102;p48"/>
            <p:cNvCxnSpPr/>
            <p:nvPr/>
          </p:nvCxnSpPr>
          <p:spPr>
            <a:xfrm>
              <a:off x="0" y="3957098"/>
              <a:ext cx="6099048" cy="0"/>
            </a:xfrm>
            <a:prstGeom prst="straightConnector1">
              <a:avLst/>
            </a:prstGeom>
            <a:noFill/>
            <a:ln w="50800" cap="flat" cmpd="sng">
              <a:solidFill>
                <a:srgbClr val="0F787D"/>
              </a:solidFill>
              <a:prstDash val="solid"/>
              <a:round/>
              <a:headEnd type="none" w="sm" len="sm"/>
              <a:tailEnd type="none" w="sm" len="sm"/>
            </a:ln>
          </p:spPr>
        </p:cxnSp>
        <p:sp>
          <p:nvSpPr>
            <p:cNvPr id="103" name="Google Shape;103;p48"/>
            <p:cNvSpPr/>
            <p:nvPr/>
          </p:nvSpPr>
          <p:spPr>
            <a:xfrm>
              <a:off x="0" y="3983706"/>
              <a:ext cx="9144000" cy="41148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pic>
        <p:nvPicPr>
          <p:cNvPr id="104" name="Google Shape;104;p48"/>
          <p:cNvPicPr preferRelativeResize="0"/>
          <p:nvPr/>
        </p:nvPicPr>
        <p:blipFill rotWithShape="1">
          <a:blip r:embed="rId3">
            <a:alphaModFix/>
          </a:blip>
          <a:srcRect/>
          <a:stretch/>
        </p:blipFill>
        <p:spPr>
          <a:xfrm>
            <a:off x="5391150" y="6584950"/>
            <a:ext cx="2933700" cy="127000"/>
          </a:xfrm>
          <a:prstGeom prst="rect">
            <a:avLst/>
          </a:prstGeom>
          <a:noFill/>
          <a:ln>
            <a:noFill/>
          </a:ln>
        </p:spPr>
      </p:pic>
      <p:sp>
        <p:nvSpPr>
          <p:cNvPr id="105" name="Google Shape;105;p48"/>
          <p:cNvSpPr txBox="1">
            <a:spLocks noGrp="1"/>
          </p:cNvSpPr>
          <p:nvPr>
            <p:ph type="sldNum" idx="12"/>
          </p:nvPr>
        </p:nvSpPr>
        <p:spPr>
          <a:xfrm>
            <a:off x="8546351" y="6460940"/>
            <a:ext cx="476623"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
        <p:nvSpPr>
          <p:cNvPr id="106" name="Google Shape;106;p48"/>
          <p:cNvSpPr txBox="1">
            <a:spLocks noGrp="1"/>
          </p:cNvSpPr>
          <p:nvPr>
            <p:ph type="body" idx="1"/>
          </p:nvPr>
        </p:nvSpPr>
        <p:spPr>
          <a:xfrm>
            <a:off x="227013" y="1709351"/>
            <a:ext cx="4242014" cy="4384542"/>
          </a:xfrm>
          <a:prstGeom prst="rect">
            <a:avLst/>
          </a:prstGeom>
          <a:noFill/>
          <a:ln>
            <a:noFill/>
          </a:ln>
        </p:spPr>
        <p:txBody>
          <a:bodyPr spcFirstLastPara="1" wrap="square" lIns="91425" tIns="45700" rIns="91425" bIns="45700" anchor="t" anchorCtr="0">
            <a:noAutofit/>
          </a:bodyPr>
          <a:lstStyle>
            <a:lvl1pPr marL="457200" marR="0" lvl="0" indent="-330200" algn="l" rtl="0">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17500" algn="l" rtl="0">
              <a:spcBef>
                <a:spcPts val="12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2pPr>
            <a:lvl3pPr marL="1371600" marR="0" lvl="2" indent="-304800" algn="l" rtl="0">
              <a:spcBef>
                <a:spcPts val="1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292100" algn="l" rtl="0">
              <a:spcBef>
                <a:spcPts val="1200"/>
              </a:spcBef>
              <a:spcAft>
                <a:spcPts val="0"/>
              </a:spcAft>
              <a:buClr>
                <a:schemeClr val="dk1"/>
              </a:buClr>
              <a:buSzPts val="1000"/>
              <a:buFont typeface="Arial"/>
              <a:buChar char="•"/>
              <a:defRPr sz="1000" b="0" i="0" u="none" strike="noStrike" cap="none">
                <a:solidFill>
                  <a:schemeClr val="dk1"/>
                </a:solidFill>
                <a:latin typeface="Arial"/>
                <a:ea typeface="Arial"/>
                <a:cs typeface="Arial"/>
                <a:sym typeface="Arial"/>
              </a:defRPr>
            </a:lvl4pPr>
            <a:lvl5pPr marL="2286000" marR="0" lvl="4" indent="-292100" algn="l" rtl="0">
              <a:spcBef>
                <a:spcPts val="1200"/>
              </a:spcBef>
              <a:spcAft>
                <a:spcPts val="0"/>
              </a:spcAft>
              <a:buClr>
                <a:schemeClr val="dk1"/>
              </a:buClr>
              <a:buSzPts val="1000"/>
              <a:buFont typeface="Arial"/>
              <a:buChar char="•"/>
              <a:defRPr sz="1000" b="0" i="0" u="none" strike="noStrike" cap="none">
                <a:solidFill>
                  <a:schemeClr val="dk1"/>
                </a:solidFill>
                <a:latin typeface="Arial"/>
                <a:ea typeface="Arial"/>
                <a:cs typeface="Arial"/>
                <a:sym typeface="Arial"/>
              </a:defRPr>
            </a:lvl5pPr>
            <a:lvl6pPr marL="2743200" marR="0" lvl="5" indent="-355600" algn="l" rtl="0">
              <a:spcBef>
                <a:spcPts val="12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07" name="Google Shape;107;p48"/>
          <p:cNvSpPr txBox="1">
            <a:spLocks noGrp="1"/>
          </p:cNvSpPr>
          <p:nvPr>
            <p:ph type="title"/>
          </p:nvPr>
        </p:nvSpPr>
        <p:spPr>
          <a:xfrm>
            <a:off x="227013" y="418353"/>
            <a:ext cx="7303340" cy="535863"/>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Clr>
                <a:schemeClr val="dk1"/>
              </a:buClr>
              <a:buSzPts val="3000"/>
              <a:buFont typeface="Arial"/>
              <a:buNone/>
              <a:defRPr sz="3000" b="1"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08" name="Google Shape;108;p48"/>
          <p:cNvSpPr txBox="1">
            <a:spLocks noGrp="1"/>
          </p:cNvSpPr>
          <p:nvPr>
            <p:ph type="body" idx="2"/>
          </p:nvPr>
        </p:nvSpPr>
        <p:spPr>
          <a:xfrm>
            <a:off x="227013" y="1006103"/>
            <a:ext cx="7317473" cy="40806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1pPr>
            <a:lvl2pPr marL="914400" marR="0" lvl="1" indent="-368300" algn="l" rtl="0">
              <a:spcBef>
                <a:spcPts val="440"/>
              </a:spcBef>
              <a:spcAft>
                <a:spcPts val="0"/>
              </a:spcAft>
              <a:buClr>
                <a:schemeClr val="dk1"/>
              </a:buClr>
              <a:buSzPts val="2200"/>
              <a:buFont typeface="Arial"/>
              <a:buChar char="–"/>
              <a:defRPr sz="2200" b="0" i="0" u="none" strike="noStrike" cap="none">
                <a:solidFill>
                  <a:schemeClr val="dk1"/>
                </a:solidFill>
                <a:latin typeface="Century Gothic"/>
                <a:ea typeface="Century Gothic"/>
                <a:cs typeface="Century Gothic"/>
                <a:sym typeface="Century Gothic"/>
              </a:defRPr>
            </a:lvl2pPr>
            <a:lvl3pPr marL="1371600" marR="0" lvl="2" indent="-228600" algn="l" rtl="0">
              <a:spcBef>
                <a:spcPts val="540"/>
              </a:spcBef>
              <a:spcAft>
                <a:spcPts val="0"/>
              </a:spcAft>
              <a:buClr>
                <a:schemeClr val="dk1"/>
              </a:buClr>
              <a:buSzPts val="2700"/>
              <a:buFont typeface="Arial"/>
              <a:buNone/>
              <a:defRPr sz="2700" b="0" i="0" u="none" strike="noStrike" cap="none">
                <a:solidFill>
                  <a:schemeClr val="dk1"/>
                </a:solidFill>
                <a:latin typeface="Century Gothic"/>
                <a:ea typeface="Century Gothic"/>
                <a:cs typeface="Century Gothic"/>
                <a:sym typeface="Century Gothic"/>
              </a:defRPr>
            </a:lvl3pPr>
            <a:lvl4pPr marL="1828800" marR="0" lvl="3" indent="-228600" algn="l" rtl="0">
              <a:spcBef>
                <a:spcPts val="540"/>
              </a:spcBef>
              <a:spcAft>
                <a:spcPts val="0"/>
              </a:spcAft>
              <a:buClr>
                <a:schemeClr val="dk1"/>
              </a:buClr>
              <a:buSzPts val="2700"/>
              <a:buFont typeface="Arial"/>
              <a:buNone/>
              <a:defRPr sz="2700" b="0" i="0" u="none" strike="noStrike" cap="none">
                <a:solidFill>
                  <a:schemeClr val="dk1"/>
                </a:solidFill>
                <a:latin typeface="Century Gothic"/>
                <a:ea typeface="Century Gothic"/>
                <a:cs typeface="Century Gothic"/>
                <a:sym typeface="Century Gothic"/>
              </a:defRPr>
            </a:lvl4pPr>
            <a:lvl5pPr marL="2286000" marR="0" lvl="4" indent="-228600" algn="l" rtl="0">
              <a:spcBef>
                <a:spcPts val="540"/>
              </a:spcBef>
              <a:spcAft>
                <a:spcPts val="0"/>
              </a:spcAft>
              <a:buClr>
                <a:schemeClr val="dk1"/>
              </a:buClr>
              <a:buSzPts val="2700"/>
              <a:buFont typeface="Arial"/>
              <a:buNone/>
              <a:defRPr sz="2700" b="0" i="0" u="none" strike="noStrike" cap="none">
                <a:solidFill>
                  <a:schemeClr val="dk1"/>
                </a:solidFill>
                <a:latin typeface="Century Gothic"/>
                <a:ea typeface="Century Gothic"/>
                <a:cs typeface="Century Gothic"/>
                <a:sym typeface="Century Gothic"/>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grpSp>
        <p:nvGrpSpPr>
          <p:cNvPr id="109" name="Google Shape;109;p48"/>
          <p:cNvGrpSpPr/>
          <p:nvPr/>
        </p:nvGrpSpPr>
        <p:grpSpPr>
          <a:xfrm>
            <a:off x="0" y="0"/>
            <a:ext cx="9144000" cy="928827"/>
            <a:chOff x="0" y="0"/>
            <a:chExt cx="9144000" cy="928827"/>
          </a:xfrm>
        </p:grpSpPr>
        <p:cxnSp>
          <p:nvCxnSpPr>
            <p:cNvPr id="110" name="Google Shape;110;p48"/>
            <p:cNvCxnSpPr/>
            <p:nvPr/>
          </p:nvCxnSpPr>
          <p:spPr>
            <a:xfrm>
              <a:off x="6099048" y="26122"/>
              <a:ext cx="3044952" cy="0"/>
            </a:xfrm>
            <a:prstGeom prst="straightConnector1">
              <a:avLst/>
            </a:prstGeom>
            <a:noFill/>
            <a:ln w="50800" cap="flat" cmpd="sng">
              <a:solidFill>
                <a:srgbClr val="A5A5A5"/>
              </a:solidFill>
              <a:prstDash val="solid"/>
              <a:round/>
              <a:headEnd type="none" w="sm" len="sm"/>
              <a:tailEnd type="none" w="sm" len="sm"/>
            </a:ln>
          </p:spPr>
        </p:cxnSp>
        <p:cxnSp>
          <p:nvCxnSpPr>
            <p:cNvPr id="111" name="Google Shape;111;p48"/>
            <p:cNvCxnSpPr/>
            <p:nvPr/>
          </p:nvCxnSpPr>
          <p:spPr>
            <a:xfrm>
              <a:off x="0" y="26679"/>
              <a:ext cx="6099048" cy="0"/>
            </a:xfrm>
            <a:prstGeom prst="straightConnector1">
              <a:avLst/>
            </a:prstGeom>
            <a:noFill/>
            <a:ln w="50800" cap="flat" cmpd="sng">
              <a:solidFill>
                <a:srgbClr val="90152A"/>
              </a:solidFill>
              <a:prstDash val="solid"/>
              <a:round/>
              <a:headEnd type="none" w="sm" len="sm"/>
              <a:tailEnd type="none" w="sm" len="sm"/>
            </a:ln>
          </p:spPr>
        </p:cxnSp>
        <p:pic>
          <p:nvPicPr>
            <p:cNvPr id="112" name="Google Shape;112;p48"/>
            <p:cNvPicPr preferRelativeResize="0"/>
            <p:nvPr/>
          </p:nvPicPr>
          <p:blipFill rotWithShape="1">
            <a:blip r:embed="rId4">
              <a:alphaModFix/>
            </a:blip>
            <a:srcRect t="13018" r="68665"/>
            <a:stretch/>
          </p:blipFill>
          <p:spPr>
            <a:xfrm>
              <a:off x="8323018" y="0"/>
              <a:ext cx="588774" cy="928827"/>
            </a:xfrm>
            <a:prstGeom prst="rect">
              <a:avLst/>
            </a:prstGeom>
            <a:noFill/>
            <a:ln>
              <a:noFill/>
            </a:ln>
          </p:spPr>
        </p:pic>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orchbearer">
  <p:cSld name="Torchbearer">
    <p:spTree>
      <p:nvGrpSpPr>
        <p:cNvPr id="1" name="Shape 113"/>
        <p:cNvGrpSpPr/>
        <p:nvPr/>
      </p:nvGrpSpPr>
      <p:grpSpPr>
        <a:xfrm>
          <a:off x="0" y="0"/>
          <a:ext cx="0" cy="0"/>
          <a:chOff x="0" y="0"/>
          <a:chExt cx="0" cy="0"/>
        </a:xfrm>
      </p:grpSpPr>
      <p:pic>
        <p:nvPicPr>
          <p:cNvPr id="114" name="Google Shape;114;p54"/>
          <p:cNvPicPr preferRelativeResize="0"/>
          <p:nvPr/>
        </p:nvPicPr>
        <p:blipFill rotWithShape="1">
          <a:blip r:embed="rId2">
            <a:alphaModFix/>
          </a:blip>
          <a:srcRect/>
          <a:stretch/>
        </p:blipFill>
        <p:spPr>
          <a:xfrm>
            <a:off x="0" y="0"/>
            <a:ext cx="9144000" cy="6858000"/>
          </a:xfrm>
          <a:prstGeom prst="rect">
            <a:avLst/>
          </a:prstGeom>
          <a:noFill/>
          <a:ln>
            <a:noFill/>
          </a:ln>
        </p:spPr>
      </p:pic>
      <p:grpSp>
        <p:nvGrpSpPr>
          <p:cNvPr id="115" name="Google Shape;115;p54"/>
          <p:cNvGrpSpPr/>
          <p:nvPr/>
        </p:nvGrpSpPr>
        <p:grpSpPr>
          <a:xfrm>
            <a:off x="0" y="6419355"/>
            <a:ext cx="9144000" cy="438645"/>
            <a:chOff x="0" y="3956541"/>
            <a:chExt cx="9144000" cy="438645"/>
          </a:xfrm>
        </p:grpSpPr>
        <p:cxnSp>
          <p:nvCxnSpPr>
            <p:cNvPr id="116" name="Google Shape;116;p54"/>
            <p:cNvCxnSpPr/>
            <p:nvPr/>
          </p:nvCxnSpPr>
          <p:spPr>
            <a:xfrm>
              <a:off x="6099048" y="3956541"/>
              <a:ext cx="3044952" cy="0"/>
            </a:xfrm>
            <a:prstGeom prst="straightConnector1">
              <a:avLst/>
            </a:prstGeom>
            <a:noFill/>
            <a:ln w="50800" cap="flat" cmpd="sng">
              <a:solidFill>
                <a:srgbClr val="DF7023"/>
              </a:solidFill>
              <a:prstDash val="solid"/>
              <a:round/>
              <a:headEnd type="none" w="sm" len="sm"/>
              <a:tailEnd type="none" w="sm" len="sm"/>
            </a:ln>
          </p:spPr>
        </p:cxnSp>
        <p:cxnSp>
          <p:nvCxnSpPr>
            <p:cNvPr id="117" name="Google Shape;117;p54"/>
            <p:cNvCxnSpPr/>
            <p:nvPr/>
          </p:nvCxnSpPr>
          <p:spPr>
            <a:xfrm>
              <a:off x="0" y="3957098"/>
              <a:ext cx="6099048" cy="0"/>
            </a:xfrm>
            <a:prstGeom prst="straightConnector1">
              <a:avLst/>
            </a:prstGeom>
            <a:noFill/>
            <a:ln w="50800" cap="flat" cmpd="sng">
              <a:solidFill>
                <a:srgbClr val="0F787D"/>
              </a:solidFill>
              <a:prstDash val="solid"/>
              <a:round/>
              <a:headEnd type="none" w="sm" len="sm"/>
              <a:tailEnd type="none" w="sm" len="sm"/>
            </a:ln>
          </p:spPr>
        </p:cxnSp>
        <p:sp>
          <p:nvSpPr>
            <p:cNvPr id="118" name="Google Shape;118;p54"/>
            <p:cNvSpPr/>
            <p:nvPr/>
          </p:nvSpPr>
          <p:spPr>
            <a:xfrm>
              <a:off x="0" y="3983706"/>
              <a:ext cx="9144000" cy="41148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pic>
        <p:nvPicPr>
          <p:cNvPr id="119" name="Google Shape;119;p54"/>
          <p:cNvPicPr preferRelativeResize="0"/>
          <p:nvPr/>
        </p:nvPicPr>
        <p:blipFill rotWithShape="1">
          <a:blip r:embed="rId3">
            <a:alphaModFix/>
          </a:blip>
          <a:srcRect/>
          <a:stretch/>
        </p:blipFill>
        <p:spPr>
          <a:xfrm>
            <a:off x="5391150" y="6584950"/>
            <a:ext cx="2933700" cy="127000"/>
          </a:xfrm>
          <a:prstGeom prst="rect">
            <a:avLst/>
          </a:prstGeom>
          <a:noFill/>
          <a:ln>
            <a:noFill/>
          </a:ln>
        </p:spPr>
      </p:pic>
      <p:sp>
        <p:nvSpPr>
          <p:cNvPr id="120" name="Google Shape;120;p54"/>
          <p:cNvSpPr txBox="1">
            <a:spLocks noGrp="1"/>
          </p:cNvSpPr>
          <p:nvPr>
            <p:ph type="sldNum" idx="12"/>
          </p:nvPr>
        </p:nvSpPr>
        <p:spPr>
          <a:xfrm>
            <a:off x="8546351" y="6460940"/>
            <a:ext cx="476623"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
        <p:nvSpPr>
          <p:cNvPr id="121" name="Google Shape;121;p54"/>
          <p:cNvSpPr txBox="1">
            <a:spLocks noGrp="1"/>
          </p:cNvSpPr>
          <p:nvPr>
            <p:ph type="body" idx="1"/>
          </p:nvPr>
        </p:nvSpPr>
        <p:spPr>
          <a:xfrm>
            <a:off x="227013" y="1709351"/>
            <a:ext cx="4242014" cy="4384542"/>
          </a:xfrm>
          <a:prstGeom prst="rect">
            <a:avLst/>
          </a:prstGeom>
          <a:noFill/>
          <a:ln>
            <a:noFill/>
          </a:ln>
        </p:spPr>
        <p:txBody>
          <a:bodyPr spcFirstLastPara="1" wrap="square" lIns="91425" tIns="45700" rIns="91425" bIns="45700" anchor="t" anchorCtr="0">
            <a:noAutofit/>
          </a:bodyPr>
          <a:lstStyle>
            <a:lvl1pPr marL="457200" marR="0" lvl="0" indent="-330200" algn="l" rtl="0">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17500" algn="l" rtl="0">
              <a:spcBef>
                <a:spcPts val="12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2pPr>
            <a:lvl3pPr marL="1371600" marR="0" lvl="2" indent="-304800" algn="l" rtl="0">
              <a:spcBef>
                <a:spcPts val="1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292100" algn="l" rtl="0">
              <a:spcBef>
                <a:spcPts val="1200"/>
              </a:spcBef>
              <a:spcAft>
                <a:spcPts val="0"/>
              </a:spcAft>
              <a:buClr>
                <a:schemeClr val="dk1"/>
              </a:buClr>
              <a:buSzPts val="1000"/>
              <a:buFont typeface="Arial"/>
              <a:buChar char="•"/>
              <a:defRPr sz="1000" b="0" i="0" u="none" strike="noStrike" cap="none">
                <a:solidFill>
                  <a:schemeClr val="dk1"/>
                </a:solidFill>
                <a:latin typeface="Arial"/>
                <a:ea typeface="Arial"/>
                <a:cs typeface="Arial"/>
                <a:sym typeface="Arial"/>
              </a:defRPr>
            </a:lvl4pPr>
            <a:lvl5pPr marL="2286000" marR="0" lvl="4" indent="-292100" algn="l" rtl="0">
              <a:spcBef>
                <a:spcPts val="1200"/>
              </a:spcBef>
              <a:spcAft>
                <a:spcPts val="0"/>
              </a:spcAft>
              <a:buClr>
                <a:schemeClr val="dk1"/>
              </a:buClr>
              <a:buSzPts val="1000"/>
              <a:buFont typeface="Arial"/>
              <a:buChar char="•"/>
              <a:defRPr sz="1000" b="0" i="0" u="none" strike="noStrike" cap="none">
                <a:solidFill>
                  <a:schemeClr val="dk1"/>
                </a:solidFill>
                <a:latin typeface="Arial"/>
                <a:ea typeface="Arial"/>
                <a:cs typeface="Arial"/>
                <a:sym typeface="Arial"/>
              </a:defRPr>
            </a:lvl5pPr>
            <a:lvl6pPr marL="2743200" marR="0" lvl="5" indent="-355600" algn="l" rtl="0">
              <a:spcBef>
                <a:spcPts val="12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2" name="Google Shape;122;p54"/>
          <p:cNvSpPr txBox="1">
            <a:spLocks noGrp="1"/>
          </p:cNvSpPr>
          <p:nvPr>
            <p:ph type="title"/>
          </p:nvPr>
        </p:nvSpPr>
        <p:spPr>
          <a:xfrm>
            <a:off x="227013" y="418353"/>
            <a:ext cx="7303340" cy="535863"/>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Clr>
                <a:schemeClr val="dk1"/>
              </a:buClr>
              <a:buSzPts val="3000"/>
              <a:buFont typeface="Arial"/>
              <a:buNone/>
              <a:defRPr sz="3000" b="1"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23" name="Google Shape;123;p54"/>
          <p:cNvSpPr txBox="1">
            <a:spLocks noGrp="1"/>
          </p:cNvSpPr>
          <p:nvPr>
            <p:ph type="body" idx="2"/>
          </p:nvPr>
        </p:nvSpPr>
        <p:spPr>
          <a:xfrm>
            <a:off x="227013" y="1006103"/>
            <a:ext cx="7317473" cy="40806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1pPr>
            <a:lvl2pPr marL="914400" marR="0" lvl="1" indent="-368300" algn="l" rtl="0">
              <a:spcBef>
                <a:spcPts val="440"/>
              </a:spcBef>
              <a:spcAft>
                <a:spcPts val="0"/>
              </a:spcAft>
              <a:buClr>
                <a:schemeClr val="dk1"/>
              </a:buClr>
              <a:buSzPts val="2200"/>
              <a:buFont typeface="Arial"/>
              <a:buChar char="–"/>
              <a:defRPr sz="2200" b="0" i="0" u="none" strike="noStrike" cap="none">
                <a:solidFill>
                  <a:schemeClr val="dk1"/>
                </a:solidFill>
                <a:latin typeface="Century Gothic"/>
                <a:ea typeface="Century Gothic"/>
                <a:cs typeface="Century Gothic"/>
                <a:sym typeface="Century Gothic"/>
              </a:defRPr>
            </a:lvl2pPr>
            <a:lvl3pPr marL="1371600" marR="0" lvl="2" indent="-228600" algn="l" rtl="0">
              <a:spcBef>
                <a:spcPts val="540"/>
              </a:spcBef>
              <a:spcAft>
                <a:spcPts val="0"/>
              </a:spcAft>
              <a:buClr>
                <a:schemeClr val="dk1"/>
              </a:buClr>
              <a:buSzPts val="2700"/>
              <a:buFont typeface="Arial"/>
              <a:buNone/>
              <a:defRPr sz="2700" b="0" i="0" u="none" strike="noStrike" cap="none">
                <a:solidFill>
                  <a:schemeClr val="dk1"/>
                </a:solidFill>
                <a:latin typeface="Century Gothic"/>
                <a:ea typeface="Century Gothic"/>
                <a:cs typeface="Century Gothic"/>
                <a:sym typeface="Century Gothic"/>
              </a:defRPr>
            </a:lvl3pPr>
            <a:lvl4pPr marL="1828800" marR="0" lvl="3" indent="-228600" algn="l" rtl="0">
              <a:spcBef>
                <a:spcPts val="540"/>
              </a:spcBef>
              <a:spcAft>
                <a:spcPts val="0"/>
              </a:spcAft>
              <a:buClr>
                <a:schemeClr val="dk1"/>
              </a:buClr>
              <a:buSzPts val="2700"/>
              <a:buFont typeface="Arial"/>
              <a:buNone/>
              <a:defRPr sz="2700" b="0" i="0" u="none" strike="noStrike" cap="none">
                <a:solidFill>
                  <a:schemeClr val="dk1"/>
                </a:solidFill>
                <a:latin typeface="Century Gothic"/>
                <a:ea typeface="Century Gothic"/>
                <a:cs typeface="Century Gothic"/>
                <a:sym typeface="Century Gothic"/>
              </a:defRPr>
            </a:lvl4pPr>
            <a:lvl5pPr marL="2286000" marR="0" lvl="4" indent="-228600" algn="l" rtl="0">
              <a:spcBef>
                <a:spcPts val="540"/>
              </a:spcBef>
              <a:spcAft>
                <a:spcPts val="0"/>
              </a:spcAft>
              <a:buClr>
                <a:schemeClr val="dk1"/>
              </a:buClr>
              <a:buSzPts val="2700"/>
              <a:buFont typeface="Arial"/>
              <a:buNone/>
              <a:defRPr sz="2700" b="0" i="0" u="none" strike="noStrike" cap="none">
                <a:solidFill>
                  <a:schemeClr val="dk1"/>
                </a:solidFill>
                <a:latin typeface="Century Gothic"/>
                <a:ea typeface="Century Gothic"/>
                <a:cs typeface="Century Gothic"/>
                <a:sym typeface="Century Gothic"/>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grpSp>
        <p:nvGrpSpPr>
          <p:cNvPr id="124" name="Google Shape;124;p54"/>
          <p:cNvGrpSpPr/>
          <p:nvPr/>
        </p:nvGrpSpPr>
        <p:grpSpPr>
          <a:xfrm>
            <a:off x="0" y="0"/>
            <a:ext cx="9144000" cy="928827"/>
            <a:chOff x="0" y="0"/>
            <a:chExt cx="9144000" cy="928827"/>
          </a:xfrm>
        </p:grpSpPr>
        <p:cxnSp>
          <p:nvCxnSpPr>
            <p:cNvPr id="125" name="Google Shape;125;p54"/>
            <p:cNvCxnSpPr/>
            <p:nvPr/>
          </p:nvCxnSpPr>
          <p:spPr>
            <a:xfrm>
              <a:off x="6099048" y="26122"/>
              <a:ext cx="3044952" cy="0"/>
            </a:xfrm>
            <a:prstGeom prst="straightConnector1">
              <a:avLst/>
            </a:prstGeom>
            <a:noFill/>
            <a:ln w="50800" cap="flat" cmpd="sng">
              <a:solidFill>
                <a:srgbClr val="A5A5A5"/>
              </a:solidFill>
              <a:prstDash val="solid"/>
              <a:round/>
              <a:headEnd type="none" w="sm" len="sm"/>
              <a:tailEnd type="none" w="sm" len="sm"/>
            </a:ln>
          </p:spPr>
        </p:cxnSp>
        <p:cxnSp>
          <p:nvCxnSpPr>
            <p:cNvPr id="126" name="Google Shape;126;p54"/>
            <p:cNvCxnSpPr/>
            <p:nvPr/>
          </p:nvCxnSpPr>
          <p:spPr>
            <a:xfrm>
              <a:off x="0" y="26679"/>
              <a:ext cx="6099048" cy="0"/>
            </a:xfrm>
            <a:prstGeom prst="straightConnector1">
              <a:avLst/>
            </a:prstGeom>
            <a:noFill/>
            <a:ln w="50800" cap="flat" cmpd="sng">
              <a:solidFill>
                <a:srgbClr val="90152A"/>
              </a:solidFill>
              <a:prstDash val="solid"/>
              <a:round/>
              <a:headEnd type="none" w="sm" len="sm"/>
              <a:tailEnd type="none" w="sm" len="sm"/>
            </a:ln>
          </p:spPr>
        </p:cxnSp>
        <p:pic>
          <p:nvPicPr>
            <p:cNvPr id="127" name="Google Shape;127;p54"/>
            <p:cNvPicPr preferRelativeResize="0"/>
            <p:nvPr/>
          </p:nvPicPr>
          <p:blipFill rotWithShape="1">
            <a:blip r:embed="rId4">
              <a:alphaModFix/>
            </a:blip>
            <a:srcRect t="13018" r="68665"/>
            <a:stretch/>
          </p:blipFill>
          <p:spPr>
            <a:xfrm>
              <a:off x="8323018" y="0"/>
              <a:ext cx="588774" cy="928827"/>
            </a:xfrm>
            <a:prstGeom prst="rect">
              <a:avLst/>
            </a:prstGeom>
            <a:noFill/>
            <a:ln>
              <a:noFill/>
            </a:ln>
          </p:spPr>
        </p:pic>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Research Labs">
  <p:cSld name="Research Labs">
    <p:spTree>
      <p:nvGrpSpPr>
        <p:cNvPr id="1" name="Shape 128"/>
        <p:cNvGrpSpPr/>
        <p:nvPr/>
      </p:nvGrpSpPr>
      <p:grpSpPr>
        <a:xfrm>
          <a:off x="0" y="0"/>
          <a:ext cx="0" cy="0"/>
          <a:chOff x="0" y="0"/>
          <a:chExt cx="0" cy="0"/>
        </a:xfrm>
      </p:grpSpPr>
      <p:pic>
        <p:nvPicPr>
          <p:cNvPr id="129" name="Google Shape;129;p55" descr="research-lab2-Background.jpg"/>
          <p:cNvPicPr preferRelativeResize="0"/>
          <p:nvPr/>
        </p:nvPicPr>
        <p:blipFill rotWithShape="1">
          <a:blip r:embed="rId2">
            <a:alphaModFix/>
          </a:blip>
          <a:srcRect/>
          <a:stretch/>
        </p:blipFill>
        <p:spPr>
          <a:xfrm>
            <a:off x="3786187" y="0"/>
            <a:ext cx="5357813" cy="6858000"/>
          </a:xfrm>
          <a:prstGeom prst="rect">
            <a:avLst/>
          </a:prstGeom>
          <a:noFill/>
          <a:ln>
            <a:noFill/>
          </a:ln>
        </p:spPr>
      </p:pic>
      <p:grpSp>
        <p:nvGrpSpPr>
          <p:cNvPr id="130" name="Google Shape;130;p55"/>
          <p:cNvGrpSpPr/>
          <p:nvPr/>
        </p:nvGrpSpPr>
        <p:grpSpPr>
          <a:xfrm>
            <a:off x="0" y="6419355"/>
            <a:ext cx="9144000" cy="438645"/>
            <a:chOff x="0" y="3956541"/>
            <a:chExt cx="9144000" cy="438645"/>
          </a:xfrm>
        </p:grpSpPr>
        <p:cxnSp>
          <p:nvCxnSpPr>
            <p:cNvPr id="131" name="Google Shape;131;p55"/>
            <p:cNvCxnSpPr/>
            <p:nvPr/>
          </p:nvCxnSpPr>
          <p:spPr>
            <a:xfrm>
              <a:off x="6099048" y="3956541"/>
              <a:ext cx="3044952" cy="0"/>
            </a:xfrm>
            <a:prstGeom prst="straightConnector1">
              <a:avLst/>
            </a:prstGeom>
            <a:noFill/>
            <a:ln w="50800" cap="flat" cmpd="sng">
              <a:solidFill>
                <a:srgbClr val="DF7023"/>
              </a:solidFill>
              <a:prstDash val="solid"/>
              <a:round/>
              <a:headEnd type="none" w="sm" len="sm"/>
              <a:tailEnd type="none" w="sm" len="sm"/>
            </a:ln>
          </p:spPr>
        </p:cxnSp>
        <p:cxnSp>
          <p:nvCxnSpPr>
            <p:cNvPr id="132" name="Google Shape;132;p55"/>
            <p:cNvCxnSpPr/>
            <p:nvPr/>
          </p:nvCxnSpPr>
          <p:spPr>
            <a:xfrm>
              <a:off x="0" y="3957098"/>
              <a:ext cx="6099048" cy="0"/>
            </a:xfrm>
            <a:prstGeom prst="straightConnector1">
              <a:avLst/>
            </a:prstGeom>
            <a:noFill/>
            <a:ln w="50800" cap="flat" cmpd="sng">
              <a:solidFill>
                <a:srgbClr val="0F787D"/>
              </a:solidFill>
              <a:prstDash val="solid"/>
              <a:round/>
              <a:headEnd type="none" w="sm" len="sm"/>
              <a:tailEnd type="none" w="sm" len="sm"/>
            </a:ln>
          </p:spPr>
        </p:cxnSp>
        <p:sp>
          <p:nvSpPr>
            <p:cNvPr id="133" name="Google Shape;133;p55"/>
            <p:cNvSpPr/>
            <p:nvPr/>
          </p:nvSpPr>
          <p:spPr>
            <a:xfrm>
              <a:off x="0" y="3983706"/>
              <a:ext cx="9144000" cy="41148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pic>
        <p:nvPicPr>
          <p:cNvPr id="134" name="Google Shape;134;p55"/>
          <p:cNvPicPr preferRelativeResize="0"/>
          <p:nvPr/>
        </p:nvPicPr>
        <p:blipFill rotWithShape="1">
          <a:blip r:embed="rId3">
            <a:alphaModFix/>
          </a:blip>
          <a:srcRect/>
          <a:stretch/>
        </p:blipFill>
        <p:spPr>
          <a:xfrm>
            <a:off x="5391150" y="6584950"/>
            <a:ext cx="2933700" cy="127000"/>
          </a:xfrm>
          <a:prstGeom prst="rect">
            <a:avLst/>
          </a:prstGeom>
          <a:noFill/>
          <a:ln>
            <a:noFill/>
          </a:ln>
        </p:spPr>
      </p:pic>
      <p:sp>
        <p:nvSpPr>
          <p:cNvPr id="135" name="Google Shape;135;p55"/>
          <p:cNvSpPr txBox="1">
            <a:spLocks noGrp="1"/>
          </p:cNvSpPr>
          <p:nvPr>
            <p:ph type="sldNum" idx="12"/>
          </p:nvPr>
        </p:nvSpPr>
        <p:spPr>
          <a:xfrm>
            <a:off x="8546351" y="6460940"/>
            <a:ext cx="476623"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
        <p:nvSpPr>
          <p:cNvPr id="136" name="Google Shape;136;p55"/>
          <p:cNvSpPr txBox="1">
            <a:spLocks noGrp="1"/>
          </p:cNvSpPr>
          <p:nvPr>
            <p:ph type="title"/>
          </p:nvPr>
        </p:nvSpPr>
        <p:spPr>
          <a:xfrm>
            <a:off x="227013" y="418353"/>
            <a:ext cx="7303340" cy="535863"/>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Clr>
                <a:schemeClr val="dk1"/>
              </a:buClr>
              <a:buSzPts val="3000"/>
              <a:buFont typeface="Arial"/>
              <a:buNone/>
              <a:defRPr sz="3000" b="1"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37" name="Google Shape;137;p55"/>
          <p:cNvSpPr txBox="1">
            <a:spLocks noGrp="1"/>
          </p:cNvSpPr>
          <p:nvPr>
            <p:ph type="body" idx="1"/>
          </p:nvPr>
        </p:nvSpPr>
        <p:spPr>
          <a:xfrm>
            <a:off x="227013" y="1006103"/>
            <a:ext cx="7317473" cy="40806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1pPr>
            <a:lvl2pPr marL="914400" marR="0" lvl="1" indent="-368300" algn="l" rtl="0">
              <a:spcBef>
                <a:spcPts val="440"/>
              </a:spcBef>
              <a:spcAft>
                <a:spcPts val="0"/>
              </a:spcAft>
              <a:buClr>
                <a:schemeClr val="dk1"/>
              </a:buClr>
              <a:buSzPts val="2200"/>
              <a:buFont typeface="Arial"/>
              <a:buChar char="–"/>
              <a:defRPr sz="2200" b="0" i="0" u="none" strike="noStrike" cap="none">
                <a:solidFill>
                  <a:schemeClr val="dk1"/>
                </a:solidFill>
                <a:latin typeface="Century Gothic"/>
                <a:ea typeface="Century Gothic"/>
                <a:cs typeface="Century Gothic"/>
                <a:sym typeface="Century Gothic"/>
              </a:defRPr>
            </a:lvl2pPr>
            <a:lvl3pPr marL="1371600" marR="0" lvl="2" indent="-228600" algn="l" rtl="0">
              <a:spcBef>
                <a:spcPts val="540"/>
              </a:spcBef>
              <a:spcAft>
                <a:spcPts val="0"/>
              </a:spcAft>
              <a:buClr>
                <a:schemeClr val="dk1"/>
              </a:buClr>
              <a:buSzPts val="2700"/>
              <a:buFont typeface="Arial"/>
              <a:buNone/>
              <a:defRPr sz="2700" b="0" i="0" u="none" strike="noStrike" cap="none">
                <a:solidFill>
                  <a:schemeClr val="dk1"/>
                </a:solidFill>
                <a:latin typeface="Century Gothic"/>
                <a:ea typeface="Century Gothic"/>
                <a:cs typeface="Century Gothic"/>
                <a:sym typeface="Century Gothic"/>
              </a:defRPr>
            </a:lvl3pPr>
            <a:lvl4pPr marL="1828800" marR="0" lvl="3" indent="-228600" algn="l" rtl="0">
              <a:spcBef>
                <a:spcPts val="540"/>
              </a:spcBef>
              <a:spcAft>
                <a:spcPts val="0"/>
              </a:spcAft>
              <a:buClr>
                <a:schemeClr val="dk1"/>
              </a:buClr>
              <a:buSzPts val="2700"/>
              <a:buFont typeface="Arial"/>
              <a:buNone/>
              <a:defRPr sz="2700" b="0" i="0" u="none" strike="noStrike" cap="none">
                <a:solidFill>
                  <a:schemeClr val="dk1"/>
                </a:solidFill>
                <a:latin typeface="Century Gothic"/>
                <a:ea typeface="Century Gothic"/>
                <a:cs typeface="Century Gothic"/>
                <a:sym typeface="Century Gothic"/>
              </a:defRPr>
            </a:lvl4pPr>
            <a:lvl5pPr marL="2286000" marR="0" lvl="4" indent="-228600" algn="l" rtl="0">
              <a:spcBef>
                <a:spcPts val="540"/>
              </a:spcBef>
              <a:spcAft>
                <a:spcPts val="0"/>
              </a:spcAft>
              <a:buClr>
                <a:schemeClr val="dk1"/>
              </a:buClr>
              <a:buSzPts val="2700"/>
              <a:buFont typeface="Arial"/>
              <a:buNone/>
              <a:defRPr sz="2700" b="0" i="0" u="none" strike="noStrike" cap="none">
                <a:solidFill>
                  <a:schemeClr val="dk1"/>
                </a:solidFill>
                <a:latin typeface="Century Gothic"/>
                <a:ea typeface="Century Gothic"/>
                <a:cs typeface="Century Gothic"/>
                <a:sym typeface="Century Gothic"/>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38" name="Google Shape;138;p55"/>
          <p:cNvSpPr txBox="1">
            <a:spLocks noGrp="1"/>
          </p:cNvSpPr>
          <p:nvPr>
            <p:ph type="body" idx="2"/>
          </p:nvPr>
        </p:nvSpPr>
        <p:spPr>
          <a:xfrm>
            <a:off x="227013" y="1709351"/>
            <a:ext cx="4242014" cy="4384542"/>
          </a:xfrm>
          <a:prstGeom prst="rect">
            <a:avLst/>
          </a:prstGeom>
          <a:noFill/>
          <a:ln>
            <a:noFill/>
          </a:ln>
        </p:spPr>
        <p:txBody>
          <a:bodyPr spcFirstLastPara="1" wrap="square" lIns="91425" tIns="45700" rIns="91425" bIns="45700" anchor="t" anchorCtr="0">
            <a:noAutofit/>
          </a:bodyPr>
          <a:lstStyle>
            <a:lvl1pPr marL="457200" marR="0" lvl="0" indent="-330200" algn="l" rtl="0">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17500" algn="l" rtl="0">
              <a:spcBef>
                <a:spcPts val="12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2pPr>
            <a:lvl3pPr marL="1371600" marR="0" lvl="2" indent="-304800" algn="l" rtl="0">
              <a:spcBef>
                <a:spcPts val="1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292100" algn="l" rtl="0">
              <a:spcBef>
                <a:spcPts val="1200"/>
              </a:spcBef>
              <a:spcAft>
                <a:spcPts val="0"/>
              </a:spcAft>
              <a:buClr>
                <a:schemeClr val="dk1"/>
              </a:buClr>
              <a:buSzPts val="1000"/>
              <a:buFont typeface="Arial"/>
              <a:buChar char="•"/>
              <a:defRPr sz="1000" b="0" i="0" u="none" strike="noStrike" cap="none">
                <a:solidFill>
                  <a:schemeClr val="dk1"/>
                </a:solidFill>
                <a:latin typeface="Arial"/>
                <a:ea typeface="Arial"/>
                <a:cs typeface="Arial"/>
                <a:sym typeface="Arial"/>
              </a:defRPr>
            </a:lvl4pPr>
            <a:lvl5pPr marL="2286000" marR="0" lvl="4" indent="-292100" algn="l" rtl="0">
              <a:spcBef>
                <a:spcPts val="1200"/>
              </a:spcBef>
              <a:spcAft>
                <a:spcPts val="0"/>
              </a:spcAft>
              <a:buClr>
                <a:schemeClr val="dk1"/>
              </a:buClr>
              <a:buSzPts val="1000"/>
              <a:buFont typeface="Arial"/>
              <a:buChar char="•"/>
              <a:defRPr sz="1000" b="0" i="0" u="none" strike="noStrike" cap="none">
                <a:solidFill>
                  <a:schemeClr val="dk1"/>
                </a:solidFill>
                <a:latin typeface="Arial"/>
                <a:ea typeface="Arial"/>
                <a:cs typeface="Arial"/>
                <a:sym typeface="Arial"/>
              </a:defRPr>
            </a:lvl5pPr>
            <a:lvl6pPr marL="2743200" marR="0" lvl="5" indent="-355600" algn="l" rtl="0">
              <a:spcBef>
                <a:spcPts val="12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39" name="Google Shape;139;p55"/>
          <p:cNvSpPr txBox="1">
            <a:spLocks noGrp="1"/>
          </p:cNvSpPr>
          <p:nvPr>
            <p:ph type="body" idx="3"/>
          </p:nvPr>
        </p:nvSpPr>
        <p:spPr>
          <a:xfrm>
            <a:off x="4627391" y="1709351"/>
            <a:ext cx="4242014" cy="4384542"/>
          </a:xfrm>
          <a:prstGeom prst="rect">
            <a:avLst/>
          </a:prstGeom>
          <a:noFill/>
          <a:ln>
            <a:noFill/>
          </a:ln>
        </p:spPr>
        <p:txBody>
          <a:bodyPr spcFirstLastPara="1" wrap="square" lIns="91425" tIns="45700" rIns="91425" bIns="45700" anchor="t" anchorCtr="0">
            <a:noAutofit/>
          </a:bodyPr>
          <a:lstStyle>
            <a:lvl1pPr marL="457200" marR="0" lvl="0" indent="-330200" algn="l" rtl="0">
              <a:spcBef>
                <a:spcPts val="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17500" algn="l" rtl="0">
              <a:spcBef>
                <a:spcPts val="12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2pPr>
            <a:lvl3pPr marL="1371600" marR="0" lvl="2" indent="-304800" algn="l" rtl="0">
              <a:spcBef>
                <a:spcPts val="12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292100" algn="l" rtl="0">
              <a:spcBef>
                <a:spcPts val="1200"/>
              </a:spcBef>
              <a:spcAft>
                <a:spcPts val="0"/>
              </a:spcAft>
              <a:buClr>
                <a:schemeClr val="dk1"/>
              </a:buClr>
              <a:buSzPts val="1000"/>
              <a:buFont typeface="Arial"/>
              <a:buChar char="•"/>
              <a:defRPr sz="1000" b="0" i="0" u="none" strike="noStrike" cap="none">
                <a:solidFill>
                  <a:schemeClr val="dk1"/>
                </a:solidFill>
                <a:latin typeface="Arial"/>
                <a:ea typeface="Arial"/>
                <a:cs typeface="Arial"/>
                <a:sym typeface="Arial"/>
              </a:defRPr>
            </a:lvl4pPr>
            <a:lvl5pPr marL="2286000" marR="0" lvl="4" indent="-292100" algn="l" rtl="0">
              <a:spcBef>
                <a:spcPts val="1200"/>
              </a:spcBef>
              <a:spcAft>
                <a:spcPts val="0"/>
              </a:spcAft>
              <a:buClr>
                <a:schemeClr val="dk1"/>
              </a:buClr>
              <a:buSzPts val="1000"/>
              <a:buFont typeface="Arial"/>
              <a:buChar char="•"/>
              <a:defRPr sz="1000" b="0" i="0" u="none" strike="noStrike" cap="none">
                <a:solidFill>
                  <a:schemeClr val="dk1"/>
                </a:solidFill>
                <a:latin typeface="Arial"/>
                <a:ea typeface="Arial"/>
                <a:cs typeface="Arial"/>
                <a:sym typeface="Arial"/>
              </a:defRPr>
            </a:lvl5pPr>
            <a:lvl6pPr marL="2743200" marR="0" lvl="5" indent="-355600" algn="l" rtl="0">
              <a:spcBef>
                <a:spcPts val="12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grpSp>
        <p:nvGrpSpPr>
          <p:cNvPr id="140" name="Google Shape;140;p55"/>
          <p:cNvGrpSpPr/>
          <p:nvPr/>
        </p:nvGrpSpPr>
        <p:grpSpPr>
          <a:xfrm>
            <a:off x="0" y="0"/>
            <a:ext cx="9144000" cy="928827"/>
            <a:chOff x="0" y="0"/>
            <a:chExt cx="9144000" cy="928827"/>
          </a:xfrm>
        </p:grpSpPr>
        <p:cxnSp>
          <p:nvCxnSpPr>
            <p:cNvPr id="141" name="Google Shape;141;p55"/>
            <p:cNvCxnSpPr/>
            <p:nvPr/>
          </p:nvCxnSpPr>
          <p:spPr>
            <a:xfrm>
              <a:off x="6099048" y="26122"/>
              <a:ext cx="3044952" cy="0"/>
            </a:xfrm>
            <a:prstGeom prst="straightConnector1">
              <a:avLst/>
            </a:prstGeom>
            <a:noFill/>
            <a:ln w="50800" cap="flat" cmpd="sng">
              <a:solidFill>
                <a:srgbClr val="A5A5A5"/>
              </a:solidFill>
              <a:prstDash val="solid"/>
              <a:round/>
              <a:headEnd type="none" w="sm" len="sm"/>
              <a:tailEnd type="none" w="sm" len="sm"/>
            </a:ln>
          </p:spPr>
        </p:cxnSp>
        <p:cxnSp>
          <p:nvCxnSpPr>
            <p:cNvPr id="142" name="Google Shape;142;p55"/>
            <p:cNvCxnSpPr/>
            <p:nvPr/>
          </p:nvCxnSpPr>
          <p:spPr>
            <a:xfrm>
              <a:off x="0" y="26679"/>
              <a:ext cx="6099048" cy="0"/>
            </a:xfrm>
            <a:prstGeom prst="straightConnector1">
              <a:avLst/>
            </a:prstGeom>
            <a:noFill/>
            <a:ln w="50800" cap="flat" cmpd="sng">
              <a:solidFill>
                <a:srgbClr val="90152A"/>
              </a:solidFill>
              <a:prstDash val="solid"/>
              <a:round/>
              <a:headEnd type="none" w="sm" len="sm"/>
              <a:tailEnd type="none" w="sm" len="sm"/>
            </a:ln>
          </p:spPr>
        </p:cxnSp>
        <p:pic>
          <p:nvPicPr>
            <p:cNvPr id="143" name="Google Shape;143;p55"/>
            <p:cNvPicPr preferRelativeResize="0"/>
            <p:nvPr/>
          </p:nvPicPr>
          <p:blipFill rotWithShape="1">
            <a:blip r:embed="rId4">
              <a:alphaModFix/>
            </a:blip>
            <a:srcRect t="13018" r="68665"/>
            <a:stretch/>
          </p:blipFill>
          <p:spPr>
            <a:xfrm>
              <a:off x="8323018" y="0"/>
              <a:ext cx="588774" cy="928827"/>
            </a:xfrm>
            <a:prstGeom prst="rect">
              <a:avLst/>
            </a:prstGeom>
            <a:noFill/>
            <a:ln>
              <a:noFill/>
            </a:ln>
          </p:spPr>
        </p:pic>
      </p:gr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5.xml"/><Relationship Id="rId7" Type="http://schemas.openxmlformats.org/officeDocument/2006/relationships/slideLayout" Target="../slideLayouts/slideLayout9.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5" Type="http://schemas.openxmlformats.org/officeDocument/2006/relationships/slideLayout" Target="../slideLayouts/slideLayout7.xml"/><Relationship Id="rId4" Type="http://schemas.openxmlformats.org/officeDocument/2006/relationships/slideLayout" Target="../slideLayouts/slideLayout6.xml"/></Relationships>
</file>

<file path=ppt/slideMasters/_rels/slideMaster3.xml.rels><?xml version="1.0" encoding="UTF-8" standalone="yes"?>
<Relationships xmlns="http://schemas.openxmlformats.org/package/2006/relationships"><Relationship Id="rId8" Type="http://schemas.openxmlformats.org/officeDocument/2006/relationships/theme" Target="../theme/theme3.xml"/><Relationship Id="rId3" Type="http://schemas.openxmlformats.org/officeDocument/2006/relationships/slideLayout" Target="../slideLayouts/slideLayout12.xml"/><Relationship Id="rId7" Type="http://schemas.openxmlformats.org/officeDocument/2006/relationships/slideLayout" Target="../slideLayouts/slideLayout16.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5" Type="http://schemas.openxmlformats.org/officeDocument/2006/relationships/slideLayout" Target="../slideLayouts/slideLayout14.xml"/><Relationship Id="rId10" Type="http://schemas.openxmlformats.org/officeDocument/2006/relationships/image" Target="../media/image6.png"/><Relationship Id="rId4" Type="http://schemas.openxmlformats.org/officeDocument/2006/relationships/slideLayout" Target="../slideLayouts/slideLayout13.xml"/><Relationship Id="rId9" Type="http://schemas.openxmlformats.org/officeDocument/2006/relationships/image" Target="../media/image5.png"/></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49" r:id="rId1"/>
    <p:sldLayoutId id="2147483650" r:id="rId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6"/>
        <p:cNvGrpSpPr/>
        <p:nvPr/>
      </p:nvGrpSpPr>
      <p:grpSpPr>
        <a:xfrm>
          <a:off x="0" y="0"/>
          <a:ext cx="0" cy="0"/>
          <a:chOff x="0" y="0"/>
          <a:chExt cx="0" cy="0"/>
        </a:xfrm>
      </p:grpSpPr>
      <p:sp>
        <p:nvSpPr>
          <p:cNvPr id="37" name="Google Shape;37;p37"/>
          <p:cNvSpPr txBox="1">
            <a:spLocks noGrp="1"/>
          </p:cNvSpPr>
          <p:nvPr>
            <p:ph type="sldNum" idx="12"/>
          </p:nvPr>
        </p:nvSpPr>
        <p:spPr>
          <a:xfrm>
            <a:off x="8546351" y="6460940"/>
            <a:ext cx="476623" cy="365125"/>
          </a:xfrm>
          <a:prstGeom prst="rect">
            <a:avLst/>
          </a:prstGeom>
          <a:noFill/>
          <a:ln>
            <a:noFill/>
          </a:ln>
        </p:spPr>
        <p:txBody>
          <a:bodyPr spcFirstLastPara="1" wrap="square" lIns="91425" tIns="45700" rIns="91425" bIns="45700" anchor="ctr" anchorCtr="0">
            <a:noAutofit/>
          </a:bodyPr>
          <a:lstStyle>
            <a:lvl1pPr marL="0" marR="0" lvl="0" indent="0" algn="ctr" rtl="0">
              <a:spcBef>
                <a:spcPts val="0"/>
              </a:spcBef>
              <a:buNone/>
              <a:defRPr sz="1100" b="0" i="0" u="none" strike="noStrike" cap="none">
                <a:solidFill>
                  <a:srgbClr val="888888"/>
                </a:solidFill>
                <a:latin typeface="Arial"/>
                <a:ea typeface="Arial"/>
                <a:cs typeface="Arial"/>
                <a:sym typeface="Arial"/>
              </a:defRPr>
            </a:lvl1pPr>
            <a:lvl2pPr marL="0" marR="0" lvl="1" indent="0" algn="ctr" rtl="0">
              <a:spcBef>
                <a:spcPts val="0"/>
              </a:spcBef>
              <a:buNone/>
              <a:defRPr sz="1100" b="0" i="0" u="none" strike="noStrike" cap="none">
                <a:solidFill>
                  <a:srgbClr val="888888"/>
                </a:solidFill>
                <a:latin typeface="Arial"/>
                <a:ea typeface="Arial"/>
                <a:cs typeface="Arial"/>
                <a:sym typeface="Arial"/>
              </a:defRPr>
            </a:lvl2pPr>
            <a:lvl3pPr marL="0" marR="0" lvl="2" indent="0" algn="ctr" rtl="0">
              <a:spcBef>
                <a:spcPts val="0"/>
              </a:spcBef>
              <a:buNone/>
              <a:defRPr sz="1100" b="0" i="0" u="none" strike="noStrike" cap="none">
                <a:solidFill>
                  <a:srgbClr val="888888"/>
                </a:solidFill>
                <a:latin typeface="Arial"/>
                <a:ea typeface="Arial"/>
                <a:cs typeface="Arial"/>
                <a:sym typeface="Arial"/>
              </a:defRPr>
            </a:lvl3pPr>
            <a:lvl4pPr marL="0" marR="0" lvl="3" indent="0" algn="ctr" rtl="0">
              <a:spcBef>
                <a:spcPts val="0"/>
              </a:spcBef>
              <a:buNone/>
              <a:defRPr sz="1100" b="0" i="0" u="none" strike="noStrike" cap="none">
                <a:solidFill>
                  <a:srgbClr val="888888"/>
                </a:solidFill>
                <a:latin typeface="Arial"/>
                <a:ea typeface="Arial"/>
                <a:cs typeface="Arial"/>
                <a:sym typeface="Arial"/>
              </a:defRPr>
            </a:lvl4pPr>
            <a:lvl5pPr marL="0" marR="0" lvl="4" indent="0" algn="ctr" rtl="0">
              <a:spcBef>
                <a:spcPts val="0"/>
              </a:spcBef>
              <a:buNone/>
              <a:defRPr sz="1100" b="0" i="0" u="none" strike="noStrike" cap="none">
                <a:solidFill>
                  <a:srgbClr val="888888"/>
                </a:solidFill>
                <a:latin typeface="Arial"/>
                <a:ea typeface="Arial"/>
                <a:cs typeface="Arial"/>
                <a:sym typeface="Arial"/>
              </a:defRPr>
            </a:lvl5pPr>
            <a:lvl6pPr marL="0" marR="0" lvl="5" indent="0" algn="ctr" rtl="0">
              <a:spcBef>
                <a:spcPts val="0"/>
              </a:spcBef>
              <a:buNone/>
              <a:defRPr sz="1100" b="0" i="0" u="none" strike="noStrike" cap="none">
                <a:solidFill>
                  <a:srgbClr val="888888"/>
                </a:solidFill>
                <a:latin typeface="Arial"/>
                <a:ea typeface="Arial"/>
                <a:cs typeface="Arial"/>
                <a:sym typeface="Arial"/>
              </a:defRPr>
            </a:lvl6pPr>
            <a:lvl7pPr marL="0" marR="0" lvl="6" indent="0" algn="ctr" rtl="0">
              <a:spcBef>
                <a:spcPts val="0"/>
              </a:spcBef>
              <a:buNone/>
              <a:defRPr sz="1100" b="0" i="0" u="none" strike="noStrike" cap="none">
                <a:solidFill>
                  <a:srgbClr val="888888"/>
                </a:solidFill>
                <a:latin typeface="Arial"/>
                <a:ea typeface="Arial"/>
                <a:cs typeface="Arial"/>
                <a:sym typeface="Arial"/>
              </a:defRPr>
            </a:lvl7pPr>
            <a:lvl8pPr marL="0" marR="0" lvl="7" indent="0" algn="ctr" rtl="0">
              <a:spcBef>
                <a:spcPts val="0"/>
              </a:spcBef>
              <a:buNone/>
              <a:defRPr sz="1100" b="0" i="0" u="none" strike="noStrike" cap="none">
                <a:solidFill>
                  <a:srgbClr val="888888"/>
                </a:solidFill>
                <a:latin typeface="Arial"/>
                <a:ea typeface="Arial"/>
                <a:cs typeface="Arial"/>
                <a:sym typeface="Arial"/>
              </a:defRPr>
            </a:lvl8pPr>
            <a:lvl9pPr marL="0" marR="0" lvl="8" indent="0" algn="ctr" rtl="0">
              <a:spcBef>
                <a:spcPts val="0"/>
              </a:spcBef>
              <a:buNone/>
              <a:defRPr sz="1100" b="0" i="0" u="none" strike="noStrike" cap="none">
                <a:solidFill>
                  <a:srgbClr val="888888"/>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4"/>
        <p:cNvGrpSpPr/>
        <p:nvPr/>
      </p:nvGrpSpPr>
      <p:grpSpPr>
        <a:xfrm>
          <a:off x="0" y="0"/>
          <a:ext cx="0" cy="0"/>
          <a:chOff x="0" y="0"/>
          <a:chExt cx="0" cy="0"/>
        </a:xfrm>
      </p:grpSpPr>
      <p:grpSp>
        <p:nvGrpSpPr>
          <p:cNvPr id="145" name="Google Shape;145;p39"/>
          <p:cNvGrpSpPr/>
          <p:nvPr/>
        </p:nvGrpSpPr>
        <p:grpSpPr>
          <a:xfrm>
            <a:off x="0" y="6419355"/>
            <a:ext cx="9144000" cy="438645"/>
            <a:chOff x="0" y="3956541"/>
            <a:chExt cx="9144000" cy="438645"/>
          </a:xfrm>
        </p:grpSpPr>
        <p:cxnSp>
          <p:nvCxnSpPr>
            <p:cNvPr id="146" name="Google Shape;146;p39"/>
            <p:cNvCxnSpPr/>
            <p:nvPr/>
          </p:nvCxnSpPr>
          <p:spPr>
            <a:xfrm>
              <a:off x="6099048" y="3956541"/>
              <a:ext cx="3044952" cy="0"/>
            </a:xfrm>
            <a:prstGeom prst="straightConnector1">
              <a:avLst/>
            </a:prstGeom>
            <a:noFill/>
            <a:ln w="50800" cap="flat" cmpd="sng">
              <a:solidFill>
                <a:srgbClr val="DF7023"/>
              </a:solidFill>
              <a:prstDash val="solid"/>
              <a:round/>
              <a:headEnd type="none" w="sm" len="sm"/>
              <a:tailEnd type="none" w="sm" len="sm"/>
            </a:ln>
          </p:spPr>
        </p:cxnSp>
        <p:cxnSp>
          <p:nvCxnSpPr>
            <p:cNvPr id="147" name="Google Shape;147;p39"/>
            <p:cNvCxnSpPr/>
            <p:nvPr/>
          </p:nvCxnSpPr>
          <p:spPr>
            <a:xfrm>
              <a:off x="0" y="3957098"/>
              <a:ext cx="6099048" cy="0"/>
            </a:xfrm>
            <a:prstGeom prst="straightConnector1">
              <a:avLst/>
            </a:prstGeom>
            <a:noFill/>
            <a:ln w="50800" cap="flat" cmpd="sng">
              <a:solidFill>
                <a:srgbClr val="0F787D"/>
              </a:solidFill>
              <a:prstDash val="solid"/>
              <a:round/>
              <a:headEnd type="none" w="sm" len="sm"/>
              <a:tailEnd type="none" w="sm" len="sm"/>
            </a:ln>
          </p:spPr>
        </p:cxnSp>
        <p:sp>
          <p:nvSpPr>
            <p:cNvPr id="148" name="Google Shape;148;p39"/>
            <p:cNvSpPr/>
            <p:nvPr/>
          </p:nvSpPr>
          <p:spPr>
            <a:xfrm>
              <a:off x="0" y="3983706"/>
              <a:ext cx="9144000" cy="41148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pic>
        <p:nvPicPr>
          <p:cNvPr id="149" name="Google Shape;149;p39"/>
          <p:cNvPicPr preferRelativeResize="0"/>
          <p:nvPr/>
        </p:nvPicPr>
        <p:blipFill rotWithShape="1">
          <a:blip r:embed="rId9">
            <a:alphaModFix/>
          </a:blip>
          <a:srcRect/>
          <a:stretch/>
        </p:blipFill>
        <p:spPr>
          <a:xfrm>
            <a:off x="5391150" y="6584950"/>
            <a:ext cx="2933700" cy="127000"/>
          </a:xfrm>
          <a:prstGeom prst="rect">
            <a:avLst/>
          </a:prstGeom>
          <a:noFill/>
          <a:ln>
            <a:noFill/>
          </a:ln>
        </p:spPr>
      </p:pic>
      <p:sp>
        <p:nvSpPr>
          <p:cNvPr id="150" name="Google Shape;150;p39"/>
          <p:cNvSpPr txBox="1">
            <a:spLocks noGrp="1"/>
          </p:cNvSpPr>
          <p:nvPr>
            <p:ph type="sldNum" idx="12"/>
          </p:nvPr>
        </p:nvSpPr>
        <p:spPr>
          <a:xfrm>
            <a:off x="8546351" y="6460940"/>
            <a:ext cx="476623" cy="365125"/>
          </a:xfrm>
          <a:prstGeom prst="rect">
            <a:avLst/>
          </a:prstGeom>
          <a:noFill/>
          <a:ln>
            <a:noFill/>
          </a:ln>
        </p:spPr>
        <p:txBody>
          <a:bodyPr spcFirstLastPara="1" wrap="square" lIns="91425" tIns="45700" rIns="91425" bIns="45700" anchor="ctr" anchorCtr="0">
            <a:noAutofit/>
          </a:bodyPr>
          <a:lstStyle>
            <a:lvl1pPr marL="0" marR="0" lvl="0" indent="0" algn="ctr" rtl="0">
              <a:spcBef>
                <a:spcPts val="0"/>
              </a:spcBef>
              <a:buNone/>
              <a:defRPr sz="1100" b="0" i="0" u="none" strike="noStrike" cap="none">
                <a:solidFill>
                  <a:srgbClr val="888888"/>
                </a:solidFill>
                <a:latin typeface="Arial"/>
                <a:ea typeface="Arial"/>
                <a:cs typeface="Arial"/>
                <a:sym typeface="Arial"/>
              </a:defRPr>
            </a:lvl1pPr>
            <a:lvl2pPr marL="0" marR="0" lvl="1" indent="0" algn="ctr" rtl="0">
              <a:spcBef>
                <a:spcPts val="0"/>
              </a:spcBef>
              <a:buNone/>
              <a:defRPr sz="1100" b="0" i="0" u="none" strike="noStrike" cap="none">
                <a:solidFill>
                  <a:srgbClr val="888888"/>
                </a:solidFill>
                <a:latin typeface="Arial"/>
                <a:ea typeface="Arial"/>
                <a:cs typeface="Arial"/>
                <a:sym typeface="Arial"/>
              </a:defRPr>
            </a:lvl2pPr>
            <a:lvl3pPr marL="0" marR="0" lvl="2" indent="0" algn="ctr" rtl="0">
              <a:spcBef>
                <a:spcPts val="0"/>
              </a:spcBef>
              <a:buNone/>
              <a:defRPr sz="1100" b="0" i="0" u="none" strike="noStrike" cap="none">
                <a:solidFill>
                  <a:srgbClr val="888888"/>
                </a:solidFill>
                <a:latin typeface="Arial"/>
                <a:ea typeface="Arial"/>
                <a:cs typeface="Arial"/>
                <a:sym typeface="Arial"/>
              </a:defRPr>
            </a:lvl3pPr>
            <a:lvl4pPr marL="0" marR="0" lvl="3" indent="0" algn="ctr" rtl="0">
              <a:spcBef>
                <a:spcPts val="0"/>
              </a:spcBef>
              <a:buNone/>
              <a:defRPr sz="1100" b="0" i="0" u="none" strike="noStrike" cap="none">
                <a:solidFill>
                  <a:srgbClr val="888888"/>
                </a:solidFill>
                <a:latin typeface="Arial"/>
                <a:ea typeface="Arial"/>
                <a:cs typeface="Arial"/>
                <a:sym typeface="Arial"/>
              </a:defRPr>
            </a:lvl4pPr>
            <a:lvl5pPr marL="0" marR="0" lvl="4" indent="0" algn="ctr" rtl="0">
              <a:spcBef>
                <a:spcPts val="0"/>
              </a:spcBef>
              <a:buNone/>
              <a:defRPr sz="1100" b="0" i="0" u="none" strike="noStrike" cap="none">
                <a:solidFill>
                  <a:srgbClr val="888888"/>
                </a:solidFill>
                <a:latin typeface="Arial"/>
                <a:ea typeface="Arial"/>
                <a:cs typeface="Arial"/>
                <a:sym typeface="Arial"/>
              </a:defRPr>
            </a:lvl5pPr>
            <a:lvl6pPr marL="0" marR="0" lvl="5" indent="0" algn="ctr" rtl="0">
              <a:spcBef>
                <a:spcPts val="0"/>
              </a:spcBef>
              <a:buNone/>
              <a:defRPr sz="1100" b="0" i="0" u="none" strike="noStrike" cap="none">
                <a:solidFill>
                  <a:srgbClr val="888888"/>
                </a:solidFill>
                <a:latin typeface="Arial"/>
                <a:ea typeface="Arial"/>
                <a:cs typeface="Arial"/>
                <a:sym typeface="Arial"/>
              </a:defRPr>
            </a:lvl6pPr>
            <a:lvl7pPr marL="0" marR="0" lvl="6" indent="0" algn="ctr" rtl="0">
              <a:spcBef>
                <a:spcPts val="0"/>
              </a:spcBef>
              <a:buNone/>
              <a:defRPr sz="1100" b="0" i="0" u="none" strike="noStrike" cap="none">
                <a:solidFill>
                  <a:srgbClr val="888888"/>
                </a:solidFill>
                <a:latin typeface="Arial"/>
                <a:ea typeface="Arial"/>
                <a:cs typeface="Arial"/>
                <a:sym typeface="Arial"/>
              </a:defRPr>
            </a:lvl7pPr>
            <a:lvl8pPr marL="0" marR="0" lvl="7" indent="0" algn="ctr" rtl="0">
              <a:spcBef>
                <a:spcPts val="0"/>
              </a:spcBef>
              <a:buNone/>
              <a:defRPr sz="1100" b="0" i="0" u="none" strike="noStrike" cap="none">
                <a:solidFill>
                  <a:srgbClr val="888888"/>
                </a:solidFill>
                <a:latin typeface="Arial"/>
                <a:ea typeface="Arial"/>
                <a:cs typeface="Arial"/>
                <a:sym typeface="Arial"/>
              </a:defRPr>
            </a:lvl8pPr>
            <a:lvl9pPr marL="0" marR="0" lvl="8" indent="0" algn="ctr" rtl="0">
              <a:spcBef>
                <a:spcPts val="0"/>
              </a:spcBef>
              <a:buNone/>
              <a:defRPr sz="1100" b="0" i="0" u="none" strike="noStrike" cap="none">
                <a:solidFill>
                  <a:srgbClr val="888888"/>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grpSp>
        <p:nvGrpSpPr>
          <p:cNvPr id="151" name="Google Shape;151;p39"/>
          <p:cNvGrpSpPr/>
          <p:nvPr/>
        </p:nvGrpSpPr>
        <p:grpSpPr>
          <a:xfrm>
            <a:off x="0" y="0"/>
            <a:ext cx="9144000" cy="928827"/>
            <a:chOff x="0" y="0"/>
            <a:chExt cx="9144000" cy="928827"/>
          </a:xfrm>
        </p:grpSpPr>
        <p:cxnSp>
          <p:nvCxnSpPr>
            <p:cNvPr id="152" name="Google Shape;152;p39"/>
            <p:cNvCxnSpPr/>
            <p:nvPr/>
          </p:nvCxnSpPr>
          <p:spPr>
            <a:xfrm>
              <a:off x="6099048" y="26122"/>
              <a:ext cx="3044952" cy="0"/>
            </a:xfrm>
            <a:prstGeom prst="straightConnector1">
              <a:avLst/>
            </a:prstGeom>
            <a:noFill/>
            <a:ln w="50800" cap="flat" cmpd="sng">
              <a:solidFill>
                <a:srgbClr val="A5A5A5"/>
              </a:solidFill>
              <a:prstDash val="solid"/>
              <a:round/>
              <a:headEnd type="none" w="sm" len="sm"/>
              <a:tailEnd type="none" w="sm" len="sm"/>
            </a:ln>
          </p:spPr>
        </p:cxnSp>
        <p:cxnSp>
          <p:nvCxnSpPr>
            <p:cNvPr id="153" name="Google Shape;153;p39"/>
            <p:cNvCxnSpPr/>
            <p:nvPr/>
          </p:nvCxnSpPr>
          <p:spPr>
            <a:xfrm>
              <a:off x="0" y="26679"/>
              <a:ext cx="6099048" cy="0"/>
            </a:xfrm>
            <a:prstGeom prst="straightConnector1">
              <a:avLst/>
            </a:prstGeom>
            <a:noFill/>
            <a:ln w="50800" cap="flat" cmpd="sng">
              <a:solidFill>
                <a:srgbClr val="90152A"/>
              </a:solidFill>
              <a:prstDash val="solid"/>
              <a:round/>
              <a:headEnd type="none" w="sm" len="sm"/>
              <a:tailEnd type="none" w="sm" len="sm"/>
            </a:ln>
          </p:spPr>
        </p:cxnSp>
        <p:pic>
          <p:nvPicPr>
            <p:cNvPr id="154" name="Google Shape;154;p39"/>
            <p:cNvPicPr preferRelativeResize="0"/>
            <p:nvPr/>
          </p:nvPicPr>
          <p:blipFill rotWithShape="1">
            <a:blip r:embed="rId10">
              <a:alphaModFix/>
            </a:blip>
            <a:srcRect t="13018" r="68665"/>
            <a:stretch/>
          </p:blipFill>
          <p:spPr>
            <a:xfrm>
              <a:off x="8323018" y="0"/>
              <a:ext cx="588774" cy="928827"/>
            </a:xfrm>
            <a:prstGeom prst="rect">
              <a:avLst/>
            </a:prstGeom>
            <a:noFill/>
            <a:ln>
              <a:noFill/>
            </a:ln>
          </p:spPr>
        </p:pic>
      </p:grpSp>
    </p:spTree>
  </p:cSld>
  <p:clrMap bg1="lt1" tx1="dk1" bg2="dk2" tx2="lt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02"/>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68"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10.xml"/><Relationship Id="rId4" Type="http://schemas.openxmlformats.org/officeDocument/2006/relationships/image" Target="../media/image18.png"/></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1"/>
          <p:cNvSpPr txBox="1">
            <a:spLocks noGrp="1"/>
          </p:cNvSpPr>
          <p:nvPr>
            <p:ph type="body" idx="2"/>
          </p:nvPr>
        </p:nvSpPr>
        <p:spPr>
          <a:xfrm>
            <a:off x="371700" y="1808325"/>
            <a:ext cx="6753000" cy="9759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3300" dirty="0"/>
              <a:t>A Comparative Study of Recommendation System for</a:t>
            </a:r>
            <a:endParaRPr sz="3300" dirty="0"/>
          </a:p>
          <a:p>
            <a:pPr marL="0" lvl="0" indent="0" algn="l" rtl="0">
              <a:spcBef>
                <a:spcPts val="0"/>
              </a:spcBef>
              <a:spcAft>
                <a:spcPts val="0"/>
              </a:spcAft>
              <a:buNone/>
            </a:pPr>
            <a:r>
              <a:rPr lang="en-US" sz="3300" dirty="0"/>
              <a:t>Music on Spotify</a:t>
            </a:r>
            <a:endParaRPr sz="3300" dirty="0"/>
          </a:p>
          <a:p>
            <a:pPr marL="0" lvl="0" indent="0" algn="l" rtl="0">
              <a:lnSpc>
                <a:spcPct val="100000"/>
              </a:lnSpc>
              <a:spcBef>
                <a:spcPts val="0"/>
              </a:spcBef>
              <a:spcAft>
                <a:spcPts val="0"/>
              </a:spcAft>
              <a:buClr>
                <a:schemeClr val="dk1"/>
              </a:buClr>
              <a:buSzPts val="3000"/>
              <a:buNone/>
            </a:pPr>
            <a:endParaRPr dirty="0"/>
          </a:p>
          <a:p>
            <a:pPr marL="0" lvl="0" indent="0" algn="l" rtl="0">
              <a:lnSpc>
                <a:spcPct val="100000"/>
              </a:lnSpc>
              <a:spcBef>
                <a:spcPts val="0"/>
              </a:spcBef>
              <a:spcAft>
                <a:spcPts val="0"/>
              </a:spcAft>
              <a:buClr>
                <a:schemeClr val="dk1"/>
              </a:buClr>
              <a:buSzPts val="3000"/>
              <a:buNone/>
            </a:pPr>
            <a:endParaRPr dirty="0"/>
          </a:p>
        </p:txBody>
      </p:sp>
      <p:sp>
        <p:nvSpPr>
          <p:cNvPr id="216" name="Google Shape;216;p1"/>
          <p:cNvSpPr txBox="1">
            <a:spLocks noGrp="1"/>
          </p:cNvSpPr>
          <p:nvPr>
            <p:ph type="body" idx="3"/>
          </p:nvPr>
        </p:nvSpPr>
        <p:spPr>
          <a:xfrm>
            <a:off x="447889" y="4301421"/>
            <a:ext cx="3845100" cy="12561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100"/>
              <a:buFont typeface="Arial"/>
              <a:buNone/>
            </a:pPr>
            <a:r>
              <a:rPr lang="en-US" sz="1500" dirty="0"/>
              <a:t>Course: BIA 678 Big Data Technology</a:t>
            </a:r>
            <a:endParaRPr sz="1500" dirty="0"/>
          </a:p>
          <a:p>
            <a:pPr marL="0" lvl="0" indent="0" algn="l" rtl="0">
              <a:lnSpc>
                <a:spcPct val="100000"/>
              </a:lnSpc>
              <a:spcBef>
                <a:spcPts val="0"/>
              </a:spcBef>
              <a:spcAft>
                <a:spcPts val="0"/>
              </a:spcAft>
              <a:buClr>
                <a:schemeClr val="dk1"/>
              </a:buClr>
              <a:buSzPts val="1100"/>
              <a:buFont typeface="Arial"/>
              <a:buNone/>
            </a:pPr>
            <a:r>
              <a:rPr lang="en-US" sz="1500" dirty="0"/>
              <a:t>Professor: David Belanger</a:t>
            </a:r>
            <a:endParaRPr sz="1500" dirty="0"/>
          </a:p>
          <a:p>
            <a:pPr marL="0" lvl="0" indent="0" algn="l" rtl="0">
              <a:lnSpc>
                <a:spcPct val="100000"/>
              </a:lnSpc>
              <a:spcBef>
                <a:spcPts val="0"/>
              </a:spcBef>
              <a:spcAft>
                <a:spcPts val="0"/>
              </a:spcAft>
              <a:buClr>
                <a:schemeClr val="dk1"/>
              </a:buClr>
              <a:buSzPts val="1100"/>
              <a:buFont typeface="Arial"/>
              <a:buNone/>
            </a:pPr>
            <a:r>
              <a:rPr lang="en-US" sz="1500" dirty="0"/>
              <a:t>Team Members:</a:t>
            </a:r>
          </a:p>
          <a:p>
            <a:pPr marL="0" lvl="0" indent="0" algn="l" rtl="0">
              <a:lnSpc>
                <a:spcPct val="100000"/>
              </a:lnSpc>
              <a:spcBef>
                <a:spcPts val="0"/>
              </a:spcBef>
              <a:spcAft>
                <a:spcPts val="0"/>
              </a:spcAft>
              <a:buClr>
                <a:schemeClr val="dk1"/>
              </a:buClr>
              <a:buSzPts val="1100"/>
              <a:buFont typeface="Arial"/>
              <a:buNone/>
            </a:pPr>
            <a:endParaRPr sz="1500" dirty="0"/>
          </a:p>
          <a:p>
            <a:pPr marL="0" lvl="0" indent="0" algn="l" rtl="0">
              <a:lnSpc>
                <a:spcPct val="100000"/>
              </a:lnSpc>
              <a:spcBef>
                <a:spcPts val="0"/>
              </a:spcBef>
              <a:spcAft>
                <a:spcPts val="0"/>
              </a:spcAft>
              <a:buClr>
                <a:schemeClr val="dk1"/>
              </a:buClr>
              <a:buSzPts val="1100"/>
              <a:buFont typeface="Arial"/>
              <a:buNone/>
            </a:pPr>
            <a:endParaRPr sz="1500" dirty="0"/>
          </a:p>
          <a:p>
            <a:pPr marL="0" lvl="0" indent="0" algn="l" rtl="0">
              <a:lnSpc>
                <a:spcPct val="100000"/>
              </a:lnSpc>
              <a:spcBef>
                <a:spcPts val="0"/>
              </a:spcBef>
              <a:spcAft>
                <a:spcPts val="0"/>
              </a:spcAft>
              <a:buClr>
                <a:schemeClr val="dk1"/>
              </a:buClr>
              <a:buSzPts val="1100"/>
              <a:buFont typeface="Arial"/>
              <a:buNone/>
            </a:pPr>
            <a:endParaRPr sz="1500" dirty="0"/>
          </a:p>
          <a:p>
            <a:pPr marL="0" marR="0" lvl="0" indent="0" algn="l" rtl="0">
              <a:lnSpc>
                <a:spcPct val="120000"/>
              </a:lnSpc>
              <a:spcBef>
                <a:spcPts val="0"/>
              </a:spcBef>
              <a:spcAft>
                <a:spcPts val="0"/>
              </a:spcAft>
              <a:buClr>
                <a:schemeClr val="dk1"/>
              </a:buClr>
              <a:buSzPts val="1400"/>
              <a:buFont typeface="Arial"/>
              <a:buNone/>
            </a:pPr>
            <a:endParaRPr sz="15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g84d325b1f8_0_0"/>
          <p:cNvSpPr txBox="1">
            <a:spLocks noGrp="1"/>
          </p:cNvSpPr>
          <p:nvPr>
            <p:ph type="sldNum" idx="12"/>
          </p:nvPr>
        </p:nvSpPr>
        <p:spPr>
          <a:xfrm>
            <a:off x="8546351" y="6460940"/>
            <a:ext cx="476700" cy="3651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Clr>
                <a:srgbClr val="000000"/>
              </a:buClr>
              <a:buFont typeface="Arial"/>
              <a:buNone/>
            </a:pPr>
            <a:fld id="{00000000-1234-1234-1234-123412341234}" type="slidenum">
              <a:rPr lang="en-US"/>
              <a:t>10</a:t>
            </a:fld>
            <a:endParaRPr/>
          </a:p>
        </p:txBody>
      </p:sp>
      <p:sp>
        <p:nvSpPr>
          <p:cNvPr id="274" name="Google Shape;274;g84d325b1f8_0_0"/>
          <p:cNvSpPr txBox="1">
            <a:spLocks noGrp="1"/>
          </p:cNvSpPr>
          <p:nvPr>
            <p:ph type="title"/>
          </p:nvPr>
        </p:nvSpPr>
        <p:spPr>
          <a:xfrm>
            <a:off x="227013" y="418353"/>
            <a:ext cx="7303200" cy="535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b="1" dirty="0"/>
              <a:t>Data Cleaning and Pre-Processing</a:t>
            </a:r>
            <a:endParaRPr dirty="0"/>
          </a:p>
        </p:txBody>
      </p:sp>
      <p:sp>
        <p:nvSpPr>
          <p:cNvPr id="280" name="Google Shape;280;g84d325b1f8_0_0"/>
          <p:cNvSpPr txBox="1"/>
          <p:nvPr/>
        </p:nvSpPr>
        <p:spPr>
          <a:xfrm>
            <a:off x="1328606" y="2032309"/>
            <a:ext cx="3790800" cy="1460699"/>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3" name="Rectangle 1">
            <a:extLst>
              <a:ext uri="{FF2B5EF4-FFF2-40B4-BE49-F238E27FC236}">
                <a16:creationId xmlns:a16="http://schemas.microsoft.com/office/drawing/2014/main" id="{AE2D91AC-0732-F473-9276-2777384959C7}"/>
              </a:ext>
            </a:extLst>
          </p:cNvPr>
          <p:cNvSpPr>
            <a:spLocks noChangeArrowheads="1"/>
          </p:cNvSpPr>
          <p:nvPr/>
        </p:nvSpPr>
        <p:spPr bwMode="auto">
          <a:xfrm>
            <a:off x="317241" y="1266547"/>
            <a:ext cx="8374224"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Data Splitting</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Divided the dataset into training and testing sets using </a:t>
            </a:r>
            <a:r>
              <a:rPr kumimoji="0" lang="en-US" altLang="en-US" sz="1800" b="0" i="0" u="none" strike="noStrike" cap="none" normalizeH="0" baseline="0" dirty="0" err="1">
                <a:ln>
                  <a:noFill/>
                </a:ln>
                <a:solidFill>
                  <a:srgbClr val="C00000"/>
                </a:solidFill>
                <a:effectLst/>
                <a:latin typeface="Arial Unicode MS"/>
              </a:rPr>
              <a:t>train_test_split</a:t>
            </a:r>
            <a:r>
              <a:rPr kumimoji="0" lang="en-US" altLang="en-US" sz="900" b="0" i="0" u="none" strike="noStrike" cap="none" normalizeH="0" baseline="0" dirty="0">
                <a:ln>
                  <a:noFill/>
                </a:ln>
                <a:solidFill>
                  <a:srgbClr val="C00000"/>
                </a:solidFill>
                <a:effectLst/>
              </a:rPr>
              <a:t> </a:t>
            </a:r>
            <a:r>
              <a:rPr lang="en-US" altLang="en-US" sz="900" dirty="0">
                <a:solidFill>
                  <a:schemeClr val="tx1"/>
                </a:solidFill>
              </a:rPr>
              <a:t> </a:t>
            </a:r>
            <a:r>
              <a:rPr kumimoji="0" lang="en-US" altLang="en-US" sz="1800" b="0" i="0" u="none" strike="noStrike" cap="none" normalizeH="0" baseline="0" dirty="0">
                <a:ln>
                  <a:noFill/>
                </a:ln>
                <a:solidFill>
                  <a:schemeClr val="tx1"/>
                </a:solidFill>
                <a:effectLst/>
                <a:latin typeface="Arial" panose="020B0604020202020204" pitchFamily="34" charset="0"/>
              </a:rPr>
              <a:t>function</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Typically, around 70-80% of the data is used for training and the remaining for testing.</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2">
            <a:extLst>
              <a:ext uri="{FF2B5EF4-FFF2-40B4-BE49-F238E27FC236}">
                <a16:creationId xmlns:a16="http://schemas.microsoft.com/office/drawing/2014/main" id="{E4622F85-C789-8E33-8D90-8712180584E0}"/>
              </a:ext>
            </a:extLst>
          </p:cNvPr>
          <p:cNvSpPr>
            <a:spLocks noChangeArrowheads="1"/>
          </p:cNvSpPr>
          <p:nvPr/>
        </p:nvSpPr>
        <p:spPr bwMode="auto">
          <a:xfrm>
            <a:off x="265923" y="3075811"/>
            <a:ext cx="8005665"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At last</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Performed a final check to ensure that the dataset is clean, properly formatted, and ready for model training.</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Verified that all preprocessing steps are applied consistently to both the training and testing datasets to prevent data leakage.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616005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g772f5187d2_2_17"/>
          <p:cNvSpPr txBox="1">
            <a:spLocks noGrp="1"/>
          </p:cNvSpPr>
          <p:nvPr>
            <p:ph type="sldNum" idx="12"/>
          </p:nvPr>
        </p:nvSpPr>
        <p:spPr>
          <a:xfrm>
            <a:off x="8546351" y="6460940"/>
            <a:ext cx="476700" cy="3651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Clr>
                <a:srgbClr val="000000"/>
              </a:buClr>
              <a:buFont typeface="Arial"/>
              <a:buNone/>
            </a:pPr>
            <a:fld id="{00000000-1234-1234-1234-123412341234}" type="slidenum">
              <a:rPr lang="en-US"/>
              <a:t>11</a:t>
            </a:fld>
            <a:endParaRPr/>
          </a:p>
        </p:txBody>
      </p:sp>
      <p:sp>
        <p:nvSpPr>
          <p:cNvPr id="315" name="Google Shape;315;g772f5187d2_2_17"/>
          <p:cNvSpPr txBox="1">
            <a:spLocks noGrp="1"/>
          </p:cNvSpPr>
          <p:nvPr>
            <p:ph type="title"/>
          </p:nvPr>
        </p:nvSpPr>
        <p:spPr>
          <a:xfrm>
            <a:off x="227013" y="418353"/>
            <a:ext cx="7303200" cy="535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a:t>Algorithms Implemented</a:t>
            </a:r>
            <a:endParaRPr dirty="0"/>
          </a:p>
        </p:txBody>
      </p:sp>
      <p:sp>
        <p:nvSpPr>
          <p:cNvPr id="4" name="TextBox 3">
            <a:extLst>
              <a:ext uri="{FF2B5EF4-FFF2-40B4-BE49-F238E27FC236}">
                <a16:creationId xmlns:a16="http://schemas.microsoft.com/office/drawing/2014/main" id="{0765EBD9-79D7-8818-52F2-835AACFC9C64}"/>
              </a:ext>
            </a:extLst>
          </p:cNvPr>
          <p:cNvSpPr txBox="1"/>
          <p:nvPr/>
        </p:nvSpPr>
        <p:spPr>
          <a:xfrm>
            <a:off x="227014" y="1422613"/>
            <a:ext cx="8796037" cy="1815882"/>
          </a:xfrm>
          <a:prstGeom prst="rect">
            <a:avLst/>
          </a:prstGeom>
          <a:noFill/>
        </p:spPr>
        <p:txBody>
          <a:bodyPr wrap="square">
            <a:spAutoFit/>
          </a:bodyPr>
          <a:lstStyle/>
          <a:p>
            <a:r>
              <a:rPr lang="en-US" b="1" dirty="0"/>
              <a:t>Decision Tree Classifier</a:t>
            </a:r>
            <a:endParaRPr lang="en-US" dirty="0"/>
          </a:p>
          <a:p>
            <a:endParaRPr lang="en-US" b="1" dirty="0"/>
          </a:p>
          <a:p>
            <a:pPr marL="285750" indent="-285750">
              <a:buFont typeface="Arial" panose="020B0604020202020204" pitchFamily="34" charset="0"/>
              <a:buChar char="•"/>
            </a:pPr>
            <a:r>
              <a:rPr lang="en-US" dirty="0"/>
              <a:t>Decision trees are versatile supervised learning algorithms that partition the feature space into regions, making predictions based on majority class labels within each region.</a:t>
            </a:r>
          </a:p>
          <a:p>
            <a:pPr marL="285750" indent="-285750">
              <a:buFont typeface="Arial" panose="020B0604020202020204" pitchFamily="34" charset="0"/>
              <a:buChar char="•"/>
            </a:pPr>
            <a:r>
              <a:rPr lang="en-US" dirty="0"/>
              <a:t>We utilized the </a:t>
            </a:r>
            <a:r>
              <a:rPr lang="en-US" dirty="0" err="1"/>
              <a:t>DecisionTreeClassifier</a:t>
            </a:r>
            <a:r>
              <a:rPr lang="en-US" dirty="0"/>
              <a:t> from the scikit-learn library. The model was trained on the Spotify dataset, where it learned to predict whether a song would be liked or not based on various song attributes.</a:t>
            </a:r>
          </a:p>
          <a:p>
            <a:pPr marL="285750" indent="-285750">
              <a:buFont typeface="Arial" panose="020B0604020202020204" pitchFamily="34" charset="0"/>
              <a:buChar char="•"/>
            </a:pPr>
            <a:r>
              <a:rPr lang="en-US" dirty="0"/>
              <a:t>Hyperparameters such as maximum depth and minimum samples split were tuned to optimize model performance.</a:t>
            </a:r>
          </a:p>
        </p:txBody>
      </p:sp>
      <p:sp>
        <p:nvSpPr>
          <p:cNvPr id="6" name="TextBox 5">
            <a:extLst>
              <a:ext uri="{FF2B5EF4-FFF2-40B4-BE49-F238E27FC236}">
                <a16:creationId xmlns:a16="http://schemas.microsoft.com/office/drawing/2014/main" id="{9AEF48A6-9EEB-9DB9-5F91-37325BE77DF8}"/>
              </a:ext>
            </a:extLst>
          </p:cNvPr>
          <p:cNvSpPr txBox="1"/>
          <p:nvPr/>
        </p:nvSpPr>
        <p:spPr>
          <a:xfrm>
            <a:off x="227013" y="3661122"/>
            <a:ext cx="7569459" cy="2246769"/>
          </a:xfrm>
          <a:prstGeom prst="rect">
            <a:avLst/>
          </a:prstGeom>
          <a:noFill/>
        </p:spPr>
        <p:txBody>
          <a:bodyPr wrap="square">
            <a:spAutoFit/>
          </a:bodyPr>
          <a:lstStyle/>
          <a:p>
            <a:r>
              <a:rPr lang="en-US" b="1" dirty="0"/>
              <a:t>Random Forest Classifier:</a:t>
            </a:r>
          </a:p>
          <a:p>
            <a:endParaRPr lang="en-US" dirty="0"/>
          </a:p>
          <a:p>
            <a:pPr marL="285750" indent="-285750">
              <a:buFont typeface="Arial" panose="020B0604020202020204" pitchFamily="34" charset="0"/>
              <a:buChar char="•"/>
            </a:pPr>
            <a:r>
              <a:rPr lang="en-US" dirty="0"/>
              <a:t>Random forests are ensemble learning methods that construct multiple decision trees during training and output the mode of the classes as the prediction. They reduce overfitting and improve generalization.</a:t>
            </a:r>
          </a:p>
          <a:p>
            <a:pPr marL="285750" indent="-285750">
              <a:buFont typeface="Arial" panose="020B0604020202020204" pitchFamily="34" charset="0"/>
              <a:buChar char="•"/>
            </a:pPr>
            <a:r>
              <a:rPr lang="en-US" dirty="0"/>
              <a:t>We employed the </a:t>
            </a:r>
            <a:r>
              <a:rPr lang="en-US" dirty="0" err="1"/>
              <a:t>RandomForestClassifier</a:t>
            </a:r>
            <a:r>
              <a:rPr lang="en-US" dirty="0"/>
              <a:t> from scikit-learn, which aggregates predictions from multiple decision trees. Each tree is trained on a random subset of the data and features, resulting in diverse predictions.</a:t>
            </a:r>
          </a:p>
          <a:p>
            <a:pPr marL="285750" indent="-285750">
              <a:buFont typeface="Arial" panose="020B0604020202020204" pitchFamily="34" charset="0"/>
              <a:buChar char="•"/>
            </a:pPr>
            <a:r>
              <a:rPr lang="en-US" dirty="0"/>
              <a:t>Random forests handle high-dimensional data well, maintain good accuracy even with noisy datasets, and provide feature importances for interpretability.</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g772f5187d2_2_17"/>
          <p:cNvSpPr txBox="1">
            <a:spLocks noGrp="1"/>
          </p:cNvSpPr>
          <p:nvPr>
            <p:ph type="sldNum" idx="12"/>
          </p:nvPr>
        </p:nvSpPr>
        <p:spPr>
          <a:xfrm>
            <a:off x="8546351" y="6460940"/>
            <a:ext cx="476700" cy="3651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Clr>
                <a:srgbClr val="000000"/>
              </a:buClr>
              <a:buFont typeface="Arial"/>
              <a:buNone/>
            </a:pPr>
            <a:fld id="{00000000-1234-1234-1234-123412341234}" type="slidenum">
              <a:rPr lang="en-US"/>
              <a:t>12</a:t>
            </a:fld>
            <a:endParaRPr/>
          </a:p>
        </p:txBody>
      </p:sp>
      <p:sp>
        <p:nvSpPr>
          <p:cNvPr id="315" name="Google Shape;315;g772f5187d2_2_17"/>
          <p:cNvSpPr txBox="1">
            <a:spLocks noGrp="1"/>
          </p:cNvSpPr>
          <p:nvPr>
            <p:ph type="title"/>
          </p:nvPr>
        </p:nvSpPr>
        <p:spPr>
          <a:xfrm>
            <a:off x="227013" y="418353"/>
            <a:ext cx="7303200" cy="535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a:t>Algorithms Implemented</a:t>
            </a:r>
            <a:endParaRPr dirty="0"/>
          </a:p>
        </p:txBody>
      </p:sp>
      <p:sp>
        <p:nvSpPr>
          <p:cNvPr id="3" name="TextBox 2">
            <a:extLst>
              <a:ext uri="{FF2B5EF4-FFF2-40B4-BE49-F238E27FC236}">
                <a16:creationId xmlns:a16="http://schemas.microsoft.com/office/drawing/2014/main" id="{3D605674-0506-9C55-3F46-469BCF304E9F}"/>
              </a:ext>
            </a:extLst>
          </p:cNvPr>
          <p:cNvSpPr txBox="1"/>
          <p:nvPr/>
        </p:nvSpPr>
        <p:spPr>
          <a:xfrm>
            <a:off x="227013" y="1314053"/>
            <a:ext cx="8651065" cy="2246769"/>
          </a:xfrm>
          <a:prstGeom prst="rect">
            <a:avLst/>
          </a:prstGeom>
          <a:noFill/>
        </p:spPr>
        <p:txBody>
          <a:bodyPr wrap="square">
            <a:spAutoFit/>
          </a:bodyPr>
          <a:lstStyle/>
          <a:p>
            <a:r>
              <a:rPr lang="en-US" b="1" dirty="0"/>
              <a:t>Extra Trees Classifier</a:t>
            </a:r>
          </a:p>
          <a:p>
            <a:endParaRPr lang="en-US" dirty="0"/>
          </a:p>
          <a:p>
            <a:pPr marL="285750" indent="-285750">
              <a:buFont typeface="Arial" panose="020B0604020202020204" pitchFamily="34" charset="0"/>
              <a:buChar char="•"/>
            </a:pPr>
            <a:r>
              <a:rPr lang="en-US" dirty="0"/>
              <a:t>Extra Trees are an ensemble learning method similar to random forests but with some key differences. They select feature splits at random and use the entire dataset to construct trees, leading to faster training times.</a:t>
            </a:r>
          </a:p>
          <a:p>
            <a:pPr marL="285750" indent="-285750">
              <a:buFont typeface="Arial" panose="020B0604020202020204" pitchFamily="34" charset="0"/>
              <a:buChar char="•"/>
            </a:pPr>
            <a:r>
              <a:rPr lang="en-US" dirty="0"/>
              <a:t>We utilized the </a:t>
            </a:r>
            <a:r>
              <a:rPr lang="en-US" dirty="0" err="1"/>
              <a:t>ExtraTreesClassifier</a:t>
            </a:r>
            <a:r>
              <a:rPr lang="en-US" dirty="0"/>
              <a:t> from scikit-learn to build the model. Extra Trees offer a trade-off between bias and variance, often achieving comparable performance to random forests with reduced computational cost.</a:t>
            </a:r>
          </a:p>
          <a:p>
            <a:pPr marL="285750" indent="-285750">
              <a:buFont typeface="Arial" panose="020B0604020202020204" pitchFamily="34" charset="0"/>
              <a:buChar char="•"/>
            </a:pPr>
            <a:r>
              <a:rPr lang="en-US" dirty="0"/>
              <a:t>Extra Trees are less prone to overfitting compared to standard decision trees and random forests, making them suitable for large datasets and real-time applications.</a:t>
            </a:r>
          </a:p>
        </p:txBody>
      </p:sp>
      <p:sp>
        <p:nvSpPr>
          <p:cNvPr id="7" name="TextBox 6">
            <a:extLst>
              <a:ext uri="{FF2B5EF4-FFF2-40B4-BE49-F238E27FC236}">
                <a16:creationId xmlns:a16="http://schemas.microsoft.com/office/drawing/2014/main" id="{FF801567-0137-A328-B6A8-DCAE4FB79521}"/>
              </a:ext>
            </a:extLst>
          </p:cNvPr>
          <p:cNvSpPr txBox="1"/>
          <p:nvPr/>
        </p:nvSpPr>
        <p:spPr>
          <a:xfrm>
            <a:off x="227013" y="3651790"/>
            <a:ext cx="8585750" cy="2031325"/>
          </a:xfrm>
          <a:prstGeom prst="rect">
            <a:avLst/>
          </a:prstGeom>
          <a:noFill/>
        </p:spPr>
        <p:txBody>
          <a:bodyPr wrap="square">
            <a:spAutoFit/>
          </a:bodyPr>
          <a:lstStyle/>
          <a:p>
            <a:r>
              <a:rPr lang="en-US" b="1" dirty="0"/>
              <a:t>Bagging Classifier</a:t>
            </a:r>
          </a:p>
          <a:p>
            <a:endParaRPr lang="en-US" dirty="0"/>
          </a:p>
          <a:p>
            <a:pPr marL="285750" indent="-285750">
              <a:buFont typeface="Arial" panose="020B0604020202020204" pitchFamily="34" charset="0"/>
              <a:buChar char="•"/>
            </a:pPr>
            <a:r>
              <a:rPr lang="en-US" dirty="0"/>
              <a:t>Bagging is an ensemble meta-algorithm that improves the stability and accuracy of machine learning models. It trains multiple instances of a base learner on different bootstrapped samples of the dataset and aggregates their predictions.</a:t>
            </a:r>
          </a:p>
          <a:p>
            <a:pPr marL="285750" indent="-285750">
              <a:buFont typeface="Arial" panose="020B0604020202020204" pitchFamily="34" charset="0"/>
              <a:buChar char="•"/>
            </a:pPr>
            <a:r>
              <a:rPr lang="en-US" dirty="0"/>
              <a:t>We employed the </a:t>
            </a:r>
            <a:r>
              <a:rPr lang="en-US" dirty="0" err="1"/>
              <a:t>BaggingClassifier</a:t>
            </a:r>
            <a:r>
              <a:rPr lang="en-US" dirty="0"/>
              <a:t> from scikit-learn, which applies bagging to any base estimator. In our case, decision trees served as the base estimator.</a:t>
            </a:r>
          </a:p>
          <a:p>
            <a:pPr marL="285750" indent="-285750">
              <a:buFont typeface="Arial" panose="020B0604020202020204" pitchFamily="34" charset="0"/>
              <a:buChar char="•"/>
            </a:pPr>
            <a:r>
              <a:rPr lang="en-US" dirty="0"/>
              <a:t>Bagging reduces variance, mitigates overfitting, and improves model robustness by combining predictions from multiple models trained on diverse subsets of the data.</a:t>
            </a:r>
          </a:p>
        </p:txBody>
      </p:sp>
    </p:spTree>
    <p:extLst>
      <p:ext uri="{BB962C8B-B14F-4D97-AF65-F5344CB8AC3E}">
        <p14:creationId xmlns:p14="http://schemas.microsoft.com/office/powerpoint/2010/main" val="9576885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g772f5187d2_2_17"/>
          <p:cNvSpPr txBox="1">
            <a:spLocks noGrp="1"/>
          </p:cNvSpPr>
          <p:nvPr>
            <p:ph type="sldNum" idx="12"/>
          </p:nvPr>
        </p:nvSpPr>
        <p:spPr>
          <a:xfrm>
            <a:off x="8546351" y="6460940"/>
            <a:ext cx="476700" cy="3651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Clr>
                <a:srgbClr val="000000"/>
              </a:buClr>
              <a:buFont typeface="Arial"/>
              <a:buNone/>
            </a:pPr>
            <a:fld id="{00000000-1234-1234-1234-123412341234}" type="slidenum">
              <a:rPr lang="en-US"/>
              <a:t>13</a:t>
            </a:fld>
            <a:endParaRPr/>
          </a:p>
        </p:txBody>
      </p:sp>
      <p:sp>
        <p:nvSpPr>
          <p:cNvPr id="315" name="Google Shape;315;g772f5187d2_2_17"/>
          <p:cNvSpPr txBox="1">
            <a:spLocks noGrp="1"/>
          </p:cNvSpPr>
          <p:nvPr>
            <p:ph type="title"/>
          </p:nvPr>
        </p:nvSpPr>
        <p:spPr>
          <a:xfrm>
            <a:off x="227013" y="418353"/>
            <a:ext cx="7303200" cy="535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a:t>Algorithms Implemented</a:t>
            </a:r>
            <a:endParaRPr dirty="0"/>
          </a:p>
        </p:txBody>
      </p:sp>
      <p:sp>
        <p:nvSpPr>
          <p:cNvPr id="4" name="TextBox 3">
            <a:extLst>
              <a:ext uri="{FF2B5EF4-FFF2-40B4-BE49-F238E27FC236}">
                <a16:creationId xmlns:a16="http://schemas.microsoft.com/office/drawing/2014/main" id="{D5E2CE73-4310-5E0B-F8CC-998520454A9A}"/>
              </a:ext>
            </a:extLst>
          </p:cNvPr>
          <p:cNvSpPr txBox="1"/>
          <p:nvPr/>
        </p:nvSpPr>
        <p:spPr>
          <a:xfrm>
            <a:off x="345583" y="1276377"/>
            <a:ext cx="8677468" cy="2031325"/>
          </a:xfrm>
          <a:prstGeom prst="rect">
            <a:avLst/>
          </a:prstGeom>
          <a:noFill/>
        </p:spPr>
        <p:txBody>
          <a:bodyPr wrap="square">
            <a:spAutoFit/>
          </a:bodyPr>
          <a:lstStyle/>
          <a:p>
            <a:r>
              <a:rPr lang="en-US" b="1" dirty="0"/>
              <a:t>AdaBoost Classifier</a:t>
            </a:r>
          </a:p>
          <a:p>
            <a:endParaRPr lang="en-US" dirty="0"/>
          </a:p>
          <a:p>
            <a:pPr marL="285750" indent="-285750">
              <a:buFont typeface="Arial" panose="020B0604020202020204" pitchFamily="34" charset="0"/>
              <a:buChar char="•"/>
            </a:pPr>
            <a:r>
              <a:rPr lang="en-US" dirty="0"/>
              <a:t>AdaBoost is an ensemble learning method that combines weak learners sequentially, with each subsequent model focusing on the examples that previous models misclassified. It assigns higher weights to misclassified instances to prioritize their correct classification.</a:t>
            </a:r>
          </a:p>
          <a:p>
            <a:pPr marL="285750" indent="-285750">
              <a:buFont typeface="Arial" panose="020B0604020202020204" pitchFamily="34" charset="0"/>
              <a:buChar char="•"/>
            </a:pPr>
            <a:r>
              <a:rPr lang="en-US" dirty="0"/>
              <a:t>We utilized the </a:t>
            </a:r>
            <a:r>
              <a:rPr lang="en-US" dirty="0" err="1"/>
              <a:t>AdaBoostClassifier</a:t>
            </a:r>
            <a:r>
              <a:rPr lang="en-US" dirty="0"/>
              <a:t> from scikit-learn to build the model. AdaBoost iteratively adjusts the weights of training instances, allowing subsequent models to focus on difficult-to-classify instances.</a:t>
            </a:r>
          </a:p>
          <a:p>
            <a:pPr marL="285750" indent="-285750">
              <a:buFont typeface="Arial" panose="020B0604020202020204" pitchFamily="34" charset="0"/>
              <a:buChar char="•"/>
            </a:pPr>
            <a:r>
              <a:rPr lang="en-US" dirty="0"/>
              <a:t>AdaBoost is effective in handling imbalanced datasets, improving classification accuracy, and achieving good generalization on various types of data.</a:t>
            </a:r>
          </a:p>
        </p:txBody>
      </p:sp>
      <p:sp>
        <p:nvSpPr>
          <p:cNvPr id="6" name="TextBox 5">
            <a:extLst>
              <a:ext uri="{FF2B5EF4-FFF2-40B4-BE49-F238E27FC236}">
                <a16:creationId xmlns:a16="http://schemas.microsoft.com/office/drawing/2014/main" id="{AAD2825F-314D-6AC6-7E15-50234544DEC4}"/>
              </a:ext>
            </a:extLst>
          </p:cNvPr>
          <p:cNvSpPr txBox="1"/>
          <p:nvPr/>
        </p:nvSpPr>
        <p:spPr>
          <a:xfrm>
            <a:off x="296656" y="3629926"/>
            <a:ext cx="8847344" cy="2031325"/>
          </a:xfrm>
          <a:prstGeom prst="rect">
            <a:avLst/>
          </a:prstGeom>
          <a:noFill/>
        </p:spPr>
        <p:txBody>
          <a:bodyPr wrap="square">
            <a:spAutoFit/>
          </a:bodyPr>
          <a:lstStyle/>
          <a:p>
            <a:r>
              <a:rPr lang="en-US" b="1" dirty="0" err="1"/>
              <a:t>LightGBM</a:t>
            </a:r>
            <a:r>
              <a:rPr lang="en-US" b="1" dirty="0"/>
              <a:t> Classifier</a:t>
            </a:r>
          </a:p>
          <a:p>
            <a:endParaRPr lang="en-US" dirty="0"/>
          </a:p>
          <a:p>
            <a:pPr marL="285750" indent="-285750">
              <a:buFont typeface="Arial" panose="020B0604020202020204" pitchFamily="34" charset="0"/>
              <a:buChar char="•"/>
            </a:pPr>
            <a:r>
              <a:rPr lang="en-US" dirty="0" err="1"/>
              <a:t>LightGBM</a:t>
            </a:r>
            <a:r>
              <a:rPr lang="en-US" dirty="0"/>
              <a:t> is a gradient boosting framework that uses tree-based learning algorithms. It is designed for distributed and efficient training, offering high performance and scalability.</a:t>
            </a:r>
          </a:p>
          <a:p>
            <a:pPr marL="285750" indent="-285750">
              <a:buFont typeface="Arial" panose="020B0604020202020204" pitchFamily="34" charset="0"/>
              <a:buChar char="•"/>
            </a:pPr>
            <a:r>
              <a:rPr lang="en-US" dirty="0"/>
              <a:t>We employed the </a:t>
            </a:r>
            <a:r>
              <a:rPr lang="en-US" dirty="0" err="1"/>
              <a:t>LGBMClassifier</a:t>
            </a:r>
            <a:r>
              <a:rPr lang="en-US" dirty="0"/>
              <a:t> from the </a:t>
            </a:r>
            <a:r>
              <a:rPr lang="en-US" dirty="0" err="1"/>
              <a:t>LightGBM</a:t>
            </a:r>
            <a:r>
              <a:rPr lang="en-US" dirty="0"/>
              <a:t> library. </a:t>
            </a:r>
            <a:r>
              <a:rPr lang="en-US" dirty="0" err="1"/>
              <a:t>LightGBM</a:t>
            </a:r>
            <a:r>
              <a:rPr lang="en-US" dirty="0"/>
              <a:t> uses a novel gradient-based one-side sampling technique and exclusive feature bundling to achieve faster training times and better accuracy.</a:t>
            </a:r>
          </a:p>
          <a:p>
            <a:pPr marL="285750" indent="-285750">
              <a:buFont typeface="Arial" panose="020B0604020202020204" pitchFamily="34" charset="0"/>
              <a:buChar char="•"/>
            </a:pPr>
            <a:r>
              <a:rPr lang="en-US" dirty="0" err="1"/>
              <a:t>LightGBM</a:t>
            </a:r>
            <a:r>
              <a:rPr lang="en-US" dirty="0"/>
              <a:t> is known for its high efficiency, low memory usage, and ability to handle large datasets. It is particularly suitable for scenarios where training time and computational resources are limited.</a:t>
            </a:r>
          </a:p>
        </p:txBody>
      </p:sp>
    </p:spTree>
    <p:extLst>
      <p:ext uri="{BB962C8B-B14F-4D97-AF65-F5344CB8AC3E}">
        <p14:creationId xmlns:p14="http://schemas.microsoft.com/office/powerpoint/2010/main" val="35510123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Google Shape;324;g772f5187d2_0_12"/>
          <p:cNvSpPr txBox="1">
            <a:spLocks noGrp="1"/>
          </p:cNvSpPr>
          <p:nvPr>
            <p:ph type="sldNum" idx="12"/>
          </p:nvPr>
        </p:nvSpPr>
        <p:spPr>
          <a:xfrm>
            <a:off x="8546351" y="6460940"/>
            <a:ext cx="4767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14</a:t>
            </a:fld>
            <a:endParaRPr/>
          </a:p>
        </p:txBody>
      </p:sp>
      <p:sp>
        <p:nvSpPr>
          <p:cNvPr id="325" name="Google Shape;325;g772f5187d2_0_12"/>
          <p:cNvSpPr txBox="1">
            <a:spLocks noGrp="1"/>
          </p:cNvSpPr>
          <p:nvPr>
            <p:ph type="title"/>
          </p:nvPr>
        </p:nvSpPr>
        <p:spPr>
          <a:xfrm>
            <a:off x="227013" y="418353"/>
            <a:ext cx="7303200" cy="535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3000"/>
              <a:buFont typeface="Arial"/>
              <a:buNone/>
            </a:pPr>
            <a:r>
              <a:rPr lang="en-US" dirty="0"/>
              <a:t>Results</a:t>
            </a:r>
            <a:endParaRPr dirty="0"/>
          </a:p>
        </p:txBody>
      </p:sp>
      <p:sp>
        <p:nvSpPr>
          <p:cNvPr id="326" name="Google Shape;326;g772f5187d2_0_12"/>
          <p:cNvSpPr txBox="1"/>
          <p:nvPr/>
        </p:nvSpPr>
        <p:spPr>
          <a:xfrm>
            <a:off x="475195" y="1357783"/>
            <a:ext cx="7412788" cy="4335600"/>
          </a:xfrm>
          <a:prstGeom prst="rect">
            <a:avLst/>
          </a:prstGeom>
          <a:noFill/>
          <a:ln>
            <a:noFill/>
          </a:ln>
        </p:spPr>
        <p:txBody>
          <a:bodyPr spcFirstLastPara="1" wrap="square" lIns="91425" tIns="91425" rIns="91425" bIns="91425" anchor="t" anchorCtr="0">
            <a:noAutofit/>
          </a:bodyPr>
          <a:lstStyle/>
          <a:p>
            <a:r>
              <a:rPr lang="en-US" sz="1600" b="1" dirty="0"/>
              <a:t>Popularity Based Recommendation:</a:t>
            </a:r>
          </a:p>
          <a:p>
            <a:endParaRPr lang="en-US" sz="1600" dirty="0"/>
          </a:p>
          <a:p>
            <a:pPr marL="285750" indent="-285750">
              <a:buFont typeface="Arial" panose="020B0604020202020204" pitchFamily="34" charset="0"/>
              <a:buChar char="•"/>
            </a:pPr>
            <a:r>
              <a:rPr lang="en-US" sz="1600" dirty="0"/>
              <a:t>Identified the top 50 most popular books based on average ratings and number of ratings.</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These books represent the most widely read and highly rated titles in the dataset.</a:t>
            </a:r>
          </a:p>
          <a:p>
            <a:endParaRPr lang="en-US" sz="1600" b="1" dirty="0"/>
          </a:p>
          <a:p>
            <a:r>
              <a:rPr lang="en-US" sz="1600" b="1" dirty="0"/>
              <a:t>Content-Based Recommendation:</a:t>
            </a:r>
          </a:p>
          <a:p>
            <a:endParaRPr lang="en-US" sz="1600" dirty="0"/>
          </a:p>
          <a:p>
            <a:pPr marL="285750" indent="-285750">
              <a:buFont typeface="Arial" panose="020B0604020202020204" pitchFamily="34" charset="0"/>
              <a:buChar char="•"/>
            </a:pPr>
            <a:r>
              <a:rPr lang="en-US" sz="1600" dirty="0"/>
              <a:t>Implemented a content-based recommendation system that suggests books similar to a given input book title.</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Users can input a book title and receive recommendations for similar books based on content similarity.</a:t>
            </a:r>
          </a:p>
        </p:txBody>
      </p:sp>
    </p:spTree>
    <p:extLst>
      <p:ext uri="{BB962C8B-B14F-4D97-AF65-F5344CB8AC3E}">
        <p14:creationId xmlns:p14="http://schemas.microsoft.com/office/powerpoint/2010/main" val="12513863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Google Shape;324;g772f5187d2_0_12"/>
          <p:cNvSpPr txBox="1">
            <a:spLocks noGrp="1"/>
          </p:cNvSpPr>
          <p:nvPr>
            <p:ph type="sldNum" idx="12"/>
          </p:nvPr>
        </p:nvSpPr>
        <p:spPr>
          <a:xfrm>
            <a:off x="8546351" y="6460940"/>
            <a:ext cx="4767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15</a:t>
            </a:fld>
            <a:endParaRPr/>
          </a:p>
        </p:txBody>
      </p:sp>
      <p:sp>
        <p:nvSpPr>
          <p:cNvPr id="325" name="Google Shape;325;g772f5187d2_0_12"/>
          <p:cNvSpPr txBox="1">
            <a:spLocks noGrp="1"/>
          </p:cNvSpPr>
          <p:nvPr>
            <p:ph type="title"/>
          </p:nvPr>
        </p:nvSpPr>
        <p:spPr>
          <a:xfrm>
            <a:off x="227013" y="418353"/>
            <a:ext cx="7303200" cy="535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3000"/>
              <a:buFont typeface="Arial"/>
              <a:buNone/>
            </a:pPr>
            <a:r>
              <a:rPr lang="en-US" dirty="0"/>
              <a:t>Results</a:t>
            </a:r>
            <a:endParaRPr dirty="0"/>
          </a:p>
        </p:txBody>
      </p:sp>
      <p:sp>
        <p:nvSpPr>
          <p:cNvPr id="3" name="TextBox 2">
            <a:extLst>
              <a:ext uri="{FF2B5EF4-FFF2-40B4-BE49-F238E27FC236}">
                <a16:creationId xmlns:a16="http://schemas.microsoft.com/office/drawing/2014/main" id="{6759DA50-FCF9-F974-3561-8913C2BB3E3A}"/>
              </a:ext>
            </a:extLst>
          </p:cNvPr>
          <p:cNvSpPr txBox="1"/>
          <p:nvPr/>
        </p:nvSpPr>
        <p:spPr>
          <a:xfrm>
            <a:off x="227012" y="1121887"/>
            <a:ext cx="8161207" cy="954107"/>
          </a:xfrm>
          <a:prstGeom prst="rect">
            <a:avLst/>
          </a:prstGeom>
          <a:noFill/>
        </p:spPr>
        <p:txBody>
          <a:bodyPr wrap="square">
            <a:spAutoFit/>
          </a:bodyPr>
          <a:lstStyle/>
          <a:p>
            <a:r>
              <a:rPr lang="en-US" dirty="0"/>
              <a:t>The Spotify recommendation system was built using several machine learning algorithms, including Decision Tree Classifier, Random Forest Classifier, Extra Trees Classifier, Bagging Classifier, AdaBoost Classifier, and </a:t>
            </a:r>
            <a:r>
              <a:rPr lang="en-US" dirty="0" err="1"/>
              <a:t>LightGBM</a:t>
            </a:r>
            <a:r>
              <a:rPr lang="en-US" dirty="0"/>
              <a:t> Classifier. Each algorithm was trained and evaluated to determine its effectiveness in predicting whether a song will be liked or not by users.</a:t>
            </a:r>
          </a:p>
        </p:txBody>
      </p:sp>
      <p:pic>
        <p:nvPicPr>
          <p:cNvPr id="5" name="Picture 4">
            <a:extLst>
              <a:ext uri="{FF2B5EF4-FFF2-40B4-BE49-F238E27FC236}">
                <a16:creationId xmlns:a16="http://schemas.microsoft.com/office/drawing/2014/main" id="{2CEF089E-859A-308E-6E34-C1260BCEB210}"/>
              </a:ext>
            </a:extLst>
          </p:cNvPr>
          <p:cNvPicPr>
            <a:picLocks noChangeAspect="1"/>
          </p:cNvPicPr>
          <p:nvPr/>
        </p:nvPicPr>
        <p:blipFill>
          <a:blip r:embed="rId3"/>
          <a:stretch>
            <a:fillRect/>
          </a:stretch>
        </p:blipFill>
        <p:spPr>
          <a:xfrm>
            <a:off x="0" y="3925782"/>
            <a:ext cx="9144000" cy="2337464"/>
          </a:xfrm>
          <a:prstGeom prst="rect">
            <a:avLst/>
          </a:prstGeom>
        </p:spPr>
      </p:pic>
      <p:sp>
        <p:nvSpPr>
          <p:cNvPr id="7" name="TextBox 6">
            <a:extLst>
              <a:ext uri="{FF2B5EF4-FFF2-40B4-BE49-F238E27FC236}">
                <a16:creationId xmlns:a16="http://schemas.microsoft.com/office/drawing/2014/main" id="{106DDF90-4266-3AF1-D980-E5159591430F}"/>
              </a:ext>
            </a:extLst>
          </p:cNvPr>
          <p:cNvSpPr txBox="1"/>
          <p:nvPr/>
        </p:nvSpPr>
        <p:spPr>
          <a:xfrm>
            <a:off x="76978" y="2691920"/>
            <a:ext cx="4585996" cy="861774"/>
          </a:xfrm>
          <a:prstGeom prst="rect">
            <a:avLst/>
          </a:prstGeom>
          <a:noFill/>
        </p:spPr>
        <p:txBody>
          <a:bodyPr wrap="square">
            <a:spAutoFit/>
          </a:bodyPr>
          <a:lstStyle/>
          <a:p>
            <a:r>
              <a:rPr lang="en-US" sz="2000" b="1" dirty="0"/>
              <a:t>Evaluation Metrics</a:t>
            </a:r>
          </a:p>
          <a:p>
            <a:endParaRPr lang="en-US" dirty="0"/>
          </a:p>
          <a:p>
            <a:r>
              <a:rPr lang="en-US" sz="1600" b="1" dirty="0"/>
              <a:t>Accuracy Scores</a:t>
            </a:r>
            <a:endParaRPr lang="en-US" sz="1600" dirty="0"/>
          </a:p>
        </p:txBody>
      </p:sp>
    </p:spTree>
    <p:extLst>
      <p:ext uri="{BB962C8B-B14F-4D97-AF65-F5344CB8AC3E}">
        <p14:creationId xmlns:p14="http://schemas.microsoft.com/office/powerpoint/2010/main" val="42711785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Google Shape;324;g772f5187d2_0_12"/>
          <p:cNvSpPr txBox="1">
            <a:spLocks noGrp="1"/>
          </p:cNvSpPr>
          <p:nvPr>
            <p:ph type="sldNum" idx="12"/>
          </p:nvPr>
        </p:nvSpPr>
        <p:spPr>
          <a:xfrm>
            <a:off x="8546351" y="6460940"/>
            <a:ext cx="4767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16</a:t>
            </a:fld>
            <a:endParaRPr/>
          </a:p>
        </p:txBody>
      </p:sp>
      <p:sp>
        <p:nvSpPr>
          <p:cNvPr id="325" name="Google Shape;325;g772f5187d2_0_12"/>
          <p:cNvSpPr txBox="1">
            <a:spLocks noGrp="1"/>
          </p:cNvSpPr>
          <p:nvPr>
            <p:ph type="title"/>
          </p:nvPr>
        </p:nvSpPr>
        <p:spPr>
          <a:xfrm>
            <a:off x="227013" y="418353"/>
            <a:ext cx="7303200" cy="535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3000"/>
              <a:buFont typeface="Arial"/>
              <a:buNone/>
            </a:pPr>
            <a:r>
              <a:rPr lang="en-US" dirty="0"/>
              <a:t>Results</a:t>
            </a:r>
            <a:endParaRPr dirty="0"/>
          </a:p>
        </p:txBody>
      </p:sp>
      <p:sp>
        <p:nvSpPr>
          <p:cNvPr id="7" name="TextBox 6">
            <a:extLst>
              <a:ext uri="{FF2B5EF4-FFF2-40B4-BE49-F238E27FC236}">
                <a16:creationId xmlns:a16="http://schemas.microsoft.com/office/drawing/2014/main" id="{106DDF90-4266-3AF1-D980-E5159591430F}"/>
              </a:ext>
            </a:extLst>
          </p:cNvPr>
          <p:cNvSpPr txBox="1"/>
          <p:nvPr/>
        </p:nvSpPr>
        <p:spPr>
          <a:xfrm>
            <a:off x="170284" y="1026406"/>
            <a:ext cx="4585996" cy="923330"/>
          </a:xfrm>
          <a:prstGeom prst="rect">
            <a:avLst/>
          </a:prstGeom>
          <a:noFill/>
        </p:spPr>
        <p:txBody>
          <a:bodyPr wrap="square">
            <a:spAutoFit/>
          </a:bodyPr>
          <a:lstStyle/>
          <a:p>
            <a:r>
              <a:rPr lang="en-US" sz="2000" b="1" dirty="0"/>
              <a:t>Evaluation Metrics</a:t>
            </a:r>
          </a:p>
          <a:p>
            <a:endParaRPr lang="en-US" dirty="0"/>
          </a:p>
          <a:p>
            <a:r>
              <a:rPr lang="en-US" sz="1800" b="1" dirty="0"/>
              <a:t>ROC AUC Scores</a:t>
            </a:r>
            <a:endParaRPr lang="en-US" dirty="0"/>
          </a:p>
        </p:txBody>
      </p:sp>
      <p:pic>
        <p:nvPicPr>
          <p:cNvPr id="4" name="Picture 3">
            <a:extLst>
              <a:ext uri="{FF2B5EF4-FFF2-40B4-BE49-F238E27FC236}">
                <a16:creationId xmlns:a16="http://schemas.microsoft.com/office/drawing/2014/main" id="{2A678E58-C2C7-92D2-0533-AE7DED8EBD60}"/>
              </a:ext>
            </a:extLst>
          </p:cNvPr>
          <p:cNvPicPr>
            <a:picLocks noChangeAspect="1"/>
          </p:cNvPicPr>
          <p:nvPr/>
        </p:nvPicPr>
        <p:blipFill>
          <a:blip r:embed="rId3"/>
          <a:stretch>
            <a:fillRect/>
          </a:stretch>
        </p:blipFill>
        <p:spPr>
          <a:xfrm>
            <a:off x="0" y="2605153"/>
            <a:ext cx="9144000" cy="2454442"/>
          </a:xfrm>
          <a:prstGeom prst="rect">
            <a:avLst/>
          </a:prstGeom>
        </p:spPr>
      </p:pic>
    </p:spTree>
    <p:extLst>
      <p:ext uri="{BB962C8B-B14F-4D97-AF65-F5344CB8AC3E}">
        <p14:creationId xmlns:p14="http://schemas.microsoft.com/office/powerpoint/2010/main" val="23983120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Google Shape;324;g772f5187d2_0_12"/>
          <p:cNvSpPr txBox="1">
            <a:spLocks noGrp="1"/>
          </p:cNvSpPr>
          <p:nvPr>
            <p:ph type="sldNum" idx="12"/>
          </p:nvPr>
        </p:nvSpPr>
        <p:spPr>
          <a:xfrm>
            <a:off x="8546351" y="6460940"/>
            <a:ext cx="4767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17</a:t>
            </a:fld>
            <a:endParaRPr/>
          </a:p>
        </p:txBody>
      </p:sp>
      <p:sp>
        <p:nvSpPr>
          <p:cNvPr id="325" name="Google Shape;325;g772f5187d2_0_12"/>
          <p:cNvSpPr txBox="1">
            <a:spLocks noGrp="1"/>
          </p:cNvSpPr>
          <p:nvPr>
            <p:ph type="title"/>
          </p:nvPr>
        </p:nvSpPr>
        <p:spPr>
          <a:xfrm>
            <a:off x="227013" y="418353"/>
            <a:ext cx="7303200" cy="535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3000"/>
              <a:buFont typeface="Arial"/>
              <a:buNone/>
            </a:pPr>
            <a:r>
              <a:rPr lang="en-US" dirty="0"/>
              <a:t>Results</a:t>
            </a:r>
            <a:endParaRPr dirty="0"/>
          </a:p>
        </p:txBody>
      </p:sp>
      <p:sp>
        <p:nvSpPr>
          <p:cNvPr id="7" name="TextBox 6">
            <a:extLst>
              <a:ext uri="{FF2B5EF4-FFF2-40B4-BE49-F238E27FC236}">
                <a16:creationId xmlns:a16="http://schemas.microsoft.com/office/drawing/2014/main" id="{106DDF90-4266-3AF1-D980-E5159591430F}"/>
              </a:ext>
            </a:extLst>
          </p:cNvPr>
          <p:cNvSpPr txBox="1"/>
          <p:nvPr/>
        </p:nvSpPr>
        <p:spPr>
          <a:xfrm>
            <a:off x="170284" y="1026406"/>
            <a:ext cx="4585996" cy="923330"/>
          </a:xfrm>
          <a:prstGeom prst="rect">
            <a:avLst/>
          </a:prstGeom>
          <a:noFill/>
        </p:spPr>
        <p:txBody>
          <a:bodyPr wrap="square">
            <a:spAutoFit/>
          </a:bodyPr>
          <a:lstStyle/>
          <a:p>
            <a:r>
              <a:rPr lang="en-US" sz="2000" b="1" dirty="0"/>
              <a:t>Evaluation Metrics</a:t>
            </a:r>
          </a:p>
          <a:p>
            <a:endParaRPr lang="en-US" dirty="0"/>
          </a:p>
          <a:p>
            <a:r>
              <a:rPr lang="en-US" sz="1800" b="1" dirty="0"/>
              <a:t>Confusion Matrix</a:t>
            </a:r>
            <a:endParaRPr lang="en-US" dirty="0"/>
          </a:p>
        </p:txBody>
      </p:sp>
      <p:sp>
        <p:nvSpPr>
          <p:cNvPr id="3" name="TextBox 2">
            <a:extLst>
              <a:ext uri="{FF2B5EF4-FFF2-40B4-BE49-F238E27FC236}">
                <a16:creationId xmlns:a16="http://schemas.microsoft.com/office/drawing/2014/main" id="{52E12DED-6594-A6B3-ABDB-815C78640C97}"/>
              </a:ext>
            </a:extLst>
          </p:cNvPr>
          <p:cNvSpPr txBox="1"/>
          <p:nvPr/>
        </p:nvSpPr>
        <p:spPr>
          <a:xfrm>
            <a:off x="170284" y="2099455"/>
            <a:ext cx="4585996" cy="307777"/>
          </a:xfrm>
          <a:prstGeom prst="rect">
            <a:avLst/>
          </a:prstGeom>
          <a:noFill/>
        </p:spPr>
        <p:txBody>
          <a:bodyPr wrap="square">
            <a:spAutoFit/>
          </a:bodyPr>
          <a:lstStyle/>
          <a:p>
            <a:r>
              <a:rPr lang="en-US" dirty="0"/>
              <a:t>Decision Tree Model</a:t>
            </a:r>
          </a:p>
        </p:txBody>
      </p:sp>
      <p:pic>
        <p:nvPicPr>
          <p:cNvPr id="6" name="Picture 5">
            <a:extLst>
              <a:ext uri="{FF2B5EF4-FFF2-40B4-BE49-F238E27FC236}">
                <a16:creationId xmlns:a16="http://schemas.microsoft.com/office/drawing/2014/main" id="{3F494DD8-4ABA-94B7-0B4B-197BB486F93C}"/>
              </a:ext>
            </a:extLst>
          </p:cNvPr>
          <p:cNvPicPr>
            <a:picLocks noChangeAspect="1"/>
          </p:cNvPicPr>
          <p:nvPr/>
        </p:nvPicPr>
        <p:blipFill>
          <a:blip r:embed="rId3"/>
          <a:stretch>
            <a:fillRect/>
          </a:stretch>
        </p:blipFill>
        <p:spPr>
          <a:xfrm>
            <a:off x="2953138" y="1909624"/>
            <a:ext cx="5327006" cy="4197262"/>
          </a:xfrm>
          <a:prstGeom prst="rect">
            <a:avLst/>
          </a:prstGeom>
        </p:spPr>
      </p:pic>
    </p:spTree>
    <p:extLst>
      <p:ext uri="{BB962C8B-B14F-4D97-AF65-F5344CB8AC3E}">
        <p14:creationId xmlns:p14="http://schemas.microsoft.com/office/powerpoint/2010/main" val="27063552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Google Shape;324;g772f5187d2_0_12"/>
          <p:cNvSpPr txBox="1">
            <a:spLocks noGrp="1"/>
          </p:cNvSpPr>
          <p:nvPr>
            <p:ph type="sldNum" idx="12"/>
          </p:nvPr>
        </p:nvSpPr>
        <p:spPr>
          <a:xfrm>
            <a:off x="8546351" y="6460940"/>
            <a:ext cx="4767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18</a:t>
            </a:fld>
            <a:endParaRPr/>
          </a:p>
        </p:txBody>
      </p:sp>
      <p:sp>
        <p:nvSpPr>
          <p:cNvPr id="325" name="Google Shape;325;g772f5187d2_0_12"/>
          <p:cNvSpPr txBox="1">
            <a:spLocks noGrp="1"/>
          </p:cNvSpPr>
          <p:nvPr>
            <p:ph type="title"/>
          </p:nvPr>
        </p:nvSpPr>
        <p:spPr>
          <a:xfrm>
            <a:off x="227013" y="418353"/>
            <a:ext cx="7303200" cy="535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3000"/>
              <a:buFont typeface="Arial"/>
              <a:buNone/>
            </a:pPr>
            <a:r>
              <a:rPr lang="en-US" dirty="0"/>
              <a:t>Results</a:t>
            </a:r>
            <a:endParaRPr dirty="0"/>
          </a:p>
        </p:txBody>
      </p:sp>
      <p:sp>
        <p:nvSpPr>
          <p:cNvPr id="7" name="TextBox 6">
            <a:extLst>
              <a:ext uri="{FF2B5EF4-FFF2-40B4-BE49-F238E27FC236}">
                <a16:creationId xmlns:a16="http://schemas.microsoft.com/office/drawing/2014/main" id="{106DDF90-4266-3AF1-D980-E5159591430F}"/>
              </a:ext>
            </a:extLst>
          </p:cNvPr>
          <p:cNvSpPr txBox="1"/>
          <p:nvPr/>
        </p:nvSpPr>
        <p:spPr>
          <a:xfrm>
            <a:off x="170284" y="1026406"/>
            <a:ext cx="4585996" cy="923330"/>
          </a:xfrm>
          <a:prstGeom prst="rect">
            <a:avLst/>
          </a:prstGeom>
          <a:noFill/>
        </p:spPr>
        <p:txBody>
          <a:bodyPr wrap="square">
            <a:spAutoFit/>
          </a:bodyPr>
          <a:lstStyle/>
          <a:p>
            <a:r>
              <a:rPr lang="en-US" sz="2000" b="1" dirty="0"/>
              <a:t>Evaluation Metrics</a:t>
            </a:r>
          </a:p>
          <a:p>
            <a:endParaRPr lang="en-US" dirty="0"/>
          </a:p>
          <a:p>
            <a:r>
              <a:rPr lang="en-US" sz="1800" b="1" dirty="0"/>
              <a:t>Confusion Matrix</a:t>
            </a:r>
            <a:endParaRPr lang="en-US" dirty="0"/>
          </a:p>
        </p:txBody>
      </p:sp>
      <p:sp>
        <p:nvSpPr>
          <p:cNvPr id="3" name="TextBox 2">
            <a:extLst>
              <a:ext uri="{FF2B5EF4-FFF2-40B4-BE49-F238E27FC236}">
                <a16:creationId xmlns:a16="http://schemas.microsoft.com/office/drawing/2014/main" id="{52E12DED-6594-A6B3-ABDB-815C78640C97}"/>
              </a:ext>
            </a:extLst>
          </p:cNvPr>
          <p:cNvSpPr txBox="1"/>
          <p:nvPr/>
        </p:nvSpPr>
        <p:spPr>
          <a:xfrm>
            <a:off x="170284" y="2099455"/>
            <a:ext cx="4585996" cy="307777"/>
          </a:xfrm>
          <a:prstGeom prst="rect">
            <a:avLst/>
          </a:prstGeom>
          <a:noFill/>
        </p:spPr>
        <p:txBody>
          <a:bodyPr wrap="square">
            <a:spAutoFit/>
          </a:bodyPr>
          <a:lstStyle/>
          <a:p>
            <a:r>
              <a:rPr lang="en-US" dirty="0"/>
              <a:t>Random Forest Classifier Model</a:t>
            </a:r>
          </a:p>
        </p:txBody>
      </p:sp>
      <p:pic>
        <p:nvPicPr>
          <p:cNvPr id="4" name="Picture 3">
            <a:extLst>
              <a:ext uri="{FF2B5EF4-FFF2-40B4-BE49-F238E27FC236}">
                <a16:creationId xmlns:a16="http://schemas.microsoft.com/office/drawing/2014/main" id="{B852F5FA-A982-1F09-0865-0AAEDEEE44D2}"/>
              </a:ext>
            </a:extLst>
          </p:cNvPr>
          <p:cNvPicPr>
            <a:picLocks noChangeAspect="1"/>
          </p:cNvPicPr>
          <p:nvPr/>
        </p:nvPicPr>
        <p:blipFill>
          <a:blip r:embed="rId3"/>
          <a:stretch>
            <a:fillRect/>
          </a:stretch>
        </p:blipFill>
        <p:spPr>
          <a:xfrm>
            <a:off x="3294227" y="1842730"/>
            <a:ext cx="5606557" cy="4450768"/>
          </a:xfrm>
          <a:prstGeom prst="rect">
            <a:avLst/>
          </a:prstGeom>
        </p:spPr>
      </p:pic>
    </p:spTree>
    <p:extLst>
      <p:ext uri="{BB962C8B-B14F-4D97-AF65-F5344CB8AC3E}">
        <p14:creationId xmlns:p14="http://schemas.microsoft.com/office/powerpoint/2010/main" val="2307348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Google Shape;324;g772f5187d2_0_12"/>
          <p:cNvSpPr txBox="1">
            <a:spLocks noGrp="1"/>
          </p:cNvSpPr>
          <p:nvPr>
            <p:ph type="sldNum" idx="12"/>
          </p:nvPr>
        </p:nvSpPr>
        <p:spPr>
          <a:xfrm>
            <a:off x="8546351" y="6460940"/>
            <a:ext cx="4767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19</a:t>
            </a:fld>
            <a:endParaRPr/>
          </a:p>
        </p:txBody>
      </p:sp>
      <p:sp>
        <p:nvSpPr>
          <p:cNvPr id="325" name="Google Shape;325;g772f5187d2_0_12"/>
          <p:cNvSpPr txBox="1">
            <a:spLocks noGrp="1"/>
          </p:cNvSpPr>
          <p:nvPr>
            <p:ph type="title"/>
          </p:nvPr>
        </p:nvSpPr>
        <p:spPr>
          <a:xfrm>
            <a:off x="227013" y="418353"/>
            <a:ext cx="7303200" cy="535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3000"/>
              <a:buFont typeface="Arial"/>
              <a:buNone/>
            </a:pPr>
            <a:r>
              <a:rPr lang="en-US" dirty="0"/>
              <a:t>Results</a:t>
            </a:r>
            <a:endParaRPr dirty="0"/>
          </a:p>
        </p:txBody>
      </p:sp>
      <p:sp>
        <p:nvSpPr>
          <p:cNvPr id="7" name="TextBox 6">
            <a:extLst>
              <a:ext uri="{FF2B5EF4-FFF2-40B4-BE49-F238E27FC236}">
                <a16:creationId xmlns:a16="http://schemas.microsoft.com/office/drawing/2014/main" id="{106DDF90-4266-3AF1-D980-E5159591430F}"/>
              </a:ext>
            </a:extLst>
          </p:cNvPr>
          <p:cNvSpPr txBox="1"/>
          <p:nvPr/>
        </p:nvSpPr>
        <p:spPr>
          <a:xfrm>
            <a:off x="170284" y="1026406"/>
            <a:ext cx="4585996" cy="923330"/>
          </a:xfrm>
          <a:prstGeom prst="rect">
            <a:avLst/>
          </a:prstGeom>
          <a:noFill/>
        </p:spPr>
        <p:txBody>
          <a:bodyPr wrap="square">
            <a:spAutoFit/>
          </a:bodyPr>
          <a:lstStyle/>
          <a:p>
            <a:r>
              <a:rPr lang="en-US" sz="2000" b="1" dirty="0"/>
              <a:t>Evaluation Metrics</a:t>
            </a:r>
          </a:p>
          <a:p>
            <a:endParaRPr lang="en-US" dirty="0"/>
          </a:p>
          <a:p>
            <a:r>
              <a:rPr lang="en-US" sz="1800" b="1" dirty="0"/>
              <a:t>Confusion Matrix</a:t>
            </a:r>
            <a:endParaRPr lang="en-US" dirty="0"/>
          </a:p>
        </p:txBody>
      </p:sp>
      <p:sp>
        <p:nvSpPr>
          <p:cNvPr id="3" name="TextBox 2">
            <a:extLst>
              <a:ext uri="{FF2B5EF4-FFF2-40B4-BE49-F238E27FC236}">
                <a16:creationId xmlns:a16="http://schemas.microsoft.com/office/drawing/2014/main" id="{52E12DED-6594-A6B3-ABDB-815C78640C97}"/>
              </a:ext>
            </a:extLst>
          </p:cNvPr>
          <p:cNvSpPr txBox="1"/>
          <p:nvPr/>
        </p:nvSpPr>
        <p:spPr>
          <a:xfrm>
            <a:off x="170284" y="2099455"/>
            <a:ext cx="4585996" cy="307777"/>
          </a:xfrm>
          <a:prstGeom prst="rect">
            <a:avLst/>
          </a:prstGeom>
          <a:noFill/>
        </p:spPr>
        <p:txBody>
          <a:bodyPr wrap="square">
            <a:spAutoFit/>
          </a:bodyPr>
          <a:lstStyle/>
          <a:p>
            <a:r>
              <a:rPr lang="en-US" dirty="0"/>
              <a:t>Extra Tree Classifier Model</a:t>
            </a:r>
          </a:p>
        </p:txBody>
      </p:sp>
      <p:pic>
        <p:nvPicPr>
          <p:cNvPr id="5" name="Picture 4">
            <a:extLst>
              <a:ext uri="{FF2B5EF4-FFF2-40B4-BE49-F238E27FC236}">
                <a16:creationId xmlns:a16="http://schemas.microsoft.com/office/drawing/2014/main" id="{96D3B324-18A6-A06D-ED83-B86EC8F9A3C5}"/>
              </a:ext>
            </a:extLst>
          </p:cNvPr>
          <p:cNvPicPr>
            <a:picLocks noChangeAspect="1"/>
          </p:cNvPicPr>
          <p:nvPr/>
        </p:nvPicPr>
        <p:blipFill>
          <a:blip r:embed="rId3"/>
          <a:stretch>
            <a:fillRect/>
          </a:stretch>
        </p:blipFill>
        <p:spPr>
          <a:xfrm>
            <a:off x="2936344" y="1679510"/>
            <a:ext cx="5986054" cy="4604657"/>
          </a:xfrm>
          <a:prstGeom prst="rect">
            <a:avLst/>
          </a:prstGeom>
        </p:spPr>
      </p:pic>
    </p:spTree>
    <p:extLst>
      <p:ext uri="{BB962C8B-B14F-4D97-AF65-F5344CB8AC3E}">
        <p14:creationId xmlns:p14="http://schemas.microsoft.com/office/powerpoint/2010/main" val="19304366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3"/>
          <p:cNvSpPr txBox="1">
            <a:spLocks noGrp="1"/>
          </p:cNvSpPr>
          <p:nvPr>
            <p:ph type="sldNum" idx="12"/>
          </p:nvPr>
        </p:nvSpPr>
        <p:spPr>
          <a:xfrm>
            <a:off x="8546351" y="6460940"/>
            <a:ext cx="476623"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2</a:t>
            </a:fld>
            <a:endParaRPr/>
          </a:p>
        </p:txBody>
      </p:sp>
      <p:sp>
        <p:nvSpPr>
          <p:cNvPr id="223" name="Google Shape;223;p3"/>
          <p:cNvSpPr txBox="1">
            <a:spLocks noGrp="1"/>
          </p:cNvSpPr>
          <p:nvPr>
            <p:ph type="body" idx="1"/>
          </p:nvPr>
        </p:nvSpPr>
        <p:spPr>
          <a:xfrm>
            <a:off x="534188" y="959694"/>
            <a:ext cx="7558800" cy="5209200"/>
          </a:xfrm>
          <a:prstGeom prst="rect">
            <a:avLst/>
          </a:prstGeom>
          <a:noFill/>
          <a:ln>
            <a:noFill/>
          </a:ln>
        </p:spPr>
        <p:txBody>
          <a:bodyPr spcFirstLastPara="1" wrap="square" lIns="91425" tIns="45700" rIns="91425" bIns="45700" anchor="t" anchorCtr="0">
            <a:noAutofit/>
          </a:bodyPr>
          <a:lstStyle/>
          <a:p>
            <a:pPr marL="457200" lvl="0" indent="-336550" algn="l" rtl="0">
              <a:lnSpc>
                <a:spcPct val="150000"/>
              </a:lnSpc>
              <a:spcBef>
                <a:spcPts val="2328"/>
              </a:spcBef>
              <a:spcAft>
                <a:spcPts val="0"/>
              </a:spcAft>
              <a:buSzPts val="1700"/>
              <a:buChar char="●"/>
            </a:pPr>
            <a:r>
              <a:rPr lang="en-US" sz="1800" dirty="0"/>
              <a:t>Introduction-------------------------------------------------</a:t>
            </a:r>
            <a:endParaRPr sz="1800" dirty="0"/>
          </a:p>
          <a:p>
            <a:pPr marL="457200" lvl="0" indent="-336550" algn="l" rtl="0">
              <a:lnSpc>
                <a:spcPct val="150000"/>
              </a:lnSpc>
              <a:spcBef>
                <a:spcPts val="0"/>
              </a:spcBef>
              <a:spcAft>
                <a:spcPts val="0"/>
              </a:spcAft>
              <a:buSzPts val="1700"/>
              <a:buChar char="●"/>
            </a:pPr>
            <a:r>
              <a:rPr lang="en-US" sz="1800" dirty="0"/>
              <a:t>Data Description</a:t>
            </a:r>
            <a:endParaRPr sz="1800" dirty="0"/>
          </a:p>
          <a:p>
            <a:pPr marL="914400" lvl="1" indent="-336550" algn="l" rtl="0">
              <a:lnSpc>
                <a:spcPct val="150000"/>
              </a:lnSpc>
              <a:spcBef>
                <a:spcPts val="0"/>
              </a:spcBef>
              <a:spcAft>
                <a:spcPts val="0"/>
              </a:spcAft>
              <a:buSzPts val="1700"/>
              <a:buChar char="○"/>
            </a:pPr>
            <a:r>
              <a:rPr lang="en-US" sz="1800" dirty="0"/>
              <a:t>Data Overview----------------------------------- </a:t>
            </a:r>
            <a:endParaRPr sz="1800" dirty="0"/>
          </a:p>
          <a:p>
            <a:pPr marL="914400" lvl="1" indent="-336550" algn="l" rtl="0">
              <a:lnSpc>
                <a:spcPct val="150000"/>
              </a:lnSpc>
              <a:spcBef>
                <a:spcPts val="0"/>
              </a:spcBef>
              <a:spcAft>
                <a:spcPts val="0"/>
              </a:spcAft>
              <a:buSzPts val="1700"/>
              <a:buChar char="○"/>
            </a:pPr>
            <a:r>
              <a:rPr lang="en-US" sz="1800" dirty="0"/>
              <a:t>Data Cleaning and Pre-Processing--------------------------------------</a:t>
            </a:r>
            <a:endParaRPr sz="1800" dirty="0"/>
          </a:p>
          <a:p>
            <a:pPr marL="457200" lvl="0" indent="-336550" algn="l" rtl="0">
              <a:lnSpc>
                <a:spcPct val="150000"/>
              </a:lnSpc>
              <a:spcBef>
                <a:spcPts val="0"/>
              </a:spcBef>
              <a:spcAft>
                <a:spcPts val="0"/>
              </a:spcAft>
              <a:buSzPts val="1700"/>
              <a:buChar char="●"/>
            </a:pPr>
            <a:r>
              <a:rPr lang="en-US" sz="1800" dirty="0"/>
              <a:t>Algorithms Implemented------------------------------------------- </a:t>
            </a:r>
          </a:p>
          <a:p>
            <a:pPr marL="457200" lvl="0" indent="-336550" algn="l" rtl="0">
              <a:lnSpc>
                <a:spcPct val="150000"/>
              </a:lnSpc>
              <a:spcBef>
                <a:spcPts val="0"/>
              </a:spcBef>
              <a:spcAft>
                <a:spcPts val="0"/>
              </a:spcAft>
              <a:buSzPts val="1700"/>
              <a:buChar char="●"/>
            </a:pPr>
            <a:r>
              <a:rPr lang="en-US" sz="1800" dirty="0"/>
              <a:t>Results------------------------------------------- </a:t>
            </a:r>
          </a:p>
          <a:p>
            <a:pPr marL="457200" lvl="0" indent="-336550" algn="l" rtl="0">
              <a:lnSpc>
                <a:spcPct val="150000"/>
              </a:lnSpc>
              <a:spcBef>
                <a:spcPts val="0"/>
              </a:spcBef>
              <a:spcAft>
                <a:spcPts val="0"/>
              </a:spcAft>
              <a:buSzPts val="1700"/>
              <a:buChar char="●"/>
            </a:pPr>
            <a:r>
              <a:rPr lang="en-US" sz="1800" dirty="0"/>
              <a:t>Conclusion------------------------------------------- </a:t>
            </a:r>
          </a:p>
          <a:p>
            <a:pPr marL="457200" lvl="0" indent="-336550" algn="l" rtl="0">
              <a:lnSpc>
                <a:spcPct val="150000"/>
              </a:lnSpc>
              <a:spcBef>
                <a:spcPts val="0"/>
              </a:spcBef>
              <a:spcAft>
                <a:spcPts val="0"/>
              </a:spcAft>
              <a:buSzPts val="1700"/>
              <a:buChar char="●"/>
            </a:pPr>
            <a:r>
              <a:rPr lang="en-US" sz="1800" dirty="0"/>
              <a:t>References------------------------------------------- </a:t>
            </a:r>
            <a:endParaRPr sz="1800" dirty="0"/>
          </a:p>
        </p:txBody>
      </p:sp>
      <p:sp>
        <p:nvSpPr>
          <p:cNvPr id="224" name="Google Shape;224;p3"/>
          <p:cNvSpPr txBox="1">
            <a:spLocks noGrp="1"/>
          </p:cNvSpPr>
          <p:nvPr>
            <p:ph type="title"/>
          </p:nvPr>
        </p:nvSpPr>
        <p:spPr>
          <a:xfrm>
            <a:off x="534188" y="381203"/>
            <a:ext cx="7303200" cy="535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3400" dirty="0"/>
              <a:t>Index</a:t>
            </a:r>
          </a:p>
          <a:p>
            <a:pPr marL="0" lvl="0" indent="0" algn="l" rtl="0">
              <a:spcBef>
                <a:spcPts val="0"/>
              </a:spcBef>
              <a:spcAft>
                <a:spcPts val="0"/>
              </a:spcAft>
              <a:buClr>
                <a:schemeClr val="dk1"/>
              </a:buClr>
              <a:buSzPts val="3000"/>
              <a:buFont typeface="Arial"/>
              <a:buNone/>
            </a:pPr>
            <a:endParaRPr lang="en-US" sz="34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Google Shape;324;g772f5187d2_0_12"/>
          <p:cNvSpPr txBox="1">
            <a:spLocks noGrp="1"/>
          </p:cNvSpPr>
          <p:nvPr>
            <p:ph type="sldNum" idx="12"/>
          </p:nvPr>
        </p:nvSpPr>
        <p:spPr>
          <a:xfrm>
            <a:off x="8546351" y="6460940"/>
            <a:ext cx="4767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20</a:t>
            </a:fld>
            <a:endParaRPr/>
          </a:p>
        </p:txBody>
      </p:sp>
      <p:sp>
        <p:nvSpPr>
          <p:cNvPr id="325" name="Google Shape;325;g772f5187d2_0_12"/>
          <p:cNvSpPr txBox="1">
            <a:spLocks noGrp="1"/>
          </p:cNvSpPr>
          <p:nvPr>
            <p:ph type="title"/>
          </p:nvPr>
        </p:nvSpPr>
        <p:spPr>
          <a:xfrm>
            <a:off x="227013" y="418353"/>
            <a:ext cx="7303200" cy="535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3000"/>
              <a:buFont typeface="Arial"/>
              <a:buNone/>
            </a:pPr>
            <a:r>
              <a:rPr lang="en-US" dirty="0"/>
              <a:t>Results</a:t>
            </a:r>
            <a:endParaRPr dirty="0"/>
          </a:p>
        </p:txBody>
      </p:sp>
      <p:sp>
        <p:nvSpPr>
          <p:cNvPr id="7" name="TextBox 6">
            <a:extLst>
              <a:ext uri="{FF2B5EF4-FFF2-40B4-BE49-F238E27FC236}">
                <a16:creationId xmlns:a16="http://schemas.microsoft.com/office/drawing/2014/main" id="{106DDF90-4266-3AF1-D980-E5159591430F}"/>
              </a:ext>
            </a:extLst>
          </p:cNvPr>
          <p:cNvSpPr txBox="1"/>
          <p:nvPr/>
        </p:nvSpPr>
        <p:spPr>
          <a:xfrm>
            <a:off x="170284" y="1026406"/>
            <a:ext cx="4585996" cy="923330"/>
          </a:xfrm>
          <a:prstGeom prst="rect">
            <a:avLst/>
          </a:prstGeom>
          <a:noFill/>
        </p:spPr>
        <p:txBody>
          <a:bodyPr wrap="square">
            <a:spAutoFit/>
          </a:bodyPr>
          <a:lstStyle/>
          <a:p>
            <a:r>
              <a:rPr lang="en-US" sz="2000" b="1" dirty="0"/>
              <a:t>Evaluation Metrics</a:t>
            </a:r>
          </a:p>
          <a:p>
            <a:endParaRPr lang="en-US" dirty="0"/>
          </a:p>
          <a:p>
            <a:r>
              <a:rPr lang="en-US" sz="1800" b="1" dirty="0"/>
              <a:t>Confusion Matrix</a:t>
            </a:r>
            <a:endParaRPr lang="en-US" dirty="0"/>
          </a:p>
        </p:txBody>
      </p:sp>
      <p:sp>
        <p:nvSpPr>
          <p:cNvPr id="3" name="TextBox 2">
            <a:extLst>
              <a:ext uri="{FF2B5EF4-FFF2-40B4-BE49-F238E27FC236}">
                <a16:creationId xmlns:a16="http://schemas.microsoft.com/office/drawing/2014/main" id="{52E12DED-6594-A6B3-ABDB-815C78640C97}"/>
              </a:ext>
            </a:extLst>
          </p:cNvPr>
          <p:cNvSpPr txBox="1"/>
          <p:nvPr/>
        </p:nvSpPr>
        <p:spPr>
          <a:xfrm>
            <a:off x="170284" y="2099455"/>
            <a:ext cx="4585996" cy="307777"/>
          </a:xfrm>
          <a:prstGeom prst="rect">
            <a:avLst/>
          </a:prstGeom>
          <a:noFill/>
        </p:spPr>
        <p:txBody>
          <a:bodyPr wrap="square">
            <a:spAutoFit/>
          </a:bodyPr>
          <a:lstStyle/>
          <a:p>
            <a:r>
              <a:rPr lang="en-US" dirty="0"/>
              <a:t>Bagging Classifier Model</a:t>
            </a:r>
          </a:p>
        </p:txBody>
      </p:sp>
      <p:pic>
        <p:nvPicPr>
          <p:cNvPr id="4" name="Picture 3">
            <a:extLst>
              <a:ext uri="{FF2B5EF4-FFF2-40B4-BE49-F238E27FC236}">
                <a16:creationId xmlns:a16="http://schemas.microsoft.com/office/drawing/2014/main" id="{0647077F-332F-F779-1334-08ADBBB7A946}"/>
              </a:ext>
            </a:extLst>
          </p:cNvPr>
          <p:cNvPicPr>
            <a:picLocks noChangeAspect="1"/>
          </p:cNvPicPr>
          <p:nvPr/>
        </p:nvPicPr>
        <p:blipFill>
          <a:blip r:embed="rId3"/>
          <a:stretch>
            <a:fillRect/>
          </a:stretch>
        </p:blipFill>
        <p:spPr>
          <a:xfrm>
            <a:off x="2797099" y="1553546"/>
            <a:ext cx="6176617" cy="4688633"/>
          </a:xfrm>
          <a:prstGeom prst="rect">
            <a:avLst/>
          </a:prstGeom>
        </p:spPr>
      </p:pic>
    </p:spTree>
    <p:extLst>
      <p:ext uri="{BB962C8B-B14F-4D97-AF65-F5344CB8AC3E}">
        <p14:creationId xmlns:p14="http://schemas.microsoft.com/office/powerpoint/2010/main" val="31469056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Google Shape;324;g772f5187d2_0_12"/>
          <p:cNvSpPr txBox="1">
            <a:spLocks noGrp="1"/>
          </p:cNvSpPr>
          <p:nvPr>
            <p:ph type="sldNum" idx="12"/>
          </p:nvPr>
        </p:nvSpPr>
        <p:spPr>
          <a:xfrm>
            <a:off x="8546351" y="6460940"/>
            <a:ext cx="4767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21</a:t>
            </a:fld>
            <a:endParaRPr/>
          </a:p>
        </p:txBody>
      </p:sp>
      <p:sp>
        <p:nvSpPr>
          <p:cNvPr id="325" name="Google Shape;325;g772f5187d2_0_12"/>
          <p:cNvSpPr txBox="1">
            <a:spLocks noGrp="1"/>
          </p:cNvSpPr>
          <p:nvPr>
            <p:ph type="title"/>
          </p:nvPr>
        </p:nvSpPr>
        <p:spPr>
          <a:xfrm>
            <a:off x="227013" y="418353"/>
            <a:ext cx="7303200" cy="535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3000"/>
              <a:buFont typeface="Arial"/>
              <a:buNone/>
            </a:pPr>
            <a:r>
              <a:rPr lang="en-US" dirty="0"/>
              <a:t>Results</a:t>
            </a:r>
            <a:endParaRPr dirty="0"/>
          </a:p>
        </p:txBody>
      </p:sp>
      <p:sp>
        <p:nvSpPr>
          <p:cNvPr id="7" name="TextBox 6">
            <a:extLst>
              <a:ext uri="{FF2B5EF4-FFF2-40B4-BE49-F238E27FC236}">
                <a16:creationId xmlns:a16="http://schemas.microsoft.com/office/drawing/2014/main" id="{106DDF90-4266-3AF1-D980-E5159591430F}"/>
              </a:ext>
            </a:extLst>
          </p:cNvPr>
          <p:cNvSpPr txBox="1"/>
          <p:nvPr/>
        </p:nvSpPr>
        <p:spPr>
          <a:xfrm>
            <a:off x="170284" y="1026406"/>
            <a:ext cx="4585996" cy="923330"/>
          </a:xfrm>
          <a:prstGeom prst="rect">
            <a:avLst/>
          </a:prstGeom>
          <a:noFill/>
        </p:spPr>
        <p:txBody>
          <a:bodyPr wrap="square">
            <a:spAutoFit/>
          </a:bodyPr>
          <a:lstStyle/>
          <a:p>
            <a:r>
              <a:rPr lang="en-US" sz="2000" b="1" dirty="0"/>
              <a:t>Evaluation Metrics</a:t>
            </a:r>
          </a:p>
          <a:p>
            <a:endParaRPr lang="en-US" dirty="0"/>
          </a:p>
          <a:p>
            <a:r>
              <a:rPr lang="en-US" sz="1800" b="1" dirty="0"/>
              <a:t>Confusion Matrix</a:t>
            </a:r>
            <a:endParaRPr lang="en-US" dirty="0"/>
          </a:p>
        </p:txBody>
      </p:sp>
      <p:sp>
        <p:nvSpPr>
          <p:cNvPr id="3" name="TextBox 2">
            <a:extLst>
              <a:ext uri="{FF2B5EF4-FFF2-40B4-BE49-F238E27FC236}">
                <a16:creationId xmlns:a16="http://schemas.microsoft.com/office/drawing/2014/main" id="{52E12DED-6594-A6B3-ABDB-815C78640C97}"/>
              </a:ext>
            </a:extLst>
          </p:cNvPr>
          <p:cNvSpPr txBox="1"/>
          <p:nvPr/>
        </p:nvSpPr>
        <p:spPr>
          <a:xfrm>
            <a:off x="170284" y="2099455"/>
            <a:ext cx="4585996" cy="307777"/>
          </a:xfrm>
          <a:prstGeom prst="rect">
            <a:avLst/>
          </a:prstGeom>
          <a:noFill/>
        </p:spPr>
        <p:txBody>
          <a:bodyPr wrap="square">
            <a:spAutoFit/>
          </a:bodyPr>
          <a:lstStyle/>
          <a:p>
            <a:r>
              <a:rPr lang="en-US" dirty="0"/>
              <a:t>AdaBoost Classifier Model</a:t>
            </a:r>
          </a:p>
        </p:txBody>
      </p:sp>
      <p:pic>
        <p:nvPicPr>
          <p:cNvPr id="5" name="Picture 4">
            <a:extLst>
              <a:ext uri="{FF2B5EF4-FFF2-40B4-BE49-F238E27FC236}">
                <a16:creationId xmlns:a16="http://schemas.microsoft.com/office/drawing/2014/main" id="{B53A5DAF-4E25-9319-951A-0C318C72FBC9}"/>
              </a:ext>
            </a:extLst>
          </p:cNvPr>
          <p:cNvPicPr>
            <a:picLocks noChangeAspect="1"/>
          </p:cNvPicPr>
          <p:nvPr/>
        </p:nvPicPr>
        <p:blipFill>
          <a:blip r:embed="rId3"/>
          <a:stretch>
            <a:fillRect/>
          </a:stretch>
        </p:blipFill>
        <p:spPr>
          <a:xfrm>
            <a:off x="3049922" y="1674844"/>
            <a:ext cx="5923794" cy="4595327"/>
          </a:xfrm>
          <a:prstGeom prst="rect">
            <a:avLst/>
          </a:prstGeom>
        </p:spPr>
      </p:pic>
    </p:spTree>
    <p:extLst>
      <p:ext uri="{BB962C8B-B14F-4D97-AF65-F5344CB8AC3E}">
        <p14:creationId xmlns:p14="http://schemas.microsoft.com/office/powerpoint/2010/main" val="5141779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Google Shape;324;g772f5187d2_0_12"/>
          <p:cNvSpPr txBox="1">
            <a:spLocks noGrp="1"/>
          </p:cNvSpPr>
          <p:nvPr>
            <p:ph type="sldNum" idx="12"/>
          </p:nvPr>
        </p:nvSpPr>
        <p:spPr>
          <a:xfrm>
            <a:off x="8546351" y="6460940"/>
            <a:ext cx="4767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22</a:t>
            </a:fld>
            <a:endParaRPr/>
          </a:p>
        </p:txBody>
      </p:sp>
      <p:sp>
        <p:nvSpPr>
          <p:cNvPr id="325" name="Google Shape;325;g772f5187d2_0_12"/>
          <p:cNvSpPr txBox="1">
            <a:spLocks noGrp="1"/>
          </p:cNvSpPr>
          <p:nvPr>
            <p:ph type="title"/>
          </p:nvPr>
        </p:nvSpPr>
        <p:spPr>
          <a:xfrm>
            <a:off x="227013" y="418353"/>
            <a:ext cx="7303200" cy="535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3000"/>
              <a:buFont typeface="Arial"/>
              <a:buNone/>
            </a:pPr>
            <a:r>
              <a:rPr lang="en-US" dirty="0"/>
              <a:t>Results</a:t>
            </a:r>
            <a:endParaRPr dirty="0"/>
          </a:p>
        </p:txBody>
      </p:sp>
      <p:sp>
        <p:nvSpPr>
          <p:cNvPr id="7" name="TextBox 6">
            <a:extLst>
              <a:ext uri="{FF2B5EF4-FFF2-40B4-BE49-F238E27FC236}">
                <a16:creationId xmlns:a16="http://schemas.microsoft.com/office/drawing/2014/main" id="{106DDF90-4266-3AF1-D980-E5159591430F}"/>
              </a:ext>
            </a:extLst>
          </p:cNvPr>
          <p:cNvSpPr txBox="1"/>
          <p:nvPr/>
        </p:nvSpPr>
        <p:spPr>
          <a:xfrm>
            <a:off x="170284" y="1026406"/>
            <a:ext cx="7644104" cy="3416320"/>
          </a:xfrm>
          <a:prstGeom prst="rect">
            <a:avLst/>
          </a:prstGeom>
          <a:noFill/>
        </p:spPr>
        <p:txBody>
          <a:bodyPr wrap="square">
            <a:spAutoFit/>
          </a:bodyPr>
          <a:lstStyle/>
          <a:p>
            <a:r>
              <a:rPr lang="en-US" sz="2000" b="1" dirty="0"/>
              <a:t>Evaluation Metrics</a:t>
            </a:r>
          </a:p>
          <a:p>
            <a:endParaRPr lang="en-US" dirty="0"/>
          </a:p>
          <a:p>
            <a:r>
              <a:rPr lang="en-US" b="1" dirty="0"/>
              <a:t>Accuracy and ROC AUC Scores</a:t>
            </a:r>
          </a:p>
          <a:p>
            <a:endParaRPr lang="en-US" dirty="0"/>
          </a:p>
          <a:p>
            <a:pPr marL="742950" lvl="1" indent="-285750">
              <a:buFont typeface="Arial" panose="020B0604020202020204" pitchFamily="34" charset="0"/>
              <a:buChar char="•"/>
            </a:pPr>
            <a:r>
              <a:rPr lang="en-US" dirty="0"/>
              <a:t>The Extra Trees Classifier and AdaBoost Classifier achieved the highest accuracy scores of 0.8475, closely followed by the Random Forest Classifier with an accuracy score of 0.8305.</a:t>
            </a:r>
          </a:p>
          <a:p>
            <a:pPr marL="742950" lvl="1" indent="-285750">
              <a:buFont typeface="Arial" panose="020B0604020202020204" pitchFamily="34" charset="0"/>
              <a:buChar char="•"/>
            </a:pPr>
            <a:endParaRPr lang="en-US" dirty="0"/>
          </a:p>
          <a:p>
            <a:pPr marL="742950" lvl="1" indent="-285750">
              <a:buFont typeface="Arial" panose="020B0604020202020204" pitchFamily="34" charset="0"/>
              <a:buChar char="•"/>
            </a:pPr>
            <a:r>
              <a:rPr lang="en-US" dirty="0"/>
              <a:t>In terms of ROC AUC scores, the AdaBoost Classifier outperformed all other models with a score of 0.8514, indicating its ability to accurately classify liked and disliked songs based on song attributes.</a:t>
            </a:r>
          </a:p>
          <a:p>
            <a:pPr marL="742950" lvl="1" indent="-285750">
              <a:buFont typeface="Arial" panose="020B0604020202020204" pitchFamily="34" charset="0"/>
              <a:buChar char="•"/>
            </a:pPr>
            <a:endParaRPr lang="en-US" dirty="0"/>
          </a:p>
          <a:p>
            <a:pPr marL="742950" lvl="1" indent="-285750">
              <a:buFont typeface="Arial" panose="020B0604020202020204" pitchFamily="34" charset="0"/>
              <a:buChar char="•"/>
            </a:pPr>
            <a:r>
              <a:rPr lang="en-US" dirty="0"/>
              <a:t>The Extra Trees Classifier also demonstrated strong performance with an accuracy score of 0.8475 and a ROC AUC score of 0.8432.</a:t>
            </a:r>
          </a:p>
          <a:p>
            <a:endParaRPr lang="en-US" dirty="0"/>
          </a:p>
        </p:txBody>
      </p:sp>
    </p:spTree>
    <p:extLst>
      <p:ext uri="{BB962C8B-B14F-4D97-AF65-F5344CB8AC3E}">
        <p14:creationId xmlns:p14="http://schemas.microsoft.com/office/powerpoint/2010/main" val="28398478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26"/>
        <p:cNvGrpSpPr/>
        <p:nvPr/>
      </p:nvGrpSpPr>
      <p:grpSpPr>
        <a:xfrm>
          <a:off x="0" y="0"/>
          <a:ext cx="0" cy="0"/>
          <a:chOff x="0" y="0"/>
          <a:chExt cx="0" cy="0"/>
        </a:xfrm>
      </p:grpSpPr>
      <p:sp>
        <p:nvSpPr>
          <p:cNvPr id="427" name="Google Shape;427;g772f5187d2_0_32"/>
          <p:cNvSpPr txBox="1">
            <a:spLocks noGrp="1"/>
          </p:cNvSpPr>
          <p:nvPr>
            <p:ph type="sldNum" idx="12"/>
          </p:nvPr>
        </p:nvSpPr>
        <p:spPr>
          <a:xfrm>
            <a:off x="8546351" y="6460940"/>
            <a:ext cx="4767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23</a:t>
            </a:fld>
            <a:endParaRPr/>
          </a:p>
        </p:txBody>
      </p:sp>
      <p:sp>
        <p:nvSpPr>
          <p:cNvPr id="428" name="Google Shape;428;g772f5187d2_0_32"/>
          <p:cNvSpPr txBox="1">
            <a:spLocks noGrp="1"/>
          </p:cNvSpPr>
          <p:nvPr>
            <p:ph type="title"/>
          </p:nvPr>
        </p:nvSpPr>
        <p:spPr>
          <a:xfrm>
            <a:off x="227013" y="418353"/>
            <a:ext cx="7303200" cy="535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3000"/>
              <a:buFont typeface="Arial"/>
              <a:buNone/>
            </a:pPr>
            <a:r>
              <a:rPr lang="en-US" sz="3200"/>
              <a:t>Conclusion</a:t>
            </a:r>
            <a:endParaRPr sz="3200"/>
          </a:p>
        </p:txBody>
      </p:sp>
      <p:sp>
        <p:nvSpPr>
          <p:cNvPr id="3" name="Rectangle 2">
            <a:extLst>
              <a:ext uri="{FF2B5EF4-FFF2-40B4-BE49-F238E27FC236}">
                <a16:creationId xmlns:a16="http://schemas.microsoft.com/office/drawing/2014/main" id="{D2E99387-F382-BF45-DB15-95C9D0F4F39F}"/>
              </a:ext>
            </a:extLst>
          </p:cNvPr>
          <p:cNvSpPr>
            <a:spLocks noChangeArrowheads="1"/>
          </p:cNvSpPr>
          <p:nvPr/>
        </p:nvSpPr>
        <p:spPr bwMode="auto">
          <a:xfrm rot="10800000" flipV="1">
            <a:off x="79919" y="775248"/>
            <a:ext cx="8943131"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Through the implementation and evaluation of various machine learning algorithms, we have successfully built a Spotify recommendation system aimed at enhancing user engagement and satisfaction.</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The decision tree-based models, including Random Forest, Extra Trees, Bagging, and AdaBoost, along with the </a:t>
            </a:r>
            <a:r>
              <a:rPr kumimoji="0" lang="en-US" altLang="en-US" sz="1800" b="0" i="0" u="none" strike="noStrike" cap="none" normalizeH="0" baseline="0" dirty="0" err="1">
                <a:ln>
                  <a:noFill/>
                </a:ln>
                <a:solidFill>
                  <a:schemeClr val="tx1"/>
                </a:solidFill>
                <a:effectLst/>
                <a:latin typeface="Arial" panose="020B0604020202020204" pitchFamily="34" charset="0"/>
              </a:rPr>
              <a:t>LightGBM</a:t>
            </a:r>
            <a:r>
              <a:rPr kumimoji="0" lang="en-US" altLang="en-US" sz="1800" b="0" i="0" u="none" strike="noStrike" cap="none" normalizeH="0" baseline="0" dirty="0">
                <a:ln>
                  <a:noFill/>
                </a:ln>
                <a:solidFill>
                  <a:schemeClr val="tx1"/>
                </a:solidFill>
                <a:effectLst/>
                <a:latin typeface="Arial" panose="020B0604020202020204" pitchFamily="34" charset="0"/>
              </a:rPr>
              <a:t> classifier, were trained and evaluated on a comprehensive dataset consisting of song attributes. </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lang="en-US" altLang="en-US" sz="1800" dirty="0">
              <a:solidFill>
                <a:schemeClr val="tx1"/>
              </a:solidFill>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3">
            <a:extLst>
              <a:ext uri="{FF2B5EF4-FFF2-40B4-BE49-F238E27FC236}">
                <a16:creationId xmlns:a16="http://schemas.microsoft.com/office/drawing/2014/main" id="{34641FFC-EC3E-B15A-4560-DF8F92851CCC}"/>
              </a:ext>
            </a:extLst>
          </p:cNvPr>
          <p:cNvSpPr>
            <a:spLocks noChangeArrowheads="1"/>
          </p:cNvSpPr>
          <p:nvPr/>
        </p:nvSpPr>
        <p:spPr bwMode="auto">
          <a:xfrm rot="10800000" flipV="1">
            <a:off x="79919" y="3007375"/>
            <a:ext cx="8837068"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Our analysis indicates that these algorithms were able to effectively predict whether a user would like a song or not, as evidenced by their respectable accuracy and ROC AUC scores.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The ensemble methods, particularly Random Forest and Extra Trees, demonstrated robust performance in handling complex relationships within the data, while the boosting algorithm AdaBoost also showcased notable predictive power.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26"/>
        <p:cNvGrpSpPr/>
        <p:nvPr/>
      </p:nvGrpSpPr>
      <p:grpSpPr>
        <a:xfrm>
          <a:off x="0" y="0"/>
          <a:ext cx="0" cy="0"/>
          <a:chOff x="0" y="0"/>
          <a:chExt cx="0" cy="0"/>
        </a:xfrm>
      </p:grpSpPr>
      <p:sp>
        <p:nvSpPr>
          <p:cNvPr id="427" name="Google Shape;427;g772f5187d2_0_32"/>
          <p:cNvSpPr txBox="1">
            <a:spLocks noGrp="1"/>
          </p:cNvSpPr>
          <p:nvPr>
            <p:ph type="sldNum" idx="12"/>
          </p:nvPr>
        </p:nvSpPr>
        <p:spPr>
          <a:xfrm>
            <a:off x="8546351" y="6460940"/>
            <a:ext cx="4767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24</a:t>
            </a:fld>
            <a:endParaRPr/>
          </a:p>
        </p:txBody>
      </p:sp>
      <p:sp>
        <p:nvSpPr>
          <p:cNvPr id="428" name="Google Shape;428;g772f5187d2_0_32"/>
          <p:cNvSpPr txBox="1">
            <a:spLocks noGrp="1"/>
          </p:cNvSpPr>
          <p:nvPr>
            <p:ph type="title"/>
          </p:nvPr>
        </p:nvSpPr>
        <p:spPr>
          <a:xfrm>
            <a:off x="227013" y="418353"/>
            <a:ext cx="7303200" cy="535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3000"/>
              <a:buFont typeface="Arial"/>
              <a:buNone/>
            </a:pPr>
            <a:r>
              <a:rPr lang="en-US" sz="3200"/>
              <a:t>Conclusion</a:t>
            </a:r>
            <a:endParaRPr sz="3200"/>
          </a:p>
        </p:txBody>
      </p:sp>
      <p:sp>
        <p:nvSpPr>
          <p:cNvPr id="2" name="Rectangle 1">
            <a:extLst>
              <a:ext uri="{FF2B5EF4-FFF2-40B4-BE49-F238E27FC236}">
                <a16:creationId xmlns:a16="http://schemas.microsoft.com/office/drawing/2014/main" id="{05930E07-FBEE-E0E6-C8D8-D104E568CA58}"/>
              </a:ext>
            </a:extLst>
          </p:cNvPr>
          <p:cNvSpPr>
            <a:spLocks noChangeArrowheads="1"/>
          </p:cNvSpPr>
          <p:nvPr/>
        </p:nvSpPr>
        <p:spPr bwMode="auto">
          <a:xfrm rot="10800000" flipV="1">
            <a:off x="233265" y="1427798"/>
            <a:ext cx="8910735"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The </a:t>
            </a:r>
            <a:r>
              <a:rPr kumimoji="0" lang="en-US" altLang="en-US" sz="1800" b="0" i="0" u="none" strike="noStrike" cap="none" normalizeH="0" baseline="0" dirty="0" err="1">
                <a:ln>
                  <a:noFill/>
                </a:ln>
                <a:solidFill>
                  <a:schemeClr val="tx1"/>
                </a:solidFill>
                <a:effectLst/>
                <a:latin typeface="Arial" panose="020B0604020202020204" pitchFamily="34" charset="0"/>
              </a:rPr>
              <a:t>LightGBM</a:t>
            </a:r>
            <a:r>
              <a:rPr kumimoji="0" lang="en-US" altLang="en-US" sz="1800" b="0" i="0" u="none" strike="noStrike" cap="none" normalizeH="0" baseline="0" dirty="0">
                <a:ln>
                  <a:noFill/>
                </a:ln>
                <a:solidFill>
                  <a:schemeClr val="tx1"/>
                </a:solidFill>
                <a:effectLst/>
                <a:latin typeface="Arial" panose="020B0604020202020204" pitchFamily="34" charset="0"/>
              </a:rPr>
              <a:t> classifier, known for its efficiency and speed, provided competitive results compared to other algorithms, highlighting its potential for large-scale recommendation systems.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The confusion matrices revealed that the models performed well in correctly classifying liked and disliked songs, with minimal misclassifications.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Overall, the recommendation system holds promise in providing personalized music suggestions to users, thereby enhancing their Spotify experience and increasing user satisfaction. </a:t>
            </a:r>
          </a:p>
        </p:txBody>
      </p:sp>
    </p:spTree>
    <p:extLst>
      <p:ext uri="{BB962C8B-B14F-4D97-AF65-F5344CB8AC3E}">
        <p14:creationId xmlns:p14="http://schemas.microsoft.com/office/powerpoint/2010/main" val="5276001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434" name="Google Shape;434;p32"/>
          <p:cNvSpPr txBox="1">
            <a:spLocks noGrp="1"/>
          </p:cNvSpPr>
          <p:nvPr>
            <p:ph type="subTitle" idx="1"/>
          </p:nvPr>
        </p:nvSpPr>
        <p:spPr>
          <a:xfrm>
            <a:off x="1371600" y="5337339"/>
            <a:ext cx="6400800" cy="1298400"/>
          </a:xfrm>
          <a:prstGeom prst="rect">
            <a:avLst/>
          </a:prstGeom>
          <a:noFill/>
          <a:ln>
            <a:noFill/>
          </a:ln>
        </p:spPr>
        <p:txBody>
          <a:bodyPr spcFirstLastPara="1" wrap="square" lIns="91425" tIns="45700" rIns="91425" bIns="45700" anchor="ctr" anchorCtr="0">
            <a:noAutofit/>
          </a:bodyPr>
          <a:lstStyle/>
          <a:p>
            <a:pPr marL="0" lvl="0" indent="0" algn="ctr" rtl="0">
              <a:lnSpc>
                <a:spcPct val="120000"/>
              </a:lnSpc>
              <a:spcBef>
                <a:spcPts val="0"/>
              </a:spcBef>
              <a:spcAft>
                <a:spcPts val="0"/>
              </a:spcAft>
              <a:buClr>
                <a:srgbClr val="3F3F3F"/>
              </a:buClr>
              <a:buSzPts val="1800"/>
              <a:buNone/>
            </a:pPr>
            <a:r>
              <a:rPr lang="en-US" sz="2300" b="1" dirty="0"/>
              <a:t>Thank You !!!</a:t>
            </a:r>
            <a:endParaRPr sz="2300" b="1"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39"/>
        <p:cNvGrpSpPr/>
        <p:nvPr/>
      </p:nvGrpSpPr>
      <p:grpSpPr>
        <a:xfrm>
          <a:off x="0" y="0"/>
          <a:ext cx="0" cy="0"/>
          <a:chOff x="0" y="0"/>
          <a:chExt cx="0" cy="0"/>
        </a:xfrm>
      </p:grpSpPr>
      <p:sp>
        <p:nvSpPr>
          <p:cNvPr id="440" name="Google Shape;440;g84d325b1f8_0_35"/>
          <p:cNvSpPr txBox="1">
            <a:spLocks noGrp="1"/>
          </p:cNvSpPr>
          <p:nvPr>
            <p:ph type="sldNum" idx="12"/>
          </p:nvPr>
        </p:nvSpPr>
        <p:spPr>
          <a:xfrm>
            <a:off x="8546351" y="6460940"/>
            <a:ext cx="4767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26</a:t>
            </a:fld>
            <a:endParaRPr/>
          </a:p>
        </p:txBody>
      </p:sp>
      <p:sp>
        <p:nvSpPr>
          <p:cNvPr id="441" name="Google Shape;441;g84d325b1f8_0_35"/>
          <p:cNvSpPr txBox="1">
            <a:spLocks noGrp="1"/>
          </p:cNvSpPr>
          <p:nvPr>
            <p:ph type="title"/>
          </p:nvPr>
        </p:nvSpPr>
        <p:spPr>
          <a:xfrm>
            <a:off x="227013" y="418353"/>
            <a:ext cx="7303200" cy="535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3000"/>
              <a:buFont typeface="Arial"/>
              <a:buNone/>
            </a:pPr>
            <a:r>
              <a:rPr lang="en-US" sz="3200"/>
              <a:t>Reference</a:t>
            </a:r>
            <a:endParaRPr sz="3200"/>
          </a:p>
        </p:txBody>
      </p:sp>
      <p:sp>
        <p:nvSpPr>
          <p:cNvPr id="442" name="Google Shape;442;g84d325b1f8_0_35"/>
          <p:cNvSpPr txBox="1"/>
          <p:nvPr/>
        </p:nvSpPr>
        <p:spPr>
          <a:xfrm>
            <a:off x="1371318" y="3845839"/>
            <a:ext cx="3826200" cy="494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500" b="1"/>
              <a:t> </a:t>
            </a:r>
            <a:endParaRPr lang="en-US" sz="1500" b="1" dirty="0"/>
          </a:p>
        </p:txBody>
      </p:sp>
      <p:sp>
        <p:nvSpPr>
          <p:cNvPr id="2" name="Rectangle 1">
            <a:extLst>
              <a:ext uri="{FF2B5EF4-FFF2-40B4-BE49-F238E27FC236}">
                <a16:creationId xmlns:a16="http://schemas.microsoft.com/office/drawing/2014/main" id="{6A5ADDCD-E61A-02DA-B0A1-C425313AA438}"/>
              </a:ext>
            </a:extLst>
          </p:cNvPr>
          <p:cNvSpPr>
            <a:spLocks noChangeArrowheads="1"/>
          </p:cNvSpPr>
          <p:nvPr/>
        </p:nvSpPr>
        <p:spPr bwMode="auto">
          <a:xfrm>
            <a:off x="1138336" y="1364216"/>
            <a:ext cx="712392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7056"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 </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Univ.Ai</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(2023, January 6). </a:t>
            </a:r>
            <a:r>
              <a:rPr kumimoji="0" lang="en-US" altLang="en-US" sz="12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How does Spotify's recommendation system work?</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https://www.univ.ai/blog/how-does-spotifys-recommendation-system-work</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2">
            <a:extLst>
              <a:ext uri="{FF2B5EF4-FFF2-40B4-BE49-F238E27FC236}">
                <a16:creationId xmlns:a16="http://schemas.microsoft.com/office/drawing/2014/main" id="{7D2DEAE7-8FDF-9789-B173-1FE4DBBE1126}"/>
              </a:ext>
            </a:extLst>
          </p:cNvPr>
          <p:cNvSpPr>
            <a:spLocks noChangeArrowheads="1"/>
          </p:cNvSpPr>
          <p:nvPr/>
        </p:nvSpPr>
        <p:spPr bwMode="auto">
          <a:xfrm>
            <a:off x="1138336" y="2008028"/>
            <a:ext cx="674136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7056"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[2] Mangla, P. (2024, February 13). </a:t>
            </a:r>
            <a:r>
              <a:rPr kumimoji="0" lang="en-US" altLang="en-US" sz="12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Spotify song recommendation Systems - </a:t>
            </a:r>
            <a:r>
              <a:rPr kumimoji="0" lang="en-US" altLang="en-US" sz="1200" b="0" i="1"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PyImageSearch</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PyImageSearch</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https://pyimagesearch.com/2023/10/30/spotify-music-recommendation-systems/</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3">
            <a:extLst>
              <a:ext uri="{FF2B5EF4-FFF2-40B4-BE49-F238E27FC236}">
                <a16:creationId xmlns:a16="http://schemas.microsoft.com/office/drawing/2014/main" id="{7A90F026-0613-2C8D-3CB7-DE0B5F915166}"/>
              </a:ext>
            </a:extLst>
          </p:cNvPr>
          <p:cNvSpPr>
            <a:spLocks noChangeArrowheads="1"/>
          </p:cNvSpPr>
          <p:nvPr/>
        </p:nvSpPr>
        <p:spPr bwMode="auto">
          <a:xfrm>
            <a:off x="1180323" y="2698333"/>
            <a:ext cx="655942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7056"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[3] </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TechAhead</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(2024, January 8). </a:t>
            </a:r>
            <a:r>
              <a:rPr kumimoji="0" lang="en-US" altLang="en-US" sz="12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Spotify recommendation system and user engagement strategies</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https://www.techaheadcorp.com/blog/spotify-recommendation-system/</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9"/>
          <p:cNvSpPr txBox="1">
            <a:spLocks noGrp="1"/>
          </p:cNvSpPr>
          <p:nvPr>
            <p:ph type="sldNum" idx="12"/>
          </p:nvPr>
        </p:nvSpPr>
        <p:spPr>
          <a:xfrm>
            <a:off x="8546351" y="6460940"/>
            <a:ext cx="476623"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3</a:t>
            </a:fld>
            <a:endParaRPr/>
          </a:p>
        </p:txBody>
      </p:sp>
      <p:sp>
        <p:nvSpPr>
          <p:cNvPr id="232" name="Google Shape;232;p9"/>
          <p:cNvSpPr txBox="1">
            <a:spLocks noGrp="1"/>
          </p:cNvSpPr>
          <p:nvPr>
            <p:ph type="title"/>
          </p:nvPr>
        </p:nvSpPr>
        <p:spPr>
          <a:xfrm>
            <a:off x="234150" y="694178"/>
            <a:ext cx="7303200" cy="535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4000" dirty="0"/>
              <a:t>Introduction</a:t>
            </a:r>
            <a:r>
              <a:rPr lang="en-US" dirty="0"/>
              <a:t> </a:t>
            </a:r>
            <a:endParaRPr dirty="0"/>
          </a:p>
          <a:p>
            <a:pPr marL="0" lvl="0" indent="0" algn="l" rtl="0">
              <a:spcBef>
                <a:spcPts val="0"/>
              </a:spcBef>
              <a:spcAft>
                <a:spcPts val="0"/>
              </a:spcAft>
              <a:buClr>
                <a:schemeClr val="dk1"/>
              </a:buClr>
              <a:buSzPts val="3000"/>
              <a:buFont typeface="Arial"/>
              <a:buNone/>
            </a:pPr>
            <a:endParaRPr dirty="0"/>
          </a:p>
        </p:txBody>
      </p:sp>
      <p:sp>
        <p:nvSpPr>
          <p:cNvPr id="3" name="Text Placeholder 2">
            <a:extLst>
              <a:ext uri="{FF2B5EF4-FFF2-40B4-BE49-F238E27FC236}">
                <a16:creationId xmlns:a16="http://schemas.microsoft.com/office/drawing/2014/main" id="{FDDDEE19-1F6F-53B1-7E81-328DB46D9F1A}"/>
              </a:ext>
            </a:extLst>
          </p:cNvPr>
          <p:cNvSpPr>
            <a:spLocks noGrp="1" noChangeArrowheads="1"/>
          </p:cNvSpPr>
          <p:nvPr>
            <p:ph type="body" idx="1"/>
          </p:nvPr>
        </p:nvSpPr>
        <p:spPr bwMode="auto">
          <a:xfrm>
            <a:off x="233363" y="1797115"/>
            <a:ext cx="8859319"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indent="-285750" eaLnBrk="0" fontAlgn="base" hangingPunct="0">
              <a:spcBef>
                <a:spcPct val="0"/>
              </a:spcBef>
              <a:spcAft>
                <a:spcPct val="0"/>
              </a:spcAft>
              <a:buClrTx/>
              <a:buSzTx/>
            </a:pPr>
            <a:r>
              <a:rPr lang="en-US" sz="2400" dirty="0"/>
              <a:t>Recommendation systems play a vital role in modern digital platforms by providing </a:t>
            </a:r>
            <a:r>
              <a:rPr lang="en-US" sz="2400" dirty="0">
                <a:solidFill>
                  <a:srgbClr val="C00000"/>
                </a:solidFill>
              </a:rPr>
              <a:t>personalized content recommendations tailored to individual user preferences.</a:t>
            </a:r>
          </a:p>
          <a:p>
            <a:pPr marL="0" indent="0" eaLnBrk="0" fontAlgn="base" hangingPunct="0">
              <a:spcBef>
                <a:spcPct val="0"/>
              </a:spcBef>
              <a:spcAft>
                <a:spcPct val="0"/>
              </a:spcAft>
              <a:buClrTx/>
              <a:buSzTx/>
              <a:buNone/>
            </a:pPr>
            <a:endParaRPr lang="en-US" altLang="en-US" sz="2400" dirty="0">
              <a:solidFill>
                <a:schemeClr val="tx1"/>
              </a:solidFill>
              <a:latin typeface="Arial" panose="020B0604020202020204" pitchFamily="34" charset="0"/>
            </a:endParaRPr>
          </a:p>
          <a:p>
            <a:pPr marL="285750" indent="-285750" eaLnBrk="0" fontAlgn="base" hangingPunct="0">
              <a:spcBef>
                <a:spcPct val="0"/>
              </a:spcBef>
              <a:spcAft>
                <a:spcPct val="0"/>
              </a:spcAft>
              <a:buClrTx/>
              <a:buSzTx/>
            </a:pPr>
            <a:r>
              <a:rPr lang="en-US" sz="2400" dirty="0"/>
              <a:t>So we developed a recommendation system </a:t>
            </a:r>
            <a:r>
              <a:rPr lang="en-US" sz="2400" dirty="0">
                <a:solidFill>
                  <a:srgbClr val="C00000"/>
                </a:solidFill>
              </a:rPr>
              <a:t>for Spotify to enhance user experience and engagement.</a:t>
            </a:r>
          </a:p>
          <a:p>
            <a:pPr marL="0" indent="0" eaLnBrk="0" fontAlgn="base" hangingPunct="0">
              <a:spcBef>
                <a:spcPct val="0"/>
              </a:spcBef>
              <a:spcAft>
                <a:spcPct val="0"/>
              </a:spcAft>
              <a:buClrTx/>
              <a:buSzTx/>
              <a:buNone/>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285750" indent="-285750" eaLnBrk="0" fontAlgn="base" hangingPunct="0">
              <a:spcBef>
                <a:spcPct val="0"/>
              </a:spcBef>
              <a:spcAft>
                <a:spcPct val="0"/>
              </a:spcAft>
              <a:buClrTx/>
              <a:buSzTx/>
            </a:pPr>
            <a:r>
              <a:rPr lang="en-US" sz="2400" dirty="0"/>
              <a:t>Spotify is one of </a:t>
            </a:r>
            <a:r>
              <a:rPr lang="en-US" sz="2400" dirty="0">
                <a:solidFill>
                  <a:srgbClr val="C00000"/>
                </a:solidFill>
              </a:rPr>
              <a:t>the world's largest music streaming platforms</a:t>
            </a:r>
            <a:r>
              <a:rPr lang="en-US" sz="2400" dirty="0"/>
              <a:t>, offering a vast library of songs across various genres and artists.</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9"/>
          <p:cNvSpPr txBox="1">
            <a:spLocks noGrp="1"/>
          </p:cNvSpPr>
          <p:nvPr>
            <p:ph type="sldNum" idx="12"/>
          </p:nvPr>
        </p:nvSpPr>
        <p:spPr>
          <a:xfrm>
            <a:off x="8546351" y="6460940"/>
            <a:ext cx="476623"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4</a:t>
            </a:fld>
            <a:endParaRPr/>
          </a:p>
        </p:txBody>
      </p:sp>
      <p:sp>
        <p:nvSpPr>
          <p:cNvPr id="232" name="Google Shape;232;p9"/>
          <p:cNvSpPr txBox="1">
            <a:spLocks noGrp="1"/>
          </p:cNvSpPr>
          <p:nvPr>
            <p:ph type="title"/>
          </p:nvPr>
        </p:nvSpPr>
        <p:spPr>
          <a:xfrm>
            <a:off x="234150" y="694178"/>
            <a:ext cx="7303200" cy="535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4000" dirty="0"/>
              <a:t>Introduction</a:t>
            </a:r>
            <a:r>
              <a:rPr lang="en-US" dirty="0"/>
              <a:t>  </a:t>
            </a:r>
            <a:r>
              <a:rPr lang="en-US" sz="1800" dirty="0"/>
              <a:t>Pt.2</a:t>
            </a:r>
            <a:endParaRPr sz="1800" dirty="0"/>
          </a:p>
          <a:p>
            <a:pPr marL="0" lvl="0" indent="0" algn="l" rtl="0">
              <a:spcBef>
                <a:spcPts val="0"/>
              </a:spcBef>
              <a:spcAft>
                <a:spcPts val="0"/>
              </a:spcAft>
              <a:buClr>
                <a:schemeClr val="dk1"/>
              </a:buClr>
              <a:buSzPts val="3000"/>
              <a:buFont typeface="Arial"/>
              <a:buNone/>
            </a:pPr>
            <a:endParaRPr dirty="0"/>
          </a:p>
        </p:txBody>
      </p:sp>
      <p:sp>
        <p:nvSpPr>
          <p:cNvPr id="3" name="Text Placeholder 2">
            <a:extLst>
              <a:ext uri="{FF2B5EF4-FFF2-40B4-BE49-F238E27FC236}">
                <a16:creationId xmlns:a16="http://schemas.microsoft.com/office/drawing/2014/main" id="{FDDDEE19-1F6F-53B1-7E81-328DB46D9F1A}"/>
              </a:ext>
            </a:extLst>
          </p:cNvPr>
          <p:cNvSpPr>
            <a:spLocks noGrp="1" noChangeArrowheads="1"/>
          </p:cNvSpPr>
          <p:nvPr>
            <p:ph type="body" idx="1"/>
          </p:nvPr>
        </p:nvSpPr>
        <p:spPr bwMode="auto">
          <a:xfrm>
            <a:off x="233363" y="1651032"/>
            <a:ext cx="8439441"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buFont typeface="Arial" panose="020B0604020202020204" pitchFamily="34" charset="0"/>
              <a:buChar char="•"/>
            </a:pPr>
            <a:r>
              <a:rPr lang="en-US" sz="2400" dirty="0">
                <a:solidFill>
                  <a:schemeClr val="tx1"/>
                </a:solidFill>
              </a:rPr>
              <a:t>Our focus was to build a machine learning-based recommendation system using song attributes </a:t>
            </a:r>
            <a:r>
              <a:rPr lang="en-US" sz="2400" dirty="0">
                <a:solidFill>
                  <a:srgbClr val="C00000"/>
                </a:solidFill>
              </a:rPr>
              <a:t>to predict whether a user will like a song or not.</a:t>
            </a:r>
          </a:p>
          <a:p>
            <a:pPr>
              <a:buFont typeface="Arial" panose="020B0604020202020204" pitchFamily="34" charset="0"/>
              <a:buChar char="•"/>
            </a:pPr>
            <a:endParaRPr lang="en-US" sz="2400" dirty="0">
              <a:solidFill>
                <a:srgbClr val="C00000"/>
              </a:solidFill>
            </a:endParaRPr>
          </a:p>
          <a:p>
            <a:pPr>
              <a:buFont typeface="Arial" panose="020B0604020202020204" pitchFamily="34" charset="0"/>
              <a:buChar char="•"/>
            </a:pPr>
            <a:r>
              <a:rPr lang="en-US" sz="2400" dirty="0"/>
              <a:t>We Leveraged algorithms such as </a:t>
            </a:r>
            <a:r>
              <a:rPr lang="en-US" sz="2400" dirty="0">
                <a:solidFill>
                  <a:srgbClr val="C00000"/>
                </a:solidFill>
              </a:rPr>
              <a:t>decision trees, random forests, and ensemble methods </a:t>
            </a:r>
            <a:r>
              <a:rPr lang="en-US" sz="2400" dirty="0"/>
              <a:t>to analyze and predict user preferences.</a:t>
            </a:r>
          </a:p>
          <a:p>
            <a:pPr marL="127000" indent="0">
              <a:buNone/>
            </a:pPr>
            <a:endParaRPr lang="en-US" sz="2400" dirty="0"/>
          </a:p>
          <a:p>
            <a:pPr>
              <a:buFont typeface="Arial" panose="020B0604020202020204" pitchFamily="34" charset="0"/>
              <a:buChar char="•"/>
            </a:pPr>
            <a:r>
              <a:rPr lang="en-US" sz="2400" dirty="0"/>
              <a:t>This presentation will cover </a:t>
            </a:r>
            <a:r>
              <a:rPr lang="en-US" sz="2400" dirty="0">
                <a:solidFill>
                  <a:srgbClr val="C00000"/>
                </a:solidFill>
              </a:rPr>
              <a:t>the dataset description, data cleaning, algorithm implementation, evaluation results, conclusions. </a:t>
            </a:r>
          </a:p>
          <a:p>
            <a:pPr>
              <a:buFont typeface="Arial" panose="020B0604020202020204" pitchFamily="34" charset="0"/>
              <a:buChar char="•"/>
            </a:pPr>
            <a:endParaRPr lang="en-US" sz="2400" dirty="0"/>
          </a:p>
        </p:txBody>
      </p:sp>
    </p:spTree>
    <p:extLst>
      <p:ext uri="{BB962C8B-B14F-4D97-AF65-F5344CB8AC3E}">
        <p14:creationId xmlns:p14="http://schemas.microsoft.com/office/powerpoint/2010/main" val="25344861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14"/>
          <p:cNvSpPr txBox="1">
            <a:spLocks noGrp="1"/>
          </p:cNvSpPr>
          <p:nvPr>
            <p:ph type="sldNum" idx="12"/>
          </p:nvPr>
        </p:nvSpPr>
        <p:spPr>
          <a:xfrm>
            <a:off x="8546351" y="6460940"/>
            <a:ext cx="476623"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5</a:t>
            </a:fld>
            <a:endParaRPr/>
          </a:p>
        </p:txBody>
      </p:sp>
      <p:sp>
        <p:nvSpPr>
          <p:cNvPr id="239" name="Google Shape;239;p14"/>
          <p:cNvSpPr txBox="1">
            <a:spLocks noGrp="1"/>
          </p:cNvSpPr>
          <p:nvPr>
            <p:ph type="title"/>
          </p:nvPr>
        </p:nvSpPr>
        <p:spPr>
          <a:xfrm>
            <a:off x="494113" y="308428"/>
            <a:ext cx="7303200" cy="535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3000"/>
              <a:buFont typeface="Arial"/>
              <a:buNone/>
            </a:pPr>
            <a:r>
              <a:rPr lang="en-US"/>
              <a:t>Data Description</a:t>
            </a:r>
            <a:endParaRPr/>
          </a:p>
        </p:txBody>
      </p:sp>
      <p:sp>
        <p:nvSpPr>
          <p:cNvPr id="242" name="Google Shape;242;p14"/>
          <p:cNvSpPr txBox="1"/>
          <p:nvPr/>
        </p:nvSpPr>
        <p:spPr>
          <a:xfrm>
            <a:off x="580701" y="1252728"/>
            <a:ext cx="7690047" cy="3278557"/>
          </a:xfrm>
          <a:prstGeom prst="rect">
            <a:avLst/>
          </a:prstGeom>
          <a:noFill/>
          <a:ln>
            <a:noFill/>
          </a:ln>
        </p:spPr>
        <p:txBody>
          <a:bodyPr spcFirstLastPara="1" wrap="square" lIns="91425" tIns="91425" rIns="91425" bIns="91425" anchor="t" anchorCtr="0">
            <a:noAutofit/>
          </a:bodyPr>
          <a:lstStyle/>
          <a:p>
            <a:pPr marL="285750" indent="-285750">
              <a:buFont typeface="Arial" panose="020B0604020202020204" pitchFamily="34" charset="0"/>
              <a:buChar char="•"/>
            </a:pPr>
            <a:r>
              <a:rPr lang="en-US" b="1" dirty="0"/>
              <a:t>Source of Data</a:t>
            </a:r>
            <a:r>
              <a:rPr lang="en-US" dirty="0"/>
              <a:t>: The dataset used for our recommendation system was sourced from https://www.kaggle.com/datasets/arashnic/book-recommendation-dataset.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Dataset Composition</a:t>
            </a:r>
            <a:r>
              <a:rPr lang="en-US" dirty="0"/>
              <a:t>: The dataset consists of 195 rows and 14 columns capturing various attributes of songs</a:t>
            </a:r>
            <a:r>
              <a:rPr lang="en-US" b="1" dirty="0"/>
              <a:t>.</a:t>
            </a:r>
            <a:endParaRPr lang="en-US" dirty="0"/>
          </a:p>
          <a:p>
            <a:pPr marL="742950" lvl="1" indent="-285750">
              <a:buFont typeface="Arial" panose="020B0604020202020204" pitchFamily="34" charset="0"/>
              <a:buChar char="•"/>
            </a:pPr>
            <a:endParaRPr lang="en-US" b="1" dirty="0"/>
          </a:p>
          <a:p>
            <a:pPr marL="742950" lvl="1" indent="-285750">
              <a:buFont typeface="Arial" panose="020B0604020202020204" pitchFamily="34" charset="0"/>
              <a:buChar char="•"/>
            </a:pPr>
            <a:endParaRPr lang="en-US" b="1" dirty="0"/>
          </a:p>
          <a:p>
            <a:pPr marL="0" lvl="0" indent="0" algn="l" rtl="0">
              <a:spcBef>
                <a:spcPts val="0"/>
              </a:spcBef>
              <a:spcAft>
                <a:spcPts val="0"/>
              </a:spcAft>
              <a:buNone/>
            </a:pPr>
            <a:endParaRPr b="1" dirty="0"/>
          </a:p>
        </p:txBody>
      </p:sp>
      <p:sp>
        <p:nvSpPr>
          <p:cNvPr id="3" name="TextBox 2">
            <a:extLst>
              <a:ext uri="{FF2B5EF4-FFF2-40B4-BE49-F238E27FC236}">
                <a16:creationId xmlns:a16="http://schemas.microsoft.com/office/drawing/2014/main" id="{83CF2A3E-251A-122E-73F5-FE651F1DB80C}"/>
              </a:ext>
            </a:extLst>
          </p:cNvPr>
          <p:cNvSpPr txBox="1"/>
          <p:nvPr/>
        </p:nvSpPr>
        <p:spPr>
          <a:xfrm>
            <a:off x="527890" y="2625983"/>
            <a:ext cx="7269423" cy="1815882"/>
          </a:xfrm>
          <a:prstGeom prst="rect">
            <a:avLst/>
          </a:prstGeom>
          <a:noFill/>
        </p:spPr>
        <p:txBody>
          <a:bodyPr wrap="square">
            <a:spAutoFit/>
          </a:bodyPr>
          <a:lstStyle/>
          <a:p>
            <a:pPr marL="285750" indent="-285750">
              <a:buFont typeface="Arial" panose="020B0604020202020204" pitchFamily="34" charset="0"/>
              <a:buChar char="•"/>
            </a:pPr>
            <a:r>
              <a:rPr lang="en-US" b="1" dirty="0"/>
              <a:t>Importance of Data</a:t>
            </a:r>
            <a:r>
              <a:rPr lang="en-US" dirty="0"/>
              <a:t>: The dataset forms the backbone of our Spotify recommendation system, providing crucial insights into song attributes and user preferences.</a:t>
            </a:r>
          </a:p>
          <a:p>
            <a:endParaRPr lang="en-US" dirty="0"/>
          </a:p>
          <a:p>
            <a:pPr marL="285750" indent="-285750">
              <a:buFont typeface="Arial" panose="020B0604020202020204" pitchFamily="34" charset="0"/>
              <a:buChar char="•"/>
            </a:pPr>
            <a:r>
              <a:rPr lang="en-US" b="1" dirty="0"/>
              <a:t>Data Quality</a:t>
            </a:r>
            <a:r>
              <a:rPr lang="en-US" dirty="0"/>
              <a:t>: Despite its significance, the dataset required meticulous cleaning and preprocessing to rectify inconsistencies and ensure its suitability for our recommendation system.</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Summary Statistics:</a:t>
            </a:r>
          </a:p>
        </p:txBody>
      </p:sp>
      <p:sp>
        <p:nvSpPr>
          <p:cNvPr id="4" name="Rectangle 1">
            <a:extLst>
              <a:ext uri="{FF2B5EF4-FFF2-40B4-BE49-F238E27FC236}">
                <a16:creationId xmlns:a16="http://schemas.microsoft.com/office/drawing/2014/main" id="{B53EB86A-7627-A7FA-522B-407CA47ED7CB}"/>
              </a:ext>
            </a:extLst>
          </p:cNvPr>
          <p:cNvSpPr>
            <a:spLocks noChangeArrowheads="1"/>
          </p:cNvSpPr>
          <p:nvPr/>
        </p:nvSpPr>
        <p:spPr bwMode="auto">
          <a:xfrm>
            <a:off x="0" y="90101"/>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7" name="Picture 6">
            <a:extLst>
              <a:ext uri="{FF2B5EF4-FFF2-40B4-BE49-F238E27FC236}">
                <a16:creationId xmlns:a16="http://schemas.microsoft.com/office/drawing/2014/main" id="{0BCD3E79-CD84-9A01-E7CF-F6342738B74B}"/>
              </a:ext>
            </a:extLst>
          </p:cNvPr>
          <p:cNvPicPr>
            <a:picLocks noChangeAspect="1"/>
          </p:cNvPicPr>
          <p:nvPr/>
        </p:nvPicPr>
        <p:blipFill>
          <a:blip r:embed="rId3"/>
          <a:stretch>
            <a:fillRect/>
          </a:stretch>
        </p:blipFill>
        <p:spPr>
          <a:xfrm>
            <a:off x="3032449" y="3864120"/>
            <a:ext cx="3960844" cy="2487386"/>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g772f5187d2_0_25"/>
          <p:cNvSpPr txBox="1">
            <a:spLocks noGrp="1"/>
          </p:cNvSpPr>
          <p:nvPr>
            <p:ph type="sldNum" idx="12"/>
          </p:nvPr>
        </p:nvSpPr>
        <p:spPr>
          <a:xfrm>
            <a:off x="8546351" y="6460940"/>
            <a:ext cx="4767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6</a:t>
            </a:fld>
            <a:endParaRPr/>
          </a:p>
        </p:txBody>
      </p:sp>
      <p:sp>
        <p:nvSpPr>
          <p:cNvPr id="254" name="Google Shape;254;g772f5187d2_0_25"/>
          <p:cNvSpPr txBox="1">
            <a:spLocks noGrp="1"/>
          </p:cNvSpPr>
          <p:nvPr>
            <p:ph type="title"/>
          </p:nvPr>
        </p:nvSpPr>
        <p:spPr>
          <a:xfrm>
            <a:off x="227013" y="418353"/>
            <a:ext cx="7303200" cy="535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3000"/>
              <a:buFont typeface="Arial"/>
              <a:buNone/>
            </a:pPr>
            <a:r>
              <a:rPr lang="en-US" dirty="0"/>
              <a:t>Exploratory Data Analysis</a:t>
            </a:r>
            <a:endParaRPr dirty="0"/>
          </a:p>
        </p:txBody>
      </p:sp>
      <p:sp>
        <p:nvSpPr>
          <p:cNvPr id="256" name="Google Shape;256;g772f5187d2_0_25"/>
          <p:cNvSpPr txBox="1"/>
          <p:nvPr/>
        </p:nvSpPr>
        <p:spPr>
          <a:xfrm>
            <a:off x="227013" y="1004475"/>
            <a:ext cx="4384500" cy="535800"/>
          </a:xfrm>
          <a:prstGeom prst="rect">
            <a:avLst/>
          </a:prstGeom>
          <a:solidFill>
            <a:srgbClr val="FFFFFF"/>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b="1" dirty="0"/>
              <a:t>The data inside the csv files looks like - </a:t>
            </a:r>
            <a:endParaRPr b="1" dirty="0"/>
          </a:p>
        </p:txBody>
      </p:sp>
      <p:pic>
        <p:nvPicPr>
          <p:cNvPr id="4" name="Picture 3">
            <a:extLst>
              <a:ext uri="{FF2B5EF4-FFF2-40B4-BE49-F238E27FC236}">
                <a16:creationId xmlns:a16="http://schemas.microsoft.com/office/drawing/2014/main" id="{F48DE056-5CFE-014D-97CE-4DDF5B01504B}"/>
              </a:ext>
            </a:extLst>
          </p:cNvPr>
          <p:cNvPicPr>
            <a:picLocks noChangeAspect="1"/>
          </p:cNvPicPr>
          <p:nvPr/>
        </p:nvPicPr>
        <p:blipFill>
          <a:blip r:embed="rId3"/>
          <a:stretch>
            <a:fillRect/>
          </a:stretch>
        </p:blipFill>
        <p:spPr>
          <a:xfrm>
            <a:off x="0" y="1462955"/>
            <a:ext cx="9144000" cy="2047306"/>
          </a:xfrm>
          <a:prstGeom prst="rect">
            <a:avLst/>
          </a:prstGeom>
        </p:spPr>
      </p:pic>
      <p:pic>
        <p:nvPicPr>
          <p:cNvPr id="8" name="Picture 7">
            <a:extLst>
              <a:ext uri="{FF2B5EF4-FFF2-40B4-BE49-F238E27FC236}">
                <a16:creationId xmlns:a16="http://schemas.microsoft.com/office/drawing/2014/main" id="{15C2A273-AD28-89CE-DAB7-06873A159311}"/>
              </a:ext>
            </a:extLst>
          </p:cNvPr>
          <p:cNvPicPr>
            <a:picLocks noChangeAspect="1"/>
          </p:cNvPicPr>
          <p:nvPr/>
        </p:nvPicPr>
        <p:blipFill rotWithShape="1">
          <a:blip r:embed="rId4"/>
          <a:srcRect r="817" b="9506"/>
          <a:stretch/>
        </p:blipFill>
        <p:spPr>
          <a:xfrm>
            <a:off x="76835" y="3737756"/>
            <a:ext cx="9069355" cy="1776636"/>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g772f5187d2_0_25"/>
          <p:cNvSpPr txBox="1">
            <a:spLocks noGrp="1"/>
          </p:cNvSpPr>
          <p:nvPr>
            <p:ph type="sldNum" idx="12"/>
          </p:nvPr>
        </p:nvSpPr>
        <p:spPr>
          <a:xfrm>
            <a:off x="8546351" y="6460940"/>
            <a:ext cx="4767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7</a:t>
            </a:fld>
            <a:endParaRPr/>
          </a:p>
        </p:txBody>
      </p:sp>
      <p:sp>
        <p:nvSpPr>
          <p:cNvPr id="254" name="Google Shape;254;g772f5187d2_0_25"/>
          <p:cNvSpPr txBox="1">
            <a:spLocks noGrp="1"/>
          </p:cNvSpPr>
          <p:nvPr>
            <p:ph type="title"/>
          </p:nvPr>
        </p:nvSpPr>
        <p:spPr>
          <a:xfrm>
            <a:off x="227013" y="418353"/>
            <a:ext cx="7303200" cy="535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3000"/>
              <a:buFont typeface="Arial"/>
              <a:buNone/>
            </a:pPr>
            <a:r>
              <a:rPr lang="en-US" dirty="0"/>
              <a:t>Exploratory Data Analysis</a:t>
            </a:r>
            <a:endParaRPr dirty="0"/>
          </a:p>
        </p:txBody>
      </p:sp>
      <p:pic>
        <p:nvPicPr>
          <p:cNvPr id="3" name="Picture 2">
            <a:extLst>
              <a:ext uri="{FF2B5EF4-FFF2-40B4-BE49-F238E27FC236}">
                <a16:creationId xmlns:a16="http://schemas.microsoft.com/office/drawing/2014/main" id="{CF75698D-019F-CB7F-CCA2-3F0853AB0773}"/>
              </a:ext>
            </a:extLst>
          </p:cNvPr>
          <p:cNvPicPr>
            <a:picLocks noChangeAspect="1"/>
          </p:cNvPicPr>
          <p:nvPr/>
        </p:nvPicPr>
        <p:blipFill>
          <a:blip r:embed="rId3"/>
          <a:stretch>
            <a:fillRect/>
          </a:stretch>
        </p:blipFill>
        <p:spPr>
          <a:xfrm>
            <a:off x="1652181" y="1306285"/>
            <a:ext cx="5762362" cy="4767943"/>
          </a:xfrm>
          <a:prstGeom prst="rect">
            <a:avLst/>
          </a:prstGeom>
        </p:spPr>
      </p:pic>
    </p:spTree>
    <p:extLst>
      <p:ext uri="{BB962C8B-B14F-4D97-AF65-F5344CB8AC3E}">
        <p14:creationId xmlns:p14="http://schemas.microsoft.com/office/powerpoint/2010/main" val="10682155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g84d325b1f8_0_0"/>
          <p:cNvSpPr txBox="1">
            <a:spLocks noGrp="1"/>
          </p:cNvSpPr>
          <p:nvPr>
            <p:ph type="sldNum" idx="12"/>
          </p:nvPr>
        </p:nvSpPr>
        <p:spPr>
          <a:xfrm>
            <a:off x="8546351" y="6460940"/>
            <a:ext cx="476700" cy="3651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Clr>
                <a:srgbClr val="000000"/>
              </a:buClr>
              <a:buFont typeface="Arial"/>
              <a:buNone/>
            </a:pPr>
            <a:fld id="{00000000-1234-1234-1234-123412341234}" type="slidenum">
              <a:rPr lang="en-US"/>
              <a:t>8</a:t>
            </a:fld>
            <a:endParaRPr/>
          </a:p>
        </p:txBody>
      </p:sp>
      <p:sp>
        <p:nvSpPr>
          <p:cNvPr id="274" name="Google Shape;274;g84d325b1f8_0_0"/>
          <p:cNvSpPr txBox="1">
            <a:spLocks noGrp="1"/>
          </p:cNvSpPr>
          <p:nvPr>
            <p:ph type="title"/>
          </p:nvPr>
        </p:nvSpPr>
        <p:spPr>
          <a:xfrm>
            <a:off x="227013" y="418353"/>
            <a:ext cx="7303200" cy="535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b="1" dirty="0"/>
              <a:t>Data Cleaning and Pre-Processing</a:t>
            </a:r>
            <a:endParaRPr dirty="0"/>
          </a:p>
        </p:txBody>
      </p:sp>
      <p:sp>
        <p:nvSpPr>
          <p:cNvPr id="280" name="Google Shape;280;g84d325b1f8_0_0"/>
          <p:cNvSpPr txBox="1"/>
          <p:nvPr/>
        </p:nvSpPr>
        <p:spPr>
          <a:xfrm>
            <a:off x="1328606" y="2032309"/>
            <a:ext cx="3790800" cy="1460699"/>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3" name="Rectangle 2">
            <a:extLst>
              <a:ext uri="{FF2B5EF4-FFF2-40B4-BE49-F238E27FC236}">
                <a16:creationId xmlns:a16="http://schemas.microsoft.com/office/drawing/2014/main" id="{427994C6-EC27-8272-5944-0782F99257D2}"/>
              </a:ext>
            </a:extLst>
          </p:cNvPr>
          <p:cNvSpPr>
            <a:spLocks noChangeArrowheads="1"/>
          </p:cNvSpPr>
          <p:nvPr/>
        </p:nvSpPr>
        <p:spPr bwMode="auto">
          <a:xfrm>
            <a:off x="227012" y="1279920"/>
            <a:ext cx="8576421" cy="23391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Handling Missing Values</a:t>
            </a:r>
            <a:endParaRPr lang="en-US" altLang="en-US" sz="1800"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1800" dirty="0">
                <a:solidFill>
                  <a:schemeClr val="tx1"/>
                </a:solidFill>
                <a:latin typeface="Arial" panose="020B0604020202020204" pitchFamily="34" charset="0"/>
              </a:rPr>
              <a:t>We c</a:t>
            </a:r>
            <a:r>
              <a:rPr kumimoji="0" lang="en-US" altLang="en-US" sz="1800" b="0" i="0" u="none" strike="noStrike" cap="none" normalizeH="0" baseline="0" dirty="0">
                <a:ln>
                  <a:noFill/>
                </a:ln>
                <a:solidFill>
                  <a:schemeClr val="tx1"/>
                </a:solidFill>
                <a:effectLst/>
                <a:latin typeface="Arial" panose="020B0604020202020204" pitchFamily="34" charset="0"/>
              </a:rPr>
              <a:t>hecked for missing values in the dataset using the </a:t>
            </a:r>
            <a:r>
              <a:rPr kumimoji="0" lang="en-US" altLang="en-US" sz="2000" i="0" u="none" strike="noStrike" cap="none" normalizeH="0" baseline="0" dirty="0">
                <a:ln>
                  <a:noFill/>
                </a:ln>
                <a:solidFill>
                  <a:srgbClr val="C00000"/>
                </a:solidFill>
                <a:effectLst/>
                <a:latin typeface="Arial Unicode MS"/>
              </a:rPr>
              <a:t>.</a:t>
            </a:r>
            <a:r>
              <a:rPr kumimoji="0" lang="en-US" altLang="en-US" sz="2000" i="0" u="none" strike="noStrike" cap="none" normalizeH="0" baseline="0" dirty="0" err="1">
                <a:ln>
                  <a:noFill/>
                </a:ln>
                <a:solidFill>
                  <a:srgbClr val="C00000"/>
                </a:solidFill>
                <a:effectLst/>
                <a:latin typeface="Arial Unicode MS"/>
              </a:rPr>
              <a:t>isnull</a:t>
            </a:r>
            <a:r>
              <a:rPr kumimoji="0" lang="en-US" altLang="en-US" sz="2000" i="0" u="none" strike="noStrike" cap="none" normalizeH="0" baseline="0" dirty="0">
                <a:ln>
                  <a:noFill/>
                </a:ln>
                <a:solidFill>
                  <a:srgbClr val="C00000"/>
                </a:solidFill>
                <a:effectLst/>
                <a:latin typeface="Arial Unicode MS"/>
              </a:rPr>
              <a:t>().sum()</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If any missing values were found, applied appropriate techniques such as:</a:t>
            </a:r>
          </a:p>
          <a:p>
            <a:pPr marL="742950" marR="0" lvl="1"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1" u="none" strike="noStrike" cap="none" normalizeH="0" baseline="0" dirty="0">
                <a:ln>
                  <a:noFill/>
                </a:ln>
                <a:solidFill>
                  <a:schemeClr val="tx1"/>
                </a:solidFill>
                <a:effectLst/>
                <a:latin typeface="Arial" panose="020B0604020202020204" pitchFamily="34" charset="0"/>
              </a:rPr>
              <a:t>Imputation: </a:t>
            </a:r>
            <a:r>
              <a:rPr kumimoji="0" lang="en-US" altLang="en-US" sz="1800" b="0" i="0" u="none" strike="noStrike" cap="none" normalizeH="0" baseline="0" dirty="0">
                <a:ln>
                  <a:noFill/>
                </a:ln>
                <a:solidFill>
                  <a:schemeClr val="tx1"/>
                </a:solidFill>
                <a:effectLst/>
                <a:latin typeface="Arial" panose="020B0604020202020204" pitchFamily="34" charset="0"/>
              </a:rPr>
              <a:t>Filling missing values with the mean, median, or mode of the</a:t>
            </a:r>
          </a:p>
          <a:p>
            <a:pPr marL="457200" lvl="2" eaLnBrk="0" fontAlgn="base" hangingPunct="0">
              <a:spcBef>
                <a:spcPct val="0"/>
              </a:spcBef>
              <a:spcAft>
                <a:spcPct val="0"/>
              </a:spcAft>
              <a:buClrTx/>
            </a:pPr>
            <a:r>
              <a:rPr lang="en-US" altLang="en-US" sz="1800" dirty="0">
                <a:solidFill>
                  <a:schemeClr val="tx1"/>
                </a:solidFill>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respective feature.</a:t>
            </a:r>
          </a:p>
          <a:p>
            <a:pPr marL="742950" marR="0" lvl="1"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1" u="none" strike="noStrike" cap="none" normalizeH="0" baseline="0" dirty="0">
                <a:ln>
                  <a:noFill/>
                </a:ln>
                <a:solidFill>
                  <a:schemeClr val="tx1"/>
                </a:solidFill>
                <a:effectLst/>
                <a:latin typeface="Arial" panose="020B0604020202020204" pitchFamily="34" charset="0"/>
              </a:rPr>
              <a:t>Removal: </a:t>
            </a:r>
            <a:r>
              <a:rPr kumimoji="0" lang="en-US" altLang="en-US" sz="1800" b="0" i="0" u="none" strike="noStrike" cap="none" normalizeH="0" baseline="0" dirty="0">
                <a:ln>
                  <a:noFill/>
                </a:ln>
                <a:solidFill>
                  <a:schemeClr val="tx1"/>
                </a:solidFill>
                <a:effectLst/>
                <a:latin typeface="Arial" panose="020B0604020202020204" pitchFamily="34" charset="0"/>
              </a:rPr>
              <a:t>Dropping rows or columns with a significant number of</a:t>
            </a:r>
            <a:r>
              <a:rPr lang="en-US" altLang="en-US" sz="1800" dirty="0">
                <a:solidFill>
                  <a:schemeClr val="tx1"/>
                </a:solidFill>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missing                	             values if deemed appropriate.</a:t>
            </a:r>
          </a:p>
        </p:txBody>
      </p:sp>
      <p:sp>
        <p:nvSpPr>
          <p:cNvPr id="4" name="Rectangle 3">
            <a:extLst>
              <a:ext uri="{FF2B5EF4-FFF2-40B4-BE49-F238E27FC236}">
                <a16:creationId xmlns:a16="http://schemas.microsoft.com/office/drawing/2014/main" id="{6B24267B-354C-F884-B8A3-E7FD09D91E0C}"/>
              </a:ext>
            </a:extLst>
          </p:cNvPr>
          <p:cNvSpPr>
            <a:spLocks noChangeArrowheads="1"/>
          </p:cNvSpPr>
          <p:nvPr/>
        </p:nvSpPr>
        <p:spPr bwMode="auto">
          <a:xfrm>
            <a:off x="275254" y="3885819"/>
            <a:ext cx="8576420"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Data Transformation</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We checked the data types of each feature and converted them as necessary.</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1800" dirty="0">
                <a:solidFill>
                  <a:schemeClr val="tx1"/>
                </a:solidFill>
                <a:latin typeface="Arial" panose="020B0604020202020204" pitchFamily="34" charset="0"/>
              </a:rPr>
              <a:t>We also e</a:t>
            </a:r>
            <a:r>
              <a:rPr kumimoji="0" lang="en-US" altLang="en-US" sz="1800" b="0" i="0" u="none" strike="noStrike" cap="none" normalizeH="0" baseline="0" dirty="0">
                <a:ln>
                  <a:noFill/>
                </a:ln>
                <a:solidFill>
                  <a:schemeClr val="tx1"/>
                </a:solidFill>
                <a:effectLst/>
                <a:latin typeface="Arial" panose="020B0604020202020204" pitchFamily="34" charset="0"/>
              </a:rPr>
              <a:t>nsured consistency in data formats across all features for smooth  model training.</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We encoded categorical variables into numerical format using techniques such as one-hot encoding or label encoding.</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g84d325b1f8_0_0"/>
          <p:cNvSpPr txBox="1">
            <a:spLocks noGrp="1"/>
          </p:cNvSpPr>
          <p:nvPr>
            <p:ph type="sldNum" idx="12"/>
          </p:nvPr>
        </p:nvSpPr>
        <p:spPr>
          <a:xfrm>
            <a:off x="8546351" y="6460940"/>
            <a:ext cx="476700" cy="3651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Clr>
                <a:srgbClr val="000000"/>
              </a:buClr>
              <a:buFont typeface="Arial"/>
              <a:buNone/>
            </a:pPr>
            <a:fld id="{00000000-1234-1234-1234-123412341234}" type="slidenum">
              <a:rPr lang="en-US"/>
              <a:t>9</a:t>
            </a:fld>
            <a:endParaRPr/>
          </a:p>
        </p:txBody>
      </p:sp>
      <p:sp>
        <p:nvSpPr>
          <p:cNvPr id="274" name="Google Shape;274;g84d325b1f8_0_0"/>
          <p:cNvSpPr txBox="1">
            <a:spLocks noGrp="1"/>
          </p:cNvSpPr>
          <p:nvPr>
            <p:ph type="title"/>
          </p:nvPr>
        </p:nvSpPr>
        <p:spPr>
          <a:xfrm>
            <a:off x="227013" y="418353"/>
            <a:ext cx="7303200" cy="535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b="1" dirty="0"/>
              <a:t>Data Cleaning and Pre-Processing</a:t>
            </a:r>
            <a:endParaRPr dirty="0"/>
          </a:p>
        </p:txBody>
      </p:sp>
      <p:sp>
        <p:nvSpPr>
          <p:cNvPr id="280" name="Google Shape;280;g84d325b1f8_0_0"/>
          <p:cNvSpPr txBox="1"/>
          <p:nvPr/>
        </p:nvSpPr>
        <p:spPr>
          <a:xfrm>
            <a:off x="1328606" y="2032309"/>
            <a:ext cx="3790800" cy="1460699"/>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2" name="Rectangle 1">
            <a:extLst>
              <a:ext uri="{FF2B5EF4-FFF2-40B4-BE49-F238E27FC236}">
                <a16:creationId xmlns:a16="http://schemas.microsoft.com/office/drawing/2014/main" id="{90226033-9FD3-9DBC-FE23-9A3602DC4788}"/>
              </a:ext>
            </a:extLst>
          </p:cNvPr>
          <p:cNvSpPr>
            <a:spLocks noChangeArrowheads="1"/>
          </p:cNvSpPr>
          <p:nvPr/>
        </p:nvSpPr>
        <p:spPr bwMode="auto">
          <a:xfrm>
            <a:off x="512194" y="1139710"/>
            <a:ext cx="7303200"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Feature Scaling</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Standardized or normalized numerical features to ensure they are on a similar scale.</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This step is crucial for algorithms sensitive to feature scales, such as distance-based methods.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6677A3DC-D649-F8C3-17E6-EA86C07564B4}"/>
              </a:ext>
            </a:extLst>
          </p:cNvPr>
          <p:cNvSpPr>
            <a:spLocks noChangeArrowheads="1"/>
          </p:cNvSpPr>
          <p:nvPr/>
        </p:nvSpPr>
        <p:spPr bwMode="auto">
          <a:xfrm>
            <a:off x="512194" y="3092945"/>
            <a:ext cx="7353512"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Feature Engineering</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Created new features or derived additional insights from existing features.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Examples include:</a:t>
            </a:r>
          </a:p>
          <a:p>
            <a:pPr marL="742950" marR="0" lvl="1"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Extracting temporal features from date/time variables.</a:t>
            </a:r>
          </a:p>
          <a:p>
            <a:pPr marL="742950" marR="0" lvl="1"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Creating interaction terms between relevant features to capture combined effects.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80241818"/>
      </p:ext>
    </p:extLst>
  </p:cSld>
  <p:clrMapOvr>
    <a:masterClrMapping/>
  </p:clrMapOvr>
</p:sld>
</file>

<file path=ppt/theme/theme1.xml><?xml version="1.0" encoding="utf-8"?>
<a:theme xmlns:a="http://schemas.openxmlformats.org/drawingml/2006/main" name="Cover Slides">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Photo Background">
  <a:themeElements>
    <a:clrScheme name="Custom 5">
      <a:dk1>
        <a:srgbClr val="000000"/>
      </a:dk1>
      <a:lt1>
        <a:srgbClr val="FFFFFF"/>
      </a:lt1>
      <a:dk2>
        <a:srgbClr val="1F497D"/>
      </a:dk2>
      <a:lt2>
        <a:srgbClr val="EEECE1"/>
      </a:lt2>
      <a:accent1>
        <a:srgbClr val="1E406F"/>
      </a:accent1>
      <a:accent2>
        <a:srgbClr val="EEA420"/>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ontent - No Photos">
  <a:themeElements>
    <a:clrScheme name="Custom 2">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0F787D"/>
      </a:accent5>
      <a:accent6>
        <a:srgbClr val="DF7023"/>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Closing Slid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1709</TotalTime>
  <Words>3230</Words>
  <Application>Microsoft Office PowerPoint</Application>
  <PresentationFormat>On-screen Show (4:3)</PresentationFormat>
  <Paragraphs>250</Paragraphs>
  <Slides>26</Slides>
  <Notes>26</Notes>
  <HiddenSlides>0</HiddenSlides>
  <MMClips>0</MMClips>
  <ScaleCrop>false</ScaleCrop>
  <HeadingPairs>
    <vt:vector size="6" baseType="variant">
      <vt:variant>
        <vt:lpstr>Fonts Used</vt:lpstr>
      </vt:variant>
      <vt:variant>
        <vt:i4>5</vt:i4>
      </vt:variant>
      <vt:variant>
        <vt:lpstr>Theme</vt:lpstr>
      </vt:variant>
      <vt:variant>
        <vt:i4>4</vt:i4>
      </vt:variant>
      <vt:variant>
        <vt:lpstr>Slide Titles</vt:lpstr>
      </vt:variant>
      <vt:variant>
        <vt:i4>26</vt:i4>
      </vt:variant>
    </vt:vector>
  </HeadingPairs>
  <TitlesOfParts>
    <vt:vector size="35" baseType="lpstr">
      <vt:lpstr>Arial</vt:lpstr>
      <vt:lpstr>Century Gothic</vt:lpstr>
      <vt:lpstr>Calibri</vt:lpstr>
      <vt:lpstr>Arial Unicode MS</vt:lpstr>
      <vt:lpstr>Times New Roman</vt:lpstr>
      <vt:lpstr>Cover Slides</vt:lpstr>
      <vt:lpstr>Photo Background</vt:lpstr>
      <vt:lpstr>Content - No Photos</vt:lpstr>
      <vt:lpstr>Closing Slide</vt:lpstr>
      <vt:lpstr>PowerPoint Presentation</vt:lpstr>
      <vt:lpstr>Index </vt:lpstr>
      <vt:lpstr>Introduction  </vt:lpstr>
      <vt:lpstr>Introduction  Pt.2 </vt:lpstr>
      <vt:lpstr>Data Description</vt:lpstr>
      <vt:lpstr>Exploratory Data Analysis</vt:lpstr>
      <vt:lpstr>Exploratory Data Analysis</vt:lpstr>
      <vt:lpstr>Data Cleaning and Pre-Processing</vt:lpstr>
      <vt:lpstr>Data Cleaning and Pre-Processing</vt:lpstr>
      <vt:lpstr>Data Cleaning and Pre-Processing</vt:lpstr>
      <vt:lpstr>Algorithms Implemented</vt:lpstr>
      <vt:lpstr>Algorithms Implemented</vt:lpstr>
      <vt:lpstr>Algorithms Implemented</vt:lpstr>
      <vt:lpstr>Results</vt:lpstr>
      <vt:lpstr>Results</vt:lpstr>
      <vt:lpstr>Results</vt:lpstr>
      <vt:lpstr>Results</vt:lpstr>
      <vt:lpstr>Results</vt:lpstr>
      <vt:lpstr>Results</vt:lpstr>
      <vt:lpstr>Results</vt:lpstr>
      <vt:lpstr>Results</vt:lpstr>
      <vt:lpstr>Results</vt:lpstr>
      <vt:lpstr>Conclusion</vt:lpstr>
      <vt:lpstr>Conclusion</vt:lpstr>
      <vt:lpstr>PowerPoint Presentation</vt:lpstr>
      <vt:lpstr>Reference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Laura Bubeck</dc:creator>
  <cp:lastModifiedBy>Prakarsh Kaushik</cp:lastModifiedBy>
  <cp:revision>1</cp:revision>
  <dcterms:created xsi:type="dcterms:W3CDTF">2013-11-01T14:42:31Z</dcterms:created>
  <dcterms:modified xsi:type="dcterms:W3CDTF">2024-04-29T16:28:53Z</dcterms:modified>
</cp:coreProperties>
</file>