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4" r:id="rId6"/>
    <p:sldId id="2147470505" r:id="rId7"/>
    <p:sldId id="2147470506" r:id="rId8"/>
    <p:sldId id="2147470494" r:id="rId9"/>
    <p:sldId id="2147470501" r:id="rId10"/>
    <p:sldId id="2147470498" r:id="rId11"/>
    <p:sldId id="2147470507" r:id="rId12"/>
    <p:sldId id="2147470499" r:id="rId13"/>
    <p:sldId id="2147470502" r:id="rId14"/>
    <p:sldId id="21474705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Sai Likhitha Bollu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M tech (Artificial Intelligence and Machine Learning)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Vellore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Algorithms –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Cosine Similarity, Matrix Factorization, KFN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Tools –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Python, pandas, scikit-learn, prompts for explainability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Libraries –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Surprise, Matplotlib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Deployment –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Streamlit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B070A-0B36-C4B4-BCEA-5257EFB58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1DD879-67AD-06B6-1712-F4F6A323525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Findings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and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C5FD14-235F-216B-FE81-C7095EADFBA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A6E9BA-741B-373F-7FED-975D34E4043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2F51D1-2030-9EF2-EFBB-FAD7AF1EF34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588" y="1219618"/>
            <a:ext cx="817012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High match rate with user preferences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Serendipitous picks increased user engagement </a:t>
            </a:r>
            <a:endParaRPr lang="en-US" altLang="en-US" b="0" dirty="0">
              <a:solidFill>
                <a:schemeClr val="tx1"/>
              </a:solidFill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Contrarian logic added diversity to results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Prompt-based explanations improved transparency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Real-time recommendations worked efficiently </a:t>
            </a:r>
          </a:p>
        </p:txBody>
      </p:sp>
    </p:spTree>
    <p:extLst>
      <p:ext uri="{BB962C8B-B14F-4D97-AF65-F5344CB8AC3E}">
        <p14:creationId xmlns:p14="http://schemas.microsoft.com/office/powerpoint/2010/main" val="314838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</a:p>
          <a:p>
            <a:pPr lvl="0"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236B217-3376-54E6-007F-88EB341E1D6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588" y="1219618"/>
            <a:ext cx="752770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Hybrid model delivers personalized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Explainability boosts user trust and clarity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Serendipity adds novelty to recommendations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Contrarian logic ensures balanced diversity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Suitable for real-time deployment platforms </a:t>
            </a: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  Kaggle for Datasets Acquisition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  Thanks to open-source contributors and libraries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[1] B. V. Chandrahaas, B. S. Panigrahi, S. D. Pande, and N. K. Swain,</a:t>
            </a:r>
            <a:br>
              <a:rPr lang="en-US" b="0" dirty="0">
                <a:solidFill>
                  <a:schemeClr val="tx1"/>
                </a:solidFill>
                <a:latin typeface="+mn-lt"/>
              </a:rPr>
            </a:br>
            <a:r>
              <a:rPr lang="en-US" b="0" dirty="0">
                <a:solidFill>
                  <a:schemeClr val="tx1"/>
                </a:solidFill>
                <a:latin typeface="+mn-lt"/>
              </a:rPr>
              <a:t>“A Hybrid Approach for Mobile Phone Recommendation using Content-Based and Collaborative Filtering,”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EAI Endorsed Transactions on Internet of Things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vol. 10, pp. 1–6, Dec. 2023,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doi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 10.4108/eetiot.4594.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[2] P. K. Biswas and S. Liu,</a:t>
            </a:r>
            <a:br>
              <a:rPr lang="en-US" b="0" dirty="0">
                <a:solidFill>
                  <a:schemeClr val="tx1"/>
                </a:solidFill>
                <a:latin typeface="+mn-lt"/>
              </a:rPr>
            </a:br>
            <a:r>
              <a:rPr lang="en-US" b="0" dirty="0">
                <a:solidFill>
                  <a:schemeClr val="tx1"/>
                </a:solidFill>
                <a:latin typeface="+mn-lt"/>
              </a:rPr>
              <a:t>“A Hybrid Recommender System for Recommending Smartphones to Prospective Customers,”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Unpublished manuscript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Verizon Communications, New Jersey, USA, 2022. [Online]. Available: arXiv:2105.12876v2.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References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Mobile market flooded with choices.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Users face decision-making confusion.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Recommenders simplify product selection.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CF &amp; CB have key limits.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Hybrid model solves major issues.</a:t>
            </a:r>
            <a:endParaRPr lang="en-US" b="0" dirty="0">
              <a:solidFill>
                <a:srgbClr val="5583D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Design hybrid mobile recommender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Combine content-based and collaborative filtering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Generate personalized phone suggestions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Data Handler Module</a:t>
            </a:r>
            <a:endParaRPr lang="en-US" dirty="0">
              <a:solidFill>
                <a:srgbClr val="5583D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Loads and preprocesses mobile phone dataset and user input.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Handles missing values and formats data for filtering.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Content-Based Filtering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Uses TF-IDF and cosine similarity to match user preferences with        	phone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Generates a relevance score for each item.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B56DF-9BF4-EDED-E6BD-0B9D5C1DE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E0C9DF-BD9A-52CE-2F78-16E764EBC5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Collaborative Filtering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Analyzes user-item interaction matrix (e.g., purchase history).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Identifies similar users to recommend unseen but relevant phones.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Hybrid Recommender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Combines outputs from content-based and collaborative filters.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Uses meta-level hybridization to refine and rank recommendations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F836A-5C17-E0B2-C368-C29361D2460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D1603F-BF90-1994-CB65-75F3B8EFC37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73904F-4084-3EF6-0BD9-DC44906B00B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22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E1EE2-1545-B389-60D6-B8E08892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C9360F-6DC7-1125-DF3D-FDDFFF51B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Explainability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Provides human-readable reasons for each recommendation.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Enhances transparency and user trust.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Serendipity &amp; Contrarian Logic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Introduces relevant but unexpected suggestions.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Challenges user biases to promote discovery and avoid filter bubbles.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D0175-8886-FFBC-C28D-04CF7C64231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7EB9C5-9582-35D5-FB87-B6F21BA7307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0DEC61-3BC5-1FAE-F95E-47B5D14CA04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22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D0EF-FD9E-C376-0451-865C0F8D4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4427E-A558-FC7B-7B28-27D462A1D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User Interface Module (CLI or GUI)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Collects user preferences (optional per feature).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Displays top chosen personalized recommendations with      explanations.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AFBE4-62F9-553E-1123-C6C29073704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A1ECB3-E5FD-33F4-C315-5299FA45DA7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B18B2C-F9C7-46E0-2327-E0FB6ED2231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77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66882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99B76F-E6AA-0B7B-F437-D75530B359D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588" y="1142674"/>
            <a:ext cx="805175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Hybrid recommender system for mobile phones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Combines content and collaborative filtering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Uses prompt-based explainability for transparency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Adds serendipity and contrarian recommendations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Deployable via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5583D1"/>
                </a:solidFill>
              </a:rPr>
              <a:t> 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Collaborative Filtering -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Matrix Factorization, Nearest Neighbors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Context Based Filtering -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Cosine Similarity, Feature Matching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Explainability -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LLM-based Justification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Serendipity -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Feature Diversity Logic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Contrarian -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Inverse Preference Modeling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637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Bollu Sai Likhitha</cp:lastModifiedBy>
  <cp:revision>16</cp:revision>
  <dcterms:created xsi:type="dcterms:W3CDTF">2024-05-13T10:33:11Z</dcterms:created>
  <dcterms:modified xsi:type="dcterms:W3CDTF">2025-10-11T17:05:58Z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