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501" r:id="rId8"/>
    <p:sldId id="2147470487" r:id="rId9"/>
    <p:sldId id="2147470494" r:id="rId10"/>
    <p:sldId id="2147470497" r:id="rId11"/>
    <p:sldId id="2147470498" r:id="rId12"/>
    <p:sldId id="2147470500" r:id="rId13"/>
    <p:sldId id="21474704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0CD86-C5B7-4CED-9CFE-B77D1085BF14}" v="4" dt="2025-09-26T08:13:25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Sai Likhitha Bollu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594385"/>
            <a:ext cx="10624338" cy="42730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Mobile market flooded with choices.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Users face decision-making confusion.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Recommenders simplify product selection.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CF &amp; CB have key limits.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Hybrid model solves major issues.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774375"/>
            <a:ext cx="10659060" cy="3639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</a:rPr>
              <a:t>   </a:t>
            </a:r>
            <a:r>
              <a:rPr lang="en-US" sz="2400" dirty="0">
                <a:solidFill>
                  <a:schemeClr val="tx1"/>
                </a:solidFill>
              </a:rPr>
              <a:t>Design hybrid mobile recommender system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Combine content-based and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   Generate personalized phone suggestions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6F50-5ED6-7C59-EA92-90527800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77F00B-E152-970E-85FF-724ADC9E76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774375"/>
            <a:ext cx="10659060" cy="36398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 Data Handler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  Content-Based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  Collaborative Filtering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   Hybrid Recommender</a:t>
            </a: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C5669-D59F-9BD0-7237-1E0615A1C42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Modules Covered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EE9C-299F-0764-1997-DE8C3B59678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A585AE4-1421-A532-CC61-CDA7EF8B6F22}"/>
              </a:ext>
            </a:extLst>
          </p:cNvPr>
          <p:cNvSpPr txBox="1"/>
          <p:nvPr/>
        </p:nvSpPr>
        <p:spPr>
          <a:xfrm>
            <a:off x="6093893" y="57036"/>
            <a:ext cx="60981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prstClr val="white"/>
                </a:solidFill>
                <a:cs typeface="Calibri" panose="020F0502020204030204" pitchFamily="34" charset="0"/>
              </a:rPr>
              <a:t>Hybrid Recommendation System for Mobiles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57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65D045C369FE49BEB48825814A8E20" ma:contentTypeVersion="5" ma:contentTypeDescription="Create a new document." ma:contentTypeScope="" ma:versionID="c18cff6b4d022ab775961c191edd1d1f">
  <xsd:schema xmlns:xsd="http://www.w3.org/2001/XMLSchema" xmlns:xs="http://www.w3.org/2001/XMLSchema" xmlns:p="http://schemas.microsoft.com/office/2006/metadata/properties" xmlns:ns3="4b906143-9b70-402f-8d2b-95e67936620e" targetNamespace="http://schemas.microsoft.com/office/2006/metadata/properties" ma:root="true" ma:fieldsID="6d822b48f2c2dff57c08afe2e71b18a8" ns3:_="">
    <xsd:import namespace="4b906143-9b70-402f-8d2b-95e67936620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906143-9b70-402f-8d2b-95e67936620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b906143-9b70-402f-8d2b-95e67936620e" xsi:nil="true"/>
  </documentManagement>
</p:properties>
</file>

<file path=customXml/itemProps1.xml><?xml version="1.0" encoding="utf-8"?>
<ds:datastoreItem xmlns:ds="http://schemas.openxmlformats.org/officeDocument/2006/customXml" ds:itemID="{9A7A5CED-D7CC-40DC-AA52-5E05A1BE2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906143-9b70-402f-8d2b-95e67936620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7884CD-CFE8-49BC-BAF2-76A32F3872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57AC8B-41FE-4EAD-9EB2-F8942238B017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4b906143-9b70-402f-8d2b-95e67936620e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242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PRASATH;Bollu Sai Likhitha</dc:creator>
  <cp:lastModifiedBy>Bollu Sai Likhitha</cp:lastModifiedBy>
  <cp:revision>14</cp:revision>
  <dcterms:created xsi:type="dcterms:W3CDTF">2024-05-13T10:33:11Z</dcterms:created>
  <dcterms:modified xsi:type="dcterms:W3CDTF">2025-09-26T08:13:25Z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0x0101006C65D045C369FE49BEB48825814A8E20</vt:lpwstr>
  </property>
</Properties>
</file>