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4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>
        <p:scale>
          <a:sx n="79" d="100"/>
          <a:sy n="79" d="100"/>
        </p:scale>
        <p:origin x="89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hyperlink" Target="https://www.kaggle.com/d4rklucif3r/social-network-ads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4rklucif3r/social-network-ads" TargetMode="External"/><Relationship Id="rId7" Type="http://schemas.openxmlformats.org/officeDocument/2006/relationships/image" Target="../media/image12.sv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246375-C33B-4CCF-9850-F387D0694B3C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8EECDE3-9713-41E0-9F87-5B548279F4C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Problem definition</a:t>
          </a:r>
        </a:p>
      </dgm:t>
    </dgm:pt>
    <dgm:pt modelId="{3ABB6DBC-7EC1-4170-A347-E19FA2C40771}" type="parTrans" cxnId="{D9C2489F-FDB9-4741-8658-5CB4452DFC7C}">
      <dgm:prSet/>
      <dgm:spPr/>
      <dgm:t>
        <a:bodyPr/>
        <a:lstStyle/>
        <a:p>
          <a:endParaRPr lang="en-US"/>
        </a:p>
      </dgm:t>
    </dgm:pt>
    <dgm:pt modelId="{E4C5608C-9139-432E-A68D-EDC3B2DEB922}" type="sibTrans" cxnId="{D9C2489F-FDB9-4741-8658-5CB4452DFC7C}">
      <dgm:prSet/>
      <dgm:spPr/>
      <dgm:t>
        <a:bodyPr/>
        <a:lstStyle/>
        <a:p>
          <a:endParaRPr lang="en-US"/>
        </a:p>
      </dgm:t>
    </dgm:pt>
    <dgm:pt modelId="{EAB29FF7-7E1E-43E2-B5B7-6F9665B2871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</a:t>
          </a:r>
        </a:p>
      </dgm:t>
    </dgm:pt>
    <dgm:pt modelId="{82F270EF-8905-407B-8CDE-D63893D79820}" type="parTrans" cxnId="{F5551FA7-317C-451F-9C69-8D249B5A862C}">
      <dgm:prSet/>
      <dgm:spPr/>
      <dgm:t>
        <a:bodyPr/>
        <a:lstStyle/>
        <a:p>
          <a:endParaRPr lang="en-US"/>
        </a:p>
      </dgm:t>
    </dgm:pt>
    <dgm:pt modelId="{3EB454FF-674C-4760-ADEE-FE9D476C0222}" type="sibTrans" cxnId="{F5551FA7-317C-451F-9C69-8D249B5A862C}">
      <dgm:prSet/>
      <dgm:spPr/>
      <dgm:t>
        <a:bodyPr/>
        <a:lstStyle/>
        <a:p>
          <a:endParaRPr lang="en-US"/>
        </a:p>
      </dgm:t>
    </dgm:pt>
    <dgm:pt modelId="{EF40E77B-376B-44F5-B8D5-2FC2BA7DCFCD}">
      <dgm:prSet/>
      <dgm:spPr/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4AFA0-E38B-4E52-A2BB-8BCAE71A6E3F}" type="parTrans" cxnId="{DE1B3B66-A96F-49CA-80B9-6009EECE8038}">
      <dgm:prSet/>
      <dgm:spPr/>
      <dgm:t>
        <a:bodyPr/>
        <a:lstStyle/>
        <a:p>
          <a:endParaRPr lang="en-US"/>
        </a:p>
      </dgm:t>
    </dgm:pt>
    <dgm:pt modelId="{E48D37C2-04E1-41A2-B840-A446D2F939C0}" type="sibTrans" cxnId="{DE1B3B66-A96F-49CA-80B9-6009EECE8038}">
      <dgm:prSet/>
      <dgm:spPr/>
      <dgm:t>
        <a:bodyPr/>
        <a:lstStyle/>
        <a:p>
          <a:endParaRPr lang="en-US"/>
        </a:p>
      </dgm:t>
    </dgm:pt>
    <dgm:pt modelId="{1C32575E-FD13-40CA-87CA-4B1D5054BC2E}">
      <dgm:prSet/>
      <dgm:spPr>
        <a:solidFill>
          <a:schemeClr val="dk2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B39F18-1508-4ACD-9C0C-99F1B7813847}" type="parTrans" cxnId="{240AF46F-2B63-4A44-AEFF-D72638CD8DC6}">
      <dgm:prSet/>
      <dgm:spPr/>
      <dgm:t>
        <a:bodyPr/>
        <a:lstStyle/>
        <a:p>
          <a:endParaRPr lang="en-US"/>
        </a:p>
      </dgm:t>
    </dgm:pt>
    <dgm:pt modelId="{6996DA90-BED7-47F7-8F32-BC39B02CF6AE}" type="sibTrans" cxnId="{240AF46F-2B63-4A44-AEFF-D72638CD8DC6}">
      <dgm:prSet/>
      <dgm:spPr/>
      <dgm:t>
        <a:bodyPr/>
        <a:lstStyle/>
        <a:p>
          <a:endParaRPr lang="en-US"/>
        </a:p>
      </dgm:t>
    </dgm:pt>
    <dgm:pt modelId="{921CEEE3-7F28-D142-9E40-EF0A3CEBFDF0}" type="pres">
      <dgm:prSet presAssocID="{76246375-C33B-4CCF-9850-F387D0694B3C}" presName="linear" presStyleCnt="0">
        <dgm:presLayoutVars>
          <dgm:animLvl val="lvl"/>
          <dgm:resizeHandles val="exact"/>
        </dgm:presLayoutVars>
      </dgm:prSet>
      <dgm:spPr/>
    </dgm:pt>
    <dgm:pt modelId="{999F5DA6-72B7-8C43-ABB8-3D34D1990A49}" type="pres">
      <dgm:prSet presAssocID="{B8EECDE3-9713-41E0-9F87-5B548279F4C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BED869D-C972-8F4B-812C-FCDAB36733B3}" type="pres">
      <dgm:prSet presAssocID="{E4C5608C-9139-432E-A68D-EDC3B2DEB922}" presName="spacer" presStyleCnt="0"/>
      <dgm:spPr/>
    </dgm:pt>
    <dgm:pt modelId="{C76EB089-4EC4-BA45-A6AE-4A22004A895D}" type="pres">
      <dgm:prSet presAssocID="{EAB29FF7-7E1E-43E2-B5B7-6F9665B287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613454-7301-4442-B6B8-0264410B1F14}" type="pres">
      <dgm:prSet presAssocID="{3EB454FF-674C-4760-ADEE-FE9D476C0222}" presName="spacer" presStyleCnt="0"/>
      <dgm:spPr/>
    </dgm:pt>
    <dgm:pt modelId="{2BDD1D65-BF4D-8A4C-A40B-FEE9DB62A264}" type="pres">
      <dgm:prSet presAssocID="{EF40E77B-376B-44F5-B8D5-2FC2BA7DCF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9771CE-8B14-B841-95E6-F9C37E7CB189}" type="pres">
      <dgm:prSet presAssocID="{E48D37C2-04E1-41A2-B840-A446D2F939C0}" presName="spacer" presStyleCnt="0"/>
      <dgm:spPr/>
    </dgm:pt>
    <dgm:pt modelId="{34EDB408-A159-D54C-BE4A-7F0E77A34B90}" type="pres">
      <dgm:prSet presAssocID="{1C32575E-FD13-40CA-87CA-4B1D5054BC2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4108101-8230-3741-9BF9-A2D179B3BAF2}" type="presOf" srcId="{EF40E77B-376B-44F5-B8D5-2FC2BA7DCFCD}" destId="{2BDD1D65-BF4D-8A4C-A40B-FEE9DB62A264}" srcOrd="0" destOrd="0" presId="urn:microsoft.com/office/officeart/2005/8/layout/vList2"/>
    <dgm:cxn modelId="{FE991408-E449-6D43-A303-67120D2F2851}" type="presOf" srcId="{B8EECDE3-9713-41E0-9F87-5B548279F4CA}" destId="{999F5DA6-72B7-8C43-ABB8-3D34D1990A49}" srcOrd="0" destOrd="0" presId="urn:microsoft.com/office/officeart/2005/8/layout/vList2"/>
    <dgm:cxn modelId="{17FFF008-E625-4141-9DA5-B9C8B3600E1B}" type="presOf" srcId="{EAB29FF7-7E1E-43E2-B5B7-6F9665B28719}" destId="{C76EB089-4EC4-BA45-A6AE-4A22004A895D}" srcOrd="0" destOrd="0" presId="urn:microsoft.com/office/officeart/2005/8/layout/vList2"/>
    <dgm:cxn modelId="{01ACF52B-7F3A-2C4D-9420-447246E1BA12}" type="presOf" srcId="{1C32575E-FD13-40CA-87CA-4B1D5054BC2E}" destId="{34EDB408-A159-D54C-BE4A-7F0E77A34B90}" srcOrd="0" destOrd="0" presId="urn:microsoft.com/office/officeart/2005/8/layout/vList2"/>
    <dgm:cxn modelId="{DE1B3B66-A96F-49CA-80B9-6009EECE8038}" srcId="{76246375-C33B-4CCF-9850-F387D0694B3C}" destId="{EF40E77B-376B-44F5-B8D5-2FC2BA7DCFCD}" srcOrd="2" destOrd="0" parTransId="{CFD4AFA0-E38B-4E52-A2BB-8BCAE71A6E3F}" sibTransId="{E48D37C2-04E1-41A2-B840-A446D2F939C0}"/>
    <dgm:cxn modelId="{240AF46F-2B63-4A44-AEFF-D72638CD8DC6}" srcId="{76246375-C33B-4CCF-9850-F387D0694B3C}" destId="{1C32575E-FD13-40CA-87CA-4B1D5054BC2E}" srcOrd="3" destOrd="0" parTransId="{15B39F18-1508-4ACD-9C0C-99F1B7813847}" sibTransId="{6996DA90-BED7-47F7-8F32-BC39B02CF6AE}"/>
    <dgm:cxn modelId="{D9C2489F-FDB9-4741-8658-5CB4452DFC7C}" srcId="{76246375-C33B-4CCF-9850-F387D0694B3C}" destId="{B8EECDE3-9713-41E0-9F87-5B548279F4CA}" srcOrd="0" destOrd="0" parTransId="{3ABB6DBC-7EC1-4170-A347-E19FA2C40771}" sibTransId="{E4C5608C-9139-432E-A68D-EDC3B2DEB922}"/>
    <dgm:cxn modelId="{F5551FA7-317C-451F-9C69-8D249B5A862C}" srcId="{76246375-C33B-4CCF-9850-F387D0694B3C}" destId="{EAB29FF7-7E1E-43E2-B5B7-6F9665B28719}" srcOrd="1" destOrd="0" parTransId="{82F270EF-8905-407B-8CDE-D63893D79820}" sibTransId="{3EB454FF-674C-4760-ADEE-FE9D476C0222}"/>
    <dgm:cxn modelId="{8D55F1EF-D298-C644-B2E9-C06EF1923B8B}" type="presOf" srcId="{76246375-C33B-4CCF-9850-F387D0694B3C}" destId="{921CEEE3-7F28-D142-9E40-EF0A3CEBFDF0}" srcOrd="0" destOrd="0" presId="urn:microsoft.com/office/officeart/2005/8/layout/vList2"/>
    <dgm:cxn modelId="{FB378114-3D5A-C945-87BB-3F3F2EF49A1D}" type="presParOf" srcId="{921CEEE3-7F28-D142-9E40-EF0A3CEBFDF0}" destId="{999F5DA6-72B7-8C43-ABB8-3D34D1990A49}" srcOrd="0" destOrd="0" presId="urn:microsoft.com/office/officeart/2005/8/layout/vList2"/>
    <dgm:cxn modelId="{A7A5F5AA-1E63-2249-94BB-4BF7AA8D9140}" type="presParOf" srcId="{921CEEE3-7F28-D142-9E40-EF0A3CEBFDF0}" destId="{BBED869D-C972-8F4B-812C-FCDAB36733B3}" srcOrd="1" destOrd="0" presId="urn:microsoft.com/office/officeart/2005/8/layout/vList2"/>
    <dgm:cxn modelId="{8C2C993D-BB27-8D44-98E4-CC723B20B282}" type="presParOf" srcId="{921CEEE3-7F28-D142-9E40-EF0A3CEBFDF0}" destId="{C76EB089-4EC4-BA45-A6AE-4A22004A895D}" srcOrd="2" destOrd="0" presId="urn:microsoft.com/office/officeart/2005/8/layout/vList2"/>
    <dgm:cxn modelId="{C78E0B05-479F-F842-9AEA-15EB0167CA80}" type="presParOf" srcId="{921CEEE3-7F28-D142-9E40-EF0A3CEBFDF0}" destId="{62613454-7301-4442-B6B8-0264410B1F14}" srcOrd="3" destOrd="0" presId="urn:microsoft.com/office/officeart/2005/8/layout/vList2"/>
    <dgm:cxn modelId="{61F1E4F8-4BDE-8649-B504-0600A4B72AE1}" type="presParOf" srcId="{921CEEE3-7F28-D142-9E40-EF0A3CEBFDF0}" destId="{2BDD1D65-BF4D-8A4C-A40B-FEE9DB62A264}" srcOrd="4" destOrd="0" presId="urn:microsoft.com/office/officeart/2005/8/layout/vList2"/>
    <dgm:cxn modelId="{CEA82A42-3461-D643-A769-6BCA303C6CD7}" type="presParOf" srcId="{921CEEE3-7F28-D142-9E40-EF0A3CEBFDF0}" destId="{A69771CE-8B14-B841-95E6-F9C37E7CB189}" srcOrd="5" destOrd="0" presId="urn:microsoft.com/office/officeart/2005/8/layout/vList2"/>
    <dgm:cxn modelId="{AFCA2762-601A-2C49-9578-1BC5027026A8}" type="presParOf" srcId="{921CEEE3-7F28-D142-9E40-EF0A3CEBFDF0}" destId="{34EDB408-A159-D54C-BE4A-7F0E77A34B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093540-396E-4D31-ADED-AB7BB77FA83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D26778-75B0-4FC0-853C-3EC4C9D4A8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Using various python-based Machine Learning Model to the given parameters to predict if the item shown in the ad is purchased or not.</a:t>
          </a:r>
        </a:p>
      </dgm:t>
    </dgm:pt>
    <dgm:pt modelId="{63B5031C-0F3A-41FB-AA21-DE005B299730}" type="parTrans" cxnId="{6F6047F3-3741-4368-8F43-18B94F9CC1D0}">
      <dgm:prSet/>
      <dgm:spPr/>
      <dgm:t>
        <a:bodyPr/>
        <a:lstStyle/>
        <a:p>
          <a:endParaRPr lang="en-US"/>
        </a:p>
      </dgm:t>
    </dgm:pt>
    <dgm:pt modelId="{298ED461-A652-4C4F-AC40-C760AA822E89}" type="sibTrans" cxnId="{6F6047F3-3741-4368-8F43-18B94F9CC1D0}">
      <dgm:prSet/>
      <dgm:spPr/>
      <dgm:t>
        <a:bodyPr/>
        <a:lstStyle/>
        <a:p>
          <a:endParaRPr lang="en-US"/>
        </a:p>
      </dgm:t>
    </dgm:pt>
    <dgm:pt modelId="{496EFF30-53F2-4293-B31C-C4D7D10855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Methods are:</a:t>
          </a:r>
        </a:p>
      </dgm:t>
    </dgm:pt>
    <dgm:pt modelId="{157BE1A9-364C-40FB-B1D9-5B931767367D}" type="parTrans" cxnId="{2D47B641-B361-4A5D-B019-660DD22FB54B}">
      <dgm:prSet/>
      <dgm:spPr/>
      <dgm:t>
        <a:bodyPr/>
        <a:lstStyle/>
        <a:p>
          <a:endParaRPr lang="en-US"/>
        </a:p>
      </dgm:t>
    </dgm:pt>
    <dgm:pt modelId="{9188EB7A-732C-41E4-B99D-E16C548B8B15}" type="sibTrans" cxnId="{2D47B641-B361-4A5D-B019-660DD22FB54B}">
      <dgm:prSet/>
      <dgm:spPr/>
      <dgm:t>
        <a:bodyPr/>
        <a:lstStyle/>
        <a:p>
          <a:endParaRPr lang="en-US"/>
        </a:p>
      </dgm:t>
    </dgm:pt>
    <dgm:pt modelId="{D84DD475-E9D3-45E4-B142-99B0876C9D27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</a:t>
          </a:r>
        </a:p>
      </dgm:t>
    </dgm:pt>
    <dgm:pt modelId="{CDE78080-A63F-4F47-B87F-D372E5D47F4D}" type="parTrans" cxnId="{9F18EE0B-4AF1-429A-821C-73FCDBA3CBA4}">
      <dgm:prSet/>
      <dgm:spPr/>
      <dgm:t>
        <a:bodyPr/>
        <a:lstStyle/>
        <a:p>
          <a:endParaRPr lang="en-US"/>
        </a:p>
      </dgm:t>
    </dgm:pt>
    <dgm:pt modelId="{E9188934-7CE7-42EF-A27F-1F44F448E9A8}" type="sibTrans" cxnId="{9F18EE0B-4AF1-429A-821C-73FCDBA3CBA4}">
      <dgm:prSet/>
      <dgm:spPr/>
      <dgm:t>
        <a:bodyPr/>
        <a:lstStyle/>
        <a:p>
          <a:endParaRPr lang="en-US"/>
        </a:p>
      </dgm:t>
    </dgm:pt>
    <dgm:pt modelId="{34C4ECB7-B0A2-4D29-A93D-D4D14FCF879F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</a:t>
          </a:r>
        </a:p>
      </dgm:t>
    </dgm:pt>
    <dgm:pt modelId="{756E5305-7971-4889-81E6-4831113F75EA}" type="parTrans" cxnId="{EFD5DD84-493A-409C-BAD3-4D4C94D19551}">
      <dgm:prSet/>
      <dgm:spPr/>
      <dgm:t>
        <a:bodyPr/>
        <a:lstStyle/>
        <a:p>
          <a:endParaRPr lang="en-US"/>
        </a:p>
      </dgm:t>
    </dgm:pt>
    <dgm:pt modelId="{A223DC6F-606A-45CD-9D55-E62EC95BCA2E}" type="sibTrans" cxnId="{EFD5DD84-493A-409C-BAD3-4D4C94D19551}">
      <dgm:prSet/>
      <dgm:spPr/>
      <dgm:t>
        <a:bodyPr/>
        <a:lstStyle/>
        <a:p>
          <a:endParaRPr lang="en-US"/>
        </a:p>
      </dgm:t>
    </dgm:pt>
    <dgm:pt modelId="{E7C814C7-3406-4803-BB0F-CCC1A519C2A5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None/>
          </a:pP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SVM(Support vector Machines)</a:t>
          </a:r>
        </a:p>
      </dgm:t>
    </dgm:pt>
    <dgm:pt modelId="{5284673F-7E65-4F77-92D6-CF5C835AD389}" type="parTrans" cxnId="{8AFA497C-CC93-4FD7-B178-134ED6BAE6E3}">
      <dgm:prSet/>
      <dgm:spPr/>
      <dgm:t>
        <a:bodyPr/>
        <a:lstStyle/>
        <a:p>
          <a:endParaRPr lang="en-US"/>
        </a:p>
      </dgm:t>
    </dgm:pt>
    <dgm:pt modelId="{FA06DC3B-B927-494B-B473-6CAE936DCE03}" type="sibTrans" cxnId="{8AFA497C-CC93-4FD7-B178-134ED6BAE6E3}">
      <dgm:prSet/>
      <dgm:spPr/>
      <dgm:t>
        <a:bodyPr/>
        <a:lstStyle/>
        <a:p>
          <a:endParaRPr lang="en-US"/>
        </a:p>
      </dgm:t>
    </dgm:pt>
    <dgm:pt modelId="{D15ACAB6-C486-4378-B35C-BCF433FCC955}" type="pres">
      <dgm:prSet presAssocID="{FB093540-396E-4D31-ADED-AB7BB77FA83B}" presName="root" presStyleCnt="0">
        <dgm:presLayoutVars>
          <dgm:dir/>
          <dgm:resizeHandles val="exact"/>
        </dgm:presLayoutVars>
      </dgm:prSet>
      <dgm:spPr/>
    </dgm:pt>
    <dgm:pt modelId="{9A9DEFE1-77A0-4999-8193-518A8030C999}" type="pres">
      <dgm:prSet presAssocID="{F0D26778-75B0-4FC0-853C-3EC4C9D4A8A5}" presName="compNode" presStyleCnt="0"/>
      <dgm:spPr/>
    </dgm:pt>
    <dgm:pt modelId="{66D12BE9-DE95-4F0D-96F0-F310C736156C}" type="pres">
      <dgm:prSet presAssocID="{F0D26778-75B0-4FC0-853C-3EC4C9D4A8A5}" presName="bgRect" presStyleLbl="bgShp" presStyleIdx="0" presStyleCnt="2"/>
      <dgm:spPr/>
    </dgm:pt>
    <dgm:pt modelId="{D826A7B6-0BBA-4565-8F95-34D2604B9A92}" type="pres">
      <dgm:prSet presAssocID="{F0D26778-75B0-4FC0-853C-3EC4C9D4A8A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542549B-DE0C-4AC8-8BF9-9375EBB18228}" type="pres">
      <dgm:prSet presAssocID="{F0D26778-75B0-4FC0-853C-3EC4C9D4A8A5}" presName="spaceRect" presStyleCnt="0"/>
      <dgm:spPr/>
    </dgm:pt>
    <dgm:pt modelId="{BA3CCAEA-A309-492B-AABC-210561FDC454}" type="pres">
      <dgm:prSet presAssocID="{F0D26778-75B0-4FC0-853C-3EC4C9D4A8A5}" presName="parTx" presStyleLbl="revTx" presStyleIdx="0" presStyleCnt="3">
        <dgm:presLayoutVars>
          <dgm:chMax val="0"/>
          <dgm:chPref val="0"/>
        </dgm:presLayoutVars>
      </dgm:prSet>
      <dgm:spPr/>
    </dgm:pt>
    <dgm:pt modelId="{CA86B468-1369-42E3-96CA-4AAAC0E8700C}" type="pres">
      <dgm:prSet presAssocID="{298ED461-A652-4C4F-AC40-C760AA822E89}" presName="sibTrans" presStyleCnt="0"/>
      <dgm:spPr/>
    </dgm:pt>
    <dgm:pt modelId="{E1081B8B-8AD4-44C3-964F-F80049524601}" type="pres">
      <dgm:prSet presAssocID="{496EFF30-53F2-4293-B31C-C4D7D1085530}" presName="compNode" presStyleCnt="0"/>
      <dgm:spPr/>
    </dgm:pt>
    <dgm:pt modelId="{3D68054C-AF99-4013-8D2E-E7129E496E64}" type="pres">
      <dgm:prSet presAssocID="{496EFF30-53F2-4293-B31C-C4D7D1085530}" presName="bgRect" presStyleLbl="bgShp" presStyleIdx="1" presStyleCnt="2"/>
      <dgm:spPr/>
    </dgm:pt>
    <dgm:pt modelId="{3C5A47E1-BF89-4EDD-993F-B46B669B0D31}" type="pres">
      <dgm:prSet presAssocID="{496EFF30-53F2-4293-B31C-C4D7D108553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B1CCA4E-A1D8-44AC-9296-C6D3E5BE582C}" type="pres">
      <dgm:prSet presAssocID="{496EFF30-53F2-4293-B31C-C4D7D1085530}" presName="spaceRect" presStyleCnt="0"/>
      <dgm:spPr/>
    </dgm:pt>
    <dgm:pt modelId="{5FD77626-4540-4713-A94E-3FE4A8708982}" type="pres">
      <dgm:prSet presAssocID="{496EFF30-53F2-4293-B31C-C4D7D1085530}" presName="parTx" presStyleLbl="revTx" presStyleIdx="1" presStyleCnt="3">
        <dgm:presLayoutVars>
          <dgm:chMax val="0"/>
          <dgm:chPref val="0"/>
        </dgm:presLayoutVars>
      </dgm:prSet>
      <dgm:spPr/>
    </dgm:pt>
    <dgm:pt modelId="{48F463C3-A115-41FC-B89C-957288A241B0}" type="pres">
      <dgm:prSet presAssocID="{496EFF30-53F2-4293-B31C-C4D7D1085530}" presName="desTx" presStyleLbl="revTx" presStyleIdx="2" presStyleCnt="3" custScaleX="224854">
        <dgm:presLayoutVars/>
      </dgm:prSet>
      <dgm:spPr/>
    </dgm:pt>
  </dgm:ptLst>
  <dgm:cxnLst>
    <dgm:cxn modelId="{86E57108-52E8-744F-883D-9E1CC9A6C4C9}" type="presOf" srcId="{FB093540-396E-4D31-ADED-AB7BB77FA83B}" destId="{D15ACAB6-C486-4378-B35C-BCF433FCC955}" srcOrd="0" destOrd="0" presId="urn:microsoft.com/office/officeart/2018/2/layout/IconVerticalSolidList"/>
    <dgm:cxn modelId="{9F18EE0B-4AF1-429A-821C-73FCDBA3CBA4}" srcId="{496EFF30-53F2-4293-B31C-C4D7D1085530}" destId="{D84DD475-E9D3-45E4-B142-99B0876C9D27}" srcOrd="0" destOrd="0" parTransId="{CDE78080-A63F-4F47-B87F-D372E5D47F4D}" sibTransId="{E9188934-7CE7-42EF-A27F-1F44F448E9A8}"/>
    <dgm:cxn modelId="{97EBCA1A-228E-5946-BBCA-ED31D94C775B}" type="presOf" srcId="{496EFF30-53F2-4293-B31C-C4D7D1085530}" destId="{5FD77626-4540-4713-A94E-3FE4A8708982}" srcOrd="0" destOrd="0" presId="urn:microsoft.com/office/officeart/2018/2/layout/IconVerticalSolidList"/>
    <dgm:cxn modelId="{4BF90A34-9452-7F43-AAA7-E729D8DA93C0}" type="presOf" srcId="{34C4ECB7-B0A2-4D29-A93D-D4D14FCF879F}" destId="{48F463C3-A115-41FC-B89C-957288A241B0}" srcOrd="0" destOrd="1" presId="urn:microsoft.com/office/officeart/2018/2/layout/IconVerticalSolidList"/>
    <dgm:cxn modelId="{2D47B641-B361-4A5D-B019-660DD22FB54B}" srcId="{FB093540-396E-4D31-ADED-AB7BB77FA83B}" destId="{496EFF30-53F2-4293-B31C-C4D7D1085530}" srcOrd="1" destOrd="0" parTransId="{157BE1A9-364C-40FB-B1D9-5B931767367D}" sibTransId="{9188EB7A-732C-41E4-B99D-E16C548B8B15}"/>
    <dgm:cxn modelId="{8AFA497C-CC93-4FD7-B178-134ED6BAE6E3}" srcId="{496EFF30-53F2-4293-B31C-C4D7D1085530}" destId="{E7C814C7-3406-4803-BB0F-CCC1A519C2A5}" srcOrd="2" destOrd="0" parTransId="{5284673F-7E65-4F77-92D6-CF5C835AD389}" sibTransId="{FA06DC3B-B927-494B-B473-6CAE936DCE03}"/>
    <dgm:cxn modelId="{EFD5DD84-493A-409C-BAD3-4D4C94D19551}" srcId="{496EFF30-53F2-4293-B31C-C4D7D1085530}" destId="{34C4ECB7-B0A2-4D29-A93D-D4D14FCF879F}" srcOrd="1" destOrd="0" parTransId="{756E5305-7971-4889-81E6-4831113F75EA}" sibTransId="{A223DC6F-606A-45CD-9D55-E62EC95BCA2E}"/>
    <dgm:cxn modelId="{3ED2FCC0-D710-F64B-95FF-7F192E470EB8}" type="presOf" srcId="{E7C814C7-3406-4803-BB0F-CCC1A519C2A5}" destId="{48F463C3-A115-41FC-B89C-957288A241B0}" srcOrd="0" destOrd="2" presId="urn:microsoft.com/office/officeart/2018/2/layout/IconVerticalSolidList"/>
    <dgm:cxn modelId="{64730BDF-2D3C-8046-8C83-4D7F765C07A4}" type="presOf" srcId="{F0D26778-75B0-4FC0-853C-3EC4C9D4A8A5}" destId="{BA3CCAEA-A309-492B-AABC-210561FDC454}" srcOrd="0" destOrd="0" presId="urn:microsoft.com/office/officeart/2018/2/layout/IconVerticalSolidList"/>
    <dgm:cxn modelId="{6F6047F3-3741-4368-8F43-18B94F9CC1D0}" srcId="{FB093540-396E-4D31-ADED-AB7BB77FA83B}" destId="{F0D26778-75B0-4FC0-853C-3EC4C9D4A8A5}" srcOrd="0" destOrd="0" parTransId="{63B5031C-0F3A-41FB-AA21-DE005B299730}" sibTransId="{298ED461-A652-4C4F-AC40-C760AA822E89}"/>
    <dgm:cxn modelId="{C715EAF3-4A9E-DC47-9908-14CB31FF7941}" type="presOf" srcId="{D84DD475-E9D3-45E4-B142-99B0876C9D27}" destId="{48F463C3-A115-41FC-B89C-957288A241B0}" srcOrd="0" destOrd="0" presId="urn:microsoft.com/office/officeart/2018/2/layout/IconVerticalSolidList"/>
    <dgm:cxn modelId="{8635790D-8F4D-D748-8B7F-513EA04C142F}" type="presParOf" srcId="{D15ACAB6-C486-4378-B35C-BCF433FCC955}" destId="{9A9DEFE1-77A0-4999-8193-518A8030C999}" srcOrd="0" destOrd="0" presId="urn:microsoft.com/office/officeart/2018/2/layout/IconVerticalSolidList"/>
    <dgm:cxn modelId="{25EF0E0D-4794-2646-B50E-DDA4ECAD84B8}" type="presParOf" srcId="{9A9DEFE1-77A0-4999-8193-518A8030C999}" destId="{66D12BE9-DE95-4F0D-96F0-F310C736156C}" srcOrd="0" destOrd="0" presId="urn:microsoft.com/office/officeart/2018/2/layout/IconVerticalSolidList"/>
    <dgm:cxn modelId="{256CC71B-827B-0D4A-9826-7C13CC8CD30B}" type="presParOf" srcId="{9A9DEFE1-77A0-4999-8193-518A8030C999}" destId="{D826A7B6-0BBA-4565-8F95-34D2604B9A92}" srcOrd="1" destOrd="0" presId="urn:microsoft.com/office/officeart/2018/2/layout/IconVerticalSolidList"/>
    <dgm:cxn modelId="{B44B89C4-80A5-8B48-AFB1-8D92546F64CB}" type="presParOf" srcId="{9A9DEFE1-77A0-4999-8193-518A8030C999}" destId="{0542549B-DE0C-4AC8-8BF9-9375EBB18228}" srcOrd="2" destOrd="0" presId="urn:microsoft.com/office/officeart/2018/2/layout/IconVerticalSolidList"/>
    <dgm:cxn modelId="{C04F2ECF-6D55-E84F-8F19-C6F938675B10}" type="presParOf" srcId="{9A9DEFE1-77A0-4999-8193-518A8030C999}" destId="{BA3CCAEA-A309-492B-AABC-210561FDC454}" srcOrd="3" destOrd="0" presId="urn:microsoft.com/office/officeart/2018/2/layout/IconVerticalSolidList"/>
    <dgm:cxn modelId="{EDD24433-D150-9D41-96C0-CFB0F40B1C6C}" type="presParOf" srcId="{D15ACAB6-C486-4378-B35C-BCF433FCC955}" destId="{CA86B468-1369-42E3-96CA-4AAAC0E8700C}" srcOrd="1" destOrd="0" presId="urn:microsoft.com/office/officeart/2018/2/layout/IconVerticalSolidList"/>
    <dgm:cxn modelId="{0257515D-EF7C-C84E-B975-36F04915A7CB}" type="presParOf" srcId="{D15ACAB6-C486-4378-B35C-BCF433FCC955}" destId="{E1081B8B-8AD4-44C3-964F-F80049524601}" srcOrd="2" destOrd="0" presId="urn:microsoft.com/office/officeart/2018/2/layout/IconVerticalSolidList"/>
    <dgm:cxn modelId="{5826B046-1CF5-2C4E-88DC-F639ACDA2695}" type="presParOf" srcId="{E1081B8B-8AD4-44C3-964F-F80049524601}" destId="{3D68054C-AF99-4013-8D2E-E7129E496E64}" srcOrd="0" destOrd="0" presId="urn:microsoft.com/office/officeart/2018/2/layout/IconVerticalSolidList"/>
    <dgm:cxn modelId="{143F1664-6458-A348-AC0A-6D2790DE1161}" type="presParOf" srcId="{E1081B8B-8AD4-44C3-964F-F80049524601}" destId="{3C5A47E1-BF89-4EDD-993F-B46B669B0D31}" srcOrd="1" destOrd="0" presId="urn:microsoft.com/office/officeart/2018/2/layout/IconVerticalSolidList"/>
    <dgm:cxn modelId="{C595A664-15CC-7D4D-A968-83107A862A5E}" type="presParOf" srcId="{E1081B8B-8AD4-44C3-964F-F80049524601}" destId="{4B1CCA4E-A1D8-44AC-9296-C6D3E5BE582C}" srcOrd="2" destOrd="0" presId="urn:microsoft.com/office/officeart/2018/2/layout/IconVerticalSolidList"/>
    <dgm:cxn modelId="{5C03FB78-9FD5-4449-AEAA-54034175504C}" type="presParOf" srcId="{E1081B8B-8AD4-44C3-964F-F80049524601}" destId="{5FD77626-4540-4713-A94E-3FE4A8708982}" srcOrd="3" destOrd="0" presId="urn:microsoft.com/office/officeart/2018/2/layout/IconVerticalSolidList"/>
    <dgm:cxn modelId="{303FC735-D9F4-6D4C-9B5B-29C236246C16}" type="presParOf" srcId="{E1081B8B-8AD4-44C3-964F-F80049524601}" destId="{48F463C3-A115-41FC-B89C-957288A241B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69F3A7-8A50-4DDA-957D-CB8D981012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1_2" csCatId="accent1" phldr="1"/>
      <dgm:spPr/>
      <dgm:t>
        <a:bodyPr/>
        <a:lstStyle/>
        <a:p>
          <a:endParaRPr lang="en-US"/>
        </a:p>
      </dgm:t>
    </dgm:pt>
    <dgm:pt modelId="{77E0F934-6243-4667-884E-00A012D867D5}">
      <dgm:prSet custT="1"/>
      <dgm:spPr/>
      <dgm:t>
        <a:bodyPr/>
        <a:lstStyle/>
        <a:p>
          <a:r>
            <a:rPr lang="nn-NO" sz="16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set from: </a:t>
          </a:r>
          <a:r>
            <a:rPr lang="nn-NO" sz="1600" b="0" i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https://www.kaggle.com/d4rklucif3r/social-network-ads</a:t>
          </a:r>
          <a:endParaRPr lang="en-US" sz="16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DD5A21-CF20-4B5D-9799-452E27BB1359}" type="parTrans" cxnId="{C48B3E44-124A-4F16-A4F7-E259F3C2E798}">
      <dgm:prSet/>
      <dgm:spPr/>
      <dgm:t>
        <a:bodyPr/>
        <a:lstStyle/>
        <a:p>
          <a:endParaRPr lang="en-US"/>
        </a:p>
      </dgm:t>
    </dgm:pt>
    <dgm:pt modelId="{78015A01-28B9-43AA-8FC1-E36C73D1162C}" type="sibTrans" cxnId="{C48B3E44-124A-4F16-A4F7-E259F3C2E798}">
      <dgm:prSet/>
      <dgm:spPr/>
      <dgm:t>
        <a:bodyPr/>
        <a:lstStyle/>
        <a:p>
          <a:endParaRPr lang="en-US"/>
        </a:p>
      </dgm:t>
    </dgm:pt>
    <dgm:pt modelId="{FC7451A5-3520-4130-9939-35027FE22983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used in these models talks about whether a person of certain age having certain income purchases a product or not. </a:t>
          </a:r>
        </a:p>
      </dgm:t>
    </dgm:pt>
    <dgm:pt modelId="{74B6A951-7A0E-40FD-ACE6-9324A155DA24}" type="parTrans" cxnId="{813F94EA-DC67-40CD-AAC3-E37E1E0DDE83}">
      <dgm:prSet/>
      <dgm:spPr/>
      <dgm:t>
        <a:bodyPr/>
        <a:lstStyle/>
        <a:p>
          <a:endParaRPr lang="en-US"/>
        </a:p>
      </dgm:t>
    </dgm:pt>
    <dgm:pt modelId="{864CDAAC-A89B-46FE-B700-2E7047E78288}" type="sibTrans" cxnId="{813F94EA-DC67-40CD-AAC3-E37E1E0DDE83}">
      <dgm:prSet/>
      <dgm:spPr/>
      <dgm:t>
        <a:bodyPr/>
        <a:lstStyle/>
        <a:p>
          <a:endParaRPr lang="en-US"/>
        </a:p>
      </dgm:t>
    </dgm:pt>
    <dgm:pt modelId="{AEAC3E9D-5A21-4777-88CF-55110DC225B7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We need to predict whether a targeted audience will purchase the product or not.</a:t>
          </a:r>
        </a:p>
      </dgm:t>
    </dgm:pt>
    <dgm:pt modelId="{874FA75C-11EA-423B-A005-5D63F6B62217}" type="parTrans" cxnId="{F1F5B3D8-6728-4BBD-ADED-934BF4F2F30F}">
      <dgm:prSet/>
      <dgm:spPr/>
      <dgm:t>
        <a:bodyPr/>
        <a:lstStyle/>
        <a:p>
          <a:endParaRPr lang="en-US"/>
        </a:p>
      </dgm:t>
    </dgm:pt>
    <dgm:pt modelId="{BC197132-D104-4A50-B8A8-E1DF66851DF9}" type="sibTrans" cxnId="{F1F5B3D8-6728-4BBD-ADED-934BF4F2F30F}">
      <dgm:prSet/>
      <dgm:spPr/>
      <dgm:t>
        <a:bodyPr/>
        <a:lstStyle/>
        <a:p>
          <a:endParaRPr lang="en-US"/>
        </a:p>
      </dgm:t>
    </dgm:pt>
    <dgm:pt modelId="{C5980E9F-263C-4E27-8745-018C0C209E87}" type="pres">
      <dgm:prSet presAssocID="{6469F3A7-8A50-4DDA-957D-CB8D981012B0}" presName="root" presStyleCnt="0">
        <dgm:presLayoutVars>
          <dgm:dir/>
          <dgm:resizeHandles val="exact"/>
        </dgm:presLayoutVars>
      </dgm:prSet>
      <dgm:spPr/>
    </dgm:pt>
    <dgm:pt modelId="{280DD141-AFA6-40AD-A836-EDD8F7094C63}" type="pres">
      <dgm:prSet presAssocID="{77E0F934-6243-4667-884E-00A012D867D5}" presName="compNode" presStyleCnt="0"/>
      <dgm:spPr/>
    </dgm:pt>
    <dgm:pt modelId="{8BE2B1D5-1177-4FE1-A70B-B427FC746615}" type="pres">
      <dgm:prSet presAssocID="{77E0F934-6243-4667-884E-00A012D867D5}" presName="bgRect" presStyleLbl="bgShp" presStyleIdx="0" presStyleCnt="3" custLinFactNeighborX="5519" custLinFactNeighborY="-529"/>
      <dgm:spPr/>
    </dgm:pt>
    <dgm:pt modelId="{39CE6B54-674D-4647-8C89-9688A09C0E03}" type="pres">
      <dgm:prSet presAssocID="{77E0F934-6243-4667-884E-00A012D867D5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9D040F-DFF5-4CC9-B07F-1B4FDF9A3F22}" type="pres">
      <dgm:prSet presAssocID="{77E0F934-6243-4667-884E-00A012D867D5}" presName="spaceRect" presStyleCnt="0"/>
      <dgm:spPr/>
    </dgm:pt>
    <dgm:pt modelId="{EE83DBAF-145B-41C1-92A0-4A0DA4D767CB}" type="pres">
      <dgm:prSet presAssocID="{77E0F934-6243-4667-884E-00A012D867D5}" presName="parTx" presStyleLbl="revTx" presStyleIdx="0" presStyleCnt="3" custScaleX="118996">
        <dgm:presLayoutVars>
          <dgm:chMax val="0"/>
          <dgm:chPref val="0"/>
        </dgm:presLayoutVars>
      </dgm:prSet>
      <dgm:spPr/>
    </dgm:pt>
    <dgm:pt modelId="{D2E2FCD5-A2B6-4968-9847-DCF32EA2252D}" type="pres">
      <dgm:prSet presAssocID="{78015A01-28B9-43AA-8FC1-E36C73D1162C}" presName="sibTrans" presStyleCnt="0"/>
      <dgm:spPr/>
    </dgm:pt>
    <dgm:pt modelId="{28786349-41F2-4842-B90E-E6532FE7EE68}" type="pres">
      <dgm:prSet presAssocID="{FC7451A5-3520-4130-9939-35027FE22983}" presName="compNode" presStyleCnt="0"/>
      <dgm:spPr/>
    </dgm:pt>
    <dgm:pt modelId="{13EE3B70-A7D9-43E0-A1B5-C5F58272651F}" type="pres">
      <dgm:prSet presAssocID="{FC7451A5-3520-4130-9939-35027FE22983}" presName="bgRect" presStyleLbl="bgShp" presStyleIdx="1" presStyleCnt="3"/>
      <dgm:spPr/>
    </dgm:pt>
    <dgm:pt modelId="{492326C7-E1F1-4158-880E-4728C37A75C3}" type="pres">
      <dgm:prSet presAssocID="{FC7451A5-3520-4130-9939-35027FE22983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98FEDA04-ACF0-4E55-AACA-3DA7CBB89336}" type="pres">
      <dgm:prSet presAssocID="{FC7451A5-3520-4130-9939-35027FE22983}" presName="spaceRect" presStyleCnt="0"/>
      <dgm:spPr/>
    </dgm:pt>
    <dgm:pt modelId="{2182AC88-EE9D-49DA-8131-4FAB56FA3BF8}" type="pres">
      <dgm:prSet presAssocID="{FC7451A5-3520-4130-9939-35027FE22983}" presName="parTx" presStyleLbl="revTx" presStyleIdx="1" presStyleCnt="3" custScaleX="124807">
        <dgm:presLayoutVars>
          <dgm:chMax val="0"/>
          <dgm:chPref val="0"/>
        </dgm:presLayoutVars>
      </dgm:prSet>
      <dgm:spPr/>
    </dgm:pt>
    <dgm:pt modelId="{DADD09EC-B98D-42D7-A458-4164270C1764}" type="pres">
      <dgm:prSet presAssocID="{864CDAAC-A89B-46FE-B700-2E7047E78288}" presName="sibTrans" presStyleCnt="0"/>
      <dgm:spPr/>
    </dgm:pt>
    <dgm:pt modelId="{3AD926AD-04DA-4C01-BCBB-C84A17F6958C}" type="pres">
      <dgm:prSet presAssocID="{AEAC3E9D-5A21-4777-88CF-55110DC225B7}" presName="compNode" presStyleCnt="0"/>
      <dgm:spPr/>
    </dgm:pt>
    <dgm:pt modelId="{0D1D85CB-739D-4ED4-AAF5-20291DF7DA91}" type="pres">
      <dgm:prSet presAssocID="{AEAC3E9D-5A21-4777-88CF-55110DC225B7}" presName="bgRect" presStyleLbl="bgShp" presStyleIdx="2" presStyleCnt="3"/>
      <dgm:spPr/>
    </dgm:pt>
    <dgm:pt modelId="{DCABAE18-7261-4487-91E0-F44A52E8F4EC}" type="pres">
      <dgm:prSet presAssocID="{AEAC3E9D-5A21-4777-88CF-55110DC225B7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A5BDAB9A-FE69-4512-A1D3-6DFCCE9DB088}" type="pres">
      <dgm:prSet presAssocID="{AEAC3E9D-5A21-4777-88CF-55110DC225B7}" presName="spaceRect" presStyleCnt="0"/>
      <dgm:spPr/>
    </dgm:pt>
    <dgm:pt modelId="{84753C54-BE04-4004-BF74-158D196B8DB1}" type="pres">
      <dgm:prSet presAssocID="{AEAC3E9D-5A21-4777-88CF-55110DC225B7}" presName="parTx" presStyleLbl="revTx" presStyleIdx="2" presStyleCnt="3" custScaleX="121984">
        <dgm:presLayoutVars>
          <dgm:chMax val="0"/>
          <dgm:chPref val="0"/>
        </dgm:presLayoutVars>
      </dgm:prSet>
      <dgm:spPr/>
    </dgm:pt>
  </dgm:ptLst>
  <dgm:cxnLst>
    <dgm:cxn modelId="{C48B3E44-124A-4F16-A4F7-E259F3C2E798}" srcId="{6469F3A7-8A50-4DDA-957D-CB8D981012B0}" destId="{77E0F934-6243-4667-884E-00A012D867D5}" srcOrd="0" destOrd="0" parTransId="{EEDD5A21-CF20-4B5D-9799-452E27BB1359}" sibTransId="{78015A01-28B9-43AA-8FC1-E36C73D1162C}"/>
    <dgm:cxn modelId="{AD70ED59-3DCC-4186-B6AB-A980EC7CDFD0}" type="presOf" srcId="{AEAC3E9D-5A21-4777-88CF-55110DC225B7}" destId="{84753C54-BE04-4004-BF74-158D196B8DB1}" srcOrd="0" destOrd="0" presId="urn:microsoft.com/office/officeart/2018/2/layout/IconVerticalSolidList"/>
    <dgm:cxn modelId="{7F1B6D68-9770-4558-A1CD-AD7D0CF62C42}" type="presOf" srcId="{FC7451A5-3520-4130-9939-35027FE22983}" destId="{2182AC88-EE9D-49DA-8131-4FAB56FA3BF8}" srcOrd="0" destOrd="0" presId="urn:microsoft.com/office/officeart/2018/2/layout/IconVerticalSolidList"/>
    <dgm:cxn modelId="{79EBC390-DAAB-451F-9A52-5EE5C5D537FD}" type="presOf" srcId="{6469F3A7-8A50-4DDA-957D-CB8D981012B0}" destId="{C5980E9F-263C-4E27-8745-018C0C209E87}" srcOrd="0" destOrd="0" presId="urn:microsoft.com/office/officeart/2018/2/layout/IconVerticalSolidList"/>
    <dgm:cxn modelId="{F1F5B3D8-6728-4BBD-ADED-934BF4F2F30F}" srcId="{6469F3A7-8A50-4DDA-957D-CB8D981012B0}" destId="{AEAC3E9D-5A21-4777-88CF-55110DC225B7}" srcOrd="2" destOrd="0" parTransId="{874FA75C-11EA-423B-A005-5D63F6B62217}" sibTransId="{BC197132-D104-4A50-B8A8-E1DF66851DF9}"/>
    <dgm:cxn modelId="{813F94EA-DC67-40CD-AAC3-E37E1E0DDE83}" srcId="{6469F3A7-8A50-4DDA-957D-CB8D981012B0}" destId="{FC7451A5-3520-4130-9939-35027FE22983}" srcOrd="1" destOrd="0" parTransId="{74B6A951-7A0E-40FD-ACE6-9324A155DA24}" sibTransId="{864CDAAC-A89B-46FE-B700-2E7047E78288}"/>
    <dgm:cxn modelId="{DC6533F1-59B0-4E93-A6C8-A6282E66B059}" type="presOf" srcId="{77E0F934-6243-4667-884E-00A012D867D5}" destId="{EE83DBAF-145B-41C1-92A0-4A0DA4D767CB}" srcOrd="0" destOrd="0" presId="urn:microsoft.com/office/officeart/2018/2/layout/IconVerticalSolidList"/>
    <dgm:cxn modelId="{A345D93D-92B9-45DA-A8B4-EE5CBFB24C95}" type="presParOf" srcId="{C5980E9F-263C-4E27-8745-018C0C209E87}" destId="{280DD141-AFA6-40AD-A836-EDD8F7094C63}" srcOrd="0" destOrd="0" presId="urn:microsoft.com/office/officeart/2018/2/layout/IconVerticalSolidList"/>
    <dgm:cxn modelId="{AE0C49FE-E3F2-40D1-82ED-FE2E55E23DA9}" type="presParOf" srcId="{280DD141-AFA6-40AD-A836-EDD8F7094C63}" destId="{8BE2B1D5-1177-4FE1-A70B-B427FC746615}" srcOrd="0" destOrd="0" presId="urn:microsoft.com/office/officeart/2018/2/layout/IconVerticalSolidList"/>
    <dgm:cxn modelId="{A99DB6B7-BE17-4C4D-9E77-972047091646}" type="presParOf" srcId="{280DD141-AFA6-40AD-A836-EDD8F7094C63}" destId="{39CE6B54-674D-4647-8C89-9688A09C0E03}" srcOrd="1" destOrd="0" presId="urn:microsoft.com/office/officeart/2018/2/layout/IconVerticalSolidList"/>
    <dgm:cxn modelId="{1836A9A2-2B31-407A-B269-CBEDEFD56020}" type="presParOf" srcId="{280DD141-AFA6-40AD-A836-EDD8F7094C63}" destId="{659D040F-DFF5-4CC9-B07F-1B4FDF9A3F22}" srcOrd="2" destOrd="0" presId="urn:microsoft.com/office/officeart/2018/2/layout/IconVerticalSolidList"/>
    <dgm:cxn modelId="{80F7BC82-631F-4D0D-AC1D-4598644344CB}" type="presParOf" srcId="{280DD141-AFA6-40AD-A836-EDD8F7094C63}" destId="{EE83DBAF-145B-41C1-92A0-4A0DA4D767CB}" srcOrd="3" destOrd="0" presId="urn:microsoft.com/office/officeart/2018/2/layout/IconVerticalSolidList"/>
    <dgm:cxn modelId="{8A9A7AE3-C40E-4E71-B017-C2B17A72443C}" type="presParOf" srcId="{C5980E9F-263C-4E27-8745-018C0C209E87}" destId="{D2E2FCD5-A2B6-4968-9847-DCF32EA2252D}" srcOrd="1" destOrd="0" presId="urn:microsoft.com/office/officeart/2018/2/layout/IconVerticalSolidList"/>
    <dgm:cxn modelId="{1DB0F237-9B1A-4DB7-BDD4-96B0B4C5DFC7}" type="presParOf" srcId="{C5980E9F-263C-4E27-8745-018C0C209E87}" destId="{28786349-41F2-4842-B90E-E6532FE7EE68}" srcOrd="2" destOrd="0" presId="urn:microsoft.com/office/officeart/2018/2/layout/IconVerticalSolidList"/>
    <dgm:cxn modelId="{24476C1E-E9F9-4774-8DB6-CCFBA333ED57}" type="presParOf" srcId="{28786349-41F2-4842-B90E-E6532FE7EE68}" destId="{13EE3B70-A7D9-43E0-A1B5-C5F58272651F}" srcOrd="0" destOrd="0" presId="urn:microsoft.com/office/officeart/2018/2/layout/IconVerticalSolidList"/>
    <dgm:cxn modelId="{A77C72AB-3EE7-43EA-93AB-3C5AD953A4CD}" type="presParOf" srcId="{28786349-41F2-4842-B90E-E6532FE7EE68}" destId="{492326C7-E1F1-4158-880E-4728C37A75C3}" srcOrd="1" destOrd="0" presId="urn:microsoft.com/office/officeart/2018/2/layout/IconVerticalSolidList"/>
    <dgm:cxn modelId="{935C55EA-C6EC-4A86-985C-CB74D3E3168C}" type="presParOf" srcId="{28786349-41F2-4842-B90E-E6532FE7EE68}" destId="{98FEDA04-ACF0-4E55-AACA-3DA7CBB89336}" srcOrd="2" destOrd="0" presId="urn:microsoft.com/office/officeart/2018/2/layout/IconVerticalSolidList"/>
    <dgm:cxn modelId="{BCD67B46-1A7D-44F8-A83A-B197E9FD3845}" type="presParOf" srcId="{28786349-41F2-4842-B90E-E6532FE7EE68}" destId="{2182AC88-EE9D-49DA-8131-4FAB56FA3BF8}" srcOrd="3" destOrd="0" presId="urn:microsoft.com/office/officeart/2018/2/layout/IconVerticalSolidList"/>
    <dgm:cxn modelId="{5D1CE05B-E206-4B83-9AA9-944A09C4B47A}" type="presParOf" srcId="{C5980E9F-263C-4E27-8745-018C0C209E87}" destId="{DADD09EC-B98D-42D7-A458-4164270C1764}" srcOrd="3" destOrd="0" presId="urn:microsoft.com/office/officeart/2018/2/layout/IconVerticalSolidList"/>
    <dgm:cxn modelId="{D932E93C-39A8-4397-BD2F-BFAC38350411}" type="presParOf" srcId="{C5980E9F-263C-4E27-8745-018C0C209E87}" destId="{3AD926AD-04DA-4C01-BCBB-C84A17F6958C}" srcOrd="4" destOrd="0" presId="urn:microsoft.com/office/officeart/2018/2/layout/IconVerticalSolidList"/>
    <dgm:cxn modelId="{68AC6344-FD5D-4A1D-9624-D7408F48AA72}" type="presParOf" srcId="{3AD926AD-04DA-4C01-BCBB-C84A17F6958C}" destId="{0D1D85CB-739D-4ED4-AAF5-20291DF7DA91}" srcOrd="0" destOrd="0" presId="urn:microsoft.com/office/officeart/2018/2/layout/IconVerticalSolidList"/>
    <dgm:cxn modelId="{E6FC5906-5107-4A18-8888-0F2E9F73DF04}" type="presParOf" srcId="{3AD926AD-04DA-4C01-BCBB-C84A17F6958C}" destId="{DCABAE18-7261-4487-91E0-F44A52E8F4EC}" srcOrd="1" destOrd="0" presId="urn:microsoft.com/office/officeart/2018/2/layout/IconVerticalSolidList"/>
    <dgm:cxn modelId="{84C9B826-343C-4804-9ADF-3D17F49B56D6}" type="presParOf" srcId="{3AD926AD-04DA-4C01-BCBB-C84A17F6958C}" destId="{A5BDAB9A-FE69-4512-A1D3-6DFCCE9DB088}" srcOrd="2" destOrd="0" presId="urn:microsoft.com/office/officeart/2018/2/layout/IconVerticalSolidList"/>
    <dgm:cxn modelId="{2BA7253B-786F-4F6B-808F-4E22DD27CEC6}" type="presParOf" srcId="{3AD926AD-04DA-4C01-BCBB-C84A17F6958C}" destId="{84753C54-BE04-4004-BF74-158D196B8D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92182F9-D1B5-4D80-84EB-A067C30629A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3CD1B-3221-440C-9767-2E51203CF0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/ Features</a:t>
          </a:r>
        </a:p>
      </dgm:t>
    </dgm:pt>
    <dgm:pt modelId="{76715680-8D49-40FC-A03D-57A7617A8021}" type="parTrans" cxnId="{E7FF7B73-6DE8-4646-91F7-B9F72AED786F}">
      <dgm:prSet/>
      <dgm:spPr/>
      <dgm:t>
        <a:bodyPr/>
        <a:lstStyle/>
        <a:p>
          <a:endParaRPr lang="en-US"/>
        </a:p>
      </dgm:t>
    </dgm:pt>
    <dgm:pt modelId="{F1A94817-0A13-4B60-B487-9737FC7E60BF}" type="sibTrans" cxnId="{E7FF7B73-6DE8-4646-91F7-B9F72AED786F}">
      <dgm:prSet/>
      <dgm:spPr/>
      <dgm:t>
        <a:bodyPr/>
        <a:lstStyle/>
        <a:p>
          <a:endParaRPr lang="en-US"/>
        </a:p>
      </dgm:t>
    </dgm:pt>
    <dgm:pt modelId="{F372B7A2-2B91-4252-AEA3-624E7BAB5C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 - Age of the Person</a:t>
          </a:r>
        </a:p>
      </dgm:t>
    </dgm:pt>
    <dgm:pt modelId="{E326A139-9A90-429B-A1E6-F07754F9A186}" type="parTrans" cxnId="{90726789-C219-4539-873F-BCCCDCD9A7A3}">
      <dgm:prSet/>
      <dgm:spPr/>
      <dgm:t>
        <a:bodyPr/>
        <a:lstStyle/>
        <a:p>
          <a:endParaRPr lang="en-US"/>
        </a:p>
      </dgm:t>
    </dgm:pt>
    <dgm:pt modelId="{1B482C8F-28F1-4744-AB9F-FB3A4C4EE260}" type="sibTrans" cxnId="{90726789-C219-4539-873F-BCCCDCD9A7A3}">
      <dgm:prSet/>
      <dgm:spPr/>
      <dgm:t>
        <a:bodyPr/>
        <a:lstStyle/>
        <a:p>
          <a:endParaRPr lang="en-US"/>
        </a:p>
      </dgm:t>
    </dgm:pt>
    <dgm:pt modelId="{725A6DB9-3FDE-4DB0-A376-2C201A07A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EstimatedSalary - Estimated Salary of Person</a:t>
          </a:r>
        </a:p>
      </dgm:t>
    </dgm:pt>
    <dgm:pt modelId="{015066C4-768E-4FDE-A813-E51B6606F4D9}" type="parTrans" cxnId="{2A4ADB4F-7682-4674-87B8-082A4B64E54D}">
      <dgm:prSet/>
      <dgm:spPr/>
      <dgm:t>
        <a:bodyPr/>
        <a:lstStyle/>
        <a:p>
          <a:endParaRPr lang="en-US"/>
        </a:p>
      </dgm:t>
    </dgm:pt>
    <dgm:pt modelId="{AA9EDDBF-8788-43DB-8A5C-E502F9600ACF}" type="sibTrans" cxnId="{2A4ADB4F-7682-4674-87B8-082A4B64E54D}">
      <dgm:prSet/>
      <dgm:spPr/>
      <dgm:t>
        <a:bodyPr/>
        <a:lstStyle/>
        <a:p>
          <a:endParaRPr lang="en-US"/>
        </a:p>
      </dgm:t>
    </dgm:pt>
    <dgm:pt modelId="{9FE704D1-DB1B-457E-B4AD-694EDA762C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Output</a:t>
          </a:r>
          <a:r>
            <a:rPr lang="en-US" b="1" i="0" dirty="0"/>
            <a:t> </a:t>
          </a:r>
          <a:r>
            <a:rPr lang="en-US" b="0" i="0" dirty="0"/>
            <a:t>/</a:t>
          </a:r>
          <a:r>
            <a:rPr lang="en-US" b="1" i="0" dirty="0"/>
            <a:t> </a:t>
          </a:r>
          <a:r>
            <a:rPr lang="en-US" b="0" i="0" dirty="0"/>
            <a:t>Label</a:t>
          </a:r>
          <a:endParaRPr lang="en-US" b="0" dirty="0"/>
        </a:p>
      </dgm:t>
    </dgm:pt>
    <dgm:pt modelId="{7F6724D6-3B95-4861-A010-9115DFFE36A7}" type="parTrans" cxnId="{5142B8B9-332D-423C-9B2A-043CF075AC42}">
      <dgm:prSet/>
      <dgm:spPr/>
      <dgm:t>
        <a:bodyPr/>
        <a:lstStyle/>
        <a:p>
          <a:endParaRPr lang="en-US"/>
        </a:p>
      </dgm:t>
    </dgm:pt>
    <dgm:pt modelId="{9ACC78DF-C97E-4A28-ADBF-616939FCCD84}" type="sibTrans" cxnId="{5142B8B9-332D-423C-9B2A-043CF075AC42}">
      <dgm:prSet/>
      <dgm:spPr/>
      <dgm:t>
        <a:bodyPr/>
        <a:lstStyle/>
        <a:p>
          <a:endParaRPr lang="en-US"/>
        </a:p>
      </dgm:t>
    </dgm:pt>
    <dgm:pt modelId="{CDAC4778-139E-43E9-88C7-329A7ACAA2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Purchased Item - Purchased or Not</a:t>
          </a:r>
          <a:endParaRPr lang="en-US" dirty="0"/>
        </a:p>
      </dgm:t>
    </dgm:pt>
    <dgm:pt modelId="{8CAD4905-BE65-47E8-A28A-A9ED8E36B88A}" type="parTrans" cxnId="{94D5ED04-D8B2-43EB-B20B-349DF9AEBBED}">
      <dgm:prSet/>
      <dgm:spPr/>
      <dgm:t>
        <a:bodyPr/>
        <a:lstStyle/>
        <a:p>
          <a:endParaRPr lang="en-US"/>
        </a:p>
      </dgm:t>
    </dgm:pt>
    <dgm:pt modelId="{08C402EF-C5B4-41CB-BB20-03BC1450BF7E}" type="sibTrans" cxnId="{94D5ED04-D8B2-43EB-B20B-349DF9AEBBED}">
      <dgm:prSet/>
      <dgm:spPr/>
      <dgm:t>
        <a:bodyPr/>
        <a:lstStyle/>
        <a:p>
          <a:endParaRPr lang="en-US"/>
        </a:p>
      </dgm:t>
    </dgm:pt>
    <dgm:pt modelId="{5E873F9C-10F2-6242-9CBD-2D4EBE52FFFB}" type="pres">
      <dgm:prSet presAssocID="{B92182F9-D1B5-4D80-84EB-A067C30629A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0C5F4C-4371-6741-9B38-19D8F49ED9DD}" type="pres">
      <dgm:prSet presAssocID="{2723CD1B-3221-440C-9767-2E51203CF05F}" presName="hierRoot1" presStyleCnt="0"/>
      <dgm:spPr/>
    </dgm:pt>
    <dgm:pt modelId="{D23AE485-3EC6-884F-B1A4-9012012A9F4D}" type="pres">
      <dgm:prSet presAssocID="{2723CD1B-3221-440C-9767-2E51203CF05F}" presName="composite" presStyleCnt="0"/>
      <dgm:spPr/>
    </dgm:pt>
    <dgm:pt modelId="{5585A115-43D6-2E4D-83F8-CDCB16981A3C}" type="pres">
      <dgm:prSet presAssocID="{2723CD1B-3221-440C-9767-2E51203CF05F}" presName="background" presStyleLbl="node0" presStyleIdx="0" presStyleCnt="2"/>
      <dgm:spPr/>
    </dgm:pt>
    <dgm:pt modelId="{7558037A-A907-D943-B8CF-D81150EAC56B}" type="pres">
      <dgm:prSet presAssocID="{2723CD1B-3221-440C-9767-2E51203CF05F}" presName="text" presStyleLbl="fgAcc0" presStyleIdx="0" presStyleCnt="2">
        <dgm:presLayoutVars>
          <dgm:chPref val="3"/>
        </dgm:presLayoutVars>
      </dgm:prSet>
      <dgm:spPr/>
    </dgm:pt>
    <dgm:pt modelId="{18015060-4FF0-DB46-B534-A6F717806A41}" type="pres">
      <dgm:prSet presAssocID="{2723CD1B-3221-440C-9767-2E51203CF05F}" presName="hierChild2" presStyleCnt="0"/>
      <dgm:spPr/>
    </dgm:pt>
    <dgm:pt modelId="{1059280D-409E-9E45-81FB-87FD93677B3A}" type="pres">
      <dgm:prSet presAssocID="{E326A139-9A90-429B-A1E6-F07754F9A186}" presName="Name10" presStyleLbl="parChTrans1D2" presStyleIdx="0" presStyleCnt="3"/>
      <dgm:spPr/>
    </dgm:pt>
    <dgm:pt modelId="{993C0BCD-8F41-934D-B9F1-60CC7E366E51}" type="pres">
      <dgm:prSet presAssocID="{F372B7A2-2B91-4252-AEA3-624E7BAB5C73}" presName="hierRoot2" presStyleCnt="0"/>
      <dgm:spPr/>
    </dgm:pt>
    <dgm:pt modelId="{F6597E2B-377C-AD4C-B9B4-86C52DB254FA}" type="pres">
      <dgm:prSet presAssocID="{F372B7A2-2B91-4252-AEA3-624E7BAB5C73}" presName="composite2" presStyleCnt="0"/>
      <dgm:spPr/>
    </dgm:pt>
    <dgm:pt modelId="{84DBA71B-C028-4A44-8F17-F7FE9AFBD8C2}" type="pres">
      <dgm:prSet presAssocID="{F372B7A2-2B91-4252-AEA3-624E7BAB5C73}" presName="background2" presStyleLbl="node2" presStyleIdx="0" presStyleCnt="3"/>
      <dgm:spPr/>
    </dgm:pt>
    <dgm:pt modelId="{1939D214-190E-0142-917D-6C13CA2705A0}" type="pres">
      <dgm:prSet presAssocID="{F372B7A2-2B91-4252-AEA3-624E7BAB5C73}" presName="text2" presStyleLbl="fgAcc2" presStyleIdx="0" presStyleCnt="3">
        <dgm:presLayoutVars>
          <dgm:chPref val="3"/>
        </dgm:presLayoutVars>
      </dgm:prSet>
      <dgm:spPr/>
    </dgm:pt>
    <dgm:pt modelId="{2E850177-BCE0-DD4C-A319-FD8E13CD4AC7}" type="pres">
      <dgm:prSet presAssocID="{F372B7A2-2B91-4252-AEA3-624E7BAB5C73}" presName="hierChild3" presStyleCnt="0"/>
      <dgm:spPr/>
    </dgm:pt>
    <dgm:pt modelId="{D852C4C2-DB9E-B34A-9084-0D8A28F3F151}" type="pres">
      <dgm:prSet presAssocID="{015066C4-768E-4FDE-A813-E51B6606F4D9}" presName="Name10" presStyleLbl="parChTrans1D2" presStyleIdx="1" presStyleCnt="3"/>
      <dgm:spPr/>
    </dgm:pt>
    <dgm:pt modelId="{EBA4BBB3-4970-784E-AEF7-315AE4273CE3}" type="pres">
      <dgm:prSet presAssocID="{725A6DB9-3FDE-4DB0-A376-2C201A07A7B8}" presName="hierRoot2" presStyleCnt="0"/>
      <dgm:spPr/>
    </dgm:pt>
    <dgm:pt modelId="{F333FA26-4D23-6743-A9EF-66C8C5118724}" type="pres">
      <dgm:prSet presAssocID="{725A6DB9-3FDE-4DB0-A376-2C201A07A7B8}" presName="composite2" presStyleCnt="0"/>
      <dgm:spPr/>
    </dgm:pt>
    <dgm:pt modelId="{8DAB394E-0774-5A4B-B707-4D045441B62F}" type="pres">
      <dgm:prSet presAssocID="{725A6DB9-3FDE-4DB0-A376-2C201A07A7B8}" presName="background2" presStyleLbl="node2" presStyleIdx="1" presStyleCnt="3"/>
      <dgm:spPr/>
    </dgm:pt>
    <dgm:pt modelId="{DEB27AA1-1969-1F42-B2E5-A81FC65CEC62}" type="pres">
      <dgm:prSet presAssocID="{725A6DB9-3FDE-4DB0-A376-2C201A07A7B8}" presName="text2" presStyleLbl="fgAcc2" presStyleIdx="1" presStyleCnt="3">
        <dgm:presLayoutVars>
          <dgm:chPref val="3"/>
        </dgm:presLayoutVars>
      </dgm:prSet>
      <dgm:spPr/>
    </dgm:pt>
    <dgm:pt modelId="{2F218A3B-F20E-B14F-817E-C9BD20635B9A}" type="pres">
      <dgm:prSet presAssocID="{725A6DB9-3FDE-4DB0-A376-2C201A07A7B8}" presName="hierChild3" presStyleCnt="0"/>
      <dgm:spPr/>
    </dgm:pt>
    <dgm:pt modelId="{ABF6F766-197D-0349-B420-9CFABE2AD750}" type="pres">
      <dgm:prSet presAssocID="{9FE704D1-DB1B-457E-B4AD-694EDA762CA1}" presName="hierRoot1" presStyleCnt="0"/>
      <dgm:spPr/>
    </dgm:pt>
    <dgm:pt modelId="{95678AE9-6287-A146-99D4-527157A68312}" type="pres">
      <dgm:prSet presAssocID="{9FE704D1-DB1B-457E-B4AD-694EDA762CA1}" presName="composite" presStyleCnt="0"/>
      <dgm:spPr/>
    </dgm:pt>
    <dgm:pt modelId="{A2BFCD64-BB54-1D42-BDC5-5C3FBD0C14AC}" type="pres">
      <dgm:prSet presAssocID="{9FE704D1-DB1B-457E-B4AD-694EDA762CA1}" presName="background" presStyleLbl="node0" presStyleIdx="1" presStyleCnt="2"/>
      <dgm:spPr/>
    </dgm:pt>
    <dgm:pt modelId="{B956FC14-36DD-9240-A96B-AE64F8687A2E}" type="pres">
      <dgm:prSet presAssocID="{9FE704D1-DB1B-457E-B4AD-694EDA762CA1}" presName="text" presStyleLbl="fgAcc0" presStyleIdx="1" presStyleCnt="2">
        <dgm:presLayoutVars>
          <dgm:chPref val="3"/>
        </dgm:presLayoutVars>
      </dgm:prSet>
      <dgm:spPr/>
    </dgm:pt>
    <dgm:pt modelId="{E0DA13E2-B871-BA4E-8B20-7B5EEE418288}" type="pres">
      <dgm:prSet presAssocID="{9FE704D1-DB1B-457E-B4AD-694EDA762CA1}" presName="hierChild2" presStyleCnt="0"/>
      <dgm:spPr/>
    </dgm:pt>
    <dgm:pt modelId="{8476D8C4-36CF-074F-83B1-CB09AC637C8E}" type="pres">
      <dgm:prSet presAssocID="{8CAD4905-BE65-47E8-A28A-A9ED8E36B88A}" presName="Name10" presStyleLbl="parChTrans1D2" presStyleIdx="2" presStyleCnt="3"/>
      <dgm:spPr/>
    </dgm:pt>
    <dgm:pt modelId="{93EA570F-792C-BB47-BC5E-DFF836252851}" type="pres">
      <dgm:prSet presAssocID="{CDAC4778-139E-43E9-88C7-329A7ACAA260}" presName="hierRoot2" presStyleCnt="0"/>
      <dgm:spPr/>
    </dgm:pt>
    <dgm:pt modelId="{D95FE71D-7591-264E-85C8-4FF2A5C3E323}" type="pres">
      <dgm:prSet presAssocID="{CDAC4778-139E-43E9-88C7-329A7ACAA260}" presName="composite2" presStyleCnt="0"/>
      <dgm:spPr/>
    </dgm:pt>
    <dgm:pt modelId="{AC19C696-EF65-8C4F-BB19-D96DD19C7084}" type="pres">
      <dgm:prSet presAssocID="{CDAC4778-139E-43E9-88C7-329A7ACAA260}" presName="background2" presStyleLbl="node2" presStyleIdx="2" presStyleCnt="3"/>
      <dgm:spPr/>
    </dgm:pt>
    <dgm:pt modelId="{1C5C70EC-CB38-B84D-9999-6D2A8FB00A57}" type="pres">
      <dgm:prSet presAssocID="{CDAC4778-139E-43E9-88C7-329A7ACAA260}" presName="text2" presStyleLbl="fgAcc2" presStyleIdx="2" presStyleCnt="3">
        <dgm:presLayoutVars>
          <dgm:chPref val="3"/>
        </dgm:presLayoutVars>
      </dgm:prSet>
      <dgm:spPr/>
    </dgm:pt>
    <dgm:pt modelId="{B49450E8-D3B4-6446-890E-F56E15779A41}" type="pres">
      <dgm:prSet presAssocID="{CDAC4778-139E-43E9-88C7-329A7ACAA260}" presName="hierChild3" presStyleCnt="0"/>
      <dgm:spPr/>
    </dgm:pt>
  </dgm:ptLst>
  <dgm:cxnLst>
    <dgm:cxn modelId="{94D5ED04-D8B2-43EB-B20B-349DF9AEBBED}" srcId="{9FE704D1-DB1B-457E-B4AD-694EDA762CA1}" destId="{CDAC4778-139E-43E9-88C7-329A7ACAA260}" srcOrd="0" destOrd="0" parTransId="{8CAD4905-BE65-47E8-A28A-A9ED8E36B88A}" sibTransId="{08C402EF-C5B4-41CB-BB20-03BC1450BF7E}"/>
    <dgm:cxn modelId="{0992E11C-B8E3-0B41-8ED5-349DC7B5F1E4}" type="presOf" srcId="{F372B7A2-2B91-4252-AEA3-624E7BAB5C73}" destId="{1939D214-190E-0142-917D-6C13CA2705A0}" srcOrd="0" destOrd="0" presId="urn:microsoft.com/office/officeart/2005/8/layout/hierarchy1"/>
    <dgm:cxn modelId="{79B4A731-2131-C447-AC64-9FCD3801733B}" type="presOf" srcId="{9FE704D1-DB1B-457E-B4AD-694EDA762CA1}" destId="{B956FC14-36DD-9240-A96B-AE64F8687A2E}" srcOrd="0" destOrd="0" presId="urn:microsoft.com/office/officeart/2005/8/layout/hierarchy1"/>
    <dgm:cxn modelId="{2A4ADB4F-7682-4674-87B8-082A4B64E54D}" srcId="{2723CD1B-3221-440C-9767-2E51203CF05F}" destId="{725A6DB9-3FDE-4DB0-A376-2C201A07A7B8}" srcOrd="1" destOrd="0" parTransId="{015066C4-768E-4FDE-A813-E51B6606F4D9}" sibTransId="{AA9EDDBF-8788-43DB-8A5C-E502F9600ACF}"/>
    <dgm:cxn modelId="{2123705F-DBB6-4849-8E47-25145F8994EA}" type="presOf" srcId="{CDAC4778-139E-43E9-88C7-329A7ACAA260}" destId="{1C5C70EC-CB38-B84D-9999-6D2A8FB00A57}" srcOrd="0" destOrd="0" presId="urn:microsoft.com/office/officeart/2005/8/layout/hierarchy1"/>
    <dgm:cxn modelId="{72CB166B-DA60-A14E-8303-083937C3A3AC}" type="presOf" srcId="{E326A139-9A90-429B-A1E6-F07754F9A186}" destId="{1059280D-409E-9E45-81FB-87FD93677B3A}" srcOrd="0" destOrd="0" presId="urn:microsoft.com/office/officeart/2005/8/layout/hierarchy1"/>
    <dgm:cxn modelId="{CEC0336C-8730-384F-AC05-DE06989B16BC}" type="presOf" srcId="{725A6DB9-3FDE-4DB0-A376-2C201A07A7B8}" destId="{DEB27AA1-1969-1F42-B2E5-A81FC65CEC62}" srcOrd="0" destOrd="0" presId="urn:microsoft.com/office/officeart/2005/8/layout/hierarchy1"/>
    <dgm:cxn modelId="{E7FF7B73-6DE8-4646-91F7-B9F72AED786F}" srcId="{B92182F9-D1B5-4D80-84EB-A067C30629A2}" destId="{2723CD1B-3221-440C-9767-2E51203CF05F}" srcOrd="0" destOrd="0" parTransId="{76715680-8D49-40FC-A03D-57A7617A8021}" sibTransId="{F1A94817-0A13-4B60-B487-9737FC7E60BF}"/>
    <dgm:cxn modelId="{F99EDB7D-2009-E545-8EF0-BEE030A121DC}" type="presOf" srcId="{8CAD4905-BE65-47E8-A28A-A9ED8E36B88A}" destId="{8476D8C4-36CF-074F-83B1-CB09AC637C8E}" srcOrd="0" destOrd="0" presId="urn:microsoft.com/office/officeart/2005/8/layout/hierarchy1"/>
    <dgm:cxn modelId="{94FC0A7F-D9CD-1444-AE01-BA4CA53F68C8}" type="presOf" srcId="{015066C4-768E-4FDE-A813-E51B6606F4D9}" destId="{D852C4C2-DB9E-B34A-9084-0D8A28F3F151}" srcOrd="0" destOrd="0" presId="urn:microsoft.com/office/officeart/2005/8/layout/hierarchy1"/>
    <dgm:cxn modelId="{90726789-C219-4539-873F-BCCCDCD9A7A3}" srcId="{2723CD1B-3221-440C-9767-2E51203CF05F}" destId="{F372B7A2-2B91-4252-AEA3-624E7BAB5C73}" srcOrd="0" destOrd="0" parTransId="{E326A139-9A90-429B-A1E6-F07754F9A186}" sibTransId="{1B482C8F-28F1-4744-AB9F-FB3A4C4EE260}"/>
    <dgm:cxn modelId="{5142B8B9-332D-423C-9B2A-043CF075AC42}" srcId="{B92182F9-D1B5-4D80-84EB-A067C30629A2}" destId="{9FE704D1-DB1B-457E-B4AD-694EDA762CA1}" srcOrd="1" destOrd="0" parTransId="{7F6724D6-3B95-4861-A010-9115DFFE36A7}" sibTransId="{9ACC78DF-C97E-4A28-ADBF-616939FCCD84}"/>
    <dgm:cxn modelId="{26E131C8-733D-234F-809A-B8E71F36F929}" type="presOf" srcId="{B92182F9-D1B5-4D80-84EB-A067C30629A2}" destId="{5E873F9C-10F2-6242-9CBD-2D4EBE52FFFB}" srcOrd="0" destOrd="0" presId="urn:microsoft.com/office/officeart/2005/8/layout/hierarchy1"/>
    <dgm:cxn modelId="{022927D4-AA53-C542-8387-F29EDABDBC8A}" type="presOf" srcId="{2723CD1B-3221-440C-9767-2E51203CF05F}" destId="{7558037A-A907-D943-B8CF-D81150EAC56B}" srcOrd="0" destOrd="0" presId="urn:microsoft.com/office/officeart/2005/8/layout/hierarchy1"/>
    <dgm:cxn modelId="{BC093B4E-DD96-094A-AFCE-E339AE64A4B8}" type="presParOf" srcId="{5E873F9C-10F2-6242-9CBD-2D4EBE52FFFB}" destId="{F30C5F4C-4371-6741-9B38-19D8F49ED9DD}" srcOrd="0" destOrd="0" presId="urn:microsoft.com/office/officeart/2005/8/layout/hierarchy1"/>
    <dgm:cxn modelId="{3018E34C-B3A8-1849-9A98-C9C93DF2CE58}" type="presParOf" srcId="{F30C5F4C-4371-6741-9B38-19D8F49ED9DD}" destId="{D23AE485-3EC6-884F-B1A4-9012012A9F4D}" srcOrd="0" destOrd="0" presId="urn:microsoft.com/office/officeart/2005/8/layout/hierarchy1"/>
    <dgm:cxn modelId="{C8B0475F-5FAD-2040-816E-5F4FD5A0E660}" type="presParOf" srcId="{D23AE485-3EC6-884F-B1A4-9012012A9F4D}" destId="{5585A115-43D6-2E4D-83F8-CDCB16981A3C}" srcOrd="0" destOrd="0" presId="urn:microsoft.com/office/officeart/2005/8/layout/hierarchy1"/>
    <dgm:cxn modelId="{1AB70329-4097-1647-8BC2-FB2A12A6A4AC}" type="presParOf" srcId="{D23AE485-3EC6-884F-B1A4-9012012A9F4D}" destId="{7558037A-A907-D943-B8CF-D81150EAC56B}" srcOrd="1" destOrd="0" presId="urn:microsoft.com/office/officeart/2005/8/layout/hierarchy1"/>
    <dgm:cxn modelId="{CAA67204-5C91-D74A-A7BD-B0C807AE5CE2}" type="presParOf" srcId="{F30C5F4C-4371-6741-9B38-19D8F49ED9DD}" destId="{18015060-4FF0-DB46-B534-A6F717806A41}" srcOrd="1" destOrd="0" presId="urn:microsoft.com/office/officeart/2005/8/layout/hierarchy1"/>
    <dgm:cxn modelId="{FF90146C-2EB4-3440-994F-DA5589BAA7D1}" type="presParOf" srcId="{18015060-4FF0-DB46-B534-A6F717806A41}" destId="{1059280D-409E-9E45-81FB-87FD93677B3A}" srcOrd="0" destOrd="0" presId="urn:microsoft.com/office/officeart/2005/8/layout/hierarchy1"/>
    <dgm:cxn modelId="{78E422C6-8FA1-F944-814C-220B8D001A14}" type="presParOf" srcId="{18015060-4FF0-DB46-B534-A6F717806A41}" destId="{993C0BCD-8F41-934D-B9F1-60CC7E366E51}" srcOrd="1" destOrd="0" presId="urn:microsoft.com/office/officeart/2005/8/layout/hierarchy1"/>
    <dgm:cxn modelId="{915AFB4A-3B55-D145-BB1E-52ED9F4D866C}" type="presParOf" srcId="{993C0BCD-8F41-934D-B9F1-60CC7E366E51}" destId="{F6597E2B-377C-AD4C-B9B4-86C52DB254FA}" srcOrd="0" destOrd="0" presId="urn:microsoft.com/office/officeart/2005/8/layout/hierarchy1"/>
    <dgm:cxn modelId="{25DC6C8B-DFF5-F643-A94E-7F73541B3078}" type="presParOf" srcId="{F6597E2B-377C-AD4C-B9B4-86C52DB254FA}" destId="{84DBA71B-C028-4A44-8F17-F7FE9AFBD8C2}" srcOrd="0" destOrd="0" presId="urn:microsoft.com/office/officeart/2005/8/layout/hierarchy1"/>
    <dgm:cxn modelId="{B02FB76E-E7B1-8547-91C1-E17F9AB030FB}" type="presParOf" srcId="{F6597E2B-377C-AD4C-B9B4-86C52DB254FA}" destId="{1939D214-190E-0142-917D-6C13CA2705A0}" srcOrd="1" destOrd="0" presId="urn:microsoft.com/office/officeart/2005/8/layout/hierarchy1"/>
    <dgm:cxn modelId="{E9B83899-B9B3-8A44-92CC-CDF2CC4E0C36}" type="presParOf" srcId="{993C0BCD-8F41-934D-B9F1-60CC7E366E51}" destId="{2E850177-BCE0-DD4C-A319-FD8E13CD4AC7}" srcOrd="1" destOrd="0" presId="urn:microsoft.com/office/officeart/2005/8/layout/hierarchy1"/>
    <dgm:cxn modelId="{2126574A-853F-AD49-BEB1-A790318CA76A}" type="presParOf" srcId="{18015060-4FF0-DB46-B534-A6F717806A41}" destId="{D852C4C2-DB9E-B34A-9084-0D8A28F3F151}" srcOrd="2" destOrd="0" presId="urn:microsoft.com/office/officeart/2005/8/layout/hierarchy1"/>
    <dgm:cxn modelId="{485B0A14-F263-404D-89FD-DBE54B388961}" type="presParOf" srcId="{18015060-4FF0-DB46-B534-A6F717806A41}" destId="{EBA4BBB3-4970-784E-AEF7-315AE4273CE3}" srcOrd="3" destOrd="0" presId="urn:microsoft.com/office/officeart/2005/8/layout/hierarchy1"/>
    <dgm:cxn modelId="{AD289E88-FDEE-6040-ABE7-65F1DBC88555}" type="presParOf" srcId="{EBA4BBB3-4970-784E-AEF7-315AE4273CE3}" destId="{F333FA26-4D23-6743-A9EF-66C8C5118724}" srcOrd="0" destOrd="0" presId="urn:microsoft.com/office/officeart/2005/8/layout/hierarchy1"/>
    <dgm:cxn modelId="{0AE1A3C0-78E1-1F40-A856-811BF20E6803}" type="presParOf" srcId="{F333FA26-4D23-6743-A9EF-66C8C5118724}" destId="{8DAB394E-0774-5A4B-B707-4D045441B62F}" srcOrd="0" destOrd="0" presId="urn:microsoft.com/office/officeart/2005/8/layout/hierarchy1"/>
    <dgm:cxn modelId="{6AD306B4-2201-974C-8B03-26A8BD9E324A}" type="presParOf" srcId="{F333FA26-4D23-6743-A9EF-66C8C5118724}" destId="{DEB27AA1-1969-1F42-B2E5-A81FC65CEC62}" srcOrd="1" destOrd="0" presId="urn:microsoft.com/office/officeart/2005/8/layout/hierarchy1"/>
    <dgm:cxn modelId="{1F66B6C4-2485-3A40-90F7-1F9F33491EB8}" type="presParOf" srcId="{EBA4BBB3-4970-784E-AEF7-315AE4273CE3}" destId="{2F218A3B-F20E-B14F-817E-C9BD20635B9A}" srcOrd="1" destOrd="0" presId="urn:microsoft.com/office/officeart/2005/8/layout/hierarchy1"/>
    <dgm:cxn modelId="{64F2802C-84C8-0E44-95B4-B02C2DC6F4BF}" type="presParOf" srcId="{5E873F9C-10F2-6242-9CBD-2D4EBE52FFFB}" destId="{ABF6F766-197D-0349-B420-9CFABE2AD750}" srcOrd="1" destOrd="0" presId="urn:microsoft.com/office/officeart/2005/8/layout/hierarchy1"/>
    <dgm:cxn modelId="{D190552C-B751-814E-A61B-B41950947318}" type="presParOf" srcId="{ABF6F766-197D-0349-B420-9CFABE2AD750}" destId="{95678AE9-6287-A146-99D4-527157A68312}" srcOrd="0" destOrd="0" presId="urn:microsoft.com/office/officeart/2005/8/layout/hierarchy1"/>
    <dgm:cxn modelId="{16AAD2A6-8A08-DE43-A496-ED2B8BD50A09}" type="presParOf" srcId="{95678AE9-6287-A146-99D4-527157A68312}" destId="{A2BFCD64-BB54-1D42-BDC5-5C3FBD0C14AC}" srcOrd="0" destOrd="0" presId="urn:microsoft.com/office/officeart/2005/8/layout/hierarchy1"/>
    <dgm:cxn modelId="{7E405A15-6604-A64C-9355-E990B33D0979}" type="presParOf" srcId="{95678AE9-6287-A146-99D4-527157A68312}" destId="{B956FC14-36DD-9240-A96B-AE64F8687A2E}" srcOrd="1" destOrd="0" presId="urn:microsoft.com/office/officeart/2005/8/layout/hierarchy1"/>
    <dgm:cxn modelId="{6921CF40-AA1C-FF47-8D0E-1C1239AB791D}" type="presParOf" srcId="{ABF6F766-197D-0349-B420-9CFABE2AD750}" destId="{E0DA13E2-B871-BA4E-8B20-7B5EEE418288}" srcOrd="1" destOrd="0" presId="urn:microsoft.com/office/officeart/2005/8/layout/hierarchy1"/>
    <dgm:cxn modelId="{B5A83551-6B24-9647-A8D9-B83D30B8F2B4}" type="presParOf" srcId="{E0DA13E2-B871-BA4E-8B20-7B5EEE418288}" destId="{8476D8C4-36CF-074F-83B1-CB09AC637C8E}" srcOrd="0" destOrd="0" presId="urn:microsoft.com/office/officeart/2005/8/layout/hierarchy1"/>
    <dgm:cxn modelId="{C43E3D1A-393C-2C4A-B741-ED3C8D8C7262}" type="presParOf" srcId="{E0DA13E2-B871-BA4E-8B20-7B5EEE418288}" destId="{93EA570F-792C-BB47-BC5E-DFF836252851}" srcOrd="1" destOrd="0" presId="urn:microsoft.com/office/officeart/2005/8/layout/hierarchy1"/>
    <dgm:cxn modelId="{BF2EB04B-8D04-0648-88F1-A9AF29073A74}" type="presParOf" srcId="{93EA570F-792C-BB47-BC5E-DFF836252851}" destId="{D95FE71D-7591-264E-85C8-4FF2A5C3E323}" srcOrd="0" destOrd="0" presId="urn:microsoft.com/office/officeart/2005/8/layout/hierarchy1"/>
    <dgm:cxn modelId="{C192642D-DBEC-6746-BD5C-0AD1B0BD27CB}" type="presParOf" srcId="{D95FE71D-7591-264E-85C8-4FF2A5C3E323}" destId="{AC19C696-EF65-8C4F-BB19-D96DD19C7084}" srcOrd="0" destOrd="0" presId="urn:microsoft.com/office/officeart/2005/8/layout/hierarchy1"/>
    <dgm:cxn modelId="{5B54005F-9503-C747-A1A8-8DC321BA2619}" type="presParOf" srcId="{D95FE71D-7591-264E-85C8-4FF2A5C3E323}" destId="{1C5C70EC-CB38-B84D-9999-6D2A8FB00A57}" srcOrd="1" destOrd="0" presId="urn:microsoft.com/office/officeart/2005/8/layout/hierarchy1"/>
    <dgm:cxn modelId="{C3D146C3-05C3-DB40-9ADA-A10895CF6B82}" type="presParOf" srcId="{93EA570F-792C-BB47-BC5E-DFF836252851}" destId="{B49450E8-D3B4-6446-890E-F56E15779A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9F5DA6-72B7-8C43-ABB8-3D34D1990A49}">
      <dsp:nvSpPr>
        <dsp:cNvPr id="0" name=""/>
        <dsp:cNvSpPr/>
      </dsp:nvSpPr>
      <dsp:spPr>
        <a:xfrm>
          <a:off x="0" y="16623"/>
          <a:ext cx="6545472" cy="11179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definition</a:t>
          </a:r>
        </a:p>
      </dsp:txBody>
      <dsp:txXfrm>
        <a:off x="54573" y="71196"/>
        <a:ext cx="6436326" cy="1008789"/>
      </dsp:txXfrm>
    </dsp:sp>
    <dsp:sp modelId="{C76EB089-4EC4-BA45-A6AE-4A22004A895D}">
      <dsp:nvSpPr>
        <dsp:cNvPr id="0" name=""/>
        <dsp:cNvSpPr/>
      </dsp:nvSpPr>
      <dsp:spPr>
        <a:xfrm>
          <a:off x="0" y="1275678"/>
          <a:ext cx="6545472" cy="11179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</a:t>
          </a:r>
        </a:p>
      </dsp:txBody>
      <dsp:txXfrm>
        <a:off x="54573" y="1330251"/>
        <a:ext cx="6436326" cy="1008789"/>
      </dsp:txXfrm>
    </dsp:sp>
    <dsp:sp modelId="{2BDD1D65-BF4D-8A4C-A40B-FEE9DB62A264}">
      <dsp:nvSpPr>
        <dsp:cNvPr id="0" name=""/>
        <dsp:cNvSpPr/>
      </dsp:nvSpPr>
      <dsp:spPr>
        <a:xfrm>
          <a:off x="0" y="2534733"/>
          <a:ext cx="6545472" cy="111793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</a:t>
          </a:r>
          <a:endParaRPr lang="en-US" sz="4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573" y="2589306"/>
        <a:ext cx="6436326" cy="1008789"/>
      </dsp:txXfrm>
    </dsp:sp>
    <dsp:sp modelId="{34EDB408-A159-D54C-BE4A-7F0E77A34B90}">
      <dsp:nvSpPr>
        <dsp:cNvPr id="0" name=""/>
        <dsp:cNvSpPr/>
      </dsp:nvSpPr>
      <dsp:spPr>
        <a:xfrm>
          <a:off x="0" y="3793788"/>
          <a:ext cx="6545472" cy="1117935"/>
        </a:xfrm>
        <a:prstGeom prst="roundRect">
          <a:avLst/>
        </a:prstGeom>
        <a:solidFill>
          <a:schemeClr val="dk2">
            <a:hueOff val="0"/>
            <a:satOff val="0"/>
            <a:lum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Modeling</a:t>
          </a:r>
          <a:endParaRPr lang="en-US" sz="4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573" y="3848361"/>
        <a:ext cx="6436326" cy="10087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12BE9-DE95-4F0D-96F0-F310C736156C}">
      <dsp:nvSpPr>
        <dsp:cNvPr id="0" name=""/>
        <dsp:cNvSpPr/>
      </dsp:nvSpPr>
      <dsp:spPr>
        <a:xfrm>
          <a:off x="-480937" y="964129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26A7B6-0BBA-4565-8F95-34D2604B9A92}">
      <dsp:nvSpPr>
        <dsp:cNvPr id="0" name=""/>
        <dsp:cNvSpPr/>
      </dsp:nvSpPr>
      <dsp:spPr>
        <a:xfrm>
          <a:off x="51082" y="1359846"/>
          <a:ext cx="967307" cy="9673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CCAEA-A309-492B-AABC-210561FDC454}">
      <dsp:nvSpPr>
        <dsp:cNvPr id="0" name=""/>
        <dsp:cNvSpPr/>
      </dsp:nvSpPr>
      <dsp:spPr>
        <a:xfrm>
          <a:off x="1550408" y="964129"/>
          <a:ext cx="4478284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Using various python-based Machine Learning Model to the given parameters to predict if the item shown in the ad is purchased or not.</a:t>
          </a:r>
        </a:p>
      </dsp:txBody>
      <dsp:txXfrm>
        <a:off x="1550408" y="964129"/>
        <a:ext cx="4478284" cy="1758740"/>
      </dsp:txXfrm>
    </dsp:sp>
    <dsp:sp modelId="{3D68054C-AF99-4013-8D2E-E7129E496E64}">
      <dsp:nvSpPr>
        <dsp:cNvPr id="0" name=""/>
        <dsp:cNvSpPr/>
      </dsp:nvSpPr>
      <dsp:spPr>
        <a:xfrm>
          <a:off x="-480937" y="3162555"/>
          <a:ext cx="6513603" cy="17587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A47E1-BF89-4EDD-993F-B46B669B0D31}">
      <dsp:nvSpPr>
        <dsp:cNvPr id="0" name=""/>
        <dsp:cNvSpPr/>
      </dsp:nvSpPr>
      <dsp:spPr>
        <a:xfrm>
          <a:off x="51082" y="3558272"/>
          <a:ext cx="967307" cy="9673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D77626-4540-4713-A94E-3FE4A8708982}">
      <dsp:nvSpPr>
        <dsp:cNvPr id="0" name=""/>
        <dsp:cNvSpPr/>
      </dsp:nvSpPr>
      <dsp:spPr>
        <a:xfrm>
          <a:off x="1550408" y="3162555"/>
          <a:ext cx="2931121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Methods are:</a:t>
          </a:r>
        </a:p>
      </dsp:txBody>
      <dsp:txXfrm>
        <a:off x="1550408" y="3162555"/>
        <a:ext cx="2931121" cy="1758740"/>
      </dsp:txXfrm>
    </dsp:sp>
    <dsp:sp modelId="{48F463C3-A115-41FC-B89C-957288A241B0}">
      <dsp:nvSpPr>
        <dsp:cNvPr id="0" name=""/>
        <dsp:cNvSpPr/>
      </dsp:nvSpPr>
      <dsp:spPr>
        <a:xfrm>
          <a:off x="3515682" y="3162555"/>
          <a:ext cx="3478858" cy="1758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133" tIns="186133" rIns="186133" bIns="18613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Logistic regression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 Classifier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SVM(Support vector Machines)</a:t>
          </a:r>
        </a:p>
      </dsp:txBody>
      <dsp:txXfrm>
        <a:off x="3515682" y="3162555"/>
        <a:ext cx="3478858" cy="17587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2B1D5-1177-4FE1-A70B-B427FC746615}">
      <dsp:nvSpPr>
        <dsp:cNvPr id="0" name=""/>
        <dsp:cNvSpPr/>
      </dsp:nvSpPr>
      <dsp:spPr>
        <a:xfrm>
          <a:off x="0" y="1800"/>
          <a:ext cx="3901031" cy="1385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CE6B54-674D-4647-8C89-9688A09C0E03}">
      <dsp:nvSpPr>
        <dsp:cNvPr id="0" name=""/>
        <dsp:cNvSpPr/>
      </dsp:nvSpPr>
      <dsp:spPr>
        <a:xfrm>
          <a:off x="312847" y="320941"/>
          <a:ext cx="763692" cy="7622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3DBAF-145B-41C1-92A0-4A0DA4D767CB}">
      <dsp:nvSpPr>
        <dsp:cNvPr id="0" name=""/>
        <dsp:cNvSpPr/>
      </dsp:nvSpPr>
      <dsp:spPr>
        <a:xfrm>
          <a:off x="1283519" y="9131"/>
          <a:ext cx="2658951" cy="1387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10" tIns="146810" rIns="146810" bIns="1468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n-NO" sz="16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set from: </a:t>
          </a:r>
          <a:r>
            <a:rPr lang="nn-NO" sz="1600" b="0" i="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https://www.kaggle.com/d4rklucif3r/social-network-ads</a:t>
          </a:r>
          <a:endParaRPr lang="en-US" sz="16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83519" y="9131"/>
        <a:ext cx="2658951" cy="1387176"/>
      </dsp:txXfrm>
    </dsp:sp>
    <dsp:sp modelId="{13EE3B70-A7D9-43E0-A1B5-C5F58272651F}">
      <dsp:nvSpPr>
        <dsp:cNvPr id="0" name=""/>
        <dsp:cNvSpPr/>
      </dsp:nvSpPr>
      <dsp:spPr>
        <a:xfrm>
          <a:off x="-106363" y="1732592"/>
          <a:ext cx="3901031" cy="1385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2326C7-E1F1-4158-880E-4728C37A75C3}">
      <dsp:nvSpPr>
        <dsp:cNvPr id="0" name=""/>
        <dsp:cNvSpPr/>
      </dsp:nvSpPr>
      <dsp:spPr>
        <a:xfrm>
          <a:off x="312847" y="2044402"/>
          <a:ext cx="763692" cy="76220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2AC88-EE9D-49DA-8131-4FAB56FA3BF8}">
      <dsp:nvSpPr>
        <dsp:cNvPr id="0" name=""/>
        <dsp:cNvSpPr/>
      </dsp:nvSpPr>
      <dsp:spPr>
        <a:xfrm>
          <a:off x="1218596" y="1732592"/>
          <a:ext cx="2788797" cy="1387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10" tIns="146810" rIns="146810" bIns="14681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Dataset used in these models talks about whether a person of certain age having certain income purchases a product or not. </a:t>
          </a:r>
        </a:p>
      </dsp:txBody>
      <dsp:txXfrm>
        <a:off x="1218596" y="1732592"/>
        <a:ext cx="2788797" cy="1387176"/>
      </dsp:txXfrm>
    </dsp:sp>
    <dsp:sp modelId="{0D1D85CB-739D-4ED4-AAF5-20291DF7DA91}">
      <dsp:nvSpPr>
        <dsp:cNvPr id="0" name=""/>
        <dsp:cNvSpPr/>
      </dsp:nvSpPr>
      <dsp:spPr>
        <a:xfrm>
          <a:off x="-106363" y="3456054"/>
          <a:ext cx="3901031" cy="13858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BAE18-7261-4487-91E0-F44A52E8F4EC}">
      <dsp:nvSpPr>
        <dsp:cNvPr id="0" name=""/>
        <dsp:cNvSpPr/>
      </dsp:nvSpPr>
      <dsp:spPr>
        <a:xfrm>
          <a:off x="312847" y="3767864"/>
          <a:ext cx="763692" cy="76220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53C54-BE04-4004-BF74-158D196B8DB1}">
      <dsp:nvSpPr>
        <dsp:cNvPr id="0" name=""/>
        <dsp:cNvSpPr/>
      </dsp:nvSpPr>
      <dsp:spPr>
        <a:xfrm>
          <a:off x="1250136" y="3456054"/>
          <a:ext cx="2725717" cy="1387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810" tIns="146810" rIns="146810" bIns="14681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need to predict whether a targeted audience will purchase the product or not.</a:t>
          </a:r>
        </a:p>
      </dsp:txBody>
      <dsp:txXfrm>
        <a:off x="1250136" y="3456054"/>
        <a:ext cx="2725717" cy="13871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6D8C4-36CF-074F-83B1-CB09AC637C8E}">
      <dsp:nvSpPr>
        <dsp:cNvPr id="0" name=""/>
        <dsp:cNvSpPr/>
      </dsp:nvSpPr>
      <dsp:spPr>
        <a:xfrm>
          <a:off x="8258163" y="1658197"/>
          <a:ext cx="91440" cy="7593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52C4C2-DB9E-B34A-9084-0D8A28F3F151}">
      <dsp:nvSpPr>
        <dsp:cNvPr id="0" name=""/>
        <dsp:cNvSpPr/>
      </dsp:nvSpPr>
      <dsp:spPr>
        <a:xfrm>
          <a:off x="3517180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7471"/>
              </a:lnTo>
              <a:lnTo>
                <a:pt x="1595567" y="517471"/>
              </a:lnTo>
              <a:lnTo>
                <a:pt x="1595567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9280D-409E-9E45-81FB-87FD93677B3A}">
      <dsp:nvSpPr>
        <dsp:cNvPr id="0" name=""/>
        <dsp:cNvSpPr/>
      </dsp:nvSpPr>
      <dsp:spPr>
        <a:xfrm>
          <a:off x="1921612" y="1658197"/>
          <a:ext cx="1595567" cy="759345"/>
        </a:xfrm>
        <a:custGeom>
          <a:avLst/>
          <a:gdLst/>
          <a:ahLst/>
          <a:cxnLst/>
          <a:rect l="0" t="0" r="0" b="0"/>
          <a:pathLst>
            <a:path>
              <a:moveTo>
                <a:pt x="1595567" y="0"/>
              </a:moveTo>
              <a:lnTo>
                <a:pt x="1595567" y="517471"/>
              </a:lnTo>
              <a:lnTo>
                <a:pt x="0" y="517471"/>
              </a:lnTo>
              <a:lnTo>
                <a:pt x="0" y="7593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85A115-43D6-2E4D-83F8-CDCB16981A3C}">
      <dsp:nvSpPr>
        <dsp:cNvPr id="0" name=""/>
        <dsp:cNvSpPr/>
      </dsp:nvSpPr>
      <dsp:spPr>
        <a:xfrm>
          <a:off x="2211716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8037A-A907-D943-B8CF-D81150EAC56B}">
      <dsp:nvSpPr>
        <dsp:cNvPr id="0" name=""/>
        <dsp:cNvSpPr/>
      </dsp:nvSpPr>
      <dsp:spPr>
        <a:xfrm>
          <a:off x="2501819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Input / Features</a:t>
          </a:r>
        </a:p>
      </dsp:txBody>
      <dsp:txXfrm>
        <a:off x="2550378" y="324414"/>
        <a:ext cx="2513811" cy="1560821"/>
      </dsp:txXfrm>
    </dsp:sp>
    <dsp:sp modelId="{84DBA71B-C028-4A44-8F17-F7FE9AFBD8C2}">
      <dsp:nvSpPr>
        <dsp:cNvPr id="0" name=""/>
        <dsp:cNvSpPr/>
      </dsp:nvSpPr>
      <dsp:spPr>
        <a:xfrm>
          <a:off x="616148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9D214-190E-0142-917D-6C13CA2705A0}">
      <dsp:nvSpPr>
        <dsp:cNvPr id="0" name=""/>
        <dsp:cNvSpPr/>
      </dsp:nvSpPr>
      <dsp:spPr>
        <a:xfrm>
          <a:off x="906251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Age - Age of the Person</a:t>
          </a:r>
        </a:p>
      </dsp:txBody>
      <dsp:txXfrm>
        <a:off x="954810" y="2741699"/>
        <a:ext cx="2513811" cy="1560821"/>
      </dsp:txXfrm>
    </dsp:sp>
    <dsp:sp modelId="{8DAB394E-0774-5A4B-B707-4D045441B62F}">
      <dsp:nvSpPr>
        <dsp:cNvPr id="0" name=""/>
        <dsp:cNvSpPr/>
      </dsp:nvSpPr>
      <dsp:spPr>
        <a:xfrm>
          <a:off x="3807283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27AA1-1969-1F42-B2E5-A81FC65CEC62}">
      <dsp:nvSpPr>
        <dsp:cNvPr id="0" name=""/>
        <dsp:cNvSpPr/>
      </dsp:nvSpPr>
      <dsp:spPr>
        <a:xfrm>
          <a:off x="4097387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EstimatedSalary - Estimated Salary of Person</a:t>
          </a:r>
        </a:p>
      </dsp:txBody>
      <dsp:txXfrm>
        <a:off x="4145946" y="2741699"/>
        <a:ext cx="2513811" cy="1560821"/>
      </dsp:txXfrm>
    </dsp:sp>
    <dsp:sp modelId="{A2BFCD64-BB54-1D42-BDC5-5C3FBD0C14AC}">
      <dsp:nvSpPr>
        <dsp:cNvPr id="0" name=""/>
        <dsp:cNvSpPr/>
      </dsp:nvSpPr>
      <dsp:spPr>
        <a:xfrm>
          <a:off x="6998419" y="257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6FC14-36DD-9240-A96B-AE64F8687A2E}">
      <dsp:nvSpPr>
        <dsp:cNvPr id="0" name=""/>
        <dsp:cNvSpPr/>
      </dsp:nvSpPr>
      <dsp:spPr>
        <a:xfrm>
          <a:off x="7288522" y="275855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Output</a:t>
          </a:r>
          <a:r>
            <a:rPr lang="en-US" sz="2700" b="1" i="0" kern="1200" dirty="0"/>
            <a:t> </a:t>
          </a:r>
          <a:r>
            <a:rPr lang="en-US" sz="2700" b="0" i="0" kern="1200" dirty="0"/>
            <a:t>/</a:t>
          </a:r>
          <a:r>
            <a:rPr lang="en-US" sz="2700" b="1" i="0" kern="1200" dirty="0"/>
            <a:t> </a:t>
          </a:r>
          <a:r>
            <a:rPr lang="en-US" sz="2700" b="0" i="0" kern="1200" dirty="0"/>
            <a:t>Label</a:t>
          </a:r>
          <a:endParaRPr lang="en-US" sz="2700" b="0" kern="1200" dirty="0"/>
        </a:p>
      </dsp:txBody>
      <dsp:txXfrm>
        <a:off x="7337081" y="324414"/>
        <a:ext cx="2513811" cy="1560821"/>
      </dsp:txXfrm>
    </dsp:sp>
    <dsp:sp modelId="{AC19C696-EF65-8C4F-BB19-D96DD19C7084}">
      <dsp:nvSpPr>
        <dsp:cNvPr id="0" name=""/>
        <dsp:cNvSpPr/>
      </dsp:nvSpPr>
      <dsp:spPr>
        <a:xfrm>
          <a:off x="6998419" y="2417542"/>
          <a:ext cx="2610929" cy="16579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C70EC-CB38-B84D-9999-6D2A8FB00A57}">
      <dsp:nvSpPr>
        <dsp:cNvPr id="0" name=""/>
        <dsp:cNvSpPr/>
      </dsp:nvSpPr>
      <dsp:spPr>
        <a:xfrm>
          <a:off x="7288522" y="2693140"/>
          <a:ext cx="2610929" cy="16579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Purchased Item - Purchased or Not</a:t>
          </a:r>
          <a:endParaRPr lang="en-US" sz="2700" kern="1200" dirty="0"/>
        </a:p>
      </dsp:txBody>
      <dsp:txXfrm>
        <a:off x="7337081" y="2741699"/>
        <a:ext cx="2513811" cy="156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FD58-30E3-42E8-93E0-EF6616DF7A93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6EE00-58DF-4C89-A0EB-53F9FD9CF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6EE00-58DF-4C89-A0EB-53F9FD9CFE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6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6EE00-58DF-4C89-A0EB-53F9FD9CFE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62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4F315-C753-46C1-AA5F-085665DE3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32F4E-B8AA-4B6C-AF21-38C3960B71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A0518-08B4-4B30-929E-B716065B5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B6008-C2A3-4090-9692-AB30DB0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6B1E-7F66-4335-999F-2F7DB801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9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C95F-9FF3-47B2-9B6B-C54F1E91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64BA68-9509-4574-B778-54ACB1AFB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35A4-D03F-4071-BFAD-6DA4D782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915E5-D2EA-4023-A4C3-CC93412C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4778-F6A6-4E46-9081-74FCBF7D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1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9D661-B3CA-411C-93EE-5C3E4230E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F2284-3B06-4835-8F3A-D495EA9DB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C94B-64A0-4159-8BF9-182F6D813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6AB57-5562-4D05-8970-B1F87CF4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3706F-C2B8-4AAC-8F72-75F9F667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4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C8B16-B25B-4C81-9E21-47CCEF00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2098-F967-46CC-8C17-D0029C0E8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0B211-64A9-4787-94E2-5B8F164E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A358A-F92C-4F96-8BD3-7FB50476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97AA-E724-4481-979E-2908EC7C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6BE6-19B6-4209-8D00-68682056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90B23-3541-4464-9C43-3B813AEF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689CE-EE1C-4A06-9D57-3BF6168D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B9D82-073D-4912-8645-2F2048E1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5F03E-80BB-4C70-A9D6-4891A81A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2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EE49-BBD3-4655-B5BD-4CF6CD55D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374A2-E978-4E89-9701-CD871BFF2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E8B7C-CBB2-4FDA-93E3-04CAF6416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DE949-DB49-4FDB-B0C7-C5C3D4CC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4C4F6-D138-401C-AA44-4E06C7987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6C4D6-15FA-4DA7-B8BA-D19F848B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7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9A9A-B2C9-42FC-941C-89F6ED34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67756-BA39-4833-8C20-77DFF8011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F90EF-ABC1-4725-852D-FFE626DBC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7146A-9DB2-4D1D-8EFE-9677C70B5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465C79-10D0-49E6-8986-7B280732A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A4AE6-E4EC-433E-9F75-C57C6771B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40802-DCFB-4C1D-9DE2-E8A3B7AF1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AFB6B-1D23-4BA7-A940-AB977A03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83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E16-B35B-4108-A864-D46BE532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9C545-194F-4CA8-896C-17C6E4E1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4E9A3-ED28-46D4-AC46-A3EBC3050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CB5E1-8C0D-4350-9B7A-F685E206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15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771FF5-64A7-448A-A205-1E242FF1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D8627-0EF1-47B9-BBB4-04A4A2B9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18F24-087D-4C63-88A8-0002FEA4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30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B4269-BA68-49A2-9470-DF28F943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34C03-6111-46F4-A303-06F8A2A8E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2D53-5ECB-4C84-9FAA-36457EFB0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860C5C-D573-4B43-BFB7-AEDEB3EDB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8F24-56AC-4CD2-B93C-AD258362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E28AC-8CAB-451D-80FD-FB3864FC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7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0E92-CA31-4043-BBE0-42DF2BBB3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EF18-0E63-4825-9DA0-1AEEBC418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C848B5-BB67-4DB7-870E-DF0ACE0C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2ECEE-0789-4510-BB08-B8E42544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72C04-5EB6-46DC-A8BF-19539FB5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D2A13-785B-4976-ABB2-298C6644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80A8E-6283-4B94-8BB5-FDE48000F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221FD-AAAF-4F74-A30B-0DEE11EE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9401-11ED-4629-A9DD-E60ED698F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E7334-D710-4F16-A5CF-BB494BAC279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C857-1211-4EA9-BC0C-83A09E6A69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6036-C49A-4424-9694-3FDB22801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EDC86-272C-46EE-B3B4-07A52E8C6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3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288B31CE-3719-191D-92B6-00DFBF9A1C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928" r="-1" b="6048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CEAAF-9867-4B19-9CF1-D656915A6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8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Network Ads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BA9581-6F0A-4735-81E5-272E1B266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6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rgbClr val="FFFFFF">
                <a:alpha val="75000"/>
              </a:srgb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519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89536-2A97-77B2-B18A-3D6DD45D0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1" y="1380565"/>
            <a:ext cx="2669407" cy="160471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Forming a table using the models and accuracy, f1 scores. </a:t>
            </a:r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7AFC8-DC73-91BF-7376-6AF2BD041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endParaRPr lang="en-US" sz="1600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308F820-B7F2-D49A-70D2-C7C8677F2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2" y="2543138"/>
            <a:ext cx="8030168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2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83F8D-D3CA-4B7B-A1C6-5F391FA4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4444" y="2115672"/>
            <a:ext cx="5372214" cy="34492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9600" kern="1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A8FAE4F-ED0C-4E4C-3D04-BDF28052D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76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763FD5-D4D8-41E2-BCD5-ABDD23345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162069"/>
            <a:ext cx="2669406" cy="1781175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6549A4-1139-437D-9F8F-EF15F061C4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012924"/>
              </p:ext>
            </p:extLst>
          </p:nvPr>
        </p:nvGraphicFramePr>
        <p:xfrm>
          <a:off x="4679576" y="952500"/>
          <a:ext cx="6545472" cy="4928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558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31729-6D03-4CFE-A90A-62114501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A85946-4F80-8822-C3C6-A30287DF51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51962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696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7BFBBAB-83D2-40E3-9F5D-AFBF7205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>
                <a:solidFill>
                  <a:srgbClr val="FFFFFF"/>
                </a:solidFill>
              </a:rPr>
              <a:t>	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4202A4-8F88-4174-B384-EEF170003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521" y="2660287"/>
            <a:ext cx="5394355" cy="3646887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640D1A6-39BD-99B4-67DA-EBF5E0BA3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748934"/>
              </p:ext>
            </p:extLst>
          </p:nvPr>
        </p:nvGraphicFramePr>
        <p:xfrm>
          <a:off x="7766713" y="925144"/>
          <a:ext cx="3901031" cy="4852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14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37A53-5F0A-4736-B320-A70890E9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A079422-6186-480E-BB4E-2DA147186E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6464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7438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F68255-5F3D-42D1-A52E-7CD38C1E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US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B26BF95-22D9-456D-916A-E8C7F4992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44" y="2904566"/>
            <a:ext cx="6579910" cy="25908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203C205-8ED4-4B32-A612-FC4B01AA6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FFFFFF"/>
                </a:solidFill>
              </a:rPr>
              <a:t>We will compare accuracy of each model using the test data </a:t>
            </a:r>
          </a:p>
          <a:p>
            <a:r>
              <a:rPr lang="en-US" sz="2600" dirty="0">
                <a:solidFill>
                  <a:srgbClr val="FFFFFF"/>
                </a:solidFill>
              </a:rPr>
              <a:t>The model with best accuracy will be chosen for prediction of Ads.</a:t>
            </a:r>
          </a:p>
        </p:txBody>
      </p:sp>
    </p:spTree>
    <p:extLst>
      <p:ext uri="{BB962C8B-B14F-4D97-AF65-F5344CB8AC3E}">
        <p14:creationId xmlns:p14="http://schemas.microsoft.com/office/powerpoint/2010/main" val="247881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Content Placeholder 1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B345D13-3483-405F-4DD0-83A22C465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43516"/>
            <a:ext cx="10905066" cy="4770966"/>
          </a:xfrm>
          <a:prstGeom prst="rect">
            <a:avLst/>
          </a:prstGeom>
          <a:ln>
            <a:noFill/>
          </a:ln>
        </p:spPr>
      </p:pic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3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9D9BA6C-22A7-50C8-860B-C9BB7886A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70" y="643467"/>
            <a:ext cx="1056126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0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7060E-1845-EB32-B9CA-663ACE7F1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3C23A-DDD0-97FB-9597-4007F79D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651850" cy="440266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the above features, Random Forest classifier has best accuracy of all the models better recall score and Precision and F1 score using the below code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7856F17-E3D5-B4B4-3BDB-4BA9616F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44" y="3725610"/>
            <a:ext cx="11920711" cy="1028213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0280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720</TotalTime>
  <Words>200</Words>
  <Application>Microsoft Macintosh PowerPoint</Application>
  <PresentationFormat>Widescreen</PresentationFormat>
  <Paragraphs>33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Social Network Ads Prediction</vt:lpstr>
      <vt:lpstr>Contents</vt:lpstr>
      <vt:lpstr>Problem definition</vt:lpstr>
      <vt:lpstr>Data </vt:lpstr>
      <vt:lpstr>Features</vt:lpstr>
      <vt:lpstr>Modeling</vt:lpstr>
      <vt:lpstr>PowerPoint Presentation</vt:lpstr>
      <vt:lpstr>PowerPoint Presentation</vt:lpstr>
      <vt:lpstr>CONCLUSION</vt:lpstr>
      <vt:lpstr>Forming a table using the models and accuracy, f1 scores.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Network Ads prediction</dc:title>
  <dc:creator>revanth reddy</dc:creator>
  <cp:lastModifiedBy>Kanuganti, Sai Priya</cp:lastModifiedBy>
  <cp:revision>3</cp:revision>
  <cp:lastPrinted>2021-12-06T21:38:43Z</cp:lastPrinted>
  <dcterms:created xsi:type="dcterms:W3CDTF">2021-12-06T15:35:53Z</dcterms:created>
  <dcterms:modified xsi:type="dcterms:W3CDTF">2022-04-27T23:48:37Z</dcterms:modified>
</cp:coreProperties>
</file>