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7" r:id="rId2"/>
    <p:sldId id="258" r:id="rId3"/>
    <p:sldId id="259" r:id="rId4"/>
    <p:sldId id="260" r:id="rId5"/>
    <p:sldId id="261" r:id="rId6"/>
    <p:sldId id="262" r:id="rId7"/>
    <p:sldId id="263" r:id="rId8"/>
    <p:sldId id="264" r:id="rId9"/>
    <p:sldId id="265" r:id="rId10"/>
    <p:sldId id="266" r:id="rId11"/>
    <p:sldId id="26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1F96B7-AB1D-4A37-8EEF-DA47F6F79A09}" v="110" dt="2020-12-22T11:14:15.538"/>
    <p1510:client id="{BB7E9474-3335-45BA-9332-AB7090C12BCD}" v="544" dt="2020-12-22T11:17:47.169"/>
    <p1510:client id="{C783AA23-2C3D-4E31-AF63-4E5C58FE0243}" v="5" dt="2020-12-22T11:18:11.119"/>
    <p1510:client id="{C9DD4090-3E9A-4650-B665-93F4BB50B905}" v="1259" dt="2020-12-22T10:44:27.1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BB7E9474-3335-45BA-9332-AB7090C12BCD}"/>
    <pc:docChg chg="addSld modSld">
      <pc:chgData name="Guest User" userId="" providerId="Windows Live" clId="Web-{BB7E9474-3335-45BA-9332-AB7090C12BCD}" dt="2020-12-22T11:17:46.669" v="534" actId="20577"/>
      <pc:docMkLst>
        <pc:docMk/>
      </pc:docMkLst>
      <pc:sldChg chg="addSp modSp new">
        <pc:chgData name="Guest User" userId="" providerId="Windows Live" clId="Web-{BB7E9474-3335-45BA-9332-AB7090C12BCD}" dt="2020-12-22T11:01:10.470" v="2" actId="14100"/>
        <pc:sldMkLst>
          <pc:docMk/>
          <pc:sldMk cId="3526344628" sldId="266"/>
        </pc:sldMkLst>
        <pc:spChg chg="add mod">
          <ac:chgData name="Guest User" userId="" providerId="Windows Live" clId="Web-{BB7E9474-3335-45BA-9332-AB7090C12BCD}" dt="2020-12-22T11:01:10.470" v="2" actId="14100"/>
          <ac:spMkLst>
            <pc:docMk/>
            <pc:sldMk cId="3526344628" sldId="266"/>
            <ac:spMk id="2" creationId="{5FCD62B9-A476-474F-8623-F8091A9F2F40}"/>
          </ac:spMkLst>
        </pc:spChg>
      </pc:sldChg>
      <pc:sldChg chg="addSp modSp new">
        <pc:chgData name="Guest User" userId="" providerId="Windows Live" clId="Web-{BB7E9474-3335-45BA-9332-AB7090C12BCD}" dt="2020-12-22T11:17:46.669" v="534" actId="20577"/>
        <pc:sldMkLst>
          <pc:docMk/>
          <pc:sldMk cId="428134424" sldId="267"/>
        </pc:sldMkLst>
        <pc:spChg chg="add mod">
          <ac:chgData name="Guest User" userId="" providerId="Windows Live" clId="Web-{BB7E9474-3335-45BA-9332-AB7090C12BCD}" dt="2020-12-22T11:02:55.867" v="110" actId="1076"/>
          <ac:spMkLst>
            <pc:docMk/>
            <pc:sldMk cId="428134424" sldId="267"/>
            <ac:spMk id="2" creationId="{34A4086D-371B-484B-BD9D-D2A46CF42526}"/>
          </ac:spMkLst>
        </pc:spChg>
        <pc:spChg chg="add mod">
          <ac:chgData name="Guest User" userId="" providerId="Windows Live" clId="Web-{BB7E9474-3335-45BA-9332-AB7090C12BCD}" dt="2020-12-22T11:04:47.217" v="119" actId="1076"/>
          <ac:spMkLst>
            <pc:docMk/>
            <pc:sldMk cId="428134424" sldId="267"/>
            <ac:spMk id="3" creationId="{1E4F8DD8-612D-40DE-A080-54DE4E77022B}"/>
          </ac:spMkLst>
        </pc:spChg>
        <pc:spChg chg="add mod">
          <ac:chgData name="Guest User" userId="" providerId="Windows Live" clId="Web-{BB7E9474-3335-45BA-9332-AB7090C12BCD}" dt="2020-12-22T11:05:14.578" v="121" actId="1076"/>
          <ac:spMkLst>
            <pc:docMk/>
            <pc:sldMk cId="428134424" sldId="267"/>
            <ac:spMk id="4" creationId="{9D3DE8CE-72FB-47FC-82AE-0B4D43BFF2E1}"/>
          </ac:spMkLst>
        </pc:spChg>
        <pc:spChg chg="add mod">
          <ac:chgData name="Guest User" userId="" providerId="Windows Live" clId="Web-{BB7E9474-3335-45BA-9332-AB7090C12BCD}" dt="2020-12-22T11:05:23.876" v="123" actId="1076"/>
          <ac:spMkLst>
            <pc:docMk/>
            <pc:sldMk cId="428134424" sldId="267"/>
            <ac:spMk id="5" creationId="{1B333583-EC14-4A47-9764-47B8A5CA10CA}"/>
          </ac:spMkLst>
        </pc:spChg>
        <pc:spChg chg="add mod">
          <ac:chgData name="Guest User" userId="" providerId="Windows Live" clId="Web-{BB7E9474-3335-45BA-9332-AB7090C12BCD}" dt="2020-12-22T11:07:56.619" v="342" actId="14100"/>
          <ac:spMkLst>
            <pc:docMk/>
            <pc:sldMk cId="428134424" sldId="267"/>
            <ac:spMk id="6" creationId="{2B9760E9-BE97-4289-A11D-D30AA6A06E51}"/>
          </ac:spMkLst>
        </pc:spChg>
        <pc:spChg chg="add mod">
          <ac:chgData name="Guest User" userId="" providerId="Windows Live" clId="Web-{BB7E9474-3335-45BA-9332-AB7090C12BCD}" dt="2020-12-22T11:11:07.068" v="516" actId="1076"/>
          <ac:spMkLst>
            <pc:docMk/>
            <pc:sldMk cId="428134424" sldId="267"/>
            <ac:spMk id="7" creationId="{532FC5E5-6490-4D9D-9FE9-DF84284B1176}"/>
          </ac:spMkLst>
        </pc:spChg>
        <pc:spChg chg="mod">
          <ac:chgData name="Guest User" userId="" providerId="Windows Live" clId="Web-{BB7E9474-3335-45BA-9332-AB7090C12BCD}" dt="2020-12-22T11:17:46.669" v="534" actId="20577"/>
          <ac:spMkLst>
            <pc:docMk/>
            <pc:sldMk cId="428134424" sldId="267"/>
            <ac:spMk id="9" creationId="{9BDEC6A7-A710-406A-AD7D-289DFE7250CA}"/>
          </ac:spMkLst>
        </pc:spChg>
      </pc:sldChg>
    </pc:docChg>
  </pc:docChgLst>
  <pc:docChgLst>
    <pc:chgData name="rishivoora01@gmail.com" userId="3b43aca07121f026" providerId="LiveId" clId="{351F96B7-AB1D-4A37-8EEF-DA47F6F79A09}"/>
    <pc:docChg chg="undo custSel mod addSld delSld modSld addMainMaster delMainMaster">
      <pc:chgData name="rishivoora01@gmail.com" userId="3b43aca07121f026" providerId="LiveId" clId="{351F96B7-AB1D-4A37-8EEF-DA47F6F79A09}" dt="2020-12-22T11:14:15.538" v="194" actId="20577"/>
      <pc:docMkLst>
        <pc:docMk/>
      </pc:docMkLst>
      <pc:sldChg chg="addSp delSp modSp del mod setBg modClrScheme chgLayout">
        <pc:chgData name="rishivoora01@gmail.com" userId="3b43aca07121f026" providerId="LiveId" clId="{351F96B7-AB1D-4A37-8EEF-DA47F6F79A09}" dt="2020-12-22T10:43:04.838" v="64" actId="47"/>
        <pc:sldMkLst>
          <pc:docMk/>
          <pc:sldMk cId="993746101" sldId="256"/>
        </pc:sldMkLst>
        <pc:spChg chg="mod">
          <ac:chgData name="rishivoora01@gmail.com" userId="3b43aca07121f026" providerId="LiveId" clId="{351F96B7-AB1D-4A37-8EEF-DA47F6F79A09}" dt="2020-12-22T08:33:32.333" v="63" actId="20577"/>
          <ac:spMkLst>
            <pc:docMk/>
            <pc:sldMk cId="993746101" sldId="256"/>
            <ac:spMk id="2" creationId="{9F2BD9A4-BF05-4246-ADA6-412D48306A33}"/>
          </ac:spMkLst>
        </pc:spChg>
        <pc:spChg chg="mod">
          <ac:chgData name="rishivoora01@gmail.com" userId="3b43aca07121f026" providerId="LiveId" clId="{351F96B7-AB1D-4A37-8EEF-DA47F6F79A09}" dt="2020-12-22T08:29:25.935" v="58" actId="26606"/>
          <ac:spMkLst>
            <pc:docMk/>
            <pc:sldMk cId="993746101" sldId="256"/>
            <ac:spMk id="3" creationId="{D8B46F90-BF6F-4F4A-B250-7A5CDE145C7A}"/>
          </ac:spMkLst>
        </pc:spChg>
        <pc:spChg chg="add del">
          <ac:chgData name="rishivoora01@gmail.com" userId="3b43aca07121f026" providerId="LiveId" clId="{351F96B7-AB1D-4A37-8EEF-DA47F6F79A09}" dt="2020-12-22T08:28:22.337" v="42" actId="26606"/>
          <ac:spMkLst>
            <pc:docMk/>
            <pc:sldMk cId="993746101" sldId="256"/>
            <ac:spMk id="5" creationId="{C93D702E-F4E0-47FC-A74C-ECD9647A81AA}"/>
          </ac:spMkLst>
        </pc:spChg>
        <pc:spChg chg="add del">
          <ac:chgData name="rishivoora01@gmail.com" userId="3b43aca07121f026" providerId="LiveId" clId="{351F96B7-AB1D-4A37-8EEF-DA47F6F79A09}" dt="2020-12-22T08:29:25.935" v="58" actId="26606"/>
          <ac:spMkLst>
            <pc:docMk/>
            <pc:sldMk cId="993746101" sldId="256"/>
            <ac:spMk id="7" creationId="{610334BF-0422-4A9A-BE46-AEB8C348BAC4}"/>
          </ac:spMkLst>
        </pc:spChg>
        <pc:spChg chg="add del">
          <ac:chgData name="rishivoora01@gmail.com" userId="3b43aca07121f026" providerId="LiveId" clId="{351F96B7-AB1D-4A37-8EEF-DA47F6F79A09}" dt="2020-12-22T08:29:25.935" v="58" actId="26606"/>
          <ac:spMkLst>
            <pc:docMk/>
            <pc:sldMk cId="993746101" sldId="256"/>
            <ac:spMk id="8" creationId="{C98F2823-0279-49D8-928D-754B222533EF}"/>
          </ac:spMkLst>
        </pc:spChg>
        <pc:spChg chg="add del">
          <ac:chgData name="rishivoora01@gmail.com" userId="3b43aca07121f026" providerId="LiveId" clId="{351F96B7-AB1D-4A37-8EEF-DA47F6F79A09}" dt="2020-12-22T08:27:01.433" v="22" actId="26606"/>
          <ac:spMkLst>
            <pc:docMk/>
            <pc:sldMk cId="993746101" sldId="256"/>
            <ac:spMk id="9" creationId="{82950D9A-4705-4314-961A-4F88B2CE412D}"/>
          </ac:spMkLst>
        </pc:spChg>
        <pc:spChg chg="add del">
          <ac:chgData name="rishivoora01@gmail.com" userId="3b43aca07121f026" providerId="LiveId" clId="{351F96B7-AB1D-4A37-8EEF-DA47F6F79A09}" dt="2020-12-22T08:29:25.935" v="58" actId="26606"/>
          <ac:spMkLst>
            <pc:docMk/>
            <pc:sldMk cId="993746101" sldId="256"/>
            <ac:spMk id="10" creationId="{02E45E95-311C-41C7-A882-6E43F0806865}"/>
          </ac:spMkLst>
        </pc:spChg>
        <pc:spChg chg="add del">
          <ac:chgData name="rishivoora01@gmail.com" userId="3b43aca07121f026" providerId="LiveId" clId="{351F96B7-AB1D-4A37-8EEF-DA47F6F79A09}" dt="2020-12-22T08:29:25.935" v="58" actId="26606"/>
          <ac:spMkLst>
            <pc:docMk/>
            <pc:sldMk cId="993746101" sldId="256"/>
            <ac:spMk id="15" creationId="{B7299D5D-ECC5-41EB-B830-C3A35FB35516}"/>
          </ac:spMkLst>
        </pc:spChg>
        <pc:spChg chg="add del">
          <ac:chgData name="rishivoora01@gmail.com" userId="3b43aca07121f026" providerId="LiveId" clId="{351F96B7-AB1D-4A37-8EEF-DA47F6F79A09}" dt="2020-12-22T08:29:25.935" v="58" actId="26606"/>
          <ac:spMkLst>
            <pc:docMk/>
            <pc:sldMk cId="993746101" sldId="256"/>
            <ac:spMk id="17" creationId="{88C91735-5EFE-44D1-8CC6-FDF0D11B6F5D}"/>
          </ac:spMkLst>
        </pc:spChg>
        <pc:spChg chg="add del">
          <ac:chgData name="rishivoora01@gmail.com" userId="3b43aca07121f026" providerId="LiveId" clId="{351F96B7-AB1D-4A37-8EEF-DA47F6F79A09}" dt="2020-12-22T08:29:25.935" v="58" actId="26606"/>
          <ac:spMkLst>
            <pc:docMk/>
            <pc:sldMk cId="993746101" sldId="256"/>
            <ac:spMk id="19" creationId="{D33F926C-2613-475D-AEE4-CD7D87D3BA2D}"/>
          </ac:spMkLst>
        </pc:spChg>
        <pc:spChg chg="add del">
          <ac:chgData name="rishivoora01@gmail.com" userId="3b43aca07121f026" providerId="LiveId" clId="{351F96B7-AB1D-4A37-8EEF-DA47F6F79A09}" dt="2020-12-22T08:29:25.935" v="58" actId="26606"/>
          <ac:spMkLst>
            <pc:docMk/>
            <pc:sldMk cId="993746101" sldId="256"/>
            <ac:spMk id="21" creationId="{1FD32A06-E9FE-4F5A-88A6-84905A72C26F}"/>
          </ac:spMkLst>
        </pc:spChg>
        <pc:spChg chg="add">
          <ac:chgData name="rishivoora01@gmail.com" userId="3b43aca07121f026" providerId="LiveId" clId="{351F96B7-AB1D-4A37-8EEF-DA47F6F79A09}" dt="2020-12-22T08:29:25.935" v="58" actId="26606"/>
          <ac:spMkLst>
            <pc:docMk/>
            <pc:sldMk cId="993746101" sldId="256"/>
            <ac:spMk id="26" creationId="{610334BF-0422-4A9A-BE46-AEB8C348BAC4}"/>
          </ac:spMkLst>
        </pc:spChg>
        <pc:spChg chg="add">
          <ac:chgData name="rishivoora01@gmail.com" userId="3b43aca07121f026" providerId="LiveId" clId="{351F96B7-AB1D-4A37-8EEF-DA47F6F79A09}" dt="2020-12-22T08:29:25.935" v="58" actId="26606"/>
          <ac:spMkLst>
            <pc:docMk/>
            <pc:sldMk cId="993746101" sldId="256"/>
            <ac:spMk id="28" creationId="{C98F2823-0279-49D8-928D-754B222533EF}"/>
          </ac:spMkLst>
        </pc:spChg>
        <pc:spChg chg="add">
          <ac:chgData name="rishivoora01@gmail.com" userId="3b43aca07121f026" providerId="LiveId" clId="{351F96B7-AB1D-4A37-8EEF-DA47F6F79A09}" dt="2020-12-22T08:29:25.935" v="58" actId="26606"/>
          <ac:spMkLst>
            <pc:docMk/>
            <pc:sldMk cId="993746101" sldId="256"/>
            <ac:spMk id="30" creationId="{02E45E95-311C-41C7-A882-6E43F0806865}"/>
          </ac:spMkLst>
        </pc:spChg>
        <pc:spChg chg="add">
          <ac:chgData name="rishivoora01@gmail.com" userId="3b43aca07121f026" providerId="LiveId" clId="{351F96B7-AB1D-4A37-8EEF-DA47F6F79A09}" dt="2020-12-22T08:29:25.935" v="58" actId="26606"/>
          <ac:spMkLst>
            <pc:docMk/>
            <pc:sldMk cId="993746101" sldId="256"/>
            <ac:spMk id="32" creationId="{B7299D5D-ECC5-41EB-B830-C3A35FB35516}"/>
          </ac:spMkLst>
        </pc:spChg>
        <pc:spChg chg="add">
          <ac:chgData name="rishivoora01@gmail.com" userId="3b43aca07121f026" providerId="LiveId" clId="{351F96B7-AB1D-4A37-8EEF-DA47F6F79A09}" dt="2020-12-22T08:29:25.935" v="58" actId="26606"/>
          <ac:spMkLst>
            <pc:docMk/>
            <pc:sldMk cId="993746101" sldId="256"/>
            <ac:spMk id="34" creationId="{88C91735-5EFE-44D1-8CC6-FDF0D11B6F5D}"/>
          </ac:spMkLst>
        </pc:spChg>
        <pc:spChg chg="add">
          <ac:chgData name="rishivoora01@gmail.com" userId="3b43aca07121f026" providerId="LiveId" clId="{351F96B7-AB1D-4A37-8EEF-DA47F6F79A09}" dt="2020-12-22T08:29:25.935" v="58" actId="26606"/>
          <ac:spMkLst>
            <pc:docMk/>
            <pc:sldMk cId="993746101" sldId="256"/>
            <ac:spMk id="36" creationId="{D33F926C-2613-475D-AEE4-CD7D87D3BA2D}"/>
          </ac:spMkLst>
        </pc:spChg>
        <pc:picChg chg="add del">
          <ac:chgData name="rishivoora01@gmail.com" userId="3b43aca07121f026" providerId="LiveId" clId="{351F96B7-AB1D-4A37-8EEF-DA47F6F79A09}" dt="2020-12-22T08:27:01.433" v="22" actId="26606"/>
          <ac:picMkLst>
            <pc:docMk/>
            <pc:sldMk cId="993746101" sldId="256"/>
            <ac:picMk id="4" creationId="{CEC8CA20-257E-40E0-8A86-FAAE58829B01}"/>
          </ac:picMkLst>
        </pc:picChg>
        <pc:picChg chg="add del">
          <ac:chgData name="rishivoora01@gmail.com" userId="3b43aca07121f026" providerId="LiveId" clId="{351F96B7-AB1D-4A37-8EEF-DA47F6F79A09}" dt="2020-12-22T08:28:22.337" v="42" actId="26606"/>
          <ac:picMkLst>
            <pc:docMk/>
            <pc:sldMk cId="993746101" sldId="256"/>
            <ac:picMk id="6" creationId="{65D5EE58-79F5-436D-A428-9CB2A58D2623}"/>
          </ac:picMkLst>
        </pc:picChg>
        <pc:picChg chg="add mod">
          <ac:chgData name="rishivoora01@gmail.com" userId="3b43aca07121f026" providerId="LiveId" clId="{351F96B7-AB1D-4A37-8EEF-DA47F6F79A09}" dt="2020-12-22T08:29:25.935" v="58" actId="26606"/>
          <ac:picMkLst>
            <pc:docMk/>
            <pc:sldMk cId="993746101" sldId="256"/>
            <ac:picMk id="12" creationId="{09580B34-C5A6-487A-9F33-10AEE30AEEAA}"/>
          </ac:picMkLst>
        </pc:picChg>
        <pc:cxnChg chg="add del">
          <ac:chgData name="rishivoora01@gmail.com" userId="3b43aca07121f026" providerId="LiveId" clId="{351F96B7-AB1D-4A37-8EEF-DA47F6F79A09}" dt="2020-12-22T08:27:01.433" v="22" actId="26606"/>
          <ac:cxnSpMkLst>
            <pc:docMk/>
            <pc:sldMk cId="993746101" sldId="256"/>
            <ac:cxnSpMk id="11" creationId="{13AC671C-E66F-43C5-A66A-C477339DD232}"/>
          </ac:cxnSpMkLst>
        </pc:cxnChg>
        <pc:cxnChg chg="add del">
          <ac:chgData name="rishivoora01@gmail.com" userId="3b43aca07121f026" providerId="LiveId" clId="{351F96B7-AB1D-4A37-8EEF-DA47F6F79A09}" dt="2020-12-22T08:27:01.433" v="22" actId="26606"/>
          <ac:cxnSpMkLst>
            <pc:docMk/>
            <pc:sldMk cId="993746101" sldId="256"/>
            <ac:cxnSpMk id="13" creationId="{EEE10AC2-20ED-4628-9A8E-14F8437B55CB}"/>
          </ac:cxnSpMkLst>
        </pc:cxnChg>
      </pc:sldChg>
      <pc:sldChg chg="addSp modSp new mod setBg">
        <pc:chgData name="rishivoora01@gmail.com" userId="3b43aca07121f026" providerId="LiveId" clId="{351F96B7-AB1D-4A37-8EEF-DA47F6F79A09}" dt="2020-12-22T08:29:16.446" v="57" actId="26606"/>
        <pc:sldMkLst>
          <pc:docMk/>
          <pc:sldMk cId="1517187852" sldId="257"/>
        </pc:sldMkLst>
        <pc:spChg chg="mod">
          <ac:chgData name="rishivoora01@gmail.com" userId="3b43aca07121f026" providerId="LiveId" clId="{351F96B7-AB1D-4A37-8EEF-DA47F6F79A09}" dt="2020-12-22T08:29:16.446" v="57" actId="26606"/>
          <ac:spMkLst>
            <pc:docMk/>
            <pc:sldMk cId="1517187852" sldId="257"/>
            <ac:spMk id="2" creationId="{A45D5EC3-47E6-4C7A-87B2-6ECB36CE8266}"/>
          </ac:spMkLst>
        </pc:spChg>
        <pc:spChg chg="mod">
          <ac:chgData name="rishivoora01@gmail.com" userId="3b43aca07121f026" providerId="LiveId" clId="{351F96B7-AB1D-4A37-8EEF-DA47F6F79A09}" dt="2020-12-22T08:29:16.446" v="57" actId="26606"/>
          <ac:spMkLst>
            <pc:docMk/>
            <pc:sldMk cId="1517187852" sldId="257"/>
            <ac:spMk id="3" creationId="{BE4A6D52-75A2-46DA-B9C2-9986D65390DC}"/>
          </ac:spMkLst>
        </pc:spChg>
        <pc:spChg chg="add">
          <ac:chgData name="rishivoora01@gmail.com" userId="3b43aca07121f026" providerId="LiveId" clId="{351F96B7-AB1D-4A37-8EEF-DA47F6F79A09}" dt="2020-12-22T08:29:16.446" v="57" actId="26606"/>
          <ac:spMkLst>
            <pc:docMk/>
            <pc:sldMk cId="1517187852" sldId="257"/>
            <ac:spMk id="8" creationId="{8C37C960-91F5-4F61-B2CD-8A037920720B}"/>
          </ac:spMkLst>
        </pc:spChg>
        <pc:spChg chg="add">
          <ac:chgData name="rishivoora01@gmail.com" userId="3b43aca07121f026" providerId="LiveId" clId="{351F96B7-AB1D-4A37-8EEF-DA47F6F79A09}" dt="2020-12-22T08:29:16.446" v="57" actId="26606"/>
          <ac:spMkLst>
            <pc:docMk/>
            <pc:sldMk cId="1517187852" sldId="257"/>
            <ac:spMk id="10" creationId="{69524929-325F-4CC4-89F2-74EDDDC6BB0A}"/>
          </ac:spMkLst>
        </pc:spChg>
        <pc:spChg chg="add">
          <ac:chgData name="rishivoora01@gmail.com" userId="3b43aca07121f026" providerId="LiveId" clId="{351F96B7-AB1D-4A37-8EEF-DA47F6F79A09}" dt="2020-12-22T08:29:16.446" v="57" actId="26606"/>
          <ac:spMkLst>
            <pc:docMk/>
            <pc:sldMk cId="1517187852" sldId="257"/>
            <ac:spMk id="12" creationId="{00D17641-B7BA-4826-BC7C-92172791CEE5}"/>
          </ac:spMkLst>
        </pc:spChg>
        <pc:spChg chg="add">
          <ac:chgData name="rishivoora01@gmail.com" userId="3b43aca07121f026" providerId="LiveId" clId="{351F96B7-AB1D-4A37-8EEF-DA47F6F79A09}" dt="2020-12-22T08:29:16.446" v="57" actId="26606"/>
          <ac:spMkLst>
            <pc:docMk/>
            <pc:sldMk cId="1517187852" sldId="257"/>
            <ac:spMk id="14" creationId="{151FC7BE-4DC6-4061-98EB-C48DCFFF6FF5}"/>
          </ac:spMkLst>
        </pc:spChg>
        <pc:spChg chg="add">
          <ac:chgData name="rishivoora01@gmail.com" userId="3b43aca07121f026" providerId="LiveId" clId="{351F96B7-AB1D-4A37-8EEF-DA47F6F79A09}" dt="2020-12-22T08:29:16.446" v="57" actId="26606"/>
          <ac:spMkLst>
            <pc:docMk/>
            <pc:sldMk cId="1517187852" sldId="257"/>
            <ac:spMk id="16" creationId="{3D4CA8B8-30A6-49D9-99C0-3ADAF9741C42}"/>
          </ac:spMkLst>
        </pc:spChg>
        <pc:spChg chg="add">
          <ac:chgData name="rishivoora01@gmail.com" userId="3b43aca07121f026" providerId="LiveId" clId="{351F96B7-AB1D-4A37-8EEF-DA47F6F79A09}" dt="2020-12-22T08:29:16.446" v="57" actId="26606"/>
          <ac:spMkLst>
            <pc:docMk/>
            <pc:sldMk cId="1517187852" sldId="257"/>
            <ac:spMk id="18" creationId="{022809AF-EB43-4FA3-93FF-87D535C7186D}"/>
          </ac:spMkLst>
        </pc:spChg>
      </pc:sldChg>
      <pc:sldChg chg="new del">
        <pc:chgData name="rishivoora01@gmail.com" userId="3b43aca07121f026" providerId="LiveId" clId="{351F96B7-AB1D-4A37-8EEF-DA47F6F79A09}" dt="2020-12-22T08:27:00.658" v="21" actId="680"/>
        <pc:sldMkLst>
          <pc:docMk/>
          <pc:sldMk cId="2982101338" sldId="257"/>
        </pc:sldMkLst>
      </pc:sldChg>
      <pc:sldChg chg="addSp delSp modSp new del mod setBg">
        <pc:chgData name="rishivoora01@gmail.com" userId="3b43aca07121f026" providerId="LiveId" clId="{351F96B7-AB1D-4A37-8EEF-DA47F6F79A09}" dt="2020-12-22T08:28:20.984" v="41" actId="680"/>
        <pc:sldMkLst>
          <pc:docMk/>
          <pc:sldMk cId="3748057579" sldId="257"/>
        </pc:sldMkLst>
        <pc:spChg chg="mod">
          <ac:chgData name="rishivoora01@gmail.com" userId="3b43aca07121f026" providerId="LiveId" clId="{351F96B7-AB1D-4A37-8EEF-DA47F6F79A09}" dt="2020-12-22T08:28:20.255" v="40" actId="26606"/>
          <ac:spMkLst>
            <pc:docMk/>
            <pc:sldMk cId="3748057579" sldId="257"/>
            <ac:spMk id="2" creationId="{BC839204-C184-4A91-B93C-617CEAFF52CD}"/>
          </ac:spMkLst>
        </pc:spChg>
        <pc:spChg chg="mod">
          <ac:chgData name="rishivoora01@gmail.com" userId="3b43aca07121f026" providerId="LiveId" clId="{351F96B7-AB1D-4A37-8EEF-DA47F6F79A09}" dt="2020-12-22T08:28:20.255" v="40" actId="26606"/>
          <ac:spMkLst>
            <pc:docMk/>
            <pc:sldMk cId="3748057579" sldId="257"/>
            <ac:spMk id="3" creationId="{F32EBEA2-DC37-4BA4-BE77-86C41AFB8512}"/>
          </ac:spMkLst>
        </pc:spChg>
        <pc:spChg chg="add del">
          <ac:chgData name="rishivoora01@gmail.com" userId="3b43aca07121f026" providerId="LiveId" clId="{351F96B7-AB1D-4A37-8EEF-DA47F6F79A09}" dt="2020-12-22T08:28:20.255" v="40" actId="26606"/>
          <ac:spMkLst>
            <pc:docMk/>
            <pc:sldMk cId="3748057579" sldId="257"/>
            <ac:spMk id="8" creationId="{8A8E2B3D-9013-49DD-AD19-465E6B843E70}"/>
          </ac:spMkLst>
        </pc:spChg>
        <pc:spChg chg="add del">
          <ac:chgData name="rishivoora01@gmail.com" userId="3b43aca07121f026" providerId="LiveId" clId="{351F96B7-AB1D-4A37-8EEF-DA47F6F79A09}" dt="2020-12-22T08:28:20.255" v="40" actId="26606"/>
          <ac:spMkLst>
            <pc:docMk/>
            <pc:sldMk cId="3748057579" sldId="257"/>
            <ac:spMk id="10" creationId="{9420F6C3-AAF3-4091-9B71-5FB534BD4970}"/>
          </ac:spMkLst>
        </pc:spChg>
      </pc:sldChg>
      <pc:sldChg chg="modSp mod">
        <pc:chgData name="rishivoora01@gmail.com" userId="3b43aca07121f026" providerId="LiveId" clId="{351F96B7-AB1D-4A37-8EEF-DA47F6F79A09}" dt="2020-12-22T10:47:17.576" v="95" actId="20577"/>
        <pc:sldMkLst>
          <pc:docMk/>
          <pc:sldMk cId="4220781174" sldId="258"/>
        </pc:sldMkLst>
        <pc:spChg chg="mod">
          <ac:chgData name="rishivoora01@gmail.com" userId="3b43aca07121f026" providerId="LiveId" clId="{351F96B7-AB1D-4A37-8EEF-DA47F6F79A09}" dt="2020-12-22T10:47:17.576" v="95" actId="20577"/>
          <ac:spMkLst>
            <pc:docMk/>
            <pc:sldMk cId="4220781174" sldId="258"/>
            <ac:spMk id="8" creationId="{0D41ACEC-7DC7-43A8-B9B4-C237C0714865}"/>
          </ac:spMkLst>
        </pc:spChg>
      </pc:sldChg>
      <pc:sldChg chg="modSp mod">
        <pc:chgData name="rishivoora01@gmail.com" userId="3b43aca07121f026" providerId="LiveId" clId="{351F96B7-AB1D-4A37-8EEF-DA47F6F79A09}" dt="2020-12-22T10:47:39.231" v="96" actId="14100"/>
        <pc:sldMkLst>
          <pc:docMk/>
          <pc:sldMk cId="2558400528" sldId="259"/>
        </pc:sldMkLst>
        <pc:picChg chg="mod">
          <ac:chgData name="rishivoora01@gmail.com" userId="3b43aca07121f026" providerId="LiveId" clId="{351F96B7-AB1D-4A37-8EEF-DA47F6F79A09}" dt="2020-12-22T10:47:39.231" v="96" actId="14100"/>
          <ac:picMkLst>
            <pc:docMk/>
            <pc:sldMk cId="2558400528" sldId="259"/>
            <ac:picMk id="5" creationId="{A5A413CC-F518-496C-A8C0-90334E35C66F}"/>
          </ac:picMkLst>
        </pc:picChg>
      </pc:sldChg>
      <pc:sldChg chg="addSp delSp modSp mod">
        <pc:chgData name="rishivoora01@gmail.com" userId="3b43aca07121f026" providerId="LiveId" clId="{351F96B7-AB1D-4A37-8EEF-DA47F6F79A09}" dt="2020-12-22T10:54:33.409" v="108" actId="1076"/>
        <pc:sldMkLst>
          <pc:docMk/>
          <pc:sldMk cId="475948102" sldId="261"/>
        </pc:sldMkLst>
        <pc:spChg chg="mod">
          <ac:chgData name="rishivoora01@gmail.com" userId="3b43aca07121f026" providerId="LiveId" clId="{351F96B7-AB1D-4A37-8EEF-DA47F6F79A09}" dt="2020-12-22T10:53:23.831" v="99" actId="1076"/>
          <ac:spMkLst>
            <pc:docMk/>
            <pc:sldMk cId="475948102" sldId="261"/>
            <ac:spMk id="3" creationId="{FC409730-D795-4F75-B1D4-76E94A712521}"/>
          </ac:spMkLst>
        </pc:spChg>
        <pc:spChg chg="add del">
          <ac:chgData name="rishivoora01@gmail.com" userId="3b43aca07121f026" providerId="LiveId" clId="{351F96B7-AB1D-4A37-8EEF-DA47F6F79A09}" dt="2020-12-22T10:53:03.505" v="98"/>
          <ac:spMkLst>
            <pc:docMk/>
            <pc:sldMk cId="475948102" sldId="261"/>
            <ac:spMk id="4" creationId="{67BC16A6-924B-44A6-83FA-44A4E8754D67}"/>
          </ac:spMkLst>
        </pc:spChg>
        <pc:spChg chg="add del">
          <ac:chgData name="rishivoora01@gmail.com" userId="3b43aca07121f026" providerId="LiveId" clId="{351F96B7-AB1D-4A37-8EEF-DA47F6F79A09}" dt="2020-12-22T10:53:03.505" v="98"/>
          <ac:spMkLst>
            <pc:docMk/>
            <pc:sldMk cId="475948102" sldId="261"/>
            <ac:spMk id="5" creationId="{CC954D0C-D97D-4CF6-B8FE-9DA56336CBE4}"/>
          </ac:spMkLst>
        </pc:spChg>
        <pc:spChg chg="add del">
          <ac:chgData name="rishivoora01@gmail.com" userId="3b43aca07121f026" providerId="LiveId" clId="{351F96B7-AB1D-4A37-8EEF-DA47F6F79A09}" dt="2020-12-22T10:53:03.505" v="98"/>
          <ac:spMkLst>
            <pc:docMk/>
            <pc:sldMk cId="475948102" sldId="261"/>
            <ac:spMk id="6" creationId="{1CA6F2DC-669D-426A-9E6B-6B0395A06AAE}"/>
          </ac:spMkLst>
        </pc:spChg>
        <pc:spChg chg="add del">
          <ac:chgData name="rishivoora01@gmail.com" userId="3b43aca07121f026" providerId="LiveId" clId="{351F96B7-AB1D-4A37-8EEF-DA47F6F79A09}" dt="2020-12-22T10:53:03.505" v="98"/>
          <ac:spMkLst>
            <pc:docMk/>
            <pc:sldMk cId="475948102" sldId="261"/>
            <ac:spMk id="7" creationId="{9BB2168F-9209-42D5-AEB2-4FA1BBD30C4E}"/>
          </ac:spMkLst>
        </pc:spChg>
        <pc:spChg chg="add del">
          <ac:chgData name="rishivoora01@gmail.com" userId="3b43aca07121f026" providerId="LiveId" clId="{351F96B7-AB1D-4A37-8EEF-DA47F6F79A09}" dt="2020-12-22T10:53:03.505" v="98"/>
          <ac:spMkLst>
            <pc:docMk/>
            <pc:sldMk cId="475948102" sldId="261"/>
            <ac:spMk id="8" creationId="{EA1EFDA0-AB0E-4424-8E2A-313B0866872E}"/>
          </ac:spMkLst>
        </pc:spChg>
        <pc:spChg chg="add del">
          <ac:chgData name="rishivoora01@gmail.com" userId="3b43aca07121f026" providerId="LiveId" clId="{351F96B7-AB1D-4A37-8EEF-DA47F6F79A09}" dt="2020-12-22T10:53:03.505" v="98"/>
          <ac:spMkLst>
            <pc:docMk/>
            <pc:sldMk cId="475948102" sldId="261"/>
            <ac:spMk id="9" creationId="{CF9A9115-18BF-4DB4-86B1-68C01B924A99}"/>
          </ac:spMkLst>
        </pc:spChg>
        <pc:spChg chg="add del">
          <ac:chgData name="rishivoora01@gmail.com" userId="3b43aca07121f026" providerId="LiveId" clId="{351F96B7-AB1D-4A37-8EEF-DA47F6F79A09}" dt="2020-12-22T10:53:03.505" v="98"/>
          <ac:spMkLst>
            <pc:docMk/>
            <pc:sldMk cId="475948102" sldId="261"/>
            <ac:spMk id="10" creationId="{96EF2D4E-61F2-4A6B-9BFC-C648C994CA0C}"/>
          </ac:spMkLst>
        </pc:spChg>
        <pc:spChg chg="add del">
          <ac:chgData name="rishivoora01@gmail.com" userId="3b43aca07121f026" providerId="LiveId" clId="{351F96B7-AB1D-4A37-8EEF-DA47F6F79A09}" dt="2020-12-22T10:53:03.505" v="98"/>
          <ac:spMkLst>
            <pc:docMk/>
            <pc:sldMk cId="475948102" sldId="261"/>
            <ac:spMk id="11" creationId="{82A4E03E-3961-489D-9F82-85C8362757BB}"/>
          </ac:spMkLst>
        </pc:spChg>
        <pc:spChg chg="add del">
          <ac:chgData name="rishivoora01@gmail.com" userId="3b43aca07121f026" providerId="LiveId" clId="{351F96B7-AB1D-4A37-8EEF-DA47F6F79A09}" dt="2020-12-22T10:53:03.505" v="98"/>
          <ac:spMkLst>
            <pc:docMk/>
            <pc:sldMk cId="475948102" sldId="261"/>
            <ac:spMk id="12" creationId="{DC34B8CE-E1D2-4B85-B16C-E4815C55A416}"/>
          </ac:spMkLst>
        </pc:spChg>
        <pc:spChg chg="add del">
          <ac:chgData name="rishivoora01@gmail.com" userId="3b43aca07121f026" providerId="LiveId" clId="{351F96B7-AB1D-4A37-8EEF-DA47F6F79A09}" dt="2020-12-22T10:53:03.505" v="98"/>
          <ac:spMkLst>
            <pc:docMk/>
            <pc:sldMk cId="475948102" sldId="261"/>
            <ac:spMk id="13" creationId="{CD972D95-4BB8-459B-B6BE-E0E248D58177}"/>
          </ac:spMkLst>
        </pc:spChg>
        <pc:spChg chg="add del">
          <ac:chgData name="rishivoora01@gmail.com" userId="3b43aca07121f026" providerId="LiveId" clId="{351F96B7-AB1D-4A37-8EEF-DA47F6F79A09}" dt="2020-12-22T10:53:03.505" v="98"/>
          <ac:spMkLst>
            <pc:docMk/>
            <pc:sldMk cId="475948102" sldId="261"/>
            <ac:spMk id="14" creationId="{EEBFCE07-DAA1-4B18-9CAD-0397DA80DF21}"/>
          </ac:spMkLst>
        </pc:spChg>
        <pc:spChg chg="add del">
          <ac:chgData name="rishivoora01@gmail.com" userId="3b43aca07121f026" providerId="LiveId" clId="{351F96B7-AB1D-4A37-8EEF-DA47F6F79A09}" dt="2020-12-22T10:53:03.505" v="98"/>
          <ac:spMkLst>
            <pc:docMk/>
            <pc:sldMk cId="475948102" sldId="261"/>
            <ac:spMk id="15" creationId="{66F2A616-DC57-408E-B878-5823165950BF}"/>
          </ac:spMkLst>
        </pc:spChg>
        <pc:spChg chg="add del">
          <ac:chgData name="rishivoora01@gmail.com" userId="3b43aca07121f026" providerId="LiveId" clId="{351F96B7-AB1D-4A37-8EEF-DA47F6F79A09}" dt="2020-12-22T10:53:03.505" v="98"/>
          <ac:spMkLst>
            <pc:docMk/>
            <pc:sldMk cId="475948102" sldId="261"/>
            <ac:spMk id="16" creationId="{833F60BB-E17E-4DA8-8362-CB44911207DE}"/>
          </ac:spMkLst>
        </pc:spChg>
        <pc:spChg chg="add del">
          <ac:chgData name="rishivoora01@gmail.com" userId="3b43aca07121f026" providerId="LiveId" clId="{351F96B7-AB1D-4A37-8EEF-DA47F6F79A09}" dt="2020-12-22T10:53:03.505" v="98"/>
          <ac:spMkLst>
            <pc:docMk/>
            <pc:sldMk cId="475948102" sldId="261"/>
            <ac:spMk id="17" creationId="{5569303E-9B67-40BB-861D-2DB7FD381BF3}"/>
          </ac:spMkLst>
        </pc:spChg>
        <pc:spChg chg="add del">
          <ac:chgData name="rishivoora01@gmail.com" userId="3b43aca07121f026" providerId="LiveId" clId="{351F96B7-AB1D-4A37-8EEF-DA47F6F79A09}" dt="2020-12-22T10:53:03.505" v="98"/>
          <ac:spMkLst>
            <pc:docMk/>
            <pc:sldMk cId="475948102" sldId="261"/>
            <ac:spMk id="18" creationId="{DC680079-4223-4625-8F71-22F390F68AEB}"/>
          </ac:spMkLst>
        </pc:spChg>
        <pc:spChg chg="add del">
          <ac:chgData name="rishivoora01@gmail.com" userId="3b43aca07121f026" providerId="LiveId" clId="{351F96B7-AB1D-4A37-8EEF-DA47F6F79A09}" dt="2020-12-22T10:53:03.505" v="98"/>
          <ac:spMkLst>
            <pc:docMk/>
            <pc:sldMk cId="475948102" sldId="261"/>
            <ac:spMk id="19" creationId="{F829F932-EAC3-46E6-946E-DC1C10F2D5A2}"/>
          </ac:spMkLst>
        </pc:spChg>
        <pc:spChg chg="add del">
          <ac:chgData name="rishivoora01@gmail.com" userId="3b43aca07121f026" providerId="LiveId" clId="{351F96B7-AB1D-4A37-8EEF-DA47F6F79A09}" dt="2020-12-22T10:53:03.505" v="98"/>
          <ac:spMkLst>
            <pc:docMk/>
            <pc:sldMk cId="475948102" sldId="261"/>
            <ac:spMk id="20" creationId="{C52A06F5-405D-4464-881E-B67F9D7A50BE}"/>
          </ac:spMkLst>
        </pc:spChg>
        <pc:spChg chg="add del">
          <ac:chgData name="rishivoora01@gmail.com" userId="3b43aca07121f026" providerId="LiveId" clId="{351F96B7-AB1D-4A37-8EEF-DA47F6F79A09}" dt="2020-12-22T10:53:03.505" v="98"/>
          <ac:spMkLst>
            <pc:docMk/>
            <pc:sldMk cId="475948102" sldId="261"/>
            <ac:spMk id="21" creationId="{C3EBB469-734B-4E31-BAE9-C4C3ABC8BC49}"/>
          </ac:spMkLst>
        </pc:spChg>
        <pc:spChg chg="add del">
          <ac:chgData name="rishivoora01@gmail.com" userId="3b43aca07121f026" providerId="LiveId" clId="{351F96B7-AB1D-4A37-8EEF-DA47F6F79A09}" dt="2020-12-22T10:53:03.505" v="98"/>
          <ac:spMkLst>
            <pc:docMk/>
            <pc:sldMk cId="475948102" sldId="261"/>
            <ac:spMk id="22" creationId="{56CD1E2C-D029-4FB5-961D-B04020E186BD}"/>
          </ac:spMkLst>
        </pc:spChg>
        <pc:spChg chg="add del">
          <ac:chgData name="rishivoora01@gmail.com" userId="3b43aca07121f026" providerId="LiveId" clId="{351F96B7-AB1D-4A37-8EEF-DA47F6F79A09}" dt="2020-12-22T10:53:03.505" v="98"/>
          <ac:spMkLst>
            <pc:docMk/>
            <pc:sldMk cId="475948102" sldId="261"/>
            <ac:spMk id="23" creationId="{550AF24F-9B92-45EA-AAFA-B4C8A2E794D5}"/>
          </ac:spMkLst>
        </pc:spChg>
        <pc:picChg chg="add mod">
          <ac:chgData name="rishivoora01@gmail.com" userId="3b43aca07121f026" providerId="LiveId" clId="{351F96B7-AB1D-4A37-8EEF-DA47F6F79A09}" dt="2020-12-22T10:54:33.409" v="108" actId="1076"/>
          <ac:picMkLst>
            <pc:docMk/>
            <pc:sldMk cId="475948102" sldId="261"/>
            <ac:picMk id="43" creationId="{C0733BEC-22FE-40EC-8C05-365AA8B69DB4}"/>
          </ac:picMkLst>
        </pc:picChg>
        <pc:picChg chg="add del mod">
          <ac:chgData name="rishivoora01@gmail.com" userId="3b43aca07121f026" providerId="LiveId" clId="{351F96B7-AB1D-4A37-8EEF-DA47F6F79A09}" dt="2020-12-22T10:54:29.629" v="107" actId="478"/>
          <ac:picMkLst>
            <pc:docMk/>
            <pc:sldMk cId="475948102" sldId="261"/>
            <ac:picMk id="44" creationId="{B1BD8A87-9E14-4C95-B9ED-8C28904D52C7}"/>
          </ac:picMkLst>
        </pc:picChg>
        <pc:picChg chg="add del">
          <ac:chgData name="rishivoora01@gmail.com" userId="3b43aca07121f026" providerId="LiveId" clId="{351F96B7-AB1D-4A37-8EEF-DA47F6F79A09}" dt="2020-12-22T10:53:03.505" v="98"/>
          <ac:picMkLst>
            <pc:docMk/>
            <pc:sldMk cId="475948102" sldId="261"/>
            <ac:picMk id="1025" creationId="{C1B95087-F5F0-462F-A89F-7C16794C8F2C}"/>
          </ac:picMkLst>
        </pc:picChg>
        <pc:picChg chg="add del">
          <ac:chgData name="rishivoora01@gmail.com" userId="3b43aca07121f026" providerId="LiveId" clId="{351F96B7-AB1D-4A37-8EEF-DA47F6F79A09}" dt="2020-12-22T10:53:03.505" v="98"/>
          <ac:picMkLst>
            <pc:docMk/>
            <pc:sldMk cId="475948102" sldId="261"/>
            <ac:picMk id="1026" creationId="{71CB69DC-982C-4D4B-85F9-4BA0987DE891}"/>
          </ac:picMkLst>
        </pc:picChg>
        <pc:picChg chg="add del">
          <ac:chgData name="rishivoora01@gmail.com" userId="3b43aca07121f026" providerId="LiveId" clId="{351F96B7-AB1D-4A37-8EEF-DA47F6F79A09}" dt="2020-12-22T10:53:03.505" v="98"/>
          <ac:picMkLst>
            <pc:docMk/>
            <pc:sldMk cId="475948102" sldId="261"/>
            <ac:picMk id="1027" creationId="{A4926A7F-AEF6-4D00-9F2B-913227F16C1F}"/>
          </ac:picMkLst>
        </pc:picChg>
        <pc:picChg chg="add del">
          <ac:chgData name="rishivoora01@gmail.com" userId="3b43aca07121f026" providerId="LiveId" clId="{351F96B7-AB1D-4A37-8EEF-DA47F6F79A09}" dt="2020-12-22T10:53:03.505" v="98"/>
          <ac:picMkLst>
            <pc:docMk/>
            <pc:sldMk cId="475948102" sldId="261"/>
            <ac:picMk id="1028" creationId="{AB965DCB-3DF3-4A59-89F5-CAEEED0CA817}"/>
          </ac:picMkLst>
        </pc:picChg>
        <pc:picChg chg="add del">
          <ac:chgData name="rishivoora01@gmail.com" userId="3b43aca07121f026" providerId="LiveId" clId="{351F96B7-AB1D-4A37-8EEF-DA47F6F79A09}" dt="2020-12-22T10:53:03.505" v="98"/>
          <ac:picMkLst>
            <pc:docMk/>
            <pc:sldMk cId="475948102" sldId="261"/>
            <ac:picMk id="1029" creationId="{E8B92B35-9192-4CA7-813B-AB1CA4396D87}"/>
          </ac:picMkLst>
        </pc:picChg>
        <pc:picChg chg="add del">
          <ac:chgData name="rishivoora01@gmail.com" userId="3b43aca07121f026" providerId="LiveId" clId="{351F96B7-AB1D-4A37-8EEF-DA47F6F79A09}" dt="2020-12-22T10:53:03.505" v="98"/>
          <ac:picMkLst>
            <pc:docMk/>
            <pc:sldMk cId="475948102" sldId="261"/>
            <ac:picMk id="1030" creationId="{930A7D5C-64F5-4C1F-BB73-B072D8851758}"/>
          </ac:picMkLst>
        </pc:picChg>
        <pc:picChg chg="add del">
          <ac:chgData name="rishivoora01@gmail.com" userId="3b43aca07121f026" providerId="LiveId" clId="{351F96B7-AB1D-4A37-8EEF-DA47F6F79A09}" dt="2020-12-22T10:53:03.505" v="98"/>
          <ac:picMkLst>
            <pc:docMk/>
            <pc:sldMk cId="475948102" sldId="261"/>
            <ac:picMk id="1031" creationId="{F9DBE8B1-F94C-497A-9157-1C775F487B72}"/>
          </ac:picMkLst>
        </pc:picChg>
        <pc:picChg chg="add del">
          <ac:chgData name="rishivoora01@gmail.com" userId="3b43aca07121f026" providerId="LiveId" clId="{351F96B7-AB1D-4A37-8EEF-DA47F6F79A09}" dt="2020-12-22T10:53:03.505" v="98"/>
          <ac:picMkLst>
            <pc:docMk/>
            <pc:sldMk cId="475948102" sldId="261"/>
            <ac:picMk id="1032" creationId="{41A83523-50B2-4DC6-8837-16BD9926DF26}"/>
          </ac:picMkLst>
        </pc:picChg>
        <pc:picChg chg="add del">
          <ac:chgData name="rishivoora01@gmail.com" userId="3b43aca07121f026" providerId="LiveId" clId="{351F96B7-AB1D-4A37-8EEF-DA47F6F79A09}" dt="2020-12-22T10:53:03.505" v="98"/>
          <ac:picMkLst>
            <pc:docMk/>
            <pc:sldMk cId="475948102" sldId="261"/>
            <ac:picMk id="1033" creationId="{F5B01D5C-49E1-4D32-A2A3-7C516D1328F8}"/>
          </ac:picMkLst>
        </pc:picChg>
        <pc:picChg chg="add del">
          <ac:chgData name="rishivoora01@gmail.com" userId="3b43aca07121f026" providerId="LiveId" clId="{351F96B7-AB1D-4A37-8EEF-DA47F6F79A09}" dt="2020-12-22T10:53:03.505" v="98"/>
          <ac:picMkLst>
            <pc:docMk/>
            <pc:sldMk cId="475948102" sldId="261"/>
            <ac:picMk id="1034" creationId="{9AD0FF49-69B2-490F-8F0D-1F93245F8206}"/>
          </ac:picMkLst>
        </pc:picChg>
        <pc:picChg chg="add del">
          <ac:chgData name="rishivoora01@gmail.com" userId="3b43aca07121f026" providerId="LiveId" clId="{351F96B7-AB1D-4A37-8EEF-DA47F6F79A09}" dt="2020-12-22T10:53:03.505" v="98"/>
          <ac:picMkLst>
            <pc:docMk/>
            <pc:sldMk cId="475948102" sldId="261"/>
            <ac:picMk id="1035" creationId="{54A9AC7F-5B16-4235-81C3-D6D3675DC1BC}"/>
          </ac:picMkLst>
        </pc:picChg>
        <pc:picChg chg="add del">
          <ac:chgData name="rishivoora01@gmail.com" userId="3b43aca07121f026" providerId="LiveId" clId="{351F96B7-AB1D-4A37-8EEF-DA47F6F79A09}" dt="2020-12-22T10:53:03.505" v="98"/>
          <ac:picMkLst>
            <pc:docMk/>
            <pc:sldMk cId="475948102" sldId="261"/>
            <ac:picMk id="1036" creationId="{D1319F27-CD9C-4065-9656-5E1FA891B7E5}"/>
          </ac:picMkLst>
        </pc:picChg>
        <pc:picChg chg="add del">
          <ac:chgData name="rishivoora01@gmail.com" userId="3b43aca07121f026" providerId="LiveId" clId="{351F96B7-AB1D-4A37-8EEF-DA47F6F79A09}" dt="2020-12-22T10:53:03.505" v="98"/>
          <ac:picMkLst>
            <pc:docMk/>
            <pc:sldMk cId="475948102" sldId="261"/>
            <ac:picMk id="1037" creationId="{65FA8C87-DB79-4D3D-8834-B3A3FEC48A99}"/>
          </ac:picMkLst>
        </pc:picChg>
        <pc:picChg chg="add del">
          <ac:chgData name="rishivoora01@gmail.com" userId="3b43aca07121f026" providerId="LiveId" clId="{351F96B7-AB1D-4A37-8EEF-DA47F6F79A09}" dt="2020-12-22T10:53:03.505" v="98"/>
          <ac:picMkLst>
            <pc:docMk/>
            <pc:sldMk cId="475948102" sldId="261"/>
            <ac:picMk id="1038" creationId="{F7B90C85-97F3-4967-B2B7-F6B7E44E4631}"/>
          </ac:picMkLst>
        </pc:picChg>
        <pc:picChg chg="add del">
          <ac:chgData name="rishivoora01@gmail.com" userId="3b43aca07121f026" providerId="LiveId" clId="{351F96B7-AB1D-4A37-8EEF-DA47F6F79A09}" dt="2020-12-22T10:53:03.505" v="98"/>
          <ac:picMkLst>
            <pc:docMk/>
            <pc:sldMk cId="475948102" sldId="261"/>
            <ac:picMk id="1039" creationId="{5696654B-AECD-4134-87D7-8B3587AB9C4F}"/>
          </ac:picMkLst>
        </pc:picChg>
        <pc:picChg chg="add del">
          <ac:chgData name="rishivoora01@gmail.com" userId="3b43aca07121f026" providerId="LiveId" clId="{351F96B7-AB1D-4A37-8EEF-DA47F6F79A09}" dt="2020-12-22T10:53:03.505" v="98"/>
          <ac:picMkLst>
            <pc:docMk/>
            <pc:sldMk cId="475948102" sldId="261"/>
            <ac:picMk id="1040" creationId="{CF0B434E-2615-4510-A717-4333E92EE1AB}"/>
          </ac:picMkLst>
        </pc:picChg>
        <pc:picChg chg="add del">
          <ac:chgData name="rishivoora01@gmail.com" userId="3b43aca07121f026" providerId="LiveId" clId="{351F96B7-AB1D-4A37-8EEF-DA47F6F79A09}" dt="2020-12-22T10:53:03.505" v="98"/>
          <ac:picMkLst>
            <pc:docMk/>
            <pc:sldMk cId="475948102" sldId="261"/>
            <ac:picMk id="1041" creationId="{5016DFAC-3F8B-45E7-A09A-9F9D27DB04D8}"/>
          </ac:picMkLst>
        </pc:picChg>
        <pc:picChg chg="add del">
          <ac:chgData name="rishivoora01@gmail.com" userId="3b43aca07121f026" providerId="LiveId" clId="{351F96B7-AB1D-4A37-8EEF-DA47F6F79A09}" dt="2020-12-22T10:53:03.505" v="98"/>
          <ac:picMkLst>
            <pc:docMk/>
            <pc:sldMk cId="475948102" sldId="261"/>
            <ac:picMk id="1042" creationId="{264809D9-55C7-4A1B-883C-2BB9E2D08FBB}"/>
          </ac:picMkLst>
        </pc:picChg>
        <pc:picChg chg="add del">
          <ac:chgData name="rishivoora01@gmail.com" userId="3b43aca07121f026" providerId="LiveId" clId="{351F96B7-AB1D-4A37-8EEF-DA47F6F79A09}" dt="2020-12-22T10:53:03.505" v="98"/>
          <ac:picMkLst>
            <pc:docMk/>
            <pc:sldMk cId="475948102" sldId="261"/>
            <ac:picMk id="1043" creationId="{DB5BE9C6-55BE-4CC1-9BC2-D1B577AA4AC2}"/>
          </ac:picMkLst>
        </pc:picChg>
      </pc:sldChg>
      <pc:sldChg chg="addSp delSp modSp new mod">
        <pc:chgData name="rishivoora01@gmail.com" userId="3b43aca07121f026" providerId="LiveId" clId="{351F96B7-AB1D-4A37-8EEF-DA47F6F79A09}" dt="2020-12-22T10:59:15.691" v="146" actId="1076"/>
        <pc:sldMkLst>
          <pc:docMk/>
          <pc:sldMk cId="2152635842" sldId="262"/>
        </pc:sldMkLst>
        <pc:spChg chg="del mod">
          <ac:chgData name="rishivoora01@gmail.com" userId="3b43aca07121f026" providerId="LiveId" clId="{351F96B7-AB1D-4A37-8EEF-DA47F6F79A09}" dt="2020-12-22T10:54:40.773" v="110" actId="478"/>
          <ac:spMkLst>
            <pc:docMk/>
            <pc:sldMk cId="2152635842" sldId="262"/>
            <ac:spMk id="2" creationId="{F5F91558-6723-44D3-91A9-CB6E73E4A5D1}"/>
          </ac:spMkLst>
        </pc:spChg>
        <pc:spChg chg="del">
          <ac:chgData name="rishivoora01@gmail.com" userId="3b43aca07121f026" providerId="LiveId" clId="{351F96B7-AB1D-4A37-8EEF-DA47F6F79A09}" dt="2020-12-22T10:54:44.693" v="111" actId="478"/>
          <ac:spMkLst>
            <pc:docMk/>
            <pc:sldMk cId="2152635842" sldId="262"/>
            <ac:spMk id="3" creationId="{C1FA1942-8CD5-40A9-9210-F4183965B027}"/>
          </ac:spMkLst>
        </pc:spChg>
        <pc:spChg chg="add del mod">
          <ac:chgData name="rishivoora01@gmail.com" userId="3b43aca07121f026" providerId="LiveId" clId="{351F96B7-AB1D-4A37-8EEF-DA47F6F79A09}" dt="2020-12-22T10:56:03.132" v="122" actId="478"/>
          <ac:spMkLst>
            <pc:docMk/>
            <pc:sldMk cId="2152635842" sldId="262"/>
            <ac:spMk id="7" creationId="{84C0BB84-9A79-4227-A73F-55A5D0535232}"/>
          </ac:spMkLst>
        </pc:spChg>
        <pc:spChg chg="add del mod">
          <ac:chgData name="rishivoora01@gmail.com" userId="3b43aca07121f026" providerId="LiveId" clId="{351F96B7-AB1D-4A37-8EEF-DA47F6F79A09}" dt="2020-12-22T10:56:03.132" v="122" actId="478"/>
          <ac:spMkLst>
            <pc:docMk/>
            <pc:sldMk cId="2152635842" sldId="262"/>
            <ac:spMk id="8" creationId="{75009721-F954-4958-91C6-3E77734CA42F}"/>
          </ac:spMkLst>
        </pc:spChg>
        <pc:spChg chg="add del mod">
          <ac:chgData name="rishivoora01@gmail.com" userId="3b43aca07121f026" providerId="LiveId" clId="{351F96B7-AB1D-4A37-8EEF-DA47F6F79A09}" dt="2020-12-22T10:56:03.132" v="122" actId="478"/>
          <ac:spMkLst>
            <pc:docMk/>
            <pc:sldMk cId="2152635842" sldId="262"/>
            <ac:spMk id="9" creationId="{AA2F519B-319E-4A69-A281-3A27ABB7E014}"/>
          </ac:spMkLst>
        </pc:spChg>
        <pc:picChg chg="add mod">
          <ac:chgData name="rishivoora01@gmail.com" userId="3b43aca07121f026" providerId="LiveId" clId="{351F96B7-AB1D-4A37-8EEF-DA47F6F79A09}" dt="2020-12-22T10:59:12.746" v="144" actId="1076"/>
          <ac:picMkLst>
            <pc:docMk/>
            <pc:sldMk cId="2152635842" sldId="262"/>
            <ac:picMk id="4" creationId="{29C2BC48-6BEF-4220-8F9D-8E046D5CC2FF}"/>
          </ac:picMkLst>
        </pc:picChg>
        <pc:picChg chg="add mod">
          <ac:chgData name="rishivoora01@gmail.com" userId="3b43aca07121f026" providerId="LiveId" clId="{351F96B7-AB1D-4A37-8EEF-DA47F6F79A09}" dt="2020-12-22T10:59:06.157" v="142" actId="1076"/>
          <ac:picMkLst>
            <pc:docMk/>
            <pc:sldMk cId="2152635842" sldId="262"/>
            <ac:picMk id="5" creationId="{E8BCD7A7-CA34-4F57-941A-E986D3EC1012}"/>
          </ac:picMkLst>
        </pc:picChg>
        <pc:picChg chg="add del mod">
          <ac:chgData name="rishivoora01@gmail.com" userId="3b43aca07121f026" providerId="LiveId" clId="{351F96B7-AB1D-4A37-8EEF-DA47F6F79A09}" dt="2020-12-22T10:57:12.990" v="130" actId="478"/>
          <ac:picMkLst>
            <pc:docMk/>
            <pc:sldMk cId="2152635842" sldId="262"/>
            <ac:picMk id="6" creationId="{FC6B66BE-AF40-4D6E-AAE9-C4B59E2341CD}"/>
          </ac:picMkLst>
        </pc:picChg>
        <pc:picChg chg="add mod">
          <ac:chgData name="rishivoora01@gmail.com" userId="3b43aca07121f026" providerId="LiveId" clId="{351F96B7-AB1D-4A37-8EEF-DA47F6F79A09}" dt="2020-12-22T10:59:14.038" v="145" actId="1076"/>
          <ac:picMkLst>
            <pc:docMk/>
            <pc:sldMk cId="2152635842" sldId="262"/>
            <ac:picMk id="12" creationId="{C4312733-1F1C-430D-B12B-0D2D3B1AB3AF}"/>
          </ac:picMkLst>
        </pc:picChg>
        <pc:picChg chg="add mod">
          <ac:chgData name="rishivoora01@gmail.com" userId="3b43aca07121f026" providerId="LiveId" clId="{351F96B7-AB1D-4A37-8EEF-DA47F6F79A09}" dt="2020-12-22T10:59:15.691" v="146" actId="1076"/>
          <ac:picMkLst>
            <pc:docMk/>
            <pc:sldMk cId="2152635842" sldId="262"/>
            <ac:picMk id="13" creationId="{ECC04077-7595-4378-A357-72C404D43389}"/>
          </ac:picMkLst>
        </pc:picChg>
        <pc:picChg chg="add del mod">
          <ac:chgData name="rishivoora01@gmail.com" userId="3b43aca07121f026" providerId="LiveId" clId="{351F96B7-AB1D-4A37-8EEF-DA47F6F79A09}" dt="2020-12-22T10:56:03.132" v="122" actId="478"/>
          <ac:picMkLst>
            <pc:docMk/>
            <pc:sldMk cId="2152635842" sldId="262"/>
            <ac:picMk id="2049" creationId="{29A583F7-F0A5-46F7-856E-FA7E436D95F3}"/>
          </ac:picMkLst>
        </pc:picChg>
        <pc:picChg chg="add del mod">
          <ac:chgData name="rishivoora01@gmail.com" userId="3b43aca07121f026" providerId="LiveId" clId="{351F96B7-AB1D-4A37-8EEF-DA47F6F79A09}" dt="2020-12-22T10:56:03.132" v="122" actId="478"/>
          <ac:picMkLst>
            <pc:docMk/>
            <pc:sldMk cId="2152635842" sldId="262"/>
            <ac:picMk id="2050" creationId="{713D0594-6056-4797-B6D0-EE7FDEB0B09F}"/>
          </ac:picMkLst>
        </pc:picChg>
      </pc:sldChg>
      <pc:sldChg chg="addSp delSp modSp new mod">
        <pc:chgData name="rishivoora01@gmail.com" userId="3b43aca07121f026" providerId="LiveId" clId="{351F96B7-AB1D-4A37-8EEF-DA47F6F79A09}" dt="2020-12-22T10:59:23.708" v="148" actId="1076"/>
        <pc:sldMkLst>
          <pc:docMk/>
          <pc:sldMk cId="227986433" sldId="263"/>
        </pc:sldMkLst>
        <pc:spChg chg="del">
          <ac:chgData name="rishivoora01@gmail.com" userId="3b43aca07121f026" providerId="LiveId" clId="{351F96B7-AB1D-4A37-8EEF-DA47F6F79A09}" dt="2020-12-22T10:57:40.140" v="132" actId="478"/>
          <ac:spMkLst>
            <pc:docMk/>
            <pc:sldMk cId="227986433" sldId="263"/>
            <ac:spMk id="2" creationId="{5D347004-7C3B-47E0-A192-3C8F561FE0BB}"/>
          </ac:spMkLst>
        </pc:spChg>
        <pc:spChg chg="del">
          <ac:chgData name="rishivoora01@gmail.com" userId="3b43aca07121f026" providerId="LiveId" clId="{351F96B7-AB1D-4A37-8EEF-DA47F6F79A09}" dt="2020-12-22T10:57:44.253" v="133" actId="478"/>
          <ac:spMkLst>
            <pc:docMk/>
            <pc:sldMk cId="227986433" sldId="263"/>
            <ac:spMk id="3" creationId="{42626CDC-1DF5-489E-8F9D-6E9D12A455A8}"/>
          </ac:spMkLst>
        </pc:spChg>
        <pc:picChg chg="add mod">
          <ac:chgData name="rishivoora01@gmail.com" userId="3b43aca07121f026" providerId="LiveId" clId="{351F96B7-AB1D-4A37-8EEF-DA47F6F79A09}" dt="2020-12-22T10:59:20.769" v="147" actId="1076"/>
          <ac:picMkLst>
            <pc:docMk/>
            <pc:sldMk cId="227986433" sldId="263"/>
            <ac:picMk id="4" creationId="{8C584E09-CBA7-40DE-8AD1-25A4F8C3F683}"/>
          </ac:picMkLst>
        </pc:picChg>
        <pc:picChg chg="add mod">
          <ac:chgData name="rishivoora01@gmail.com" userId="3b43aca07121f026" providerId="LiveId" clId="{351F96B7-AB1D-4A37-8EEF-DA47F6F79A09}" dt="2020-12-22T10:58:16.197" v="136"/>
          <ac:picMkLst>
            <pc:docMk/>
            <pc:sldMk cId="227986433" sldId="263"/>
            <ac:picMk id="5" creationId="{AEAAF853-0BF6-4069-AB3F-A6154F8BAFE6}"/>
          </ac:picMkLst>
        </pc:picChg>
        <pc:picChg chg="add mod">
          <ac:chgData name="rishivoora01@gmail.com" userId="3b43aca07121f026" providerId="LiveId" clId="{351F96B7-AB1D-4A37-8EEF-DA47F6F79A09}" dt="2020-12-22T10:59:23.708" v="148" actId="1076"/>
          <ac:picMkLst>
            <pc:docMk/>
            <pc:sldMk cId="227986433" sldId="263"/>
            <ac:picMk id="6" creationId="{615D7085-477C-477E-A800-5500CCDE21DB}"/>
          </ac:picMkLst>
        </pc:picChg>
      </pc:sldChg>
      <pc:sldChg chg="addSp modSp new mod">
        <pc:chgData name="rishivoora01@gmail.com" userId="3b43aca07121f026" providerId="LiveId" clId="{351F96B7-AB1D-4A37-8EEF-DA47F6F79A09}" dt="2020-12-22T10:59:32.171" v="151" actId="1076"/>
        <pc:sldMkLst>
          <pc:docMk/>
          <pc:sldMk cId="3381026572" sldId="264"/>
        </pc:sldMkLst>
        <pc:picChg chg="add mod">
          <ac:chgData name="rishivoora01@gmail.com" userId="3b43aca07121f026" providerId="LiveId" clId="{351F96B7-AB1D-4A37-8EEF-DA47F6F79A09}" dt="2020-12-22T10:59:32.171" v="151" actId="1076"/>
          <ac:picMkLst>
            <pc:docMk/>
            <pc:sldMk cId="3381026572" sldId="264"/>
            <ac:picMk id="2" creationId="{E0712DA3-45CD-4B38-8AC3-5C4E6631F447}"/>
          </ac:picMkLst>
        </pc:picChg>
        <pc:picChg chg="add mod">
          <ac:chgData name="rishivoora01@gmail.com" userId="3b43aca07121f026" providerId="LiveId" clId="{351F96B7-AB1D-4A37-8EEF-DA47F6F79A09}" dt="2020-12-22T10:58:53.134" v="140"/>
          <ac:picMkLst>
            <pc:docMk/>
            <pc:sldMk cId="3381026572" sldId="264"/>
            <ac:picMk id="3" creationId="{F44BF3FF-8213-4073-8A5E-6EAAF365847B}"/>
          </ac:picMkLst>
        </pc:picChg>
        <pc:picChg chg="add mod">
          <ac:chgData name="rishivoora01@gmail.com" userId="3b43aca07121f026" providerId="LiveId" clId="{351F96B7-AB1D-4A37-8EEF-DA47F6F79A09}" dt="2020-12-22T10:59:28.022" v="149" actId="1076"/>
          <ac:picMkLst>
            <pc:docMk/>
            <pc:sldMk cId="3381026572" sldId="264"/>
            <ac:picMk id="4" creationId="{2D798BC1-608C-4DBD-AC81-9BA152D7E765}"/>
          </ac:picMkLst>
        </pc:picChg>
      </pc:sldChg>
      <pc:sldChg chg="addSp modSp new mod">
        <pc:chgData name="rishivoora01@gmail.com" userId="3b43aca07121f026" providerId="LiveId" clId="{351F96B7-AB1D-4A37-8EEF-DA47F6F79A09}" dt="2020-12-22T11:01:02.333" v="163" actId="1076"/>
        <pc:sldMkLst>
          <pc:docMk/>
          <pc:sldMk cId="2708824794" sldId="265"/>
        </pc:sldMkLst>
        <pc:picChg chg="add mod">
          <ac:chgData name="rishivoora01@gmail.com" userId="3b43aca07121f026" providerId="LiveId" clId="{351F96B7-AB1D-4A37-8EEF-DA47F6F79A09}" dt="2020-12-22T11:00:53.282" v="162" actId="1076"/>
          <ac:picMkLst>
            <pc:docMk/>
            <pc:sldMk cId="2708824794" sldId="265"/>
            <ac:picMk id="2" creationId="{74B7E6EC-AC39-4BC9-9BA7-EB72C9991024}"/>
          </ac:picMkLst>
        </pc:picChg>
        <pc:picChg chg="add mod">
          <ac:chgData name="rishivoora01@gmail.com" userId="3b43aca07121f026" providerId="LiveId" clId="{351F96B7-AB1D-4A37-8EEF-DA47F6F79A09}" dt="2020-12-22T11:00:50.588" v="161" actId="1076"/>
          <ac:picMkLst>
            <pc:docMk/>
            <pc:sldMk cId="2708824794" sldId="265"/>
            <ac:picMk id="3" creationId="{80DCB30F-8A97-4BD9-8010-F1F41DE160EE}"/>
          </ac:picMkLst>
        </pc:picChg>
        <pc:picChg chg="add mod">
          <ac:chgData name="rishivoora01@gmail.com" userId="3b43aca07121f026" providerId="LiveId" clId="{351F96B7-AB1D-4A37-8EEF-DA47F6F79A09}" dt="2020-12-22T11:01:02.333" v="163" actId="1076"/>
          <ac:picMkLst>
            <pc:docMk/>
            <pc:sldMk cId="2708824794" sldId="265"/>
            <ac:picMk id="4" creationId="{AEB530EE-BCFB-4201-9FFF-D5A98D679620}"/>
          </ac:picMkLst>
        </pc:picChg>
      </pc:sldChg>
      <pc:sldChg chg="addSp delSp modSp mod">
        <pc:chgData name="rishivoora01@gmail.com" userId="3b43aca07121f026" providerId="LiveId" clId="{351F96B7-AB1D-4A37-8EEF-DA47F6F79A09}" dt="2020-12-22T11:02:20.465" v="180" actId="1076"/>
        <pc:sldMkLst>
          <pc:docMk/>
          <pc:sldMk cId="3526344628" sldId="266"/>
        </pc:sldMkLst>
        <pc:spChg chg="del mod">
          <ac:chgData name="rishivoora01@gmail.com" userId="3b43aca07121f026" providerId="LiveId" clId="{351F96B7-AB1D-4A37-8EEF-DA47F6F79A09}" dt="2020-12-22T11:01:12.141" v="165" actId="478"/>
          <ac:spMkLst>
            <pc:docMk/>
            <pc:sldMk cId="3526344628" sldId="266"/>
            <ac:spMk id="2" creationId="{5FCD62B9-A476-474F-8623-F8091A9F2F40}"/>
          </ac:spMkLst>
        </pc:spChg>
        <pc:picChg chg="add mod">
          <ac:chgData name="rishivoora01@gmail.com" userId="3b43aca07121f026" providerId="LiveId" clId="{351F96B7-AB1D-4A37-8EEF-DA47F6F79A09}" dt="2020-12-22T11:02:07.839" v="175" actId="1076"/>
          <ac:picMkLst>
            <pc:docMk/>
            <pc:sldMk cId="3526344628" sldId="266"/>
            <ac:picMk id="3" creationId="{01B74995-EABD-4EA0-AF64-311B0CB16C06}"/>
          </ac:picMkLst>
        </pc:picChg>
        <pc:picChg chg="add mod">
          <ac:chgData name="rishivoora01@gmail.com" userId="3b43aca07121f026" providerId="LiveId" clId="{351F96B7-AB1D-4A37-8EEF-DA47F6F79A09}" dt="2020-12-22T11:02:14.448" v="178" actId="1076"/>
          <ac:picMkLst>
            <pc:docMk/>
            <pc:sldMk cId="3526344628" sldId="266"/>
            <ac:picMk id="4" creationId="{FDAB86A0-BD22-4BC6-81F0-0D3CEEDA2170}"/>
          </ac:picMkLst>
        </pc:picChg>
        <pc:picChg chg="add mod">
          <ac:chgData name="rishivoora01@gmail.com" userId="3b43aca07121f026" providerId="LiveId" clId="{351F96B7-AB1D-4A37-8EEF-DA47F6F79A09}" dt="2020-12-22T11:02:20.465" v="180" actId="1076"/>
          <ac:picMkLst>
            <pc:docMk/>
            <pc:sldMk cId="3526344628" sldId="266"/>
            <ac:picMk id="5" creationId="{21E183C9-0158-4C00-A62F-DACE19A9C4C1}"/>
          </ac:picMkLst>
        </pc:picChg>
      </pc:sldChg>
      <pc:sldChg chg="addSp modSp mod">
        <pc:chgData name="rishivoora01@gmail.com" userId="3b43aca07121f026" providerId="LiveId" clId="{351F96B7-AB1D-4A37-8EEF-DA47F6F79A09}" dt="2020-12-22T11:14:15.538" v="194" actId="20577"/>
        <pc:sldMkLst>
          <pc:docMk/>
          <pc:sldMk cId="428134424" sldId="267"/>
        </pc:sldMkLst>
        <pc:spChg chg="mod">
          <ac:chgData name="rishivoora01@gmail.com" userId="3b43aca07121f026" providerId="LiveId" clId="{351F96B7-AB1D-4A37-8EEF-DA47F6F79A09}" dt="2020-12-22T11:08:04.643" v="190" actId="20577"/>
          <ac:spMkLst>
            <pc:docMk/>
            <pc:sldMk cId="428134424" sldId="267"/>
            <ac:spMk id="6" creationId="{2B9760E9-BE97-4289-A11D-D30AA6A06E51}"/>
          </ac:spMkLst>
        </pc:spChg>
        <pc:spChg chg="mod">
          <ac:chgData name="rishivoora01@gmail.com" userId="3b43aca07121f026" providerId="LiveId" clId="{351F96B7-AB1D-4A37-8EEF-DA47F6F79A09}" dt="2020-12-22T11:14:15.538" v="194" actId="20577"/>
          <ac:spMkLst>
            <pc:docMk/>
            <pc:sldMk cId="428134424" sldId="267"/>
            <ac:spMk id="7" creationId="{532FC5E5-6490-4D9D-9FE9-DF84284B1176}"/>
          </ac:spMkLst>
        </pc:spChg>
        <pc:spChg chg="add">
          <ac:chgData name="rishivoora01@gmail.com" userId="3b43aca07121f026" providerId="LiveId" clId="{351F96B7-AB1D-4A37-8EEF-DA47F6F79A09}" dt="2020-12-22T11:13:09.109" v="191" actId="22"/>
          <ac:spMkLst>
            <pc:docMk/>
            <pc:sldMk cId="428134424" sldId="267"/>
            <ac:spMk id="9" creationId="{9BDEC6A7-A710-406A-AD7D-289DFE7250CA}"/>
          </ac:spMkLst>
        </pc:spChg>
      </pc:sldChg>
      <pc:sldChg chg="addSp modSp new mod">
        <pc:chgData name="rishivoora01@gmail.com" userId="3b43aca07121f026" providerId="LiveId" clId="{351F96B7-AB1D-4A37-8EEF-DA47F6F79A09}" dt="2020-12-22T11:03:00.336" v="186" actId="1076"/>
        <pc:sldMkLst>
          <pc:docMk/>
          <pc:sldMk cId="548111868" sldId="268"/>
        </pc:sldMkLst>
        <pc:picChg chg="add mod">
          <ac:chgData name="rishivoora01@gmail.com" userId="3b43aca07121f026" providerId="LiveId" clId="{351F96B7-AB1D-4A37-8EEF-DA47F6F79A09}" dt="2020-12-22T11:02:58.403" v="185" actId="1076"/>
          <ac:picMkLst>
            <pc:docMk/>
            <pc:sldMk cId="548111868" sldId="268"/>
            <ac:picMk id="2" creationId="{05A7B6B9-7EBD-4ACD-B0F6-9AC05BCF9AC5}"/>
          </ac:picMkLst>
        </pc:picChg>
        <pc:picChg chg="add mod">
          <ac:chgData name="rishivoora01@gmail.com" userId="3b43aca07121f026" providerId="LiveId" clId="{351F96B7-AB1D-4A37-8EEF-DA47F6F79A09}" dt="2020-12-22T11:03:00.336" v="186" actId="1076"/>
          <ac:picMkLst>
            <pc:docMk/>
            <pc:sldMk cId="548111868" sldId="268"/>
            <ac:picMk id="3" creationId="{C3721D99-342F-4771-9E87-D3E70216F108}"/>
          </ac:picMkLst>
        </pc:picChg>
      </pc:sldChg>
      <pc:sldMasterChg chg="add del addSldLayout delSldLayout">
        <pc:chgData name="rishivoora01@gmail.com" userId="3b43aca07121f026" providerId="LiveId" clId="{351F96B7-AB1D-4A37-8EEF-DA47F6F79A09}" dt="2020-12-22T08:29:01.196" v="55" actId="26606"/>
        <pc:sldMasterMkLst>
          <pc:docMk/>
          <pc:sldMasterMk cId="215283743" sldId="2147483648"/>
        </pc:sldMasterMkLst>
        <pc:sldLayoutChg chg="add del">
          <pc:chgData name="rishivoora01@gmail.com" userId="3b43aca07121f026" providerId="LiveId" clId="{351F96B7-AB1D-4A37-8EEF-DA47F6F79A09}" dt="2020-12-22T08:29:01.196" v="55" actId="26606"/>
          <pc:sldLayoutMkLst>
            <pc:docMk/>
            <pc:sldMasterMk cId="215283743" sldId="2147483648"/>
            <pc:sldLayoutMk cId="385967705" sldId="2147483649"/>
          </pc:sldLayoutMkLst>
        </pc:sldLayoutChg>
        <pc:sldLayoutChg chg="add del">
          <pc:chgData name="rishivoora01@gmail.com" userId="3b43aca07121f026" providerId="LiveId" clId="{351F96B7-AB1D-4A37-8EEF-DA47F6F79A09}" dt="2020-12-22T08:29:01.196" v="55" actId="26606"/>
          <pc:sldLayoutMkLst>
            <pc:docMk/>
            <pc:sldMasterMk cId="215283743" sldId="2147483648"/>
            <pc:sldLayoutMk cId="4095687262" sldId="2147483650"/>
          </pc:sldLayoutMkLst>
        </pc:sldLayoutChg>
        <pc:sldLayoutChg chg="add del">
          <pc:chgData name="rishivoora01@gmail.com" userId="3b43aca07121f026" providerId="LiveId" clId="{351F96B7-AB1D-4A37-8EEF-DA47F6F79A09}" dt="2020-12-22T08:29:01.196" v="55" actId="26606"/>
          <pc:sldLayoutMkLst>
            <pc:docMk/>
            <pc:sldMasterMk cId="215283743" sldId="2147483648"/>
            <pc:sldLayoutMk cId="1945678802" sldId="2147483651"/>
          </pc:sldLayoutMkLst>
        </pc:sldLayoutChg>
        <pc:sldLayoutChg chg="add del">
          <pc:chgData name="rishivoora01@gmail.com" userId="3b43aca07121f026" providerId="LiveId" clId="{351F96B7-AB1D-4A37-8EEF-DA47F6F79A09}" dt="2020-12-22T08:29:01.196" v="55" actId="26606"/>
          <pc:sldLayoutMkLst>
            <pc:docMk/>
            <pc:sldMasterMk cId="215283743" sldId="2147483648"/>
            <pc:sldLayoutMk cId="338231496" sldId="2147483652"/>
          </pc:sldLayoutMkLst>
        </pc:sldLayoutChg>
        <pc:sldLayoutChg chg="add del">
          <pc:chgData name="rishivoora01@gmail.com" userId="3b43aca07121f026" providerId="LiveId" clId="{351F96B7-AB1D-4A37-8EEF-DA47F6F79A09}" dt="2020-12-22T08:29:01.196" v="55" actId="26606"/>
          <pc:sldLayoutMkLst>
            <pc:docMk/>
            <pc:sldMasterMk cId="215283743" sldId="2147483648"/>
            <pc:sldLayoutMk cId="3329355429" sldId="2147483653"/>
          </pc:sldLayoutMkLst>
        </pc:sldLayoutChg>
        <pc:sldLayoutChg chg="add del">
          <pc:chgData name="rishivoora01@gmail.com" userId="3b43aca07121f026" providerId="LiveId" clId="{351F96B7-AB1D-4A37-8EEF-DA47F6F79A09}" dt="2020-12-22T08:29:01.196" v="55" actId="26606"/>
          <pc:sldLayoutMkLst>
            <pc:docMk/>
            <pc:sldMasterMk cId="215283743" sldId="2147483648"/>
            <pc:sldLayoutMk cId="409898238" sldId="2147483654"/>
          </pc:sldLayoutMkLst>
        </pc:sldLayoutChg>
        <pc:sldLayoutChg chg="add del">
          <pc:chgData name="rishivoora01@gmail.com" userId="3b43aca07121f026" providerId="LiveId" clId="{351F96B7-AB1D-4A37-8EEF-DA47F6F79A09}" dt="2020-12-22T08:29:01.196" v="55" actId="26606"/>
          <pc:sldLayoutMkLst>
            <pc:docMk/>
            <pc:sldMasterMk cId="215283743" sldId="2147483648"/>
            <pc:sldLayoutMk cId="2783588397" sldId="2147483655"/>
          </pc:sldLayoutMkLst>
        </pc:sldLayoutChg>
        <pc:sldLayoutChg chg="add del">
          <pc:chgData name="rishivoora01@gmail.com" userId="3b43aca07121f026" providerId="LiveId" clId="{351F96B7-AB1D-4A37-8EEF-DA47F6F79A09}" dt="2020-12-22T08:29:01.196" v="55" actId="26606"/>
          <pc:sldLayoutMkLst>
            <pc:docMk/>
            <pc:sldMasterMk cId="215283743" sldId="2147483648"/>
            <pc:sldLayoutMk cId="3609426017" sldId="2147483656"/>
          </pc:sldLayoutMkLst>
        </pc:sldLayoutChg>
        <pc:sldLayoutChg chg="add del">
          <pc:chgData name="rishivoora01@gmail.com" userId="3b43aca07121f026" providerId="LiveId" clId="{351F96B7-AB1D-4A37-8EEF-DA47F6F79A09}" dt="2020-12-22T08:29:01.196" v="55" actId="26606"/>
          <pc:sldLayoutMkLst>
            <pc:docMk/>
            <pc:sldMasterMk cId="215283743" sldId="2147483648"/>
            <pc:sldLayoutMk cId="1082551683" sldId="2147483657"/>
          </pc:sldLayoutMkLst>
        </pc:sldLayoutChg>
        <pc:sldLayoutChg chg="add del">
          <pc:chgData name="rishivoora01@gmail.com" userId="3b43aca07121f026" providerId="LiveId" clId="{351F96B7-AB1D-4A37-8EEF-DA47F6F79A09}" dt="2020-12-22T08:29:01.196" v="55" actId="26606"/>
          <pc:sldLayoutMkLst>
            <pc:docMk/>
            <pc:sldMasterMk cId="215283743" sldId="2147483648"/>
            <pc:sldLayoutMk cId="1683348514" sldId="2147483658"/>
          </pc:sldLayoutMkLst>
        </pc:sldLayoutChg>
        <pc:sldLayoutChg chg="add del">
          <pc:chgData name="rishivoora01@gmail.com" userId="3b43aca07121f026" providerId="LiveId" clId="{351F96B7-AB1D-4A37-8EEF-DA47F6F79A09}" dt="2020-12-22T08:29:01.196" v="55" actId="26606"/>
          <pc:sldLayoutMkLst>
            <pc:docMk/>
            <pc:sldMasterMk cId="215283743" sldId="2147483648"/>
            <pc:sldLayoutMk cId="862126740" sldId="2147483659"/>
          </pc:sldLayoutMkLst>
        </pc:sldLayoutChg>
      </pc:sldMasterChg>
      <pc:sldMasterChg chg="add del addSldLayout delSldLayout">
        <pc:chgData name="rishivoora01@gmail.com" userId="3b43aca07121f026" providerId="LiveId" clId="{351F96B7-AB1D-4A37-8EEF-DA47F6F79A09}" dt="2020-12-22T08:28:22.337" v="42" actId="26606"/>
        <pc:sldMasterMkLst>
          <pc:docMk/>
          <pc:sldMasterMk cId="1308876260" sldId="2147483674"/>
        </pc:sldMasterMkLst>
        <pc:sldLayoutChg chg="add del">
          <pc:chgData name="rishivoora01@gmail.com" userId="3b43aca07121f026" providerId="LiveId" clId="{351F96B7-AB1D-4A37-8EEF-DA47F6F79A09}" dt="2020-12-22T08:28:22.337" v="42" actId="26606"/>
          <pc:sldLayoutMkLst>
            <pc:docMk/>
            <pc:sldMasterMk cId="1308876260" sldId="2147483674"/>
            <pc:sldLayoutMk cId="3449508255" sldId="2147483662"/>
          </pc:sldLayoutMkLst>
        </pc:sldLayoutChg>
        <pc:sldLayoutChg chg="add del">
          <pc:chgData name="rishivoora01@gmail.com" userId="3b43aca07121f026" providerId="LiveId" clId="{351F96B7-AB1D-4A37-8EEF-DA47F6F79A09}" dt="2020-12-22T08:28:22.337" v="42" actId="26606"/>
          <pc:sldLayoutMkLst>
            <pc:docMk/>
            <pc:sldMasterMk cId="1308876260" sldId="2147483674"/>
            <pc:sldLayoutMk cId="3209233075" sldId="2147483663"/>
          </pc:sldLayoutMkLst>
        </pc:sldLayoutChg>
        <pc:sldLayoutChg chg="add del">
          <pc:chgData name="rishivoora01@gmail.com" userId="3b43aca07121f026" providerId="LiveId" clId="{351F96B7-AB1D-4A37-8EEF-DA47F6F79A09}" dt="2020-12-22T08:28:22.337" v="42" actId="26606"/>
          <pc:sldLayoutMkLst>
            <pc:docMk/>
            <pc:sldMasterMk cId="1308876260" sldId="2147483674"/>
            <pc:sldLayoutMk cId="2161323596" sldId="2147483664"/>
          </pc:sldLayoutMkLst>
        </pc:sldLayoutChg>
        <pc:sldLayoutChg chg="add del">
          <pc:chgData name="rishivoora01@gmail.com" userId="3b43aca07121f026" providerId="LiveId" clId="{351F96B7-AB1D-4A37-8EEF-DA47F6F79A09}" dt="2020-12-22T08:28:22.337" v="42" actId="26606"/>
          <pc:sldLayoutMkLst>
            <pc:docMk/>
            <pc:sldMasterMk cId="1308876260" sldId="2147483674"/>
            <pc:sldLayoutMk cId="1301650396" sldId="2147483665"/>
          </pc:sldLayoutMkLst>
        </pc:sldLayoutChg>
        <pc:sldLayoutChg chg="add del">
          <pc:chgData name="rishivoora01@gmail.com" userId="3b43aca07121f026" providerId="LiveId" clId="{351F96B7-AB1D-4A37-8EEF-DA47F6F79A09}" dt="2020-12-22T08:28:22.337" v="42" actId="26606"/>
          <pc:sldLayoutMkLst>
            <pc:docMk/>
            <pc:sldMasterMk cId="1308876260" sldId="2147483674"/>
            <pc:sldLayoutMk cId="867628755" sldId="2147483666"/>
          </pc:sldLayoutMkLst>
        </pc:sldLayoutChg>
        <pc:sldLayoutChg chg="add del">
          <pc:chgData name="rishivoora01@gmail.com" userId="3b43aca07121f026" providerId="LiveId" clId="{351F96B7-AB1D-4A37-8EEF-DA47F6F79A09}" dt="2020-12-22T08:28:22.337" v="42" actId="26606"/>
          <pc:sldLayoutMkLst>
            <pc:docMk/>
            <pc:sldMasterMk cId="1308876260" sldId="2147483674"/>
            <pc:sldLayoutMk cId="1339555426" sldId="2147483667"/>
          </pc:sldLayoutMkLst>
        </pc:sldLayoutChg>
        <pc:sldLayoutChg chg="add del">
          <pc:chgData name="rishivoora01@gmail.com" userId="3b43aca07121f026" providerId="LiveId" clId="{351F96B7-AB1D-4A37-8EEF-DA47F6F79A09}" dt="2020-12-22T08:28:22.337" v="42" actId="26606"/>
          <pc:sldLayoutMkLst>
            <pc:docMk/>
            <pc:sldMasterMk cId="1308876260" sldId="2147483674"/>
            <pc:sldLayoutMk cId="1344674740" sldId="2147483668"/>
          </pc:sldLayoutMkLst>
        </pc:sldLayoutChg>
        <pc:sldLayoutChg chg="add del">
          <pc:chgData name="rishivoora01@gmail.com" userId="3b43aca07121f026" providerId="LiveId" clId="{351F96B7-AB1D-4A37-8EEF-DA47F6F79A09}" dt="2020-12-22T08:28:22.337" v="42" actId="26606"/>
          <pc:sldLayoutMkLst>
            <pc:docMk/>
            <pc:sldMasterMk cId="1308876260" sldId="2147483674"/>
            <pc:sldLayoutMk cId="2442403213" sldId="2147483669"/>
          </pc:sldLayoutMkLst>
        </pc:sldLayoutChg>
        <pc:sldLayoutChg chg="add del">
          <pc:chgData name="rishivoora01@gmail.com" userId="3b43aca07121f026" providerId="LiveId" clId="{351F96B7-AB1D-4A37-8EEF-DA47F6F79A09}" dt="2020-12-22T08:28:22.337" v="42" actId="26606"/>
          <pc:sldLayoutMkLst>
            <pc:docMk/>
            <pc:sldMasterMk cId="1308876260" sldId="2147483674"/>
            <pc:sldLayoutMk cId="746942985" sldId="2147483670"/>
          </pc:sldLayoutMkLst>
        </pc:sldLayoutChg>
        <pc:sldLayoutChg chg="add del">
          <pc:chgData name="rishivoora01@gmail.com" userId="3b43aca07121f026" providerId="LiveId" clId="{351F96B7-AB1D-4A37-8EEF-DA47F6F79A09}" dt="2020-12-22T08:28:22.337" v="42" actId="26606"/>
          <pc:sldLayoutMkLst>
            <pc:docMk/>
            <pc:sldMasterMk cId="1308876260" sldId="2147483674"/>
            <pc:sldLayoutMk cId="586390808" sldId="2147483671"/>
          </pc:sldLayoutMkLst>
        </pc:sldLayoutChg>
        <pc:sldLayoutChg chg="add del">
          <pc:chgData name="rishivoora01@gmail.com" userId="3b43aca07121f026" providerId="LiveId" clId="{351F96B7-AB1D-4A37-8EEF-DA47F6F79A09}" dt="2020-12-22T08:28:22.337" v="42" actId="26606"/>
          <pc:sldLayoutMkLst>
            <pc:docMk/>
            <pc:sldMasterMk cId="1308876260" sldId="2147483674"/>
            <pc:sldLayoutMk cId="3987467654" sldId="2147483672"/>
          </pc:sldLayoutMkLst>
        </pc:sldLayoutChg>
        <pc:sldLayoutChg chg="add del">
          <pc:chgData name="rishivoora01@gmail.com" userId="3b43aca07121f026" providerId="LiveId" clId="{351F96B7-AB1D-4A37-8EEF-DA47F6F79A09}" dt="2020-12-22T08:28:22.337" v="42" actId="26606"/>
          <pc:sldLayoutMkLst>
            <pc:docMk/>
            <pc:sldMasterMk cId="1308876260" sldId="2147483674"/>
            <pc:sldLayoutMk cId="3951347341" sldId="2147483673"/>
          </pc:sldLayoutMkLst>
        </pc:sldLayoutChg>
      </pc:sldMasterChg>
      <pc:sldMasterChg chg="add del addSldLayout delSldLayout">
        <pc:chgData name="rishivoora01@gmail.com" userId="3b43aca07121f026" providerId="LiveId" clId="{351F96B7-AB1D-4A37-8EEF-DA47F6F79A09}" dt="2020-12-22T08:27:01.433" v="22" actId="26606"/>
        <pc:sldMasterMkLst>
          <pc:docMk/>
          <pc:sldMasterMk cId="101518070" sldId="2147483738"/>
        </pc:sldMasterMkLst>
        <pc:sldLayoutChg chg="add del">
          <pc:chgData name="rishivoora01@gmail.com" userId="3b43aca07121f026" providerId="LiveId" clId="{351F96B7-AB1D-4A37-8EEF-DA47F6F79A09}" dt="2020-12-22T08:27:01.433" v="22" actId="26606"/>
          <pc:sldLayoutMkLst>
            <pc:docMk/>
            <pc:sldMasterMk cId="101518070" sldId="2147483738"/>
            <pc:sldLayoutMk cId="3773330590" sldId="2147483727"/>
          </pc:sldLayoutMkLst>
        </pc:sldLayoutChg>
        <pc:sldLayoutChg chg="add del">
          <pc:chgData name="rishivoora01@gmail.com" userId="3b43aca07121f026" providerId="LiveId" clId="{351F96B7-AB1D-4A37-8EEF-DA47F6F79A09}" dt="2020-12-22T08:27:01.433" v="22" actId="26606"/>
          <pc:sldLayoutMkLst>
            <pc:docMk/>
            <pc:sldMasterMk cId="101518070" sldId="2147483738"/>
            <pc:sldLayoutMk cId="3232124531" sldId="2147483728"/>
          </pc:sldLayoutMkLst>
        </pc:sldLayoutChg>
        <pc:sldLayoutChg chg="add del">
          <pc:chgData name="rishivoora01@gmail.com" userId="3b43aca07121f026" providerId="LiveId" clId="{351F96B7-AB1D-4A37-8EEF-DA47F6F79A09}" dt="2020-12-22T08:27:01.433" v="22" actId="26606"/>
          <pc:sldLayoutMkLst>
            <pc:docMk/>
            <pc:sldMasterMk cId="101518070" sldId="2147483738"/>
            <pc:sldLayoutMk cId="863005921" sldId="2147483729"/>
          </pc:sldLayoutMkLst>
        </pc:sldLayoutChg>
        <pc:sldLayoutChg chg="add del">
          <pc:chgData name="rishivoora01@gmail.com" userId="3b43aca07121f026" providerId="LiveId" clId="{351F96B7-AB1D-4A37-8EEF-DA47F6F79A09}" dt="2020-12-22T08:27:01.433" v="22" actId="26606"/>
          <pc:sldLayoutMkLst>
            <pc:docMk/>
            <pc:sldMasterMk cId="101518070" sldId="2147483738"/>
            <pc:sldLayoutMk cId="3368727157" sldId="2147483730"/>
          </pc:sldLayoutMkLst>
        </pc:sldLayoutChg>
        <pc:sldLayoutChg chg="add del">
          <pc:chgData name="rishivoora01@gmail.com" userId="3b43aca07121f026" providerId="LiveId" clId="{351F96B7-AB1D-4A37-8EEF-DA47F6F79A09}" dt="2020-12-22T08:27:01.433" v="22" actId="26606"/>
          <pc:sldLayoutMkLst>
            <pc:docMk/>
            <pc:sldMasterMk cId="101518070" sldId="2147483738"/>
            <pc:sldLayoutMk cId="1928575145" sldId="2147483731"/>
          </pc:sldLayoutMkLst>
        </pc:sldLayoutChg>
        <pc:sldLayoutChg chg="add del">
          <pc:chgData name="rishivoora01@gmail.com" userId="3b43aca07121f026" providerId="LiveId" clId="{351F96B7-AB1D-4A37-8EEF-DA47F6F79A09}" dt="2020-12-22T08:27:01.433" v="22" actId="26606"/>
          <pc:sldLayoutMkLst>
            <pc:docMk/>
            <pc:sldMasterMk cId="101518070" sldId="2147483738"/>
            <pc:sldLayoutMk cId="1836587510" sldId="2147483732"/>
          </pc:sldLayoutMkLst>
        </pc:sldLayoutChg>
        <pc:sldLayoutChg chg="add del">
          <pc:chgData name="rishivoora01@gmail.com" userId="3b43aca07121f026" providerId="LiveId" clId="{351F96B7-AB1D-4A37-8EEF-DA47F6F79A09}" dt="2020-12-22T08:27:01.433" v="22" actId="26606"/>
          <pc:sldLayoutMkLst>
            <pc:docMk/>
            <pc:sldMasterMk cId="101518070" sldId="2147483738"/>
            <pc:sldLayoutMk cId="4183879307" sldId="2147483733"/>
          </pc:sldLayoutMkLst>
        </pc:sldLayoutChg>
        <pc:sldLayoutChg chg="add del">
          <pc:chgData name="rishivoora01@gmail.com" userId="3b43aca07121f026" providerId="LiveId" clId="{351F96B7-AB1D-4A37-8EEF-DA47F6F79A09}" dt="2020-12-22T08:27:01.433" v="22" actId="26606"/>
          <pc:sldLayoutMkLst>
            <pc:docMk/>
            <pc:sldMasterMk cId="101518070" sldId="2147483738"/>
            <pc:sldLayoutMk cId="2350570047" sldId="2147483734"/>
          </pc:sldLayoutMkLst>
        </pc:sldLayoutChg>
        <pc:sldLayoutChg chg="add del">
          <pc:chgData name="rishivoora01@gmail.com" userId="3b43aca07121f026" providerId="LiveId" clId="{351F96B7-AB1D-4A37-8EEF-DA47F6F79A09}" dt="2020-12-22T08:27:01.433" v="22" actId="26606"/>
          <pc:sldLayoutMkLst>
            <pc:docMk/>
            <pc:sldMasterMk cId="101518070" sldId="2147483738"/>
            <pc:sldLayoutMk cId="678515820" sldId="2147483735"/>
          </pc:sldLayoutMkLst>
        </pc:sldLayoutChg>
        <pc:sldLayoutChg chg="add del">
          <pc:chgData name="rishivoora01@gmail.com" userId="3b43aca07121f026" providerId="LiveId" clId="{351F96B7-AB1D-4A37-8EEF-DA47F6F79A09}" dt="2020-12-22T08:27:01.433" v="22" actId="26606"/>
          <pc:sldLayoutMkLst>
            <pc:docMk/>
            <pc:sldMasterMk cId="101518070" sldId="2147483738"/>
            <pc:sldLayoutMk cId="194746137" sldId="2147483736"/>
          </pc:sldLayoutMkLst>
        </pc:sldLayoutChg>
        <pc:sldLayoutChg chg="add del">
          <pc:chgData name="rishivoora01@gmail.com" userId="3b43aca07121f026" providerId="LiveId" clId="{351F96B7-AB1D-4A37-8EEF-DA47F6F79A09}" dt="2020-12-22T08:27:01.433" v="22" actId="26606"/>
          <pc:sldLayoutMkLst>
            <pc:docMk/>
            <pc:sldMasterMk cId="101518070" sldId="2147483738"/>
            <pc:sldLayoutMk cId="3574580714" sldId="2147483737"/>
          </pc:sldLayoutMkLst>
        </pc:sldLayoutChg>
      </pc:sldMasterChg>
      <pc:sldMasterChg chg="add addSldLayout">
        <pc:chgData name="rishivoora01@gmail.com" userId="3b43aca07121f026" providerId="LiveId" clId="{351F96B7-AB1D-4A37-8EEF-DA47F6F79A09}" dt="2020-12-22T08:29:01.196" v="55" actId="26606"/>
        <pc:sldMasterMkLst>
          <pc:docMk/>
          <pc:sldMasterMk cId="614421630" sldId="2147483745"/>
        </pc:sldMasterMkLst>
        <pc:sldLayoutChg chg="add">
          <pc:chgData name="rishivoora01@gmail.com" userId="3b43aca07121f026" providerId="LiveId" clId="{351F96B7-AB1D-4A37-8EEF-DA47F6F79A09}" dt="2020-12-22T08:29:01.196" v="55" actId="26606"/>
          <pc:sldLayoutMkLst>
            <pc:docMk/>
            <pc:sldMasterMk cId="614421630" sldId="2147483745"/>
            <pc:sldLayoutMk cId="158058781" sldId="2147483734"/>
          </pc:sldLayoutMkLst>
        </pc:sldLayoutChg>
        <pc:sldLayoutChg chg="add">
          <pc:chgData name="rishivoora01@gmail.com" userId="3b43aca07121f026" providerId="LiveId" clId="{351F96B7-AB1D-4A37-8EEF-DA47F6F79A09}" dt="2020-12-22T08:29:01.196" v="55" actId="26606"/>
          <pc:sldLayoutMkLst>
            <pc:docMk/>
            <pc:sldMasterMk cId="614421630" sldId="2147483745"/>
            <pc:sldLayoutMk cId="2629110871" sldId="2147483735"/>
          </pc:sldLayoutMkLst>
        </pc:sldLayoutChg>
        <pc:sldLayoutChg chg="add">
          <pc:chgData name="rishivoora01@gmail.com" userId="3b43aca07121f026" providerId="LiveId" clId="{351F96B7-AB1D-4A37-8EEF-DA47F6F79A09}" dt="2020-12-22T08:29:01.196" v="55" actId="26606"/>
          <pc:sldLayoutMkLst>
            <pc:docMk/>
            <pc:sldMasterMk cId="614421630" sldId="2147483745"/>
            <pc:sldLayoutMk cId="2155600529" sldId="2147483736"/>
          </pc:sldLayoutMkLst>
        </pc:sldLayoutChg>
        <pc:sldLayoutChg chg="add">
          <pc:chgData name="rishivoora01@gmail.com" userId="3b43aca07121f026" providerId="LiveId" clId="{351F96B7-AB1D-4A37-8EEF-DA47F6F79A09}" dt="2020-12-22T08:29:01.196" v="55" actId="26606"/>
          <pc:sldLayoutMkLst>
            <pc:docMk/>
            <pc:sldMasterMk cId="614421630" sldId="2147483745"/>
            <pc:sldLayoutMk cId="4081899796" sldId="2147483737"/>
          </pc:sldLayoutMkLst>
        </pc:sldLayoutChg>
        <pc:sldLayoutChg chg="add">
          <pc:chgData name="rishivoora01@gmail.com" userId="3b43aca07121f026" providerId="LiveId" clId="{351F96B7-AB1D-4A37-8EEF-DA47F6F79A09}" dt="2020-12-22T08:29:01.196" v="55" actId="26606"/>
          <pc:sldLayoutMkLst>
            <pc:docMk/>
            <pc:sldMasterMk cId="614421630" sldId="2147483745"/>
            <pc:sldLayoutMk cId="3077133946" sldId="2147483738"/>
          </pc:sldLayoutMkLst>
        </pc:sldLayoutChg>
        <pc:sldLayoutChg chg="add">
          <pc:chgData name="rishivoora01@gmail.com" userId="3b43aca07121f026" providerId="LiveId" clId="{351F96B7-AB1D-4A37-8EEF-DA47F6F79A09}" dt="2020-12-22T08:29:01.196" v="55" actId="26606"/>
          <pc:sldLayoutMkLst>
            <pc:docMk/>
            <pc:sldMasterMk cId="614421630" sldId="2147483745"/>
            <pc:sldLayoutMk cId="3321430183" sldId="2147483739"/>
          </pc:sldLayoutMkLst>
        </pc:sldLayoutChg>
        <pc:sldLayoutChg chg="add">
          <pc:chgData name="rishivoora01@gmail.com" userId="3b43aca07121f026" providerId="LiveId" clId="{351F96B7-AB1D-4A37-8EEF-DA47F6F79A09}" dt="2020-12-22T08:29:01.196" v="55" actId="26606"/>
          <pc:sldLayoutMkLst>
            <pc:docMk/>
            <pc:sldMasterMk cId="614421630" sldId="2147483745"/>
            <pc:sldLayoutMk cId="2827410191" sldId="2147483740"/>
          </pc:sldLayoutMkLst>
        </pc:sldLayoutChg>
        <pc:sldLayoutChg chg="add">
          <pc:chgData name="rishivoora01@gmail.com" userId="3b43aca07121f026" providerId="LiveId" clId="{351F96B7-AB1D-4A37-8EEF-DA47F6F79A09}" dt="2020-12-22T08:29:01.196" v="55" actId="26606"/>
          <pc:sldLayoutMkLst>
            <pc:docMk/>
            <pc:sldMasterMk cId="614421630" sldId="2147483745"/>
            <pc:sldLayoutMk cId="2463418195" sldId="2147483741"/>
          </pc:sldLayoutMkLst>
        </pc:sldLayoutChg>
        <pc:sldLayoutChg chg="add">
          <pc:chgData name="rishivoora01@gmail.com" userId="3b43aca07121f026" providerId="LiveId" clId="{351F96B7-AB1D-4A37-8EEF-DA47F6F79A09}" dt="2020-12-22T08:29:01.196" v="55" actId="26606"/>
          <pc:sldLayoutMkLst>
            <pc:docMk/>
            <pc:sldMasterMk cId="614421630" sldId="2147483745"/>
            <pc:sldLayoutMk cId="4232050498" sldId="2147483742"/>
          </pc:sldLayoutMkLst>
        </pc:sldLayoutChg>
        <pc:sldLayoutChg chg="add">
          <pc:chgData name="rishivoora01@gmail.com" userId="3b43aca07121f026" providerId="LiveId" clId="{351F96B7-AB1D-4A37-8EEF-DA47F6F79A09}" dt="2020-12-22T08:29:01.196" v="55" actId="26606"/>
          <pc:sldLayoutMkLst>
            <pc:docMk/>
            <pc:sldMasterMk cId="614421630" sldId="2147483745"/>
            <pc:sldLayoutMk cId="3387995743" sldId="2147483743"/>
          </pc:sldLayoutMkLst>
        </pc:sldLayoutChg>
        <pc:sldLayoutChg chg="add">
          <pc:chgData name="rishivoora01@gmail.com" userId="3b43aca07121f026" providerId="LiveId" clId="{351F96B7-AB1D-4A37-8EEF-DA47F6F79A09}" dt="2020-12-22T08:29:01.196" v="55" actId="26606"/>
          <pc:sldLayoutMkLst>
            <pc:docMk/>
            <pc:sldMasterMk cId="614421630" sldId="2147483745"/>
            <pc:sldLayoutMk cId="912942793" sldId="2147483744"/>
          </pc:sldLayoutMkLst>
        </pc:sldLayoutChg>
      </pc:sldMasterChg>
    </pc:docChg>
  </pc:docChgLst>
  <pc:docChgLst>
    <pc:chgData name="Guest User" providerId="Windows Live" clId="Web-{C783AA23-2C3D-4E31-AF63-4E5C58FE0243}"/>
    <pc:docChg chg="modSld">
      <pc:chgData name="Guest User" userId="" providerId="Windows Live" clId="Web-{C783AA23-2C3D-4E31-AF63-4E5C58FE0243}" dt="2020-12-22T11:18:11.119" v="4" actId="20577"/>
      <pc:docMkLst>
        <pc:docMk/>
      </pc:docMkLst>
      <pc:sldChg chg="modSp">
        <pc:chgData name="Guest User" userId="" providerId="Windows Live" clId="Web-{C783AA23-2C3D-4E31-AF63-4E5C58FE0243}" dt="2020-12-22T11:18:09.635" v="3" actId="20577"/>
        <pc:sldMkLst>
          <pc:docMk/>
          <pc:sldMk cId="428134424" sldId="267"/>
        </pc:sldMkLst>
        <pc:spChg chg="mod">
          <ac:chgData name="Guest User" userId="" providerId="Windows Live" clId="Web-{C783AA23-2C3D-4E31-AF63-4E5C58FE0243}" dt="2020-12-22T11:18:09.635" v="3" actId="20577"/>
          <ac:spMkLst>
            <pc:docMk/>
            <pc:sldMk cId="428134424" sldId="267"/>
            <ac:spMk id="9" creationId="{9BDEC6A7-A710-406A-AD7D-289DFE7250CA}"/>
          </ac:spMkLst>
        </pc:spChg>
      </pc:sldChg>
    </pc:docChg>
  </pc:docChgLst>
  <pc:docChgLst>
    <pc:chgData name="Guest User" providerId="Windows Live" clId="Web-{C9DD4090-3E9A-4650-B665-93F4BB50B905}"/>
    <pc:docChg chg="addSld modSld">
      <pc:chgData name="Guest User" userId="" providerId="Windows Live" clId="Web-{C9DD4090-3E9A-4650-B665-93F4BB50B905}" dt="2020-12-22T10:44:26.745" v="1252" actId="20577"/>
      <pc:docMkLst>
        <pc:docMk/>
      </pc:docMkLst>
      <pc:sldChg chg="modSp">
        <pc:chgData name="Guest User" userId="" providerId="Windows Live" clId="Web-{C9DD4090-3E9A-4650-B665-93F4BB50B905}" dt="2020-12-22T09:58:52.046" v="634" actId="20577"/>
        <pc:sldMkLst>
          <pc:docMk/>
          <pc:sldMk cId="1517187852" sldId="257"/>
        </pc:sldMkLst>
        <pc:spChg chg="mod">
          <ac:chgData name="Guest User" userId="" providerId="Windows Live" clId="Web-{C9DD4090-3E9A-4650-B665-93F4BB50B905}" dt="2020-12-22T09:53:46.421" v="55" actId="20577"/>
          <ac:spMkLst>
            <pc:docMk/>
            <pc:sldMk cId="1517187852" sldId="257"/>
            <ac:spMk id="2" creationId="{A45D5EC3-47E6-4C7A-87B2-6ECB36CE8266}"/>
          </ac:spMkLst>
        </pc:spChg>
        <pc:spChg chg="mod">
          <ac:chgData name="Guest User" userId="" providerId="Windows Live" clId="Web-{C9DD4090-3E9A-4650-B665-93F4BB50B905}" dt="2020-12-22T09:58:52.046" v="634" actId="20577"/>
          <ac:spMkLst>
            <pc:docMk/>
            <pc:sldMk cId="1517187852" sldId="257"/>
            <ac:spMk id="3" creationId="{BE4A6D52-75A2-46DA-B9C2-9986D65390DC}"/>
          </ac:spMkLst>
        </pc:spChg>
      </pc:sldChg>
      <pc:sldChg chg="addSp delSp modSp new mod modShow">
        <pc:chgData name="Guest User" userId="" providerId="Windows Live" clId="Web-{C9DD4090-3E9A-4650-B665-93F4BB50B905}" dt="2020-12-22T10:30:48.934" v="1065" actId="1076"/>
        <pc:sldMkLst>
          <pc:docMk/>
          <pc:sldMk cId="4220781174" sldId="258"/>
        </pc:sldMkLst>
        <pc:spChg chg="add mod">
          <ac:chgData name="Guest User" userId="" providerId="Windows Live" clId="Web-{C9DD4090-3E9A-4650-B665-93F4BB50B905}" dt="2020-12-22T10:03:01.327" v="701" actId="1076"/>
          <ac:spMkLst>
            <pc:docMk/>
            <pc:sldMk cId="4220781174" sldId="258"/>
            <ac:spMk id="2" creationId="{2C5EC7F0-1768-487B-8946-A46FFFC2C475}"/>
          </ac:spMkLst>
        </pc:spChg>
        <pc:spChg chg="add mod">
          <ac:chgData name="Guest User" userId="" providerId="Windows Live" clId="Web-{C9DD4090-3E9A-4650-B665-93F4BB50B905}" dt="2020-12-22T10:30:48.934" v="1065" actId="1076"/>
          <ac:spMkLst>
            <pc:docMk/>
            <pc:sldMk cId="4220781174" sldId="258"/>
            <ac:spMk id="3" creationId="{144F643E-83F5-4CA4-8CA6-E8803237CF3F}"/>
          </ac:spMkLst>
        </pc:spChg>
        <pc:spChg chg="add mod">
          <ac:chgData name="Guest User" userId="" providerId="Windows Live" clId="Web-{C9DD4090-3E9A-4650-B665-93F4BB50B905}" dt="2020-12-22T10:30:41.903" v="1064" actId="1076"/>
          <ac:spMkLst>
            <pc:docMk/>
            <pc:sldMk cId="4220781174" sldId="258"/>
            <ac:spMk id="4" creationId="{D53A6548-FD64-4F64-96FE-BCB9E8AE175D}"/>
          </ac:spMkLst>
        </pc:spChg>
        <pc:spChg chg="add del mod">
          <ac:chgData name="Guest User" userId="" providerId="Windows Live" clId="Web-{C9DD4090-3E9A-4650-B665-93F4BB50B905}" dt="2020-12-22T10:11:11.591" v="770"/>
          <ac:spMkLst>
            <pc:docMk/>
            <pc:sldMk cId="4220781174" sldId="258"/>
            <ac:spMk id="5" creationId="{C06D91D4-CF7E-431E-B692-0BEC707F3FF8}"/>
          </ac:spMkLst>
        </pc:spChg>
        <pc:spChg chg="add mod">
          <ac:chgData name="Guest User" userId="" providerId="Windows Live" clId="Web-{C9DD4090-3E9A-4650-B665-93F4BB50B905}" dt="2020-12-22T10:30:25.934" v="1061" actId="1076"/>
          <ac:spMkLst>
            <pc:docMk/>
            <pc:sldMk cId="4220781174" sldId="258"/>
            <ac:spMk id="6" creationId="{9D2227D0-6E8B-4B7C-B154-CB5EB2954BF7}"/>
          </ac:spMkLst>
        </pc:spChg>
        <pc:spChg chg="add del">
          <ac:chgData name="Guest User" userId="" providerId="Windows Live" clId="Web-{C9DD4090-3E9A-4650-B665-93F4BB50B905}" dt="2020-12-22T10:10:30.216" v="765"/>
          <ac:spMkLst>
            <pc:docMk/>
            <pc:sldMk cId="4220781174" sldId="258"/>
            <ac:spMk id="7" creationId="{DC02903C-6489-45EE-A748-2CA60FEAF6DF}"/>
          </ac:spMkLst>
        </pc:spChg>
        <pc:spChg chg="add mod">
          <ac:chgData name="Guest User" userId="" providerId="Windows Live" clId="Web-{C9DD4090-3E9A-4650-B665-93F4BB50B905}" dt="2020-12-22T10:29:58.793" v="1058" actId="20577"/>
          <ac:spMkLst>
            <pc:docMk/>
            <pc:sldMk cId="4220781174" sldId="258"/>
            <ac:spMk id="8" creationId="{0D41ACEC-7DC7-43A8-B9B4-C237C0714865}"/>
          </ac:spMkLst>
        </pc:spChg>
        <pc:spChg chg="add del mod">
          <ac:chgData name="Guest User" userId="" providerId="Windows Live" clId="Web-{C9DD4090-3E9A-4650-B665-93F4BB50B905}" dt="2020-12-22T10:09:04.935" v="746"/>
          <ac:spMkLst>
            <pc:docMk/>
            <pc:sldMk cId="4220781174" sldId="258"/>
            <ac:spMk id="9" creationId="{1116561C-159F-4E8F-9CC8-5DD85FC86127}"/>
          </ac:spMkLst>
        </pc:spChg>
        <pc:spChg chg="add mod">
          <ac:chgData name="Guest User" userId="" providerId="Windows Live" clId="Web-{C9DD4090-3E9A-4650-B665-93F4BB50B905}" dt="2020-12-22T10:30:30.168" v="1062" actId="1076"/>
          <ac:spMkLst>
            <pc:docMk/>
            <pc:sldMk cId="4220781174" sldId="258"/>
            <ac:spMk id="10" creationId="{4C3092FA-7AC6-428E-B57E-E600FEDF0C44}"/>
          </ac:spMkLst>
        </pc:spChg>
        <pc:spChg chg="add mod">
          <ac:chgData name="Guest User" userId="" providerId="Windows Live" clId="Web-{C9DD4090-3E9A-4650-B665-93F4BB50B905}" dt="2020-12-22T10:30:38.231" v="1063" actId="1076"/>
          <ac:spMkLst>
            <pc:docMk/>
            <pc:sldMk cId="4220781174" sldId="258"/>
            <ac:spMk id="11" creationId="{F9C663BC-0325-4001-9543-819EFDE80B8F}"/>
          </ac:spMkLst>
        </pc:spChg>
      </pc:sldChg>
      <pc:sldChg chg="addSp delSp modSp new">
        <pc:chgData name="Guest User" userId="" providerId="Windows Live" clId="Web-{C9DD4090-3E9A-4650-B665-93F4BB50B905}" dt="2020-12-22T10:42:45.433" v="1201" actId="20577"/>
        <pc:sldMkLst>
          <pc:docMk/>
          <pc:sldMk cId="2558400528" sldId="259"/>
        </pc:sldMkLst>
        <pc:spChg chg="add mod">
          <ac:chgData name="Guest User" userId="" providerId="Windows Live" clId="Web-{C9DD4090-3E9A-4650-B665-93F4BB50B905}" dt="2020-12-22T10:18:42.747" v="924" actId="1076"/>
          <ac:spMkLst>
            <pc:docMk/>
            <pc:sldMk cId="2558400528" sldId="259"/>
            <ac:spMk id="2" creationId="{A013034B-F844-4FCA-BC17-0B8E73E40E85}"/>
          </ac:spMkLst>
        </pc:spChg>
        <pc:spChg chg="add del mod">
          <ac:chgData name="Guest User" userId="" providerId="Windows Live" clId="Web-{C9DD4090-3E9A-4650-B665-93F4BB50B905}" dt="2020-12-22T10:38:50.996" v="1091"/>
          <ac:spMkLst>
            <pc:docMk/>
            <pc:sldMk cId="2558400528" sldId="259"/>
            <ac:spMk id="6" creationId="{04ED5923-75D9-4730-88B4-71C7D42B3753}"/>
          </ac:spMkLst>
        </pc:spChg>
        <pc:spChg chg="add del mod">
          <ac:chgData name="Guest User" userId="" providerId="Windows Live" clId="Web-{C9DD4090-3E9A-4650-B665-93F4BB50B905}" dt="2020-12-22T10:39:42.386" v="1094"/>
          <ac:spMkLst>
            <pc:docMk/>
            <pc:sldMk cId="2558400528" sldId="259"/>
            <ac:spMk id="7" creationId="{3F6E8281-4004-4B69-9AFC-F5A4497321C1}"/>
          </ac:spMkLst>
        </pc:spChg>
        <pc:spChg chg="add del mod">
          <ac:chgData name="Guest User" userId="" providerId="Windows Live" clId="Web-{C9DD4090-3E9A-4650-B665-93F4BB50B905}" dt="2020-12-22T10:41:38.183" v="1136"/>
          <ac:spMkLst>
            <pc:docMk/>
            <pc:sldMk cId="2558400528" sldId="259"/>
            <ac:spMk id="8" creationId="{8D93DD2A-1753-4BE6-888E-ED89FE0DE37D}"/>
          </ac:spMkLst>
        </pc:spChg>
        <pc:spChg chg="add mod">
          <ac:chgData name="Guest User" userId="" providerId="Windows Live" clId="Web-{C9DD4090-3E9A-4650-B665-93F4BB50B905}" dt="2020-12-22T10:42:45.433" v="1201" actId="20577"/>
          <ac:spMkLst>
            <pc:docMk/>
            <pc:sldMk cId="2558400528" sldId="259"/>
            <ac:spMk id="9" creationId="{E1937761-B0F0-4814-BAD0-AB4105A2B1B4}"/>
          </ac:spMkLst>
        </pc:spChg>
        <pc:picChg chg="add del mod">
          <ac:chgData name="Guest User" userId="" providerId="Windows Live" clId="Web-{C9DD4090-3E9A-4650-B665-93F4BB50B905}" dt="2020-12-22T10:33:13.199" v="1074"/>
          <ac:picMkLst>
            <pc:docMk/>
            <pc:sldMk cId="2558400528" sldId="259"/>
            <ac:picMk id="3" creationId="{787C94B3-21D2-4251-B7E7-2ADAFAEB6CF3}"/>
          </ac:picMkLst>
        </pc:picChg>
        <pc:picChg chg="add del mod">
          <ac:chgData name="Guest User" userId="" providerId="Windows Live" clId="Web-{C9DD4090-3E9A-4650-B665-93F4BB50B905}" dt="2020-12-22T10:35:48.933" v="1076"/>
          <ac:picMkLst>
            <pc:docMk/>
            <pc:sldMk cId="2558400528" sldId="259"/>
            <ac:picMk id="4" creationId="{4624EE61-B439-446C-A244-E42850FEDADC}"/>
          </ac:picMkLst>
        </pc:picChg>
        <pc:picChg chg="add mod">
          <ac:chgData name="Guest User" userId="" providerId="Windows Live" clId="Web-{C9DD4090-3E9A-4650-B665-93F4BB50B905}" dt="2020-12-22T10:39:54.011" v="1096" actId="1076"/>
          <ac:picMkLst>
            <pc:docMk/>
            <pc:sldMk cId="2558400528" sldId="259"/>
            <ac:picMk id="5" creationId="{A5A413CC-F518-496C-A8C0-90334E35C66F}"/>
          </ac:picMkLst>
        </pc:picChg>
      </pc:sldChg>
      <pc:sldChg chg="addSp delSp modSp new">
        <pc:chgData name="Guest User" userId="" providerId="Windows Live" clId="Web-{C9DD4090-3E9A-4650-B665-93F4BB50B905}" dt="2020-12-22T10:29:26.043" v="1053" actId="14100"/>
        <pc:sldMkLst>
          <pc:docMk/>
          <pc:sldMk cId="3407187206" sldId="260"/>
        </pc:sldMkLst>
        <pc:spChg chg="add mod">
          <ac:chgData name="Guest User" userId="" providerId="Windows Live" clId="Web-{C9DD4090-3E9A-4650-B665-93F4BB50B905}" dt="2020-12-22T10:20:15.841" v="988" actId="20577"/>
          <ac:spMkLst>
            <pc:docMk/>
            <pc:sldMk cId="3407187206" sldId="260"/>
            <ac:spMk id="2" creationId="{1E0CB274-5CD7-4D10-95AA-82CFAFDE65EF}"/>
          </ac:spMkLst>
        </pc:spChg>
        <pc:spChg chg="add del">
          <ac:chgData name="Guest User" userId="" providerId="Windows Live" clId="Web-{C9DD4090-3E9A-4650-B665-93F4BB50B905}" dt="2020-12-22T10:24:52.090" v="991"/>
          <ac:spMkLst>
            <pc:docMk/>
            <pc:sldMk cId="3407187206" sldId="260"/>
            <ac:spMk id="3" creationId="{7068AA61-6D7A-4F6C-B92C-A347C807CF38}"/>
          </ac:spMkLst>
        </pc:spChg>
        <pc:spChg chg="add mod">
          <ac:chgData name="Guest User" userId="" providerId="Windows Live" clId="Web-{C9DD4090-3E9A-4650-B665-93F4BB50B905}" dt="2020-12-22T10:29:26.043" v="1053" actId="14100"/>
          <ac:spMkLst>
            <pc:docMk/>
            <pc:sldMk cId="3407187206" sldId="260"/>
            <ac:spMk id="4" creationId="{84F373DE-71D6-4C72-AB53-21B2CE0EF014}"/>
          </ac:spMkLst>
        </pc:spChg>
      </pc:sldChg>
      <pc:sldChg chg="addSp delSp modSp new">
        <pc:chgData name="Guest User" userId="" providerId="Windows Live" clId="Web-{C9DD4090-3E9A-4650-B665-93F4BB50B905}" dt="2020-12-22T10:44:25.120" v="1250" actId="20577"/>
        <pc:sldMkLst>
          <pc:docMk/>
          <pc:sldMk cId="475948102" sldId="261"/>
        </pc:sldMkLst>
        <pc:spChg chg="add del mod">
          <ac:chgData name="Guest User" userId="" providerId="Windows Live" clId="Web-{C9DD4090-3E9A-4650-B665-93F4BB50B905}" dt="2020-12-22T10:43:46.980" v="1209"/>
          <ac:spMkLst>
            <pc:docMk/>
            <pc:sldMk cId="475948102" sldId="261"/>
            <ac:spMk id="2" creationId="{B21F1FEF-272A-4279-8029-E3357510A0F9}"/>
          </ac:spMkLst>
        </pc:spChg>
        <pc:spChg chg="add mod">
          <ac:chgData name="Guest User" userId="" providerId="Windows Live" clId="Web-{C9DD4090-3E9A-4650-B665-93F4BB50B905}" dt="2020-12-22T10:44:25.120" v="1250" actId="20577"/>
          <ac:spMkLst>
            <pc:docMk/>
            <pc:sldMk cId="475948102" sldId="261"/>
            <ac:spMk id="3" creationId="{FC409730-D795-4F75-B1D4-76E94A71252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12/22/2020</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463418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12/22/2020</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77133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12/22/2020</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827410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12/22/2020</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232050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12/22/2020</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7995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12/22/2020</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1294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12/22/2020</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58058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12/22/2020</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21430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12/22/2020</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29110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12/22/2020</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155600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12/22/2020</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81899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12/22/2020</a:t>
            </a:fld>
            <a:endParaRPr lang="en-US"/>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61442163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34" r:id="rId5"/>
    <p:sldLayoutId id="2147483739" r:id="rId6"/>
    <p:sldLayoutId id="2147483735" r:id="rId7"/>
    <p:sldLayoutId id="2147483736" r:id="rId8"/>
    <p:sldLayoutId id="2147483737" r:id="rId9"/>
    <p:sldLayoutId id="2147483738" r:id="rId10"/>
    <p:sldLayoutId id="2147483740"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524929-325F-4CC4-89F2-74EDDDC6B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0D17641-B7BA-4826-BC7C-92172791C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51FC7BE-4DC6-4061-98EB-C48DCFFF6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D4CA8B8-30A6-49D9-99C0-3ADAF9741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22809AF-EB43-4FA3-93FF-87D535C71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5D5EC3-47E6-4C7A-87B2-6ECB36CE8266}"/>
              </a:ext>
            </a:extLst>
          </p:cNvPr>
          <p:cNvSpPr>
            <a:spLocks noGrp="1"/>
          </p:cNvSpPr>
          <p:nvPr>
            <p:ph type="ctrTitle"/>
          </p:nvPr>
        </p:nvSpPr>
        <p:spPr>
          <a:xfrm>
            <a:off x="952500" y="1040735"/>
            <a:ext cx="10287000" cy="2559975"/>
          </a:xfrm>
        </p:spPr>
        <p:txBody>
          <a:bodyPr>
            <a:normAutofit/>
          </a:bodyPr>
          <a:lstStyle/>
          <a:p>
            <a:r>
              <a:rPr lang="en-IN">
                <a:solidFill>
                  <a:srgbClr val="002060"/>
                </a:solidFill>
                <a:cs typeface="Angsana New"/>
              </a:rPr>
              <a:t>COLLEGE</a:t>
            </a:r>
            <a:r>
              <a:rPr lang="en-IN">
                <a:solidFill>
                  <a:schemeClr val="bg2">
                    <a:lumMod val="75000"/>
                  </a:schemeClr>
                </a:solidFill>
                <a:cs typeface="Angsana New"/>
              </a:rPr>
              <a:t> </a:t>
            </a:r>
            <a:r>
              <a:rPr lang="en-IN">
                <a:solidFill>
                  <a:srgbClr val="002060"/>
                </a:solidFill>
                <a:cs typeface="Angsana New"/>
              </a:rPr>
              <a:t>DATA</a:t>
            </a:r>
            <a:r>
              <a:rPr lang="en-IN">
                <a:solidFill>
                  <a:schemeClr val="bg2">
                    <a:lumMod val="75000"/>
                  </a:schemeClr>
                </a:solidFill>
                <a:cs typeface="Angsana New"/>
              </a:rPr>
              <a:t> </a:t>
            </a:r>
            <a:r>
              <a:rPr lang="en-IN">
                <a:solidFill>
                  <a:srgbClr val="002060"/>
                </a:solidFill>
                <a:cs typeface="Angsana New"/>
              </a:rPr>
              <a:t>SYSTEM</a:t>
            </a:r>
            <a:endParaRPr lang="en-IN">
              <a:solidFill>
                <a:srgbClr val="002060"/>
              </a:solidFill>
            </a:endParaRPr>
          </a:p>
        </p:txBody>
      </p:sp>
      <p:sp>
        <p:nvSpPr>
          <p:cNvPr id="3" name="Subtitle 2">
            <a:extLst>
              <a:ext uri="{FF2B5EF4-FFF2-40B4-BE49-F238E27FC236}">
                <a16:creationId xmlns:a16="http://schemas.microsoft.com/office/drawing/2014/main" id="{BE4A6D52-75A2-46DA-B9C2-9986D65390DC}"/>
              </a:ext>
            </a:extLst>
          </p:cNvPr>
          <p:cNvSpPr>
            <a:spLocks noGrp="1"/>
          </p:cNvSpPr>
          <p:nvPr>
            <p:ph type="subTitle" idx="1"/>
          </p:nvPr>
        </p:nvSpPr>
        <p:spPr>
          <a:xfrm>
            <a:off x="2676525" y="3678238"/>
            <a:ext cx="10306050" cy="1655762"/>
          </a:xfrm>
        </p:spPr>
        <p:txBody>
          <a:bodyPr vert="horz" lIns="91440" tIns="45720" rIns="91440" bIns="45720" rtlCol="0" anchor="t">
            <a:normAutofit/>
          </a:bodyPr>
          <a:lstStyle/>
          <a:p>
            <a:r>
              <a:rPr lang="en-IN" sz="2200">
                <a:solidFill>
                  <a:srgbClr val="002060"/>
                </a:solidFill>
              </a:rPr>
              <a:t>                                                                                                        -Ananya</a:t>
            </a:r>
          </a:p>
          <a:p>
            <a:r>
              <a:rPr lang="en-IN" sz="2200">
                <a:solidFill>
                  <a:srgbClr val="002060"/>
                </a:solidFill>
              </a:rPr>
              <a:t>                                                                                                        -Rishitha</a:t>
            </a:r>
          </a:p>
          <a:p>
            <a:r>
              <a:rPr lang="en-IN" sz="2200">
                <a:solidFill>
                  <a:srgbClr val="002060"/>
                </a:solidFill>
              </a:rPr>
              <a:t>                                                                                                       -Sravani</a:t>
            </a:r>
          </a:p>
        </p:txBody>
      </p:sp>
    </p:spTree>
    <p:extLst>
      <p:ext uri="{BB962C8B-B14F-4D97-AF65-F5344CB8AC3E}">
        <p14:creationId xmlns:p14="http://schemas.microsoft.com/office/powerpoint/2010/main" val="151718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B74995-EABD-4EA0-AF64-311B0CB16C06}"/>
              </a:ext>
            </a:extLst>
          </p:cNvPr>
          <p:cNvPicPr/>
          <p:nvPr/>
        </p:nvPicPr>
        <p:blipFill>
          <a:blip r:embed="rId2"/>
          <a:stretch>
            <a:fillRect/>
          </a:stretch>
        </p:blipFill>
        <p:spPr>
          <a:xfrm>
            <a:off x="907966" y="1845627"/>
            <a:ext cx="4008120" cy="3166745"/>
          </a:xfrm>
          <a:prstGeom prst="rect">
            <a:avLst/>
          </a:prstGeom>
        </p:spPr>
      </p:pic>
      <p:pic>
        <p:nvPicPr>
          <p:cNvPr id="4" name="Picture 3">
            <a:extLst>
              <a:ext uri="{FF2B5EF4-FFF2-40B4-BE49-F238E27FC236}">
                <a16:creationId xmlns:a16="http://schemas.microsoft.com/office/drawing/2014/main" id="{FDAB86A0-BD22-4BC6-81F0-0D3CEEDA2170}"/>
              </a:ext>
            </a:extLst>
          </p:cNvPr>
          <p:cNvPicPr/>
          <p:nvPr/>
        </p:nvPicPr>
        <p:blipFill>
          <a:blip r:embed="rId3"/>
          <a:stretch>
            <a:fillRect/>
          </a:stretch>
        </p:blipFill>
        <p:spPr>
          <a:xfrm>
            <a:off x="6193664" y="666087"/>
            <a:ext cx="3689807" cy="2567940"/>
          </a:xfrm>
          <a:prstGeom prst="rect">
            <a:avLst/>
          </a:prstGeom>
        </p:spPr>
      </p:pic>
      <p:pic>
        <p:nvPicPr>
          <p:cNvPr id="5" name="Picture 4">
            <a:extLst>
              <a:ext uri="{FF2B5EF4-FFF2-40B4-BE49-F238E27FC236}">
                <a16:creationId xmlns:a16="http://schemas.microsoft.com/office/drawing/2014/main" id="{21E183C9-0158-4C00-A62F-DACE19A9C4C1}"/>
              </a:ext>
            </a:extLst>
          </p:cNvPr>
          <p:cNvPicPr/>
          <p:nvPr/>
        </p:nvPicPr>
        <p:blipFill>
          <a:blip r:embed="rId4"/>
          <a:stretch>
            <a:fillRect/>
          </a:stretch>
        </p:blipFill>
        <p:spPr>
          <a:xfrm>
            <a:off x="5656773" y="3623974"/>
            <a:ext cx="4465238" cy="2303725"/>
          </a:xfrm>
          <a:prstGeom prst="rect">
            <a:avLst/>
          </a:prstGeom>
        </p:spPr>
      </p:pic>
    </p:spTree>
    <p:extLst>
      <p:ext uri="{BB962C8B-B14F-4D97-AF65-F5344CB8AC3E}">
        <p14:creationId xmlns:p14="http://schemas.microsoft.com/office/powerpoint/2010/main" val="3526344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A7B6B9-7EBD-4ACD-B0F6-9AC05BCF9AC5}"/>
              </a:ext>
            </a:extLst>
          </p:cNvPr>
          <p:cNvPicPr/>
          <p:nvPr/>
        </p:nvPicPr>
        <p:blipFill>
          <a:blip r:embed="rId2"/>
          <a:stretch>
            <a:fillRect/>
          </a:stretch>
        </p:blipFill>
        <p:spPr>
          <a:xfrm>
            <a:off x="3397194" y="1277123"/>
            <a:ext cx="4236720" cy="2999740"/>
          </a:xfrm>
          <a:prstGeom prst="rect">
            <a:avLst/>
          </a:prstGeom>
        </p:spPr>
      </p:pic>
      <p:pic>
        <p:nvPicPr>
          <p:cNvPr id="3" name="Picture 2">
            <a:extLst>
              <a:ext uri="{FF2B5EF4-FFF2-40B4-BE49-F238E27FC236}">
                <a16:creationId xmlns:a16="http://schemas.microsoft.com/office/drawing/2014/main" id="{C3721D99-342F-4771-9E87-D3E70216F108}"/>
              </a:ext>
            </a:extLst>
          </p:cNvPr>
          <p:cNvPicPr/>
          <p:nvPr/>
        </p:nvPicPr>
        <p:blipFill>
          <a:blip r:embed="rId3"/>
          <a:stretch>
            <a:fillRect/>
          </a:stretch>
        </p:blipFill>
        <p:spPr>
          <a:xfrm>
            <a:off x="2498228" y="4660209"/>
            <a:ext cx="6623050" cy="765810"/>
          </a:xfrm>
          <a:prstGeom prst="rect">
            <a:avLst/>
          </a:prstGeom>
        </p:spPr>
      </p:pic>
    </p:spTree>
    <p:extLst>
      <p:ext uri="{BB962C8B-B14F-4D97-AF65-F5344CB8AC3E}">
        <p14:creationId xmlns:p14="http://schemas.microsoft.com/office/powerpoint/2010/main" val="54811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086D-371B-484B-BD9D-D2A46CF42526}"/>
              </a:ext>
            </a:extLst>
          </p:cNvPr>
          <p:cNvSpPr txBox="1"/>
          <p:nvPr/>
        </p:nvSpPr>
        <p:spPr>
          <a:xfrm>
            <a:off x="3429000" y="838200"/>
            <a:ext cx="51911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02060"/>
                </a:solidFill>
              </a:rPr>
              <a:t>CONCLUSION AND FUTURE WORK</a:t>
            </a:r>
            <a:endParaRPr lang="en-US"/>
          </a:p>
        </p:txBody>
      </p:sp>
      <p:sp>
        <p:nvSpPr>
          <p:cNvPr id="3" name="Arrow: Right 2">
            <a:extLst>
              <a:ext uri="{FF2B5EF4-FFF2-40B4-BE49-F238E27FC236}">
                <a16:creationId xmlns:a16="http://schemas.microsoft.com/office/drawing/2014/main" id="{1E4F8DD8-612D-40DE-A080-54DE4E77022B}"/>
              </a:ext>
            </a:extLst>
          </p:cNvPr>
          <p:cNvSpPr/>
          <p:nvPr/>
        </p:nvSpPr>
        <p:spPr>
          <a:xfrm>
            <a:off x="1301495" y="1834133"/>
            <a:ext cx="2667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9D3DE8CE-72FB-47FC-82AE-0B4D43BFF2E1}"/>
              </a:ext>
            </a:extLst>
          </p:cNvPr>
          <p:cNvSpPr/>
          <p:nvPr/>
        </p:nvSpPr>
        <p:spPr>
          <a:xfrm>
            <a:off x="1301495" y="2548508"/>
            <a:ext cx="2667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1B333583-EC14-4A47-9764-47B8A5CA10CA}"/>
              </a:ext>
            </a:extLst>
          </p:cNvPr>
          <p:cNvSpPr/>
          <p:nvPr/>
        </p:nvSpPr>
        <p:spPr>
          <a:xfrm>
            <a:off x="1301495" y="3348608"/>
            <a:ext cx="2667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B9760E9-BE97-4289-A11D-D30AA6A06E51}"/>
              </a:ext>
            </a:extLst>
          </p:cNvPr>
          <p:cNvSpPr txBox="1"/>
          <p:nvPr/>
        </p:nvSpPr>
        <p:spPr>
          <a:xfrm>
            <a:off x="1866900" y="1666875"/>
            <a:ext cx="775335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We conclude that the project will be useful to the students to get information related to their academics.</a:t>
            </a:r>
          </a:p>
        </p:txBody>
      </p:sp>
      <p:sp>
        <p:nvSpPr>
          <p:cNvPr id="7" name="TextBox 6">
            <a:extLst>
              <a:ext uri="{FF2B5EF4-FFF2-40B4-BE49-F238E27FC236}">
                <a16:creationId xmlns:a16="http://schemas.microsoft.com/office/drawing/2014/main" id="{532FC5E5-6490-4D9D-9FE9-DF84284B1176}"/>
              </a:ext>
            </a:extLst>
          </p:cNvPr>
          <p:cNvSpPr txBox="1"/>
          <p:nvPr/>
        </p:nvSpPr>
        <p:spPr>
          <a:xfrm>
            <a:off x="1971675" y="2533650"/>
            <a:ext cx="67437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It can be operated easily and everyone can handle it  comfortably.</a:t>
            </a:r>
          </a:p>
        </p:txBody>
      </p:sp>
      <p:sp>
        <p:nvSpPr>
          <p:cNvPr id="9" name="TextBox 8">
            <a:extLst>
              <a:ext uri="{FF2B5EF4-FFF2-40B4-BE49-F238E27FC236}">
                <a16:creationId xmlns:a16="http://schemas.microsoft.com/office/drawing/2014/main" id="{9BDEC6A7-A710-406A-AD7D-289DFE7250CA}"/>
              </a:ext>
            </a:extLst>
          </p:cNvPr>
          <p:cNvSpPr txBox="1"/>
          <p:nvPr/>
        </p:nvSpPr>
        <p:spPr>
          <a:xfrm>
            <a:off x="1866238" y="3189160"/>
            <a:ext cx="8133024" cy="1354217"/>
          </a:xfrm>
          <a:prstGeom prst="rect">
            <a:avLst/>
          </a:prstGeom>
          <a:noFill/>
        </p:spPr>
        <p:txBody>
          <a:bodyPr wrap="square" lIns="91440" tIns="45720" rIns="91440" bIns="45720" anchor="t">
            <a:spAutoFit/>
          </a:bodyPr>
          <a:lstStyle/>
          <a:p>
            <a:r>
              <a:rPr lang="en-US" sz="1600">
                <a:latin typeface="Avenir Next LT Pro"/>
                <a:cs typeface="Times New Roman"/>
              </a:rPr>
              <a:t>Our future work includes incorporating more concepts such as Data Structures in our code.​</a:t>
            </a:r>
            <a:endParaRPr lang="en-US" sz="1600"/>
          </a:p>
          <a:p>
            <a:endParaRPr lang="en-US" sz="1600">
              <a:latin typeface="Avenir Next LT Pro"/>
              <a:cs typeface="Times New Roman"/>
            </a:endParaRPr>
          </a:p>
          <a:p>
            <a:r>
              <a:rPr lang="en-US" sz="1600">
                <a:latin typeface="Avenir Next LT Pro"/>
                <a:cs typeface="Times New Roman"/>
              </a:rPr>
              <a:t> Also, we would like to include a feature which allow the student to send requests to the Admin for any changes they require</a:t>
            </a:r>
            <a:r>
              <a:rPr lang="en-US">
                <a:latin typeface="Avenir Next LT Pro"/>
                <a:cs typeface="Times New Roman"/>
              </a:rPr>
              <a:t>.</a:t>
            </a:r>
            <a:endParaRPr lang="en-US" sz="1600">
              <a:latin typeface="Arial"/>
              <a:cs typeface="Times New Roman"/>
            </a:endParaRPr>
          </a:p>
        </p:txBody>
      </p:sp>
    </p:spTree>
    <p:extLst>
      <p:ext uri="{BB962C8B-B14F-4D97-AF65-F5344CB8AC3E}">
        <p14:creationId xmlns:p14="http://schemas.microsoft.com/office/powerpoint/2010/main" val="428134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5EC7F0-1768-487B-8946-A46FFFC2C475}"/>
              </a:ext>
            </a:extLst>
          </p:cNvPr>
          <p:cNvSpPr txBox="1"/>
          <p:nvPr/>
        </p:nvSpPr>
        <p:spPr>
          <a:xfrm>
            <a:off x="5114925" y="866775"/>
            <a:ext cx="27813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a:t>ABSTRACT</a:t>
            </a:r>
            <a:endParaRPr lang="en-US" sz="2000"/>
          </a:p>
        </p:txBody>
      </p:sp>
      <p:sp>
        <p:nvSpPr>
          <p:cNvPr id="3" name="Arrow: Right 2">
            <a:extLst>
              <a:ext uri="{FF2B5EF4-FFF2-40B4-BE49-F238E27FC236}">
                <a16:creationId xmlns:a16="http://schemas.microsoft.com/office/drawing/2014/main" id="{144F643E-83F5-4CA4-8CA6-E8803237CF3F}"/>
              </a:ext>
            </a:extLst>
          </p:cNvPr>
          <p:cNvSpPr/>
          <p:nvPr/>
        </p:nvSpPr>
        <p:spPr>
          <a:xfrm>
            <a:off x="1501520" y="1872233"/>
            <a:ext cx="152400" cy="161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D53A6548-FD64-4F64-96FE-BCB9E8AE175D}"/>
              </a:ext>
            </a:extLst>
          </p:cNvPr>
          <p:cNvSpPr/>
          <p:nvPr/>
        </p:nvSpPr>
        <p:spPr>
          <a:xfrm>
            <a:off x="1463420" y="2481833"/>
            <a:ext cx="152400" cy="161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9D2227D0-6E8B-4B7C-B154-CB5EB2954BF7}"/>
              </a:ext>
            </a:extLst>
          </p:cNvPr>
          <p:cNvSpPr/>
          <p:nvPr/>
        </p:nvSpPr>
        <p:spPr>
          <a:xfrm>
            <a:off x="1463420" y="3205733"/>
            <a:ext cx="152400" cy="161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D41ACEC-7DC7-43A8-B9B4-C237C0714865}"/>
              </a:ext>
            </a:extLst>
          </p:cNvPr>
          <p:cNvSpPr txBox="1"/>
          <p:nvPr/>
        </p:nvSpPr>
        <p:spPr>
          <a:xfrm>
            <a:off x="1733550" y="1628775"/>
            <a:ext cx="9401175"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a:t>
            </a:r>
            <a:r>
              <a:rPr lang="en-US" sz="1600"/>
              <a:t>he College data system using Cis a location where a student can have all the information they need. </a:t>
            </a:r>
          </a:p>
          <a:p>
            <a:endParaRPr lang="en-US" sz="1600"/>
          </a:p>
          <a:p>
            <a:r>
              <a:rPr lang="en-US" sz="1600"/>
              <a:t>Each section has different information according to need of student like search class routine, bus schedule, teacher information, subjects list, assignments, quizzes and college events.. </a:t>
            </a:r>
          </a:p>
          <a:p>
            <a:endParaRPr lang="en-US" sz="1600"/>
          </a:p>
          <a:p>
            <a:r>
              <a:rPr lang="en-US" sz="1600"/>
              <a:t>This system is very useful for fresher student because they have no idea about college teachers and many more things. Admin section have their separate login system. </a:t>
            </a:r>
          </a:p>
          <a:p>
            <a:endParaRPr lang="en-US" sz="1600"/>
          </a:p>
          <a:p>
            <a:r>
              <a:rPr lang="en-US" sz="1600"/>
              <a:t>With the password given to Admin, they can access the page from where they can change, update, delete the information.</a:t>
            </a:r>
          </a:p>
          <a:p>
            <a:endParaRPr lang="en-US" sz="1600"/>
          </a:p>
          <a:p>
            <a:r>
              <a:rPr lang="en-US" sz="1600"/>
              <a:t> Whenever student accesses quizzes and assignments, if there are any pending assignments the student gets remainder</a:t>
            </a:r>
            <a:r>
              <a:rPr lang="en-US"/>
              <a:t>.</a:t>
            </a:r>
          </a:p>
        </p:txBody>
      </p:sp>
      <p:sp>
        <p:nvSpPr>
          <p:cNvPr id="10" name="Arrow: Right 9">
            <a:extLst>
              <a:ext uri="{FF2B5EF4-FFF2-40B4-BE49-F238E27FC236}">
                <a16:creationId xmlns:a16="http://schemas.microsoft.com/office/drawing/2014/main" id="{4C3092FA-7AC6-428E-B57E-E600FEDF0C44}"/>
              </a:ext>
            </a:extLst>
          </p:cNvPr>
          <p:cNvSpPr/>
          <p:nvPr/>
        </p:nvSpPr>
        <p:spPr>
          <a:xfrm>
            <a:off x="1463420" y="3872483"/>
            <a:ext cx="152400" cy="161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F9C663BC-0325-4001-9543-819EFDE80B8F}"/>
              </a:ext>
            </a:extLst>
          </p:cNvPr>
          <p:cNvSpPr/>
          <p:nvPr/>
        </p:nvSpPr>
        <p:spPr>
          <a:xfrm>
            <a:off x="1463420" y="4596383"/>
            <a:ext cx="152400"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0781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13034B-F844-4FCA-BC17-0B8E73E40E85}"/>
              </a:ext>
            </a:extLst>
          </p:cNvPr>
          <p:cNvSpPr txBox="1"/>
          <p:nvPr/>
        </p:nvSpPr>
        <p:spPr>
          <a:xfrm>
            <a:off x="4572000" y="819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USE</a:t>
            </a:r>
            <a:r>
              <a:rPr lang="en-US" b="1">
                <a:solidFill>
                  <a:srgbClr val="002060"/>
                </a:solidFill>
              </a:rPr>
              <a:t>CASE</a:t>
            </a:r>
            <a:r>
              <a:rPr lang="en-US">
                <a:solidFill>
                  <a:srgbClr val="002060"/>
                </a:solidFill>
              </a:rPr>
              <a:t>  </a:t>
            </a:r>
            <a:r>
              <a:rPr lang="en-US" b="1">
                <a:solidFill>
                  <a:srgbClr val="002060"/>
                </a:solidFill>
              </a:rPr>
              <a:t>DIAGRAM</a:t>
            </a:r>
            <a:endParaRPr lang="en-US"/>
          </a:p>
        </p:txBody>
      </p:sp>
      <p:pic>
        <p:nvPicPr>
          <p:cNvPr id="5" name="Picture 5" descr="Diagram&#10;&#10;Description automatically generated">
            <a:extLst>
              <a:ext uri="{FF2B5EF4-FFF2-40B4-BE49-F238E27FC236}">
                <a16:creationId xmlns:a16="http://schemas.microsoft.com/office/drawing/2014/main" id="{A5A413CC-F518-496C-A8C0-90334E35C66F}"/>
              </a:ext>
            </a:extLst>
          </p:cNvPr>
          <p:cNvPicPr>
            <a:picLocks noChangeAspect="1"/>
          </p:cNvPicPr>
          <p:nvPr/>
        </p:nvPicPr>
        <p:blipFill>
          <a:blip r:embed="rId2"/>
          <a:stretch>
            <a:fillRect/>
          </a:stretch>
        </p:blipFill>
        <p:spPr>
          <a:xfrm>
            <a:off x="2759103" y="474242"/>
            <a:ext cx="5971535" cy="5899075"/>
          </a:xfrm>
          <a:prstGeom prst="rect">
            <a:avLst/>
          </a:prstGeom>
        </p:spPr>
      </p:pic>
      <p:sp>
        <p:nvSpPr>
          <p:cNvPr id="9" name="TextBox 8">
            <a:extLst>
              <a:ext uri="{FF2B5EF4-FFF2-40B4-BE49-F238E27FC236}">
                <a16:creationId xmlns:a16="http://schemas.microsoft.com/office/drawing/2014/main" id="{E1937761-B0F0-4814-BAD0-AB4105A2B1B4}"/>
              </a:ext>
            </a:extLst>
          </p:cNvPr>
          <p:cNvSpPr txBox="1"/>
          <p:nvPr/>
        </p:nvSpPr>
        <p:spPr>
          <a:xfrm>
            <a:off x="737601" y="1082066"/>
            <a:ext cx="70751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02060"/>
                </a:solidFill>
              </a:rPr>
              <a:t>USECASE DIAGRAM:</a:t>
            </a:r>
            <a:endParaRPr lang="en-US"/>
          </a:p>
        </p:txBody>
      </p:sp>
    </p:spTree>
    <p:extLst>
      <p:ext uri="{BB962C8B-B14F-4D97-AF65-F5344CB8AC3E}">
        <p14:creationId xmlns:p14="http://schemas.microsoft.com/office/powerpoint/2010/main" val="2558400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0CB274-5CD7-4D10-95AA-82CFAFDE65EF}"/>
              </a:ext>
            </a:extLst>
          </p:cNvPr>
          <p:cNvSpPr txBox="1"/>
          <p:nvPr/>
        </p:nvSpPr>
        <p:spPr>
          <a:xfrm>
            <a:off x="4476750" y="752475"/>
            <a:ext cx="26003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TECHNOLOGY USED:</a:t>
            </a:r>
            <a:endParaRPr lang="en-US"/>
          </a:p>
        </p:txBody>
      </p:sp>
      <p:sp>
        <p:nvSpPr>
          <p:cNvPr id="4" name="TextBox 3">
            <a:extLst>
              <a:ext uri="{FF2B5EF4-FFF2-40B4-BE49-F238E27FC236}">
                <a16:creationId xmlns:a16="http://schemas.microsoft.com/office/drawing/2014/main" id="{84F373DE-71D6-4C72-AB53-21B2CE0EF014}"/>
              </a:ext>
            </a:extLst>
          </p:cNvPr>
          <p:cNvSpPr txBox="1"/>
          <p:nvPr/>
        </p:nvSpPr>
        <p:spPr>
          <a:xfrm>
            <a:off x="771525" y="933450"/>
            <a:ext cx="11020425" cy="55399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a:t>
            </a:r>
          </a:p>
          <a:p>
            <a:r>
              <a:rPr lang="en-US" sz="1600"/>
              <a:t>All compute </a:t>
            </a:r>
            <a:r>
              <a:rPr lang="en-US" sz="1400"/>
              <a:t>software</a:t>
            </a:r>
            <a:r>
              <a:rPr lang="en-US" sz="1600"/>
              <a:t> needs certain hardware components or other software components resources to be present. In order for computers to used efficiently these are the primary requisites. There are two different categories of this section.</a:t>
            </a:r>
          </a:p>
          <a:p>
            <a:r>
              <a:rPr lang="en-US" sz="1600"/>
              <a:t>a. Software Requirements:</a:t>
            </a:r>
          </a:p>
          <a:p>
            <a:r>
              <a:rPr lang="en-US" sz="1600"/>
              <a:t>Software requirements mainly share out with defining the software resource requirements that need to be installed on a computer to provide optimal functioning of a particular application. These conditions are not included in the software installation package and need to be installed separately.</a:t>
            </a:r>
          </a:p>
          <a:p>
            <a:endParaRPr lang="en-US" sz="1600"/>
          </a:p>
          <a:p>
            <a:r>
              <a:rPr lang="en-US" sz="1600"/>
              <a:t>In order to use “College Data System” the following are the prerequisites,</a:t>
            </a:r>
          </a:p>
          <a:p>
            <a:r>
              <a:rPr lang="en-US" sz="1600"/>
              <a:t>a. Operating System – Windows 7 and above</a:t>
            </a:r>
          </a:p>
          <a:p>
            <a:r>
              <a:rPr lang="en-US" sz="1600"/>
              <a:t>b. C Compiler – GNU Compiler(GCC)</a:t>
            </a:r>
          </a:p>
          <a:p>
            <a:r>
              <a:rPr lang="en-US" sz="1600"/>
              <a:t>c. Editor – Any basic editor is preferable</a:t>
            </a:r>
          </a:p>
          <a:p>
            <a:endParaRPr lang="en-US" sz="1600"/>
          </a:p>
          <a:p>
            <a:r>
              <a:rPr lang="en-US" sz="1600"/>
              <a:t>b. Hardware Requirements:</a:t>
            </a:r>
          </a:p>
          <a:p>
            <a:r>
              <a:rPr lang="en-US" sz="1600"/>
              <a:t>Hardware requirements refer to the common set requirements defined by any operating system or software application and are usually the physical computer resources. In this section we basically deal with primary memory, secondary memory, processing power.</a:t>
            </a:r>
          </a:p>
          <a:p>
            <a:endParaRPr lang="en-US" sz="1600"/>
          </a:p>
          <a:p>
            <a:r>
              <a:rPr lang="en-US" sz="1600"/>
              <a:t>In order to use “College Data System” one should have the following,</a:t>
            </a:r>
          </a:p>
          <a:p>
            <a:r>
              <a:rPr lang="en-US" sz="1600"/>
              <a:t>a. Processor - Intel Core i5 and above</a:t>
            </a:r>
          </a:p>
          <a:p>
            <a:r>
              <a:rPr lang="en-US" sz="1600"/>
              <a:t>b. Memory – 4GB Ram</a:t>
            </a:r>
          </a:p>
        </p:txBody>
      </p:sp>
    </p:spTree>
    <p:extLst>
      <p:ext uri="{BB962C8B-B14F-4D97-AF65-F5344CB8AC3E}">
        <p14:creationId xmlns:p14="http://schemas.microsoft.com/office/powerpoint/2010/main" val="3407187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409730-D795-4F75-B1D4-76E94A712521}"/>
              </a:ext>
            </a:extLst>
          </p:cNvPr>
          <p:cNvSpPr txBox="1"/>
          <p:nvPr/>
        </p:nvSpPr>
        <p:spPr>
          <a:xfrm>
            <a:off x="1032441" y="93894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rgbClr val="002060"/>
                </a:solidFill>
              </a:rPr>
              <a:t>RESULTS:</a:t>
            </a:r>
            <a:endParaRPr lang="en-US"/>
          </a:p>
        </p:txBody>
      </p:sp>
      <p:pic>
        <p:nvPicPr>
          <p:cNvPr id="43" name="Picture 42">
            <a:extLst>
              <a:ext uri="{FF2B5EF4-FFF2-40B4-BE49-F238E27FC236}">
                <a16:creationId xmlns:a16="http://schemas.microsoft.com/office/drawing/2014/main" id="{C0733BEC-22FE-40EC-8C05-365AA8B69DB4}"/>
              </a:ext>
            </a:extLst>
          </p:cNvPr>
          <p:cNvPicPr/>
          <p:nvPr/>
        </p:nvPicPr>
        <p:blipFill>
          <a:blip r:embed="rId2"/>
          <a:stretch>
            <a:fillRect/>
          </a:stretch>
        </p:blipFill>
        <p:spPr>
          <a:xfrm>
            <a:off x="3507216" y="1440015"/>
            <a:ext cx="4573270" cy="4152900"/>
          </a:xfrm>
          <a:prstGeom prst="rect">
            <a:avLst/>
          </a:prstGeom>
        </p:spPr>
      </p:pic>
    </p:spTree>
    <p:extLst>
      <p:ext uri="{BB962C8B-B14F-4D97-AF65-F5344CB8AC3E}">
        <p14:creationId xmlns:p14="http://schemas.microsoft.com/office/powerpoint/2010/main" val="475948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C2BC48-6BEF-4220-8F9D-8E046D5CC2FF}"/>
              </a:ext>
            </a:extLst>
          </p:cNvPr>
          <p:cNvPicPr/>
          <p:nvPr/>
        </p:nvPicPr>
        <p:blipFill>
          <a:blip r:embed="rId2"/>
          <a:stretch>
            <a:fillRect/>
          </a:stretch>
        </p:blipFill>
        <p:spPr>
          <a:xfrm>
            <a:off x="6096000" y="994836"/>
            <a:ext cx="4472940" cy="2141220"/>
          </a:xfrm>
          <a:prstGeom prst="rect">
            <a:avLst/>
          </a:prstGeom>
        </p:spPr>
      </p:pic>
      <p:pic>
        <p:nvPicPr>
          <p:cNvPr id="5" name="Picture 4">
            <a:extLst>
              <a:ext uri="{FF2B5EF4-FFF2-40B4-BE49-F238E27FC236}">
                <a16:creationId xmlns:a16="http://schemas.microsoft.com/office/drawing/2014/main" id="{E8BCD7A7-CA34-4F57-941A-E986D3EC1012}"/>
              </a:ext>
            </a:extLst>
          </p:cNvPr>
          <p:cNvPicPr/>
          <p:nvPr/>
        </p:nvPicPr>
        <p:blipFill>
          <a:blip r:embed="rId3"/>
          <a:stretch>
            <a:fillRect/>
          </a:stretch>
        </p:blipFill>
        <p:spPr>
          <a:xfrm>
            <a:off x="939082" y="2065446"/>
            <a:ext cx="4366260" cy="2854325"/>
          </a:xfrm>
          <a:prstGeom prst="rect">
            <a:avLst/>
          </a:prstGeom>
        </p:spPr>
      </p:pic>
      <p:pic>
        <p:nvPicPr>
          <p:cNvPr id="12" name="Picture 11">
            <a:extLst>
              <a:ext uri="{FF2B5EF4-FFF2-40B4-BE49-F238E27FC236}">
                <a16:creationId xmlns:a16="http://schemas.microsoft.com/office/drawing/2014/main" id="{C4312733-1F1C-430D-B12B-0D2D3B1AB3AF}"/>
              </a:ext>
            </a:extLst>
          </p:cNvPr>
          <p:cNvPicPr/>
          <p:nvPr/>
        </p:nvPicPr>
        <p:blipFill>
          <a:blip r:embed="rId4"/>
          <a:stretch>
            <a:fillRect/>
          </a:stretch>
        </p:blipFill>
        <p:spPr>
          <a:xfrm>
            <a:off x="7320643" y="3542029"/>
            <a:ext cx="2651760" cy="897890"/>
          </a:xfrm>
          <a:prstGeom prst="rect">
            <a:avLst/>
          </a:prstGeom>
        </p:spPr>
      </p:pic>
      <p:pic>
        <p:nvPicPr>
          <p:cNvPr id="13" name="Picture 12">
            <a:extLst>
              <a:ext uri="{FF2B5EF4-FFF2-40B4-BE49-F238E27FC236}">
                <a16:creationId xmlns:a16="http://schemas.microsoft.com/office/drawing/2014/main" id="{ECC04077-7595-4378-A357-72C404D43389}"/>
              </a:ext>
            </a:extLst>
          </p:cNvPr>
          <p:cNvPicPr/>
          <p:nvPr/>
        </p:nvPicPr>
        <p:blipFill>
          <a:blip r:embed="rId5"/>
          <a:stretch>
            <a:fillRect/>
          </a:stretch>
        </p:blipFill>
        <p:spPr>
          <a:xfrm>
            <a:off x="7336494" y="4636344"/>
            <a:ext cx="2660650" cy="1226820"/>
          </a:xfrm>
          <a:prstGeom prst="rect">
            <a:avLst/>
          </a:prstGeom>
        </p:spPr>
      </p:pic>
    </p:spTree>
    <p:extLst>
      <p:ext uri="{BB962C8B-B14F-4D97-AF65-F5344CB8AC3E}">
        <p14:creationId xmlns:p14="http://schemas.microsoft.com/office/powerpoint/2010/main" val="2152635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584E09-CBA7-40DE-8AD1-25A4F8C3F683}"/>
              </a:ext>
            </a:extLst>
          </p:cNvPr>
          <p:cNvPicPr/>
          <p:nvPr/>
        </p:nvPicPr>
        <p:blipFill>
          <a:blip r:embed="rId2"/>
          <a:stretch>
            <a:fillRect/>
          </a:stretch>
        </p:blipFill>
        <p:spPr>
          <a:xfrm>
            <a:off x="1204789" y="1498793"/>
            <a:ext cx="2689860" cy="3351530"/>
          </a:xfrm>
          <a:prstGeom prst="rect">
            <a:avLst/>
          </a:prstGeom>
        </p:spPr>
      </p:pic>
      <p:pic>
        <p:nvPicPr>
          <p:cNvPr id="5" name="Picture 4">
            <a:extLst>
              <a:ext uri="{FF2B5EF4-FFF2-40B4-BE49-F238E27FC236}">
                <a16:creationId xmlns:a16="http://schemas.microsoft.com/office/drawing/2014/main" id="{AEAAF853-0BF6-4069-AB3F-A6154F8BAFE6}"/>
              </a:ext>
            </a:extLst>
          </p:cNvPr>
          <p:cNvPicPr/>
          <p:nvPr/>
        </p:nvPicPr>
        <p:blipFill>
          <a:blip r:embed="rId3"/>
          <a:stretch>
            <a:fillRect/>
          </a:stretch>
        </p:blipFill>
        <p:spPr>
          <a:xfrm>
            <a:off x="4792980" y="1277620"/>
            <a:ext cx="2606040" cy="4302760"/>
          </a:xfrm>
          <a:prstGeom prst="rect">
            <a:avLst/>
          </a:prstGeom>
        </p:spPr>
      </p:pic>
      <p:pic>
        <p:nvPicPr>
          <p:cNvPr id="6" name="Picture 5">
            <a:extLst>
              <a:ext uri="{FF2B5EF4-FFF2-40B4-BE49-F238E27FC236}">
                <a16:creationId xmlns:a16="http://schemas.microsoft.com/office/drawing/2014/main" id="{615D7085-477C-477E-A800-5500CCDE21DB}"/>
              </a:ext>
            </a:extLst>
          </p:cNvPr>
          <p:cNvPicPr/>
          <p:nvPr/>
        </p:nvPicPr>
        <p:blipFill>
          <a:blip r:embed="rId4"/>
          <a:stretch>
            <a:fillRect/>
          </a:stretch>
        </p:blipFill>
        <p:spPr>
          <a:xfrm>
            <a:off x="8297351" y="1581481"/>
            <a:ext cx="2578735" cy="3345180"/>
          </a:xfrm>
          <a:prstGeom prst="rect">
            <a:avLst/>
          </a:prstGeom>
        </p:spPr>
      </p:pic>
    </p:spTree>
    <p:extLst>
      <p:ext uri="{BB962C8B-B14F-4D97-AF65-F5344CB8AC3E}">
        <p14:creationId xmlns:p14="http://schemas.microsoft.com/office/powerpoint/2010/main" val="227986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712DA3-45CD-4B38-8AC3-5C4E6631F447}"/>
              </a:ext>
            </a:extLst>
          </p:cNvPr>
          <p:cNvPicPr/>
          <p:nvPr/>
        </p:nvPicPr>
        <p:blipFill>
          <a:blip r:embed="rId2"/>
          <a:stretch>
            <a:fillRect/>
          </a:stretch>
        </p:blipFill>
        <p:spPr>
          <a:xfrm>
            <a:off x="1129913" y="1694180"/>
            <a:ext cx="2171700" cy="3469640"/>
          </a:xfrm>
          <a:prstGeom prst="rect">
            <a:avLst/>
          </a:prstGeom>
        </p:spPr>
      </p:pic>
      <p:pic>
        <p:nvPicPr>
          <p:cNvPr id="3" name="Picture 2">
            <a:extLst>
              <a:ext uri="{FF2B5EF4-FFF2-40B4-BE49-F238E27FC236}">
                <a16:creationId xmlns:a16="http://schemas.microsoft.com/office/drawing/2014/main" id="{F44BF3FF-8213-4073-8A5E-6EAAF365847B}"/>
              </a:ext>
            </a:extLst>
          </p:cNvPr>
          <p:cNvPicPr/>
          <p:nvPr/>
        </p:nvPicPr>
        <p:blipFill>
          <a:blip r:embed="rId3"/>
          <a:stretch>
            <a:fillRect/>
          </a:stretch>
        </p:blipFill>
        <p:spPr>
          <a:xfrm>
            <a:off x="3852545" y="2385060"/>
            <a:ext cx="4486910" cy="2087880"/>
          </a:xfrm>
          <a:prstGeom prst="rect">
            <a:avLst/>
          </a:prstGeom>
        </p:spPr>
      </p:pic>
      <p:pic>
        <p:nvPicPr>
          <p:cNvPr id="4" name="Picture 3">
            <a:extLst>
              <a:ext uri="{FF2B5EF4-FFF2-40B4-BE49-F238E27FC236}">
                <a16:creationId xmlns:a16="http://schemas.microsoft.com/office/drawing/2014/main" id="{2D798BC1-608C-4DBD-AC81-9BA152D7E765}"/>
              </a:ext>
            </a:extLst>
          </p:cNvPr>
          <p:cNvPicPr/>
          <p:nvPr/>
        </p:nvPicPr>
        <p:blipFill>
          <a:blip r:embed="rId4"/>
          <a:stretch>
            <a:fillRect/>
          </a:stretch>
        </p:blipFill>
        <p:spPr>
          <a:xfrm>
            <a:off x="9113851" y="1579907"/>
            <a:ext cx="2026920" cy="3051175"/>
          </a:xfrm>
          <a:prstGeom prst="rect">
            <a:avLst/>
          </a:prstGeom>
        </p:spPr>
      </p:pic>
    </p:spTree>
    <p:extLst>
      <p:ext uri="{BB962C8B-B14F-4D97-AF65-F5344CB8AC3E}">
        <p14:creationId xmlns:p14="http://schemas.microsoft.com/office/powerpoint/2010/main" val="3381026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B7E6EC-AC39-4BC9-9BA7-EB72C9991024}"/>
              </a:ext>
            </a:extLst>
          </p:cNvPr>
          <p:cNvPicPr/>
          <p:nvPr/>
        </p:nvPicPr>
        <p:blipFill>
          <a:blip r:embed="rId2"/>
          <a:stretch>
            <a:fillRect/>
          </a:stretch>
        </p:blipFill>
        <p:spPr>
          <a:xfrm>
            <a:off x="3015684" y="3429000"/>
            <a:ext cx="2293620" cy="887730"/>
          </a:xfrm>
          <a:prstGeom prst="rect">
            <a:avLst/>
          </a:prstGeom>
        </p:spPr>
      </p:pic>
      <p:pic>
        <p:nvPicPr>
          <p:cNvPr id="3" name="Picture 2">
            <a:extLst>
              <a:ext uri="{FF2B5EF4-FFF2-40B4-BE49-F238E27FC236}">
                <a16:creationId xmlns:a16="http://schemas.microsoft.com/office/drawing/2014/main" id="{80DCB30F-8A97-4BD9-8010-F1F41DE160EE}"/>
              </a:ext>
            </a:extLst>
          </p:cNvPr>
          <p:cNvPicPr/>
          <p:nvPr/>
        </p:nvPicPr>
        <p:blipFill>
          <a:blip r:embed="rId3"/>
          <a:stretch>
            <a:fillRect/>
          </a:stretch>
        </p:blipFill>
        <p:spPr>
          <a:xfrm>
            <a:off x="885218" y="4661783"/>
            <a:ext cx="6795770" cy="647700"/>
          </a:xfrm>
          <a:prstGeom prst="rect">
            <a:avLst/>
          </a:prstGeom>
        </p:spPr>
      </p:pic>
      <p:pic>
        <p:nvPicPr>
          <p:cNvPr id="4" name="Picture 3">
            <a:extLst>
              <a:ext uri="{FF2B5EF4-FFF2-40B4-BE49-F238E27FC236}">
                <a16:creationId xmlns:a16="http://schemas.microsoft.com/office/drawing/2014/main" id="{AEB530EE-BCFB-4201-9FFF-D5A98D679620}"/>
              </a:ext>
            </a:extLst>
          </p:cNvPr>
          <p:cNvPicPr/>
          <p:nvPr/>
        </p:nvPicPr>
        <p:blipFill>
          <a:blip r:embed="rId4"/>
          <a:stretch>
            <a:fillRect/>
          </a:stretch>
        </p:blipFill>
        <p:spPr>
          <a:xfrm>
            <a:off x="6541273" y="914648"/>
            <a:ext cx="4661535" cy="3276600"/>
          </a:xfrm>
          <a:prstGeom prst="rect">
            <a:avLst/>
          </a:prstGeom>
        </p:spPr>
      </p:pic>
    </p:spTree>
    <p:extLst>
      <p:ext uri="{BB962C8B-B14F-4D97-AF65-F5344CB8AC3E}">
        <p14:creationId xmlns:p14="http://schemas.microsoft.com/office/powerpoint/2010/main" val="2708824794"/>
      </p:ext>
    </p:extLst>
  </p:cSld>
  <p:clrMapOvr>
    <a:masterClrMapping/>
  </p:clrMapOvr>
</p:sld>
</file>

<file path=ppt/theme/theme1.xml><?xml version="1.0" encoding="utf-8"?>
<a:theme xmlns:a="http://schemas.openxmlformats.org/drawingml/2006/main" name="LuminousVTI">
  <a:themeElements>
    <a:clrScheme name="AnalogousFromRegularSeedLeftStep">
      <a:dk1>
        <a:srgbClr val="000000"/>
      </a:dk1>
      <a:lt1>
        <a:srgbClr val="FFFFFF"/>
      </a:lt1>
      <a:dk2>
        <a:srgbClr val="35341E"/>
      </a:dk2>
      <a:lt2>
        <a:srgbClr val="E8E4E2"/>
      </a:lt2>
      <a:accent1>
        <a:srgbClr val="4DA0C3"/>
      </a:accent1>
      <a:accent2>
        <a:srgbClr val="3BB1A3"/>
      </a:accent2>
      <a:accent3>
        <a:srgbClr val="47B47A"/>
      </a:accent3>
      <a:accent4>
        <a:srgbClr val="3BB141"/>
      </a:accent4>
      <a:accent5>
        <a:srgbClr val="6DB146"/>
      </a:accent5>
      <a:accent6>
        <a:srgbClr val="92AB39"/>
      </a:accent6>
      <a:hlink>
        <a:srgbClr val="BF653F"/>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LuminousVTI</vt:lpstr>
      <vt:lpstr>COLLEGE DATA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DATA SYSTEM</dc:title>
  <dc:creator>rishivoora01@gmail.com</dc:creator>
  <cp:revision>1</cp:revision>
  <dcterms:created xsi:type="dcterms:W3CDTF">2020-12-22T08:29:25Z</dcterms:created>
  <dcterms:modified xsi:type="dcterms:W3CDTF">2020-12-22T11:18:31Z</dcterms:modified>
</cp:coreProperties>
</file>