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Poppins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76C100-F791-4706-A5D7-A9181D6F3098}">
  <a:tblStyle styleId="{1676C100-F791-4706-A5D7-A9181D6F30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Medium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33" Type="http://schemas.openxmlformats.org/officeDocument/2006/relationships/font" Target="fonts/PoppinsMedium-italic.fntdata"/><Relationship Id="rId10" Type="http://schemas.openxmlformats.org/officeDocument/2006/relationships/slide" Target="slides/slide4.xml"/><Relationship Id="rId32" Type="http://schemas.openxmlformats.org/officeDocument/2006/relationships/font" Target="fonts/PoppinsMedium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PoppinsMedium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6a50e15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6a50e15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434f4d4c0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434f4d4c0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42fbb0f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42fbb0f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42fbb0f5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42fbb0f5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434f4d4c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434f4d4c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42fbb0f5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42fbb0f5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42fbb0f5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042fbb0f5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42fbb0f5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42fbb0f5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42fbb0f5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42fbb0f5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434f4d4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434f4d4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42fbb0f5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42fbb0f5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434f4d4c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434f4d4c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434f4d4c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434f4d4c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434f4d4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434f4d4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434f4d4c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434f4d4c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434f4d4c0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434f4d4c0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- Rally Cry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329950" y="383150"/>
            <a:ext cx="4784400" cy="15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4200"/>
              <a:buFont typeface="Roboto"/>
              <a:buNone/>
              <a:defRPr b="1" sz="42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4200"/>
              <a:buFont typeface="Roboto"/>
              <a:buNone/>
              <a:defRPr b="1" sz="42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4200"/>
              <a:buFont typeface="Roboto"/>
              <a:buNone/>
              <a:defRPr b="1" sz="42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4200"/>
              <a:buFont typeface="Roboto"/>
              <a:buNone/>
              <a:defRPr b="1" sz="42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4200"/>
              <a:buFont typeface="Roboto"/>
              <a:buNone/>
              <a:defRPr b="1" sz="42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4200"/>
              <a:buFont typeface="Roboto"/>
              <a:buNone/>
              <a:defRPr b="1" sz="42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4200"/>
              <a:buFont typeface="Roboto"/>
              <a:buNone/>
              <a:defRPr b="1" sz="42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4200"/>
              <a:buFont typeface="Roboto"/>
              <a:buNone/>
              <a:defRPr b="1" sz="42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4200"/>
              <a:buFont typeface="Roboto"/>
              <a:buNone/>
              <a:defRPr b="1" sz="4200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29950" y="1937450"/>
            <a:ext cx="46872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114550" y="569475"/>
            <a:ext cx="33516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latin typeface="Arial"/>
                <a:ea typeface="Arial"/>
                <a:cs typeface="Arial"/>
                <a:sym typeface="Arial"/>
              </a:rPr>
              <a:t>FlipFit</a:t>
            </a:r>
            <a:r>
              <a:rPr lang="en" sz="3900">
                <a:latin typeface="Arial"/>
                <a:ea typeface="Arial"/>
                <a:cs typeface="Arial"/>
                <a:sym typeface="Arial"/>
              </a:rPr>
              <a:t> 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519575" y="1640000"/>
            <a:ext cx="3351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E14"/>
                </a:solidFill>
              </a:rPr>
              <a:t>Maximise your Fitness Journey</a:t>
            </a:r>
            <a:endParaRPr>
              <a:solidFill>
                <a:srgbClr val="FFDE1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/>
        </p:nvSpPr>
        <p:spPr>
          <a:xfrm>
            <a:off x="395075" y="641050"/>
            <a:ext cx="4524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57CD4"/>
                </a:solidFill>
              </a:rPr>
              <a:t>Our Vision:</a:t>
            </a:r>
            <a:endParaRPr b="1" sz="1800">
              <a:solidFill>
                <a:srgbClr val="057CD4"/>
              </a:solidFill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499450" y="1334325"/>
            <a:ext cx="20424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395075" y="1448075"/>
            <a:ext cx="43011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goal is to create and deploy a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FlipFit Gym application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using Java tools, enabling users to register, check the availability of slots, and book workout sessions at different gym centers across Bangalore.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89" l="10385" r="26291" t="2498"/>
          <a:stretch/>
        </p:blipFill>
        <p:spPr>
          <a:xfrm>
            <a:off x="4919975" y="551600"/>
            <a:ext cx="4239600" cy="42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idx="4294967295" type="title"/>
          </p:nvPr>
        </p:nvSpPr>
        <p:spPr>
          <a:xfrm>
            <a:off x="0" y="183075"/>
            <a:ext cx="76407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lang="en" sz="3500">
                <a:solidFill>
                  <a:srgbClr val="057CD4"/>
                </a:solidFill>
              </a:rPr>
              <a:t>           ENGINEERING PRACTICES</a:t>
            </a:r>
            <a:endParaRPr b="1" sz="3500">
              <a:solidFill>
                <a:srgbClr val="057C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1900" y="1537875"/>
            <a:ext cx="4512273" cy="28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4"/>
          <p:cNvSpPr txBox="1"/>
          <p:nvPr/>
        </p:nvSpPr>
        <p:spPr>
          <a:xfrm>
            <a:off x="7931400" y="3033950"/>
            <a:ext cx="573900" cy="2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C1B23"/>
                </a:solidFill>
                <a:latin typeface="Roboto"/>
                <a:ea typeface="Roboto"/>
                <a:cs typeface="Roboto"/>
                <a:sym typeface="Roboto"/>
              </a:rPr>
              <a:t>Deploy</a:t>
            </a:r>
            <a:endParaRPr sz="1000">
              <a:solidFill>
                <a:srgbClr val="2C1B2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24" title="File:GitHub Invertocat Logo.svg - Wikipedia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650" y="1465388"/>
            <a:ext cx="1184625" cy="11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50" y="2985075"/>
            <a:ext cx="2121909" cy="15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4675" y="1465400"/>
            <a:ext cx="1851925" cy="13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/>
        </p:nvSpPr>
        <p:spPr>
          <a:xfrm>
            <a:off x="2709050" y="366100"/>
            <a:ext cx="4686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3676E6"/>
                </a:solidFill>
              </a:rPr>
              <a:t> TECH STACK</a:t>
            </a:r>
            <a:endParaRPr b="1" sz="3150">
              <a:solidFill>
                <a:srgbClr val="3676E6"/>
              </a:solidFill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577575" y="2928675"/>
            <a:ext cx="1846800" cy="78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>
                <a:solidFill>
                  <a:schemeClr val="lt1"/>
                </a:solidFill>
              </a:rPr>
              <a:t>DATABASE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5104575" y="1391100"/>
            <a:ext cx="1846800" cy="78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SCM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5151200" y="2870100"/>
            <a:ext cx="1846800" cy="78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IDE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577575" y="1391100"/>
            <a:ext cx="1846800" cy="780900"/>
          </a:xfrm>
          <a:prstGeom prst="roundRect">
            <a:avLst>
              <a:gd fmla="val 16667" name="adj"/>
            </a:avLst>
          </a:prstGeom>
          <a:solidFill>
            <a:srgbClr val="5288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BACKEND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8638" y="1391101"/>
            <a:ext cx="570325" cy="6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5"/>
          <p:cNvPicPr preferRelativeResize="0"/>
          <p:nvPr/>
        </p:nvPicPr>
        <p:blipFill rotWithShape="1">
          <a:blip r:embed="rId4">
            <a:alphaModFix/>
          </a:blip>
          <a:srcRect b="0" l="16689" r="12050" t="3484"/>
          <a:stretch/>
        </p:blipFill>
        <p:spPr>
          <a:xfrm>
            <a:off x="7619588" y="1437513"/>
            <a:ext cx="879125" cy="5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65" name="Google Shape;265;p25"/>
          <p:cNvPicPr preferRelativeResize="0"/>
          <p:nvPr/>
        </p:nvPicPr>
        <p:blipFill rotWithShape="1">
          <a:blip r:embed="rId5">
            <a:alphaModFix/>
          </a:blip>
          <a:srcRect b="0" l="9305" r="0" t="12929"/>
          <a:stretch/>
        </p:blipFill>
        <p:spPr>
          <a:xfrm>
            <a:off x="2824387" y="3033687"/>
            <a:ext cx="1159794" cy="5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2338" y="2987274"/>
            <a:ext cx="775225" cy="6637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/>
          <p:nvPr/>
        </p:nvSpPr>
        <p:spPr>
          <a:xfrm>
            <a:off x="943025" y="3820625"/>
            <a:ext cx="1817700" cy="492600"/>
          </a:xfrm>
          <a:prstGeom prst="roundRect">
            <a:avLst>
              <a:gd fmla="val 16667" name="adj"/>
            </a:avLst>
          </a:prstGeom>
          <a:solidFill>
            <a:srgbClr val="5288E8"/>
          </a:solidFill>
          <a:ln cap="flat" cmpd="sng" w="9525">
            <a:solidFill>
              <a:srgbClr val="FBB0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CLIENT LAYER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2970650" y="2053500"/>
            <a:ext cx="2307900" cy="840900"/>
          </a:xfrm>
          <a:prstGeom prst="roundRect">
            <a:avLst>
              <a:gd fmla="val 16667" name="adj"/>
            </a:avLst>
          </a:prstGeom>
          <a:solidFill>
            <a:srgbClr val="54BFF3"/>
          </a:solidFill>
          <a:ln cap="flat" cmpd="sng" w="9525">
            <a:solidFill>
              <a:srgbClr val="FBB0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BUSINESS LAYER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(Processes business logic &amp; interacts with DAO Layer)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6732975" y="2035913"/>
            <a:ext cx="1997700" cy="780000"/>
          </a:xfrm>
          <a:prstGeom prst="roundRect">
            <a:avLst>
              <a:gd fmla="val 16667" name="adj"/>
            </a:avLst>
          </a:prstGeom>
          <a:solidFill>
            <a:srgbClr val="F9DD4B"/>
          </a:solidFill>
          <a:ln cap="flat" cmpd="sng" w="9525">
            <a:solidFill>
              <a:srgbClr val="FBB0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DAO LAYER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/>
              <a:t>Performs database - CRUD operations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6"/>
          <p:cNvSpPr/>
          <p:nvPr/>
        </p:nvSpPr>
        <p:spPr>
          <a:xfrm>
            <a:off x="6668875" y="3615425"/>
            <a:ext cx="2094900" cy="697800"/>
          </a:xfrm>
          <a:prstGeom prst="roundRect">
            <a:avLst>
              <a:gd fmla="val 16667" name="adj"/>
            </a:avLst>
          </a:prstGeom>
          <a:solidFill>
            <a:srgbClr val="FBB03B"/>
          </a:solidFill>
          <a:ln cap="flat" cmpd="sng" w="9525">
            <a:solidFill>
              <a:srgbClr val="FBB0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200"/>
              <a:t>Stores and retrieves data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5" name="Google Shape;275;p26"/>
          <p:cNvCxnSpPr/>
          <p:nvPr/>
        </p:nvCxnSpPr>
        <p:spPr>
          <a:xfrm flipH="1" rot="10800000">
            <a:off x="5283450" y="2304600"/>
            <a:ext cx="1462500" cy="21000"/>
          </a:xfrm>
          <a:prstGeom prst="straightConnector1">
            <a:avLst/>
          </a:prstGeom>
          <a:noFill/>
          <a:ln cap="flat" cmpd="sng" w="9525">
            <a:solidFill>
              <a:srgbClr val="6D2B1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6"/>
          <p:cNvCxnSpPr>
            <a:endCxn id="272" idx="3"/>
          </p:cNvCxnSpPr>
          <p:nvPr/>
        </p:nvCxnSpPr>
        <p:spPr>
          <a:xfrm flipH="1">
            <a:off x="5278550" y="2458650"/>
            <a:ext cx="1439700" cy="15300"/>
          </a:xfrm>
          <a:prstGeom prst="straightConnector1">
            <a:avLst/>
          </a:prstGeom>
          <a:noFill/>
          <a:ln cap="flat" cmpd="sng" w="9525">
            <a:solidFill>
              <a:srgbClr val="6D2B1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6"/>
          <p:cNvSpPr txBox="1"/>
          <p:nvPr/>
        </p:nvSpPr>
        <p:spPr>
          <a:xfrm>
            <a:off x="728070" y="3045900"/>
            <a:ext cx="120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Initiates requests</a:t>
            </a:r>
            <a:endParaRPr i="1" sz="1000"/>
          </a:p>
        </p:txBody>
      </p:sp>
      <p:sp>
        <p:nvSpPr>
          <p:cNvPr id="278" name="Google Shape;278;p26"/>
          <p:cNvSpPr txBox="1"/>
          <p:nvPr/>
        </p:nvSpPr>
        <p:spPr>
          <a:xfrm>
            <a:off x="5549313" y="2389925"/>
            <a:ext cx="91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data result</a:t>
            </a:r>
            <a:endParaRPr i="1" sz="1000"/>
          </a:p>
        </p:txBody>
      </p:sp>
      <p:sp>
        <p:nvSpPr>
          <p:cNvPr id="279" name="Google Shape;279;p26"/>
          <p:cNvSpPr/>
          <p:nvPr/>
        </p:nvSpPr>
        <p:spPr>
          <a:xfrm>
            <a:off x="5446674" y="1201575"/>
            <a:ext cx="1338300" cy="560400"/>
          </a:xfrm>
          <a:prstGeom prst="roundRect">
            <a:avLst>
              <a:gd fmla="val 16667" name="adj"/>
            </a:avLst>
          </a:prstGeom>
          <a:solidFill>
            <a:srgbClr val="057CD4"/>
          </a:solidFill>
          <a:ln cap="flat" cmpd="sng" w="9525">
            <a:solidFill>
              <a:srgbClr val="FBB0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Bean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0" name="Google Shape;280;p26"/>
          <p:cNvCxnSpPr>
            <a:stCxn id="279" idx="1"/>
          </p:cNvCxnSpPr>
          <p:nvPr/>
        </p:nvCxnSpPr>
        <p:spPr>
          <a:xfrm rot="10800000">
            <a:off x="3138774" y="1476975"/>
            <a:ext cx="2307900" cy="4800"/>
          </a:xfrm>
          <a:prstGeom prst="straightConnector1">
            <a:avLst/>
          </a:prstGeom>
          <a:noFill/>
          <a:ln cap="flat" cmpd="sng" w="9525">
            <a:solidFill>
              <a:srgbClr val="FBB03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6"/>
          <p:cNvCxnSpPr>
            <a:stCxn id="279" idx="3"/>
          </p:cNvCxnSpPr>
          <p:nvPr/>
        </p:nvCxnSpPr>
        <p:spPr>
          <a:xfrm flipH="1" rot="10800000">
            <a:off x="6784974" y="1461075"/>
            <a:ext cx="1862700" cy="20700"/>
          </a:xfrm>
          <a:prstGeom prst="straightConnector1">
            <a:avLst/>
          </a:prstGeom>
          <a:noFill/>
          <a:ln cap="flat" cmpd="sng" w="9525">
            <a:solidFill>
              <a:srgbClr val="FBB0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6"/>
          <p:cNvSpPr txBox="1"/>
          <p:nvPr/>
        </p:nvSpPr>
        <p:spPr>
          <a:xfrm>
            <a:off x="2547545" y="3703200"/>
            <a:ext cx="104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</p:txBody>
      </p:sp>
      <p:sp>
        <p:nvSpPr>
          <p:cNvPr id="283" name="Google Shape;283;p26"/>
          <p:cNvSpPr txBox="1"/>
          <p:nvPr/>
        </p:nvSpPr>
        <p:spPr>
          <a:xfrm>
            <a:off x="5336602" y="2035925"/>
            <a:ext cx="133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processes request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endParaRPr sz="1100"/>
          </a:p>
        </p:txBody>
      </p:sp>
      <p:sp>
        <p:nvSpPr>
          <p:cNvPr id="284" name="Google Shape;284;p26"/>
          <p:cNvSpPr txBox="1"/>
          <p:nvPr/>
        </p:nvSpPr>
        <p:spPr>
          <a:xfrm>
            <a:off x="6672400" y="3062575"/>
            <a:ext cx="91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Returns data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endParaRPr sz="1100"/>
          </a:p>
        </p:txBody>
      </p:sp>
      <p:sp>
        <p:nvSpPr>
          <p:cNvPr id="285" name="Google Shape;285;p26"/>
          <p:cNvSpPr txBox="1"/>
          <p:nvPr/>
        </p:nvSpPr>
        <p:spPr>
          <a:xfrm>
            <a:off x="2760725" y="3129450"/>
            <a:ext cx="133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86" name="Google Shape;286;p26"/>
          <p:cNvSpPr/>
          <p:nvPr/>
        </p:nvSpPr>
        <p:spPr>
          <a:xfrm>
            <a:off x="3404750" y="1627838"/>
            <a:ext cx="1439700" cy="279600"/>
          </a:xfrm>
          <a:prstGeom prst="roundRect">
            <a:avLst>
              <a:gd fmla="val 16667" name="adj"/>
            </a:avLst>
          </a:prstGeom>
          <a:solidFill>
            <a:srgbClr val="FFDE14"/>
          </a:solidFill>
          <a:ln cap="flat" cmpd="sng" w="9525">
            <a:solidFill>
              <a:srgbClr val="FBB0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Custom Exceptions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" name="Google Shape;287;p26"/>
          <p:cNvCxnSpPr>
            <a:stCxn id="273" idx="2"/>
            <a:endCxn id="274" idx="0"/>
          </p:cNvCxnSpPr>
          <p:nvPr/>
        </p:nvCxnSpPr>
        <p:spPr>
          <a:xfrm flipH="1">
            <a:off x="7716225" y="2815913"/>
            <a:ext cx="15600" cy="7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6"/>
          <p:cNvCxnSpPr/>
          <p:nvPr/>
        </p:nvCxnSpPr>
        <p:spPr>
          <a:xfrm rot="10800000">
            <a:off x="7515813" y="2815350"/>
            <a:ext cx="13500" cy="799800"/>
          </a:xfrm>
          <a:prstGeom prst="straightConnector1">
            <a:avLst/>
          </a:prstGeom>
          <a:noFill/>
          <a:ln cap="flat" cmpd="sng" w="9525">
            <a:solidFill>
              <a:srgbClr val="6D2B1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6"/>
          <p:cNvSpPr txBox="1"/>
          <p:nvPr/>
        </p:nvSpPr>
        <p:spPr>
          <a:xfrm>
            <a:off x="7682850" y="3038600"/>
            <a:ext cx="114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Data operations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endParaRPr sz="1100"/>
          </a:p>
        </p:txBody>
      </p:sp>
      <p:sp>
        <p:nvSpPr>
          <p:cNvPr id="290" name="Google Shape;290;p26"/>
          <p:cNvSpPr txBox="1"/>
          <p:nvPr/>
        </p:nvSpPr>
        <p:spPr>
          <a:xfrm>
            <a:off x="6672400" y="3062575"/>
            <a:ext cx="91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Returns data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endParaRPr sz="1100"/>
          </a:p>
        </p:txBody>
      </p:sp>
      <p:cxnSp>
        <p:nvCxnSpPr>
          <p:cNvPr id="291" name="Google Shape;291;p26"/>
          <p:cNvCxnSpPr>
            <a:stCxn id="271" idx="0"/>
            <a:endCxn id="272" idx="1"/>
          </p:cNvCxnSpPr>
          <p:nvPr/>
        </p:nvCxnSpPr>
        <p:spPr>
          <a:xfrm rot="-5400000">
            <a:off x="1737875" y="2587925"/>
            <a:ext cx="1346700" cy="111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2" name="Google Shape;292;p26"/>
          <p:cNvCxnSpPr>
            <a:stCxn id="272" idx="2"/>
          </p:cNvCxnSpPr>
          <p:nvPr/>
        </p:nvCxnSpPr>
        <p:spPr>
          <a:xfrm rot="5400000">
            <a:off x="2831150" y="2821350"/>
            <a:ext cx="1220400" cy="136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3" name="Google Shape;293;p26"/>
          <p:cNvSpPr txBox="1"/>
          <p:nvPr/>
        </p:nvSpPr>
        <p:spPr>
          <a:xfrm>
            <a:off x="4099025" y="3276725"/>
            <a:ext cx="133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oboto"/>
                <a:ea typeface="Roboto"/>
                <a:cs typeface="Roboto"/>
                <a:sym typeface="Roboto"/>
              </a:rPr>
              <a:t>Prepares and sends results(outcome of the request)</a:t>
            </a:r>
            <a:endParaRPr sz="1100"/>
          </a:p>
        </p:txBody>
      </p:sp>
      <p:sp>
        <p:nvSpPr>
          <p:cNvPr id="294" name="Google Shape;294;p26"/>
          <p:cNvSpPr txBox="1"/>
          <p:nvPr>
            <p:ph idx="4294967295" type="title"/>
          </p:nvPr>
        </p:nvSpPr>
        <p:spPr>
          <a:xfrm>
            <a:off x="0" y="162425"/>
            <a:ext cx="76407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lang="en" sz="3500">
                <a:solidFill>
                  <a:srgbClr val="057CD4"/>
                </a:solidFill>
              </a:rPr>
              <a:t>           DEVELOPMENT</a:t>
            </a:r>
            <a:endParaRPr b="1" sz="3500">
              <a:solidFill>
                <a:srgbClr val="057C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"/>
          <p:cNvSpPr txBox="1"/>
          <p:nvPr/>
        </p:nvSpPr>
        <p:spPr>
          <a:xfrm>
            <a:off x="2204650" y="634550"/>
            <a:ext cx="46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1431825" y="496250"/>
            <a:ext cx="56541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5288E8"/>
                </a:solidFill>
              </a:rPr>
              <a:t>Challenges &amp; Learnings</a:t>
            </a:r>
            <a:endParaRPr b="1" sz="3150">
              <a:solidFill>
                <a:srgbClr val="5288E8"/>
              </a:solidFill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724025" y="1439925"/>
            <a:ext cx="7395000" cy="29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57CD4"/>
                </a:solidFill>
              </a:rPr>
              <a:t>Challenges</a:t>
            </a:r>
            <a:endParaRPr sz="1600">
              <a:solidFill>
                <a:srgbClr val="057CD4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SQL Workbench Setup</a:t>
            </a:r>
            <a:r>
              <a:rPr lang="en">
                <a:solidFill>
                  <a:schemeClr val="dk1"/>
                </a:solidFill>
              </a:rPr>
              <a:t>: Overcame initial setup challenges and mastered schema design.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DAO &amp; Business Logic</a:t>
            </a:r>
            <a:r>
              <a:rPr lang="en">
                <a:solidFill>
                  <a:schemeClr val="dk1"/>
                </a:solidFill>
              </a:rPr>
              <a:t>: Ensured efficient DAO operations and robust business logic.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57CD4"/>
                </a:solidFill>
              </a:rPr>
              <a:t>Learnings</a:t>
            </a:r>
            <a:endParaRPr b="1" sz="1600">
              <a:solidFill>
                <a:srgbClr val="057CD4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Tech Stack Proficiency</a:t>
            </a:r>
            <a:r>
              <a:rPr lang="en">
                <a:solidFill>
                  <a:schemeClr val="dk1"/>
                </a:solidFill>
              </a:rPr>
              <a:t>: Mastered Git, Java, MySQL.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Best Practices</a:t>
            </a:r>
            <a:r>
              <a:rPr lang="en">
                <a:solidFill>
                  <a:schemeClr val="dk1"/>
                </a:solidFill>
              </a:rPr>
              <a:t>: Adopted Agile methods and rigorous code reviews.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Troubleshooting</a:t>
            </a:r>
            <a:r>
              <a:rPr lang="en">
                <a:solidFill>
                  <a:schemeClr val="dk1"/>
                </a:solidFill>
              </a:rPr>
              <a:t>: Developed strong debugging and problem-solving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type="title"/>
          </p:nvPr>
        </p:nvSpPr>
        <p:spPr>
          <a:xfrm>
            <a:off x="2082650" y="1640000"/>
            <a:ext cx="33516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Arial"/>
                <a:ea typeface="Arial"/>
                <a:cs typeface="Arial"/>
                <a:sym typeface="Arial"/>
              </a:rPr>
              <a:t>DEMO</a:t>
            </a:r>
            <a:endParaRPr sz="5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2519575" y="1640000"/>
            <a:ext cx="3351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E14"/>
              </a:solidFill>
            </a:endParaRPr>
          </a:p>
        </p:txBody>
      </p:sp>
      <p:pic>
        <p:nvPicPr>
          <p:cNvPr id="308" name="Google Shape;3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975" y="1088025"/>
            <a:ext cx="2968024" cy="3222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667875" y="1437300"/>
            <a:ext cx="52392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5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2519575" y="1640000"/>
            <a:ext cx="3351600" cy="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E1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4294967295" type="title"/>
          </p:nvPr>
        </p:nvSpPr>
        <p:spPr>
          <a:xfrm>
            <a:off x="579350" y="212875"/>
            <a:ext cx="68373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lang="en" sz="3500">
                <a:solidFill>
                  <a:srgbClr val="057CD4"/>
                </a:solidFill>
              </a:rPr>
              <a:t>WHERE WE STARTED?</a:t>
            </a:r>
            <a:endParaRPr b="1" sz="3500">
              <a:solidFill>
                <a:srgbClr val="057C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4294967295" type="subTitle"/>
          </p:nvPr>
        </p:nvSpPr>
        <p:spPr>
          <a:xfrm>
            <a:off x="370625" y="1571350"/>
            <a:ext cx="74961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3162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lang="en" sz="2950">
                <a:solidFill>
                  <a:schemeClr val="dk1"/>
                </a:solidFill>
              </a:rPr>
              <a:t>Started as a team with individual experience in small college projects</a:t>
            </a:r>
            <a:endParaRPr sz="2950">
              <a:solidFill>
                <a:schemeClr val="dk1"/>
              </a:solidFill>
            </a:endParaRPr>
          </a:p>
          <a:p>
            <a:pPr indent="-33162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lang="en" sz="2950">
                <a:solidFill>
                  <a:schemeClr val="dk1"/>
                </a:solidFill>
              </a:rPr>
              <a:t>Limited knowledge on larger scope projects</a:t>
            </a:r>
            <a:endParaRPr sz="2950">
              <a:solidFill>
                <a:schemeClr val="dk1"/>
              </a:solidFill>
            </a:endParaRPr>
          </a:p>
          <a:p>
            <a:pPr indent="-33162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lang="en" sz="2950">
                <a:solidFill>
                  <a:schemeClr val="dk1"/>
                </a:solidFill>
              </a:rPr>
              <a:t>Initial understanding of Git fundamentals</a:t>
            </a:r>
            <a:endParaRPr sz="2950">
              <a:solidFill>
                <a:schemeClr val="dk1"/>
              </a:solidFill>
            </a:endParaRPr>
          </a:p>
          <a:p>
            <a:pPr indent="-33162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lang="en" sz="2950">
                <a:solidFill>
                  <a:schemeClr val="dk1"/>
                </a:solidFill>
              </a:rPr>
              <a:t>Basic knowledge of Java syntax and workings</a:t>
            </a:r>
            <a:endParaRPr sz="29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288"/>
              <a:buFont typeface="Arial"/>
              <a:buNone/>
            </a:pPr>
            <a:r>
              <a:t/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4294967295" type="title"/>
          </p:nvPr>
        </p:nvSpPr>
        <p:spPr>
          <a:xfrm>
            <a:off x="579350" y="212875"/>
            <a:ext cx="68373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lang="en" sz="3500">
                <a:solidFill>
                  <a:srgbClr val="057CD4"/>
                </a:solidFill>
              </a:rPr>
              <a:t>THE ASK</a:t>
            </a:r>
            <a:endParaRPr b="1" sz="3500">
              <a:solidFill>
                <a:srgbClr val="057C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idx="4294967295" type="subTitle"/>
          </p:nvPr>
        </p:nvSpPr>
        <p:spPr>
          <a:xfrm>
            <a:off x="370625" y="1571350"/>
            <a:ext cx="74961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dk1"/>
                </a:solidFill>
              </a:rPr>
              <a:t>The ask of this project is to expand </a:t>
            </a:r>
            <a:r>
              <a:rPr b="1" lang="en" sz="6400">
                <a:solidFill>
                  <a:schemeClr val="dk1"/>
                </a:solidFill>
              </a:rPr>
              <a:t>Flipkart </a:t>
            </a:r>
            <a:r>
              <a:rPr lang="en" sz="6400">
                <a:solidFill>
                  <a:schemeClr val="dk1"/>
                </a:solidFill>
              </a:rPr>
              <a:t>into the fitness industry</a:t>
            </a:r>
            <a:endParaRPr sz="6400">
              <a:solidFill>
                <a:schemeClr val="dk1"/>
              </a:solidFill>
            </a:endParaRPr>
          </a:p>
          <a:p>
            <a:pPr indent="-33178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 sz="6500">
                <a:solidFill>
                  <a:schemeClr val="dk1"/>
                </a:solidFill>
              </a:rPr>
              <a:t>enhance user convenience</a:t>
            </a:r>
            <a:endParaRPr sz="6500">
              <a:solidFill>
                <a:schemeClr val="dk1"/>
              </a:solidFill>
            </a:endParaRPr>
          </a:p>
          <a:p>
            <a:pPr indent="-33178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 sz="6500">
                <a:solidFill>
                  <a:schemeClr val="dk1"/>
                </a:solidFill>
              </a:rPr>
              <a:t>strengthen gym partnerships</a:t>
            </a:r>
            <a:endParaRPr sz="6500">
              <a:solidFill>
                <a:schemeClr val="dk1"/>
              </a:solidFill>
            </a:endParaRPr>
          </a:p>
          <a:p>
            <a:pPr indent="-33178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 sz="6500">
                <a:solidFill>
                  <a:schemeClr val="dk1"/>
                </a:solidFill>
              </a:rPr>
              <a:t>streamline slot management</a:t>
            </a:r>
            <a:endParaRPr sz="6500">
              <a:solidFill>
                <a:schemeClr val="dk1"/>
              </a:solidFill>
            </a:endParaRPr>
          </a:p>
          <a:p>
            <a:pPr indent="-33178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➔"/>
            </a:pPr>
            <a:r>
              <a:rPr lang="en" sz="6500">
                <a:solidFill>
                  <a:schemeClr val="dk1"/>
                </a:solidFill>
              </a:rPr>
              <a:t>real-time booking capabilities</a:t>
            </a:r>
            <a:endParaRPr sz="6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288"/>
              <a:buFont typeface="Arial"/>
              <a:buNone/>
            </a:pPr>
            <a:r>
              <a:t/>
            </a:r>
            <a:endParaRPr sz="2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4294967295" type="title"/>
          </p:nvPr>
        </p:nvSpPr>
        <p:spPr>
          <a:xfrm>
            <a:off x="870475" y="219625"/>
            <a:ext cx="7061400" cy="10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>
                <a:solidFill>
                  <a:srgbClr val="3676E6"/>
                </a:solidFill>
              </a:rPr>
              <a:t>FRAMEWORK FOR THE WEEK</a:t>
            </a:r>
            <a:endParaRPr b="1" sz="3150">
              <a:solidFill>
                <a:srgbClr val="3676E6"/>
              </a:solidFill>
            </a:endParaRPr>
          </a:p>
        </p:txBody>
      </p:sp>
      <p:sp>
        <p:nvSpPr>
          <p:cNvPr id="77" name="Google Shape;77;p17"/>
          <p:cNvSpPr txBox="1"/>
          <p:nvPr>
            <p:ph idx="4294967295" type="subTitle"/>
          </p:nvPr>
        </p:nvSpPr>
        <p:spPr>
          <a:xfrm>
            <a:off x="508925" y="1384250"/>
            <a:ext cx="74961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8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p17"/>
          <p:cNvGraphicFramePr/>
          <p:nvPr/>
        </p:nvGraphicFramePr>
        <p:xfrm>
          <a:off x="729250" y="118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{1676C100-F791-4706-A5D7-A9181D6F3098}</a:tableStyleId>
              </a:tblPr>
              <a:tblGrid>
                <a:gridCol w="1187350"/>
                <a:gridCol w="1150350"/>
                <a:gridCol w="1182775"/>
                <a:gridCol w="1295675"/>
                <a:gridCol w="1490000"/>
                <a:gridCol w="1473250"/>
              </a:tblGrid>
              <a:tr h="51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057CD4"/>
                          </a:solidFill>
                        </a:rPr>
                        <a:t>DAY 1</a:t>
                      </a:r>
                      <a:endParaRPr b="1" sz="2100">
                        <a:solidFill>
                          <a:srgbClr val="057CD4"/>
                        </a:solidFill>
                        <a:highlight>
                          <a:srgbClr val="54BFF3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057CD4"/>
                          </a:solidFill>
                        </a:rPr>
                        <a:t>DAY 2</a:t>
                      </a:r>
                      <a:endParaRPr b="1" sz="2100">
                        <a:solidFill>
                          <a:srgbClr val="057CD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057CD4"/>
                          </a:solidFill>
                        </a:rPr>
                        <a:t>DAY 3</a:t>
                      </a:r>
                      <a:endParaRPr b="1" sz="2100">
                        <a:solidFill>
                          <a:srgbClr val="057CD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057CD4"/>
                          </a:solidFill>
                        </a:rPr>
                        <a:t>DAY 4</a:t>
                      </a:r>
                      <a:endParaRPr b="1" sz="2100">
                        <a:solidFill>
                          <a:srgbClr val="057CD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057CD4"/>
                          </a:solidFill>
                        </a:rPr>
                        <a:t>DAY 5</a:t>
                      </a:r>
                      <a:endParaRPr b="1" sz="2100">
                        <a:solidFill>
                          <a:srgbClr val="057CD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rgbClr val="057CD4"/>
                          </a:solidFill>
                        </a:rPr>
                        <a:t>DAY 6</a:t>
                      </a:r>
                      <a:endParaRPr b="1" sz="2100">
                        <a:solidFill>
                          <a:srgbClr val="057CD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2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C1B2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Introduction to UML</a:t>
                      </a:r>
                      <a:endParaRPr>
                        <a:solidFill>
                          <a:srgbClr val="2C1B2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2C1B2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Artifacts</a:t>
                      </a:r>
                      <a:endParaRPr>
                        <a:solidFill>
                          <a:srgbClr val="2C1B2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9DD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Introduction to Git and GitHub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Created project structure and bean classes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Implemented client menu and functionality of business classes.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JDBC, Database and DAO implementation.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Interface implementation,custom exception handling,Java 17 features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DE1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4294967295" type="title"/>
          </p:nvPr>
        </p:nvSpPr>
        <p:spPr>
          <a:xfrm>
            <a:off x="579350" y="212875"/>
            <a:ext cx="68373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lang="en" sz="3500">
                <a:solidFill>
                  <a:srgbClr val="057CD4"/>
                </a:solidFill>
              </a:rPr>
              <a:t> </a:t>
            </a:r>
            <a:r>
              <a:rPr b="1" lang="en" sz="3500">
                <a:solidFill>
                  <a:srgbClr val="057CD4"/>
                </a:solidFill>
              </a:rPr>
              <a:t>THE STAKEHOLDERS</a:t>
            </a:r>
            <a:endParaRPr b="1" sz="3500">
              <a:solidFill>
                <a:srgbClr val="057C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0900" y="1374951"/>
            <a:ext cx="4461900" cy="3054600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381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85" name="Google Shape;85;p18"/>
          <p:cNvSpPr txBox="1"/>
          <p:nvPr/>
        </p:nvSpPr>
        <p:spPr>
          <a:xfrm>
            <a:off x="428200" y="165820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1. Sponsor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- Flipkart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2. SME’s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- Amit Balyan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3. Co-ordinators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-Anushka khanna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D7C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4294967295" type="title"/>
          </p:nvPr>
        </p:nvSpPr>
        <p:spPr>
          <a:xfrm>
            <a:off x="208725" y="212875"/>
            <a:ext cx="76407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lang="en" sz="3500">
                <a:solidFill>
                  <a:srgbClr val="057CD4"/>
                </a:solidFill>
              </a:rPr>
              <a:t>1 WEEK TRAINING + PROJECT DEMO</a:t>
            </a:r>
            <a:endParaRPr b="1" sz="3500">
              <a:solidFill>
                <a:srgbClr val="057C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2433393" y="3434989"/>
            <a:ext cx="4324500" cy="472500"/>
          </a:xfrm>
          <a:prstGeom prst="trapezoid">
            <a:avLst>
              <a:gd fmla="val 77942" name="adj"/>
            </a:avLst>
          </a:prstGeom>
          <a:solidFill>
            <a:srgbClr val="057CD4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2883461" y="2889639"/>
            <a:ext cx="3435000" cy="469800"/>
          </a:xfrm>
          <a:prstGeom prst="trapezoid">
            <a:avLst>
              <a:gd fmla="val 79447" name="adj"/>
            </a:avLst>
          </a:prstGeom>
          <a:solidFill>
            <a:srgbClr val="057CD4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3331750" y="2385221"/>
            <a:ext cx="2550900" cy="447300"/>
          </a:xfrm>
          <a:prstGeom prst="trapezoid">
            <a:avLst>
              <a:gd fmla="val 80814" name="adj"/>
            </a:avLst>
          </a:prstGeom>
          <a:solidFill>
            <a:srgbClr val="057CD4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3748018" y="1866721"/>
            <a:ext cx="1739700" cy="450600"/>
          </a:xfrm>
          <a:prstGeom prst="trapezoid">
            <a:avLst>
              <a:gd fmla="val 80134" name="adj"/>
            </a:avLst>
          </a:prstGeom>
          <a:solidFill>
            <a:srgbClr val="057CD4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3443900" y="3319925"/>
            <a:ext cx="24387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oppins Medium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518400 SECONDS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908120" y="1930042"/>
            <a:ext cx="14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6 DAYS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748018" y="2421133"/>
            <a:ext cx="1739700" cy="369300"/>
          </a:xfrm>
          <a:prstGeom prst="rect">
            <a:avLst/>
          </a:prstGeom>
          <a:solidFill>
            <a:srgbClr val="057C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144 HOURS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331750" y="2954227"/>
            <a:ext cx="2550900" cy="369300"/>
          </a:xfrm>
          <a:prstGeom prst="rect">
            <a:avLst/>
          </a:prstGeom>
          <a:solidFill>
            <a:srgbClr val="057C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8640 MINUTES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2018902" y="3987775"/>
            <a:ext cx="5155500" cy="473400"/>
          </a:xfrm>
          <a:prstGeom prst="trapezoid">
            <a:avLst>
              <a:gd fmla="val 75512" name="adj"/>
            </a:avLst>
          </a:prstGeom>
          <a:solidFill>
            <a:srgbClr val="057CD4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4147387" y="1252300"/>
            <a:ext cx="943800" cy="563700"/>
          </a:xfrm>
          <a:prstGeom prst="triangle">
            <a:avLst>
              <a:gd fmla="val 47763" name="adj"/>
            </a:avLst>
          </a:prstGeom>
          <a:solidFill>
            <a:srgbClr val="057CD4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433400" y="3847000"/>
            <a:ext cx="41487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oppins Medium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LIMITLESS KNOWLEDGE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4294967295" type="title"/>
          </p:nvPr>
        </p:nvSpPr>
        <p:spPr>
          <a:xfrm>
            <a:off x="208725" y="212875"/>
            <a:ext cx="76407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lang="en" sz="3500">
                <a:solidFill>
                  <a:srgbClr val="057CD4"/>
                </a:solidFill>
              </a:rPr>
              <a:t>           TABLE OF CONTENTS</a:t>
            </a:r>
            <a:endParaRPr b="1" sz="3500">
              <a:solidFill>
                <a:srgbClr val="057C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443900" y="3319925"/>
            <a:ext cx="24387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oppins Medium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1399250" y="1301625"/>
            <a:ext cx="60525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Team Structure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Project Goals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Engineering Practices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Tech Stack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Development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Challenges and Learning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>
                <a:solidFill>
                  <a:schemeClr val="dk2"/>
                </a:solidFill>
              </a:rPr>
              <a:t>Demo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4294967295" type="title"/>
          </p:nvPr>
        </p:nvSpPr>
        <p:spPr>
          <a:xfrm>
            <a:off x="208725" y="155825"/>
            <a:ext cx="76407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lang="en" sz="3500">
                <a:solidFill>
                  <a:srgbClr val="057CD4"/>
                </a:solidFill>
              </a:rPr>
              <a:t>TEAM STRUCTURE</a:t>
            </a:r>
            <a:endParaRPr b="1" sz="3500">
              <a:solidFill>
                <a:srgbClr val="057C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21"/>
          <p:cNvGrpSpPr/>
          <p:nvPr/>
        </p:nvGrpSpPr>
        <p:grpSpPr>
          <a:xfrm>
            <a:off x="3668325" y="1489579"/>
            <a:ext cx="2002493" cy="3049673"/>
            <a:chOff x="2469175" y="238050"/>
            <a:chExt cx="713825" cy="1087150"/>
          </a:xfrm>
        </p:grpSpPr>
        <p:sp>
          <p:nvSpPr>
            <p:cNvPr id="115" name="Google Shape;115;p21"/>
            <p:cNvSpPr/>
            <p:nvPr/>
          </p:nvSpPr>
          <p:spPr>
            <a:xfrm>
              <a:off x="2914150" y="334025"/>
              <a:ext cx="126500" cy="188050"/>
            </a:xfrm>
            <a:custGeom>
              <a:rect b="b" l="l" r="r" t="t"/>
              <a:pathLst>
                <a:path extrusionOk="0" h="7522" w="5060">
                  <a:moveTo>
                    <a:pt x="3086" y="0"/>
                  </a:moveTo>
                  <a:cubicBezTo>
                    <a:pt x="3011" y="0"/>
                    <a:pt x="2934" y="12"/>
                    <a:pt x="2857" y="35"/>
                  </a:cubicBezTo>
                  <a:cubicBezTo>
                    <a:pt x="2438" y="158"/>
                    <a:pt x="2192" y="609"/>
                    <a:pt x="2325" y="1029"/>
                  </a:cubicBezTo>
                  <a:lnTo>
                    <a:pt x="2325" y="1039"/>
                  </a:lnTo>
                  <a:cubicBezTo>
                    <a:pt x="2427" y="1366"/>
                    <a:pt x="2520" y="1684"/>
                    <a:pt x="2611" y="2012"/>
                  </a:cubicBezTo>
                  <a:cubicBezTo>
                    <a:pt x="2693" y="2329"/>
                    <a:pt x="2775" y="2657"/>
                    <a:pt x="2847" y="2975"/>
                  </a:cubicBezTo>
                  <a:cubicBezTo>
                    <a:pt x="2919" y="3292"/>
                    <a:pt x="2980" y="3619"/>
                    <a:pt x="3021" y="3927"/>
                  </a:cubicBezTo>
                  <a:cubicBezTo>
                    <a:pt x="3062" y="4244"/>
                    <a:pt x="3093" y="4552"/>
                    <a:pt x="3093" y="4828"/>
                  </a:cubicBezTo>
                  <a:cubicBezTo>
                    <a:pt x="3093" y="4971"/>
                    <a:pt x="3082" y="5105"/>
                    <a:pt x="3062" y="5217"/>
                  </a:cubicBezTo>
                  <a:cubicBezTo>
                    <a:pt x="3062" y="5258"/>
                    <a:pt x="3052" y="5289"/>
                    <a:pt x="3041" y="5330"/>
                  </a:cubicBezTo>
                  <a:cubicBezTo>
                    <a:pt x="3041" y="5340"/>
                    <a:pt x="3041" y="5350"/>
                    <a:pt x="3032" y="5371"/>
                  </a:cubicBezTo>
                  <a:lnTo>
                    <a:pt x="3032" y="5381"/>
                  </a:lnTo>
                  <a:cubicBezTo>
                    <a:pt x="3021" y="5381"/>
                    <a:pt x="3011" y="5371"/>
                    <a:pt x="2991" y="5371"/>
                  </a:cubicBezTo>
                  <a:cubicBezTo>
                    <a:pt x="2970" y="5360"/>
                    <a:pt x="2960" y="5360"/>
                    <a:pt x="2950" y="5360"/>
                  </a:cubicBezTo>
                  <a:cubicBezTo>
                    <a:pt x="2939" y="5360"/>
                    <a:pt x="2939" y="5350"/>
                    <a:pt x="2939" y="5350"/>
                  </a:cubicBezTo>
                  <a:cubicBezTo>
                    <a:pt x="2919" y="5350"/>
                    <a:pt x="2888" y="5340"/>
                    <a:pt x="2868" y="5330"/>
                  </a:cubicBezTo>
                  <a:cubicBezTo>
                    <a:pt x="2847" y="5319"/>
                    <a:pt x="2816" y="5309"/>
                    <a:pt x="2796" y="5299"/>
                  </a:cubicBezTo>
                  <a:cubicBezTo>
                    <a:pt x="2745" y="5278"/>
                    <a:pt x="2693" y="5258"/>
                    <a:pt x="2632" y="5228"/>
                  </a:cubicBezTo>
                  <a:cubicBezTo>
                    <a:pt x="2529" y="5176"/>
                    <a:pt x="2407" y="5105"/>
                    <a:pt x="2294" y="5033"/>
                  </a:cubicBezTo>
                  <a:cubicBezTo>
                    <a:pt x="2233" y="5002"/>
                    <a:pt x="2181" y="4961"/>
                    <a:pt x="2120" y="4920"/>
                  </a:cubicBezTo>
                  <a:cubicBezTo>
                    <a:pt x="2099" y="4900"/>
                    <a:pt x="2069" y="4879"/>
                    <a:pt x="2038" y="4859"/>
                  </a:cubicBezTo>
                  <a:lnTo>
                    <a:pt x="2008" y="4838"/>
                  </a:lnTo>
                  <a:lnTo>
                    <a:pt x="1987" y="4818"/>
                  </a:lnTo>
                  <a:lnTo>
                    <a:pt x="1976" y="4818"/>
                  </a:lnTo>
                  <a:cubicBezTo>
                    <a:pt x="1771" y="4666"/>
                    <a:pt x="1534" y="4593"/>
                    <a:pt x="1298" y="4593"/>
                  </a:cubicBezTo>
                  <a:cubicBezTo>
                    <a:pt x="946" y="4593"/>
                    <a:pt x="600" y="4757"/>
                    <a:pt x="379" y="5064"/>
                  </a:cubicBezTo>
                  <a:cubicBezTo>
                    <a:pt x="0" y="5576"/>
                    <a:pt x="113" y="6293"/>
                    <a:pt x="625" y="6661"/>
                  </a:cubicBezTo>
                  <a:lnTo>
                    <a:pt x="656" y="6682"/>
                  </a:lnTo>
                  <a:lnTo>
                    <a:pt x="676" y="6692"/>
                  </a:lnTo>
                  <a:lnTo>
                    <a:pt x="707" y="6723"/>
                  </a:lnTo>
                  <a:lnTo>
                    <a:pt x="779" y="6764"/>
                  </a:lnTo>
                  <a:cubicBezTo>
                    <a:pt x="829" y="6794"/>
                    <a:pt x="870" y="6814"/>
                    <a:pt x="911" y="6846"/>
                  </a:cubicBezTo>
                  <a:lnTo>
                    <a:pt x="1188" y="6999"/>
                  </a:lnTo>
                  <a:cubicBezTo>
                    <a:pt x="1373" y="7091"/>
                    <a:pt x="1567" y="7183"/>
                    <a:pt x="1782" y="7265"/>
                  </a:cubicBezTo>
                  <a:cubicBezTo>
                    <a:pt x="1885" y="7306"/>
                    <a:pt x="1987" y="7337"/>
                    <a:pt x="2099" y="7367"/>
                  </a:cubicBezTo>
                  <a:cubicBezTo>
                    <a:pt x="2161" y="7388"/>
                    <a:pt x="2212" y="7408"/>
                    <a:pt x="2274" y="7419"/>
                  </a:cubicBezTo>
                  <a:cubicBezTo>
                    <a:pt x="2335" y="7440"/>
                    <a:pt x="2397" y="7449"/>
                    <a:pt x="2458" y="7460"/>
                  </a:cubicBezTo>
                  <a:cubicBezTo>
                    <a:pt x="2520" y="7470"/>
                    <a:pt x="2591" y="7481"/>
                    <a:pt x="2652" y="7490"/>
                  </a:cubicBezTo>
                  <a:cubicBezTo>
                    <a:pt x="2724" y="7501"/>
                    <a:pt x="2796" y="7511"/>
                    <a:pt x="2868" y="7511"/>
                  </a:cubicBezTo>
                  <a:cubicBezTo>
                    <a:pt x="2939" y="7522"/>
                    <a:pt x="3011" y="7522"/>
                    <a:pt x="3093" y="7522"/>
                  </a:cubicBezTo>
                  <a:cubicBezTo>
                    <a:pt x="3134" y="7511"/>
                    <a:pt x="3175" y="7511"/>
                    <a:pt x="3216" y="7511"/>
                  </a:cubicBezTo>
                  <a:cubicBezTo>
                    <a:pt x="3257" y="7511"/>
                    <a:pt x="3298" y="7501"/>
                    <a:pt x="3339" y="7501"/>
                  </a:cubicBezTo>
                  <a:cubicBezTo>
                    <a:pt x="3503" y="7470"/>
                    <a:pt x="3687" y="7429"/>
                    <a:pt x="3871" y="7347"/>
                  </a:cubicBezTo>
                  <a:cubicBezTo>
                    <a:pt x="4045" y="7265"/>
                    <a:pt x="4220" y="7153"/>
                    <a:pt x="4373" y="7019"/>
                  </a:cubicBezTo>
                  <a:lnTo>
                    <a:pt x="4475" y="6917"/>
                  </a:lnTo>
                  <a:cubicBezTo>
                    <a:pt x="4506" y="6876"/>
                    <a:pt x="4537" y="6846"/>
                    <a:pt x="4568" y="6805"/>
                  </a:cubicBezTo>
                  <a:cubicBezTo>
                    <a:pt x="4598" y="6764"/>
                    <a:pt x="4619" y="6733"/>
                    <a:pt x="4650" y="6692"/>
                  </a:cubicBezTo>
                  <a:cubicBezTo>
                    <a:pt x="4670" y="6651"/>
                    <a:pt x="4701" y="6620"/>
                    <a:pt x="4721" y="6579"/>
                  </a:cubicBezTo>
                  <a:cubicBezTo>
                    <a:pt x="4741" y="6548"/>
                    <a:pt x="4762" y="6507"/>
                    <a:pt x="4782" y="6466"/>
                  </a:cubicBezTo>
                  <a:cubicBezTo>
                    <a:pt x="4793" y="6446"/>
                    <a:pt x="4803" y="6436"/>
                    <a:pt x="4803" y="6416"/>
                  </a:cubicBezTo>
                  <a:lnTo>
                    <a:pt x="4834" y="6364"/>
                  </a:lnTo>
                  <a:lnTo>
                    <a:pt x="4855" y="6302"/>
                  </a:lnTo>
                  <a:lnTo>
                    <a:pt x="4864" y="6282"/>
                  </a:lnTo>
                  <a:lnTo>
                    <a:pt x="4875" y="6252"/>
                  </a:lnTo>
                  <a:cubicBezTo>
                    <a:pt x="4885" y="6221"/>
                    <a:pt x="4895" y="6180"/>
                    <a:pt x="4916" y="6149"/>
                  </a:cubicBezTo>
                  <a:cubicBezTo>
                    <a:pt x="4998" y="5872"/>
                    <a:pt x="5028" y="5617"/>
                    <a:pt x="5049" y="5391"/>
                  </a:cubicBezTo>
                  <a:cubicBezTo>
                    <a:pt x="5059" y="5155"/>
                    <a:pt x="5049" y="4951"/>
                    <a:pt x="5039" y="4736"/>
                  </a:cubicBezTo>
                  <a:cubicBezTo>
                    <a:pt x="4998" y="4326"/>
                    <a:pt x="4926" y="3958"/>
                    <a:pt x="4844" y="3589"/>
                  </a:cubicBezTo>
                  <a:cubicBezTo>
                    <a:pt x="4762" y="3220"/>
                    <a:pt x="4660" y="2872"/>
                    <a:pt x="4557" y="2524"/>
                  </a:cubicBezTo>
                  <a:cubicBezTo>
                    <a:pt x="4455" y="2176"/>
                    <a:pt x="4332" y="1837"/>
                    <a:pt x="4209" y="1500"/>
                  </a:cubicBezTo>
                  <a:cubicBezTo>
                    <a:pt x="4097" y="1162"/>
                    <a:pt x="3963" y="834"/>
                    <a:pt x="3830" y="506"/>
                  </a:cubicBezTo>
                  <a:cubicBezTo>
                    <a:pt x="3706" y="200"/>
                    <a:pt x="3408" y="0"/>
                    <a:pt x="3086" y="0"/>
                  </a:cubicBezTo>
                  <a:close/>
                </a:path>
              </a:pathLst>
            </a:custGeom>
            <a:solidFill>
              <a:srgbClr val="AD6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2966375" y="342825"/>
              <a:ext cx="62750" cy="31775"/>
            </a:xfrm>
            <a:custGeom>
              <a:rect b="b" l="l" r="r" t="t"/>
              <a:pathLst>
                <a:path extrusionOk="0" h="1271" w="2510">
                  <a:moveTo>
                    <a:pt x="0" y="1"/>
                  </a:moveTo>
                  <a:cubicBezTo>
                    <a:pt x="21" y="257"/>
                    <a:pt x="62" y="728"/>
                    <a:pt x="215" y="953"/>
                  </a:cubicBezTo>
                  <a:cubicBezTo>
                    <a:pt x="333" y="1145"/>
                    <a:pt x="654" y="1270"/>
                    <a:pt x="1048" y="1270"/>
                  </a:cubicBezTo>
                  <a:cubicBezTo>
                    <a:pt x="1304" y="1270"/>
                    <a:pt x="1592" y="1217"/>
                    <a:pt x="1874" y="1096"/>
                  </a:cubicBezTo>
                  <a:cubicBezTo>
                    <a:pt x="2417" y="871"/>
                    <a:pt x="2499" y="288"/>
                    <a:pt x="2509" y="1"/>
                  </a:cubicBezTo>
                  <a:close/>
                </a:path>
              </a:pathLst>
            </a:custGeom>
            <a:solidFill>
              <a:srgbClr val="AD6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2954850" y="342825"/>
              <a:ext cx="44825" cy="9875"/>
            </a:xfrm>
            <a:custGeom>
              <a:rect b="b" l="l" r="r" t="t"/>
              <a:pathLst>
                <a:path extrusionOk="0" h="395" w="1793">
                  <a:moveTo>
                    <a:pt x="0" y="1"/>
                  </a:moveTo>
                  <a:cubicBezTo>
                    <a:pt x="85" y="189"/>
                    <a:pt x="404" y="395"/>
                    <a:pt x="964" y="395"/>
                  </a:cubicBezTo>
                  <a:cubicBezTo>
                    <a:pt x="1013" y="395"/>
                    <a:pt x="1064" y="393"/>
                    <a:pt x="1117" y="390"/>
                  </a:cubicBezTo>
                  <a:cubicBezTo>
                    <a:pt x="1793" y="338"/>
                    <a:pt x="1516" y="113"/>
                    <a:pt x="1342" y="1"/>
                  </a:cubicBezTo>
                  <a:close/>
                </a:path>
              </a:pathLst>
            </a:custGeom>
            <a:solidFill>
              <a:srgbClr val="AD6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2984800" y="353075"/>
              <a:ext cx="21775" cy="18200"/>
            </a:xfrm>
            <a:custGeom>
              <a:rect b="b" l="l" r="r" t="t"/>
              <a:pathLst>
                <a:path extrusionOk="0" h="728" w="871">
                  <a:moveTo>
                    <a:pt x="830" y="1"/>
                  </a:moveTo>
                  <a:cubicBezTo>
                    <a:pt x="800" y="1"/>
                    <a:pt x="768" y="21"/>
                    <a:pt x="759" y="42"/>
                  </a:cubicBezTo>
                  <a:cubicBezTo>
                    <a:pt x="759" y="72"/>
                    <a:pt x="625" y="615"/>
                    <a:pt x="52" y="615"/>
                  </a:cubicBezTo>
                  <a:cubicBezTo>
                    <a:pt x="21" y="615"/>
                    <a:pt x="1" y="645"/>
                    <a:pt x="1" y="666"/>
                  </a:cubicBezTo>
                  <a:cubicBezTo>
                    <a:pt x="1" y="697"/>
                    <a:pt x="21" y="727"/>
                    <a:pt x="52" y="727"/>
                  </a:cubicBezTo>
                  <a:cubicBezTo>
                    <a:pt x="707" y="727"/>
                    <a:pt x="861" y="72"/>
                    <a:pt x="861" y="72"/>
                  </a:cubicBezTo>
                  <a:cubicBezTo>
                    <a:pt x="871" y="42"/>
                    <a:pt x="850" y="10"/>
                    <a:pt x="830" y="1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2963550" y="4544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AD6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2973025" y="368450"/>
              <a:ext cx="48400" cy="17600"/>
            </a:xfrm>
            <a:custGeom>
              <a:rect b="b" l="l" r="r" t="t"/>
              <a:pathLst>
                <a:path extrusionOk="0" h="704" w="1936">
                  <a:moveTo>
                    <a:pt x="1824" y="0"/>
                  </a:moveTo>
                  <a:cubicBezTo>
                    <a:pt x="1824" y="0"/>
                    <a:pt x="1185" y="263"/>
                    <a:pt x="621" y="263"/>
                  </a:cubicBezTo>
                  <a:cubicBezTo>
                    <a:pt x="439" y="263"/>
                    <a:pt x="266" y="236"/>
                    <a:pt x="124" y="164"/>
                  </a:cubicBezTo>
                  <a:lnTo>
                    <a:pt x="124" y="164"/>
                  </a:lnTo>
                  <a:cubicBezTo>
                    <a:pt x="124" y="164"/>
                    <a:pt x="1" y="471"/>
                    <a:pt x="256" y="645"/>
                  </a:cubicBezTo>
                  <a:cubicBezTo>
                    <a:pt x="256" y="645"/>
                    <a:pt x="382" y="704"/>
                    <a:pt x="655" y="704"/>
                  </a:cubicBezTo>
                  <a:cubicBezTo>
                    <a:pt x="928" y="704"/>
                    <a:pt x="1348" y="645"/>
                    <a:pt x="1936" y="410"/>
                  </a:cubicBezTo>
                  <a:cubicBezTo>
                    <a:pt x="1936" y="410"/>
                    <a:pt x="1915" y="102"/>
                    <a:pt x="1824" y="0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2987875" y="467250"/>
              <a:ext cx="10275" cy="21025"/>
            </a:xfrm>
            <a:custGeom>
              <a:rect b="b" l="l" r="r" t="t"/>
              <a:pathLst>
                <a:path extrusionOk="0" h="841" w="411">
                  <a:moveTo>
                    <a:pt x="92" y="1"/>
                  </a:moveTo>
                  <a:cubicBezTo>
                    <a:pt x="92" y="11"/>
                    <a:pt x="92" y="21"/>
                    <a:pt x="83" y="42"/>
                  </a:cubicBezTo>
                  <a:cubicBezTo>
                    <a:pt x="72" y="37"/>
                    <a:pt x="65" y="34"/>
                    <a:pt x="58" y="34"/>
                  </a:cubicBezTo>
                  <a:cubicBezTo>
                    <a:pt x="52" y="34"/>
                    <a:pt x="47" y="37"/>
                    <a:pt x="42" y="42"/>
                  </a:cubicBezTo>
                  <a:cubicBezTo>
                    <a:pt x="21" y="31"/>
                    <a:pt x="11" y="31"/>
                    <a:pt x="1" y="31"/>
                  </a:cubicBezTo>
                  <a:cubicBezTo>
                    <a:pt x="1" y="42"/>
                    <a:pt x="1" y="62"/>
                    <a:pt x="11" y="83"/>
                  </a:cubicBezTo>
                  <a:cubicBezTo>
                    <a:pt x="21" y="144"/>
                    <a:pt x="42" y="216"/>
                    <a:pt x="62" y="288"/>
                  </a:cubicBezTo>
                  <a:cubicBezTo>
                    <a:pt x="113" y="461"/>
                    <a:pt x="185" y="656"/>
                    <a:pt x="308" y="820"/>
                  </a:cubicBezTo>
                  <a:cubicBezTo>
                    <a:pt x="318" y="830"/>
                    <a:pt x="328" y="830"/>
                    <a:pt x="338" y="841"/>
                  </a:cubicBezTo>
                  <a:cubicBezTo>
                    <a:pt x="349" y="841"/>
                    <a:pt x="369" y="841"/>
                    <a:pt x="379" y="830"/>
                  </a:cubicBezTo>
                  <a:cubicBezTo>
                    <a:pt x="400" y="810"/>
                    <a:pt x="410" y="779"/>
                    <a:pt x="390" y="759"/>
                  </a:cubicBezTo>
                  <a:cubicBezTo>
                    <a:pt x="215" y="523"/>
                    <a:pt x="133" y="206"/>
                    <a:pt x="92" y="1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2985575" y="468075"/>
              <a:ext cx="5125" cy="17650"/>
            </a:xfrm>
            <a:custGeom>
              <a:rect b="b" l="l" r="r" t="t"/>
              <a:pathLst>
                <a:path extrusionOk="0" h="706" w="205">
                  <a:moveTo>
                    <a:pt x="150" y="1"/>
                  </a:moveTo>
                  <a:cubicBezTo>
                    <a:pt x="144" y="1"/>
                    <a:pt x="139" y="4"/>
                    <a:pt x="134" y="9"/>
                  </a:cubicBezTo>
                  <a:cubicBezTo>
                    <a:pt x="123" y="9"/>
                    <a:pt x="113" y="19"/>
                    <a:pt x="103" y="29"/>
                  </a:cubicBezTo>
                  <a:lnTo>
                    <a:pt x="103" y="50"/>
                  </a:lnTo>
                  <a:cubicBezTo>
                    <a:pt x="0" y="296"/>
                    <a:pt x="52" y="654"/>
                    <a:pt x="52" y="664"/>
                  </a:cubicBezTo>
                  <a:cubicBezTo>
                    <a:pt x="62" y="685"/>
                    <a:pt x="72" y="705"/>
                    <a:pt x="93" y="705"/>
                  </a:cubicBezTo>
                  <a:lnTo>
                    <a:pt x="113" y="705"/>
                  </a:lnTo>
                  <a:cubicBezTo>
                    <a:pt x="144" y="705"/>
                    <a:pt x="154" y="674"/>
                    <a:pt x="154" y="654"/>
                  </a:cubicBezTo>
                  <a:cubicBezTo>
                    <a:pt x="154" y="644"/>
                    <a:pt x="123" y="449"/>
                    <a:pt x="154" y="255"/>
                  </a:cubicBezTo>
                  <a:cubicBezTo>
                    <a:pt x="164" y="183"/>
                    <a:pt x="175" y="121"/>
                    <a:pt x="195" y="70"/>
                  </a:cubicBezTo>
                  <a:cubicBezTo>
                    <a:pt x="205" y="50"/>
                    <a:pt x="195" y="19"/>
                    <a:pt x="175" y="9"/>
                  </a:cubicBezTo>
                  <a:cubicBezTo>
                    <a:pt x="164" y="4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2858325" y="400850"/>
              <a:ext cx="113200" cy="115325"/>
            </a:xfrm>
            <a:custGeom>
              <a:rect b="b" l="l" r="r" t="t"/>
              <a:pathLst>
                <a:path extrusionOk="0" h="4613" w="4528">
                  <a:moveTo>
                    <a:pt x="1318" y="0"/>
                  </a:moveTo>
                  <a:cubicBezTo>
                    <a:pt x="1286" y="0"/>
                    <a:pt x="1271" y="4"/>
                    <a:pt x="1271" y="4"/>
                  </a:cubicBezTo>
                  <a:cubicBezTo>
                    <a:pt x="1" y="588"/>
                    <a:pt x="83" y="1879"/>
                    <a:pt x="677" y="2544"/>
                  </a:cubicBezTo>
                  <a:cubicBezTo>
                    <a:pt x="912" y="2800"/>
                    <a:pt x="1506" y="3251"/>
                    <a:pt x="2090" y="3661"/>
                  </a:cubicBezTo>
                  <a:cubicBezTo>
                    <a:pt x="2110" y="3681"/>
                    <a:pt x="2141" y="3702"/>
                    <a:pt x="2172" y="3722"/>
                  </a:cubicBezTo>
                  <a:cubicBezTo>
                    <a:pt x="2837" y="4193"/>
                    <a:pt x="3472" y="4613"/>
                    <a:pt x="3472" y="4613"/>
                  </a:cubicBezTo>
                  <a:lnTo>
                    <a:pt x="4527" y="2052"/>
                  </a:lnTo>
                  <a:cubicBezTo>
                    <a:pt x="4527" y="2052"/>
                    <a:pt x="3595" y="1367"/>
                    <a:pt x="2817" y="773"/>
                  </a:cubicBezTo>
                  <a:cubicBezTo>
                    <a:pt x="1905" y="68"/>
                    <a:pt x="1456" y="0"/>
                    <a:pt x="1318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2529325" y="239400"/>
              <a:ext cx="13625" cy="188450"/>
            </a:xfrm>
            <a:custGeom>
              <a:rect b="b" l="l" r="r" t="t"/>
              <a:pathLst>
                <a:path extrusionOk="0" h="7538" w="545">
                  <a:moveTo>
                    <a:pt x="278" y="1"/>
                  </a:moveTo>
                  <a:cubicBezTo>
                    <a:pt x="124" y="1"/>
                    <a:pt x="1" y="1690"/>
                    <a:pt x="1" y="3769"/>
                  </a:cubicBezTo>
                  <a:cubicBezTo>
                    <a:pt x="1" y="5848"/>
                    <a:pt x="124" y="7538"/>
                    <a:pt x="278" y="7538"/>
                  </a:cubicBezTo>
                  <a:cubicBezTo>
                    <a:pt x="421" y="7538"/>
                    <a:pt x="544" y="5848"/>
                    <a:pt x="544" y="3769"/>
                  </a:cubicBezTo>
                  <a:cubicBezTo>
                    <a:pt x="544" y="1690"/>
                    <a:pt x="421" y="1"/>
                    <a:pt x="278" y="1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2489150" y="238050"/>
              <a:ext cx="47125" cy="192500"/>
            </a:xfrm>
            <a:custGeom>
              <a:rect b="b" l="l" r="r" t="t"/>
              <a:pathLst>
                <a:path extrusionOk="0" h="7700" w="1885">
                  <a:moveTo>
                    <a:pt x="939" y="1"/>
                  </a:moveTo>
                  <a:cubicBezTo>
                    <a:pt x="625" y="1"/>
                    <a:pt x="313" y="19"/>
                    <a:pt x="1" y="55"/>
                  </a:cubicBezTo>
                  <a:lnTo>
                    <a:pt x="1" y="7592"/>
                  </a:lnTo>
                  <a:cubicBezTo>
                    <a:pt x="313" y="7664"/>
                    <a:pt x="625" y="7699"/>
                    <a:pt x="939" y="7699"/>
                  </a:cubicBezTo>
                  <a:cubicBezTo>
                    <a:pt x="1252" y="7699"/>
                    <a:pt x="1567" y="7664"/>
                    <a:pt x="1885" y="7592"/>
                  </a:cubicBezTo>
                  <a:lnTo>
                    <a:pt x="1885" y="55"/>
                  </a:lnTo>
                  <a:cubicBezTo>
                    <a:pt x="1567" y="19"/>
                    <a:pt x="1252" y="1"/>
                    <a:pt x="939" y="1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2482500" y="239400"/>
              <a:ext cx="13575" cy="188450"/>
            </a:xfrm>
            <a:custGeom>
              <a:rect b="b" l="l" r="r" t="t"/>
              <a:pathLst>
                <a:path extrusionOk="0" h="7538" w="543">
                  <a:moveTo>
                    <a:pt x="267" y="1"/>
                  </a:moveTo>
                  <a:cubicBezTo>
                    <a:pt x="113" y="1"/>
                    <a:pt x="0" y="1690"/>
                    <a:pt x="0" y="3769"/>
                  </a:cubicBezTo>
                  <a:cubicBezTo>
                    <a:pt x="0" y="5848"/>
                    <a:pt x="113" y="7538"/>
                    <a:pt x="267" y="7538"/>
                  </a:cubicBezTo>
                  <a:cubicBezTo>
                    <a:pt x="420" y="7538"/>
                    <a:pt x="543" y="5848"/>
                    <a:pt x="543" y="3769"/>
                  </a:cubicBezTo>
                  <a:cubicBezTo>
                    <a:pt x="543" y="1690"/>
                    <a:pt x="420" y="1"/>
                    <a:pt x="267" y="1"/>
                  </a:cubicBezTo>
                  <a:close/>
                </a:path>
              </a:pathLst>
            </a:custGeom>
            <a:solidFill>
              <a:srgbClr val="634E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2472000" y="300775"/>
              <a:ext cx="20500" cy="76075"/>
            </a:xfrm>
            <a:custGeom>
              <a:rect b="b" l="l" r="r" t="t"/>
              <a:pathLst>
                <a:path extrusionOk="0" h="3043" w="820">
                  <a:moveTo>
                    <a:pt x="369" y="1"/>
                  </a:moveTo>
                  <a:cubicBezTo>
                    <a:pt x="246" y="1"/>
                    <a:pt x="123" y="8"/>
                    <a:pt x="0" y="24"/>
                  </a:cubicBezTo>
                  <a:lnTo>
                    <a:pt x="0" y="3004"/>
                  </a:lnTo>
                  <a:cubicBezTo>
                    <a:pt x="123" y="3029"/>
                    <a:pt x="246" y="3042"/>
                    <a:pt x="369" y="3042"/>
                  </a:cubicBezTo>
                  <a:cubicBezTo>
                    <a:pt x="492" y="3042"/>
                    <a:pt x="614" y="3029"/>
                    <a:pt x="737" y="3004"/>
                  </a:cubicBezTo>
                  <a:cubicBezTo>
                    <a:pt x="819" y="1979"/>
                    <a:pt x="819" y="987"/>
                    <a:pt x="737" y="24"/>
                  </a:cubicBezTo>
                  <a:cubicBezTo>
                    <a:pt x="614" y="8"/>
                    <a:pt x="492" y="1"/>
                    <a:pt x="369" y="1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2469175" y="301350"/>
              <a:ext cx="5400" cy="74525"/>
            </a:xfrm>
            <a:custGeom>
              <a:rect b="b" l="l" r="r" t="t"/>
              <a:pathLst>
                <a:path extrusionOk="0" h="2981" w="216">
                  <a:moveTo>
                    <a:pt x="113" y="1"/>
                  </a:moveTo>
                  <a:cubicBezTo>
                    <a:pt x="52" y="1"/>
                    <a:pt x="1" y="666"/>
                    <a:pt x="1" y="1485"/>
                  </a:cubicBezTo>
                  <a:cubicBezTo>
                    <a:pt x="1" y="2315"/>
                    <a:pt x="52" y="2981"/>
                    <a:pt x="113" y="2981"/>
                  </a:cubicBezTo>
                  <a:cubicBezTo>
                    <a:pt x="165" y="2981"/>
                    <a:pt x="215" y="2315"/>
                    <a:pt x="215" y="1485"/>
                  </a:cubicBezTo>
                  <a:cubicBezTo>
                    <a:pt x="215" y="666"/>
                    <a:pt x="165" y="1"/>
                    <a:pt x="113" y="1"/>
                  </a:cubicBezTo>
                  <a:close/>
                </a:path>
              </a:pathLst>
            </a:custGeom>
            <a:solidFill>
              <a:srgbClr val="634E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3155825" y="239400"/>
              <a:ext cx="13350" cy="188450"/>
            </a:xfrm>
            <a:custGeom>
              <a:rect b="b" l="l" r="r" t="t"/>
              <a:pathLst>
                <a:path extrusionOk="0" h="7538" w="534">
                  <a:moveTo>
                    <a:pt x="267" y="1"/>
                  </a:moveTo>
                  <a:cubicBezTo>
                    <a:pt x="113" y="1"/>
                    <a:pt x="1" y="1690"/>
                    <a:pt x="1" y="3769"/>
                  </a:cubicBezTo>
                  <a:cubicBezTo>
                    <a:pt x="1" y="5848"/>
                    <a:pt x="113" y="7538"/>
                    <a:pt x="267" y="7538"/>
                  </a:cubicBezTo>
                  <a:cubicBezTo>
                    <a:pt x="420" y="7538"/>
                    <a:pt x="533" y="5848"/>
                    <a:pt x="533" y="3769"/>
                  </a:cubicBezTo>
                  <a:cubicBezTo>
                    <a:pt x="533" y="1690"/>
                    <a:pt x="420" y="1"/>
                    <a:pt x="267" y="1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3162225" y="300775"/>
              <a:ext cx="20775" cy="76075"/>
            </a:xfrm>
            <a:custGeom>
              <a:rect b="b" l="l" r="r" t="t"/>
              <a:pathLst>
                <a:path extrusionOk="0" h="3043" w="831">
                  <a:moveTo>
                    <a:pt x="374" y="1"/>
                  </a:moveTo>
                  <a:cubicBezTo>
                    <a:pt x="249" y="1"/>
                    <a:pt x="123" y="8"/>
                    <a:pt x="0" y="24"/>
                  </a:cubicBezTo>
                  <a:lnTo>
                    <a:pt x="0" y="3004"/>
                  </a:lnTo>
                  <a:cubicBezTo>
                    <a:pt x="123" y="3029"/>
                    <a:pt x="249" y="3042"/>
                    <a:pt x="374" y="3042"/>
                  </a:cubicBezTo>
                  <a:cubicBezTo>
                    <a:pt x="500" y="3042"/>
                    <a:pt x="625" y="3029"/>
                    <a:pt x="748" y="3004"/>
                  </a:cubicBezTo>
                  <a:cubicBezTo>
                    <a:pt x="820" y="1979"/>
                    <a:pt x="830" y="987"/>
                    <a:pt x="748" y="24"/>
                  </a:cubicBezTo>
                  <a:cubicBezTo>
                    <a:pt x="625" y="8"/>
                    <a:pt x="500" y="1"/>
                    <a:pt x="374" y="1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3115625" y="238050"/>
              <a:ext cx="46875" cy="192500"/>
            </a:xfrm>
            <a:custGeom>
              <a:rect b="b" l="l" r="r" t="t"/>
              <a:pathLst>
                <a:path extrusionOk="0" h="7700" w="1875">
                  <a:moveTo>
                    <a:pt x="938" y="1"/>
                  </a:moveTo>
                  <a:cubicBezTo>
                    <a:pt x="625" y="1"/>
                    <a:pt x="313" y="19"/>
                    <a:pt x="1" y="55"/>
                  </a:cubicBezTo>
                  <a:lnTo>
                    <a:pt x="1" y="7592"/>
                  </a:lnTo>
                  <a:cubicBezTo>
                    <a:pt x="313" y="7664"/>
                    <a:pt x="625" y="7699"/>
                    <a:pt x="938" y="7699"/>
                  </a:cubicBezTo>
                  <a:cubicBezTo>
                    <a:pt x="1250" y="7699"/>
                    <a:pt x="1562" y="7664"/>
                    <a:pt x="1875" y="7592"/>
                  </a:cubicBezTo>
                  <a:lnTo>
                    <a:pt x="1875" y="55"/>
                  </a:lnTo>
                  <a:cubicBezTo>
                    <a:pt x="1562" y="19"/>
                    <a:pt x="1250" y="1"/>
                    <a:pt x="938" y="1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3108725" y="239400"/>
              <a:ext cx="13575" cy="188450"/>
            </a:xfrm>
            <a:custGeom>
              <a:rect b="b" l="l" r="r" t="t"/>
              <a:pathLst>
                <a:path extrusionOk="0" h="7538" w="543">
                  <a:moveTo>
                    <a:pt x="277" y="1"/>
                  </a:moveTo>
                  <a:cubicBezTo>
                    <a:pt x="123" y="1"/>
                    <a:pt x="0" y="1690"/>
                    <a:pt x="0" y="3769"/>
                  </a:cubicBezTo>
                  <a:cubicBezTo>
                    <a:pt x="0" y="5848"/>
                    <a:pt x="123" y="7538"/>
                    <a:pt x="277" y="7538"/>
                  </a:cubicBezTo>
                  <a:cubicBezTo>
                    <a:pt x="420" y="7538"/>
                    <a:pt x="543" y="5848"/>
                    <a:pt x="543" y="3769"/>
                  </a:cubicBezTo>
                  <a:cubicBezTo>
                    <a:pt x="543" y="1690"/>
                    <a:pt x="420" y="1"/>
                    <a:pt x="277" y="1"/>
                  </a:cubicBezTo>
                  <a:close/>
                </a:path>
              </a:pathLst>
            </a:custGeom>
            <a:solidFill>
              <a:srgbClr val="634E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2518350" y="334375"/>
              <a:ext cx="599850" cy="8475"/>
            </a:xfrm>
            <a:custGeom>
              <a:rect b="b" l="l" r="r" t="t"/>
              <a:pathLst>
                <a:path extrusionOk="0" h="339" w="23994">
                  <a:moveTo>
                    <a:pt x="0" y="1"/>
                  </a:moveTo>
                  <a:lnTo>
                    <a:pt x="0" y="339"/>
                  </a:lnTo>
                  <a:lnTo>
                    <a:pt x="23892" y="339"/>
                  </a:lnTo>
                  <a:cubicBezTo>
                    <a:pt x="23994" y="226"/>
                    <a:pt x="23994" y="114"/>
                    <a:pt x="23892" y="1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2678600" y="717150"/>
              <a:ext cx="169000" cy="552250"/>
            </a:xfrm>
            <a:custGeom>
              <a:rect b="b" l="l" r="r" t="t"/>
              <a:pathLst>
                <a:path extrusionOk="0" h="22090" w="6760">
                  <a:moveTo>
                    <a:pt x="3032" y="0"/>
                  </a:moveTo>
                  <a:cubicBezTo>
                    <a:pt x="3032" y="0"/>
                    <a:pt x="3012" y="61"/>
                    <a:pt x="2980" y="184"/>
                  </a:cubicBezTo>
                  <a:cubicBezTo>
                    <a:pt x="2930" y="358"/>
                    <a:pt x="2837" y="655"/>
                    <a:pt x="2725" y="1034"/>
                  </a:cubicBezTo>
                  <a:cubicBezTo>
                    <a:pt x="2704" y="1095"/>
                    <a:pt x="2684" y="1168"/>
                    <a:pt x="2663" y="1229"/>
                  </a:cubicBezTo>
                  <a:cubicBezTo>
                    <a:pt x="1967" y="3635"/>
                    <a:pt x="922" y="8612"/>
                    <a:pt x="431" y="10599"/>
                  </a:cubicBezTo>
                  <a:cubicBezTo>
                    <a:pt x="420" y="10610"/>
                    <a:pt x="420" y="10630"/>
                    <a:pt x="420" y="10640"/>
                  </a:cubicBezTo>
                  <a:lnTo>
                    <a:pt x="410" y="10773"/>
                  </a:lnTo>
                  <a:lnTo>
                    <a:pt x="174" y="18013"/>
                  </a:lnTo>
                  <a:lnTo>
                    <a:pt x="165" y="18566"/>
                  </a:lnTo>
                  <a:lnTo>
                    <a:pt x="154" y="18894"/>
                  </a:lnTo>
                  <a:lnTo>
                    <a:pt x="134" y="19294"/>
                  </a:lnTo>
                  <a:lnTo>
                    <a:pt x="124" y="19622"/>
                  </a:lnTo>
                  <a:lnTo>
                    <a:pt x="83" y="20901"/>
                  </a:lnTo>
                  <a:lnTo>
                    <a:pt x="1" y="22059"/>
                  </a:lnTo>
                  <a:lnTo>
                    <a:pt x="1660" y="22089"/>
                  </a:lnTo>
                  <a:lnTo>
                    <a:pt x="1721" y="20983"/>
                  </a:lnTo>
                  <a:cubicBezTo>
                    <a:pt x="1731" y="20953"/>
                    <a:pt x="1865" y="20430"/>
                    <a:pt x="2059" y="19622"/>
                  </a:cubicBezTo>
                  <a:cubicBezTo>
                    <a:pt x="2090" y="19519"/>
                    <a:pt x="2110" y="19406"/>
                    <a:pt x="2141" y="19294"/>
                  </a:cubicBezTo>
                  <a:cubicBezTo>
                    <a:pt x="2172" y="19171"/>
                    <a:pt x="2202" y="19037"/>
                    <a:pt x="2233" y="18894"/>
                  </a:cubicBezTo>
                  <a:cubicBezTo>
                    <a:pt x="2254" y="18792"/>
                    <a:pt x="2284" y="18679"/>
                    <a:pt x="2305" y="18566"/>
                  </a:cubicBezTo>
                  <a:cubicBezTo>
                    <a:pt x="2346" y="18413"/>
                    <a:pt x="2377" y="18249"/>
                    <a:pt x="2418" y="18075"/>
                  </a:cubicBezTo>
                  <a:cubicBezTo>
                    <a:pt x="2899" y="15904"/>
                    <a:pt x="3442" y="12954"/>
                    <a:pt x="3442" y="10927"/>
                  </a:cubicBezTo>
                  <a:lnTo>
                    <a:pt x="6667" y="2253"/>
                  </a:lnTo>
                  <a:lnTo>
                    <a:pt x="6760" y="1987"/>
                  </a:lnTo>
                  <a:lnTo>
                    <a:pt x="3728" y="369"/>
                  </a:lnTo>
                  <a:lnTo>
                    <a:pt x="3574" y="287"/>
                  </a:lnTo>
                  <a:lnTo>
                    <a:pt x="3032" y="0"/>
                  </a:lnTo>
                  <a:close/>
                </a:path>
              </a:pathLst>
            </a:custGeom>
            <a:solidFill>
              <a:srgbClr val="AD6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2678600" y="1167475"/>
              <a:ext cx="60450" cy="101925"/>
            </a:xfrm>
            <a:custGeom>
              <a:rect b="b" l="l" r="r" t="t"/>
              <a:pathLst>
                <a:path extrusionOk="0" h="4077" w="2418">
                  <a:moveTo>
                    <a:pt x="174" y="0"/>
                  </a:moveTo>
                  <a:lnTo>
                    <a:pt x="165" y="553"/>
                  </a:lnTo>
                  <a:lnTo>
                    <a:pt x="154" y="881"/>
                  </a:lnTo>
                  <a:lnTo>
                    <a:pt x="134" y="1281"/>
                  </a:lnTo>
                  <a:lnTo>
                    <a:pt x="124" y="1609"/>
                  </a:lnTo>
                  <a:lnTo>
                    <a:pt x="83" y="2888"/>
                  </a:lnTo>
                  <a:lnTo>
                    <a:pt x="1" y="4046"/>
                  </a:lnTo>
                  <a:lnTo>
                    <a:pt x="1660" y="4076"/>
                  </a:lnTo>
                  <a:lnTo>
                    <a:pt x="1721" y="2970"/>
                  </a:lnTo>
                  <a:cubicBezTo>
                    <a:pt x="1731" y="2940"/>
                    <a:pt x="1865" y="2417"/>
                    <a:pt x="2059" y="1609"/>
                  </a:cubicBezTo>
                  <a:cubicBezTo>
                    <a:pt x="2090" y="1506"/>
                    <a:pt x="2110" y="1393"/>
                    <a:pt x="2141" y="1281"/>
                  </a:cubicBezTo>
                  <a:cubicBezTo>
                    <a:pt x="2172" y="1158"/>
                    <a:pt x="2202" y="1024"/>
                    <a:pt x="2233" y="881"/>
                  </a:cubicBezTo>
                  <a:cubicBezTo>
                    <a:pt x="2254" y="779"/>
                    <a:pt x="2284" y="666"/>
                    <a:pt x="2305" y="553"/>
                  </a:cubicBezTo>
                  <a:cubicBezTo>
                    <a:pt x="2346" y="400"/>
                    <a:pt x="2377" y="236"/>
                    <a:pt x="2418" y="62"/>
                  </a:cubicBezTo>
                  <a:lnTo>
                    <a:pt x="174" y="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2682425" y="1181300"/>
              <a:ext cx="53800" cy="8225"/>
            </a:xfrm>
            <a:custGeom>
              <a:rect b="b" l="l" r="r" t="t"/>
              <a:pathLst>
                <a:path extrusionOk="0" h="329" w="2152">
                  <a:moveTo>
                    <a:pt x="12" y="0"/>
                  </a:moveTo>
                  <a:lnTo>
                    <a:pt x="1" y="328"/>
                  </a:lnTo>
                  <a:lnTo>
                    <a:pt x="2080" y="328"/>
                  </a:lnTo>
                  <a:cubicBezTo>
                    <a:pt x="2101" y="226"/>
                    <a:pt x="2131" y="113"/>
                    <a:pt x="2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2681675" y="1199475"/>
              <a:ext cx="50450" cy="8225"/>
            </a:xfrm>
            <a:custGeom>
              <a:rect b="b" l="l" r="r" t="t"/>
              <a:pathLst>
                <a:path extrusionOk="0" h="329" w="2018">
                  <a:moveTo>
                    <a:pt x="11" y="1"/>
                  </a:moveTo>
                  <a:lnTo>
                    <a:pt x="1" y="329"/>
                  </a:lnTo>
                  <a:lnTo>
                    <a:pt x="1936" y="329"/>
                  </a:lnTo>
                  <a:cubicBezTo>
                    <a:pt x="1967" y="226"/>
                    <a:pt x="1987" y="113"/>
                    <a:pt x="20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2688850" y="979350"/>
              <a:ext cx="27400" cy="7650"/>
            </a:xfrm>
            <a:custGeom>
              <a:rect b="b" l="l" r="r" t="t"/>
              <a:pathLst>
                <a:path extrusionOk="0" h="306" w="1096">
                  <a:moveTo>
                    <a:pt x="1003" y="0"/>
                  </a:moveTo>
                  <a:cubicBezTo>
                    <a:pt x="990" y="0"/>
                    <a:pt x="977" y="3"/>
                    <a:pt x="963" y="9"/>
                  </a:cubicBezTo>
                  <a:cubicBezTo>
                    <a:pt x="738" y="101"/>
                    <a:pt x="492" y="131"/>
                    <a:pt x="277" y="131"/>
                  </a:cubicBezTo>
                  <a:cubicBezTo>
                    <a:pt x="185" y="131"/>
                    <a:pt x="103" y="122"/>
                    <a:pt x="21" y="111"/>
                  </a:cubicBezTo>
                  <a:cubicBezTo>
                    <a:pt x="10" y="122"/>
                    <a:pt x="10" y="142"/>
                    <a:pt x="10" y="152"/>
                  </a:cubicBezTo>
                  <a:lnTo>
                    <a:pt x="0" y="285"/>
                  </a:lnTo>
                  <a:cubicBezTo>
                    <a:pt x="82" y="295"/>
                    <a:pt x="174" y="306"/>
                    <a:pt x="277" y="306"/>
                  </a:cubicBezTo>
                  <a:cubicBezTo>
                    <a:pt x="512" y="306"/>
                    <a:pt x="768" y="275"/>
                    <a:pt x="1034" y="163"/>
                  </a:cubicBezTo>
                  <a:cubicBezTo>
                    <a:pt x="1075" y="152"/>
                    <a:pt x="1096" y="101"/>
                    <a:pt x="1086" y="49"/>
                  </a:cubicBezTo>
                  <a:cubicBezTo>
                    <a:pt x="1071" y="19"/>
                    <a:pt x="1039" y="0"/>
                    <a:pt x="1003" y="0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2648125" y="1253250"/>
              <a:ext cx="81450" cy="70675"/>
            </a:xfrm>
            <a:custGeom>
              <a:rect b="b" l="l" r="r" t="t"/>
              <a:pathLst>
                <a:path extrusionOk="0" h="2827" w="3258">
                  <a:moveTo>
                    <a:pt x="1998" y="0"/>
                  </a:moveTo>
                  <a:cubicBezTo>
                    <a:pt x="1425" y="0"/>
                    <a:pt x="1322" y="103"/>
                    <a:pt x="1220" y="328"/>
                  </a:cubicBezTo>
                  <a:cubicBezTo>
                    <a:pt x="1209" y="349"/>
                    <a:pt x="1097" y="717"/>
                    <a:pt x="1086" y="738"/>
                  </a:cubicBezTo>
                  <a:cubicBezTo>
                    <a:pt x="963" y="952"/>
                    <a:pt x="1199" y="850"/>
                    <a:pt x="595" y="1321"/>
                  </a:cubicBezTo>
                  <a:cubicBezTo>
                    <a:pt x="144" y="1669"/>
                    <a:pt x="42" y="2181"/>
                    <a:pt x="21" y="2509"/>
                  </a:cubicBezTo>
                  <a:cubicBezTo>
                    <a:pt x="1" y="2693"/>
                    <a:pt x="21" y="2827"/>
                    <a:pt x="21" y="2827"/>
                  </a:cubicBezTo>
                  <a:lnTo>
                    <a:pt x="3227" y="2827"/>
                  </a:lnTo>
                  <a:cubicBezTo>
                    <a:pt x="3227" y="2827"/>
                    <a:pt x="3237" y="2765"/>
                    <a:pt x="3247" y="2663"/>
                  </a:cubicBezTo>
                  <a:lnTo>
                    <a:pt x="3247" y="2509"/>
                  </a:lnTo>
                  <a:lnTo>
                    <a:pt x="3247" y="2479"/>
                  </a:lnTo>
                  <a:cubicBezTo>
                    <a:pt x="3257" y="2315"/>
                    <a:pt x="3247" y="2110"/>
                    <a:pt x="3216" y="1915"/>
                  </a:cubicBezTo>
                  <a:cubicBezTo>
                    <a:pt x="3186" y="1731"/>
                    <a:pt x="3145" y="1496"/>
                    <a:pt x="3093" y="1270"/>
                  </a:cubicBezTo>
                  <a:cubicBezTo>
                    <a:pt x="3073" y="1188"/>
                    <a:pt x="3052" y="1096"/>
                    <a:pt x="3032" y="1014"/>
                  </a:cubicBezTo>
                  <a:cubicBezTo>
                    <a:pt x="2991" y="820"/>
                    <a:pt x="2940" y="645"/>
                    <a:pt x="2909" y="563"/>
                  </a:cubicBezTo>
                  <a:cubicBezTo>
                    <a:pt x="2827" y="369"/>
                    <a:pt x="2756" y="0"/>
                    <a:pt x="1998" y="0"/>
                  </a:cubicBezTo>
                  <a:close/>
                </a:path>
              </a:pathLst>
            </a:custGeom>
            <a:solidFill>
              <a:srgbClr val="057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2715975" y="1278575"/>
              <a:ext cx="13350" cy="41275"/>
            </a:xfrm>
            <a:custGeom>
              <a:rect b="b" l="l" r="r" t="t"/>
              <a:pathLst>
                <a:path extrusionOk="0" h="1651" w="534">
                  <a:moveTo>
                    <a:pt x="318" y="1"/>
                  </a:moveTo>
                  <a:cubicBezTo>
                    <a:pt x="308" y="32"/>
                    <a:pt x="1" y="677"/>
                    <a:pt x="195" y="1220"/>
                  </a:cubicBezTo>
                  <a:cubicBezTo>
                    <a:pt x="257" y="1394"/>
                    <a:pt x="370" y="1548"/>
                    <a:pt x="533" y="1650"/>
                  </a:cubicBezTo>
                  <a:lnTo>
                    <a:pt x="533" y="1496"/>
                  </a:lnTo>
                  <a:lnTo>
                    <a:pt x="533" y="1466"/>
                  </a:lnTo>
                  <a:cubicBezTo>
                    <a:pt x="452" y="1384"/>
                    <a:pt x="379" y="1281"/>
                    <a:pt x="338" y="1168"/>
                  </a:cubicBezTo>
                  <a:cubicBezTo>
                    <a:pt x="226" y="851"/>
                    <a:pt x="308" y="483"/>
                    <a:pt x="379" y="257"/>
                  </a:cubicBezTo>
                  <a:cubicBezTo>
                    <a:pt x="359" y="175"/>
                    <a:pt x="338" y="83"/>
                    <a:pt x="318" y="1"/>
                  </a:cubicBezTo>
                  <a:close/>
                </a:path>
              </a:pathLst>
            </a:custGeom>
            <a:solidFill>
              <a:srgbClr val="0043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2648125" y="1315950"/>
              <a:ext cx="81200" cy="7975"/>
            </a:xfrm>
            <a:custGeom>
              <a:rect b="b" l="l" r="r" t="t"/>
              <a:pathLst>
                <a:path extrusionOk="0" h="319" w="3248">
                  <a:moveTo>
                    <a:pt x="21" y="1"/>
                  </a:moveTo>
                  <a:cubicBezTo>
                    <a:pt x="1" y="185"/>
                    <a:pt x="21" y="319"/>
                    <a:pt x="21" y="319"/>
                  </a:cubicBezTo>
                  <a:lnTo>
                    <a:pt x="3227" y="319"/>
                  </a:lnTo>
                  <a:cubicBezTo>
                    <a:pt x="3227" y="319"/>
                    <a:pt x="3247" y="185"/>
                    <a:pt x="3247" y="1"/>
                  </a:cubicBezTo>
                  <a:close/>
                </a:path>
              </a:pathLst>
            </a:custGeom>
            <a:solidFill>
              <a:srgbClr val="0043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687350" y="1257975"/>
              <a:ext cx="9025" cy="8325"/>
            </a:xfrm>
            <a:custGeom>
              <a:rect b="b" l="l" r="r" t="t"/>
              <a:pathLst>
                <a:path extrusionOk="0" h="333" w="361">
                  <a:moveTo>
                    <a:pt x="226" y="0"/>
                  </a:moveTo>
                  <a:cubicBezTo>
                    <a:pt x="207" y="0"/>
                    <a:pt x="186" y="5"/>
                    <a:pt x="163" y="16"/>
                  </a:cubicBezTo>
                  <a:cubicBezTo>
                    <a:pt x="163" y="16"/>
                    <a:pt x="138" y="4"/>
                    <a:pt x="109" y="4"/>
                  </a:cubicBezTo>
                  <a:cubicBezTo>
                    <a:pt x="67" y="4"/>
                    <a:pt x="15" y="29"/>
                    <a:pt x="9" y="149"/>
                  </a:cubicBezTo>
                  <a:cubicBezTo>
                    <a:pt x="1" y="280"/>
                    <a:pt x="71" y="333"/>
                    <a:pt x="126" y="333"/>
                  </a:cubicBezTo>
                  <a:cubicBezTo>
                    <a:pt x="140" y="333"/>
                    <a:pt x="153" y="329"/>
                    <a:pt x="163" y="323"/>
                  </a:cubicBezTo>
                  <a:cubicBezTo>
                    <a:pt x="163" y="323"/>
                    <a:pt x="181" y="329"/>
                    <a:pt x="207" y="329"/>
                  </a:cubicBezTo>
                  <a:cubicBezTo>
                    <a:pt x="241" y="329"/>
                    <a:pt x="287" y="319"/>
                    <a:pt x="316" y="272"/>
                  </a:cubicBezTo>
                  <a:cubicBezTo>
                    <a:pt x="361" y="201"/>
                    <a:pt x="343" y="0"/>
                    <a:pt x="226" y="0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751050" y="650300"/>
              <a:ext cx="197675" cy="124375"/>
            </a:xfrm>
            <a:custGeom>
              <a:rect b="b" l="l" r="r" t="t"/>
              <a:pathLst>
                <a:path extrusionOk="0" h="4975" w="7907">
                  <a:moveTo>
                    <a:pt x="7087" y="1"/>
                  </a:moveTo>
                  <a:lnTo>
                    <a:pt x="114" y="1466"/>
                  </a:lnTo>
                  <a:cubicBezTo>
                    <a:pt x="114" y="1466"/>
                    <a:pt x="1" y="2541"/>
                    <a:pt x="134" y="3524"/>
                  </a:cubicBezTo>
                  <a:lnTo>
                    <a:pt x="164" y="3708"/>
                  </a:lnTo>
                  <a:cubicBezTo>
                    <a:pt x="175" y="3821"/>
                    <a:pt x="196" y="3923"/>
                    <a:pt x="226" y="4026"/>
                  </a:cubicBezTo>
                  <a:cubicBezTo>
                    <a:pt x="236" y="4077"/>
                    <a:pt x="257" y="4128"/>
                    <a:pt x="267" y="4190"/>
                  </a:cubicBezTo>
                  <a:lnTo>
                    <a:pt x="277" y="4190"/>
                  </a:lnTo>
                  <a:cubicBezTo>
                    <a:pt x="298" y="4261"/>
                    <a:pt x="318" y="4333"/>
                    <a:pt x="349" y="4404"/>
                  </a:cubicBezTo>
                  <a:cubicBezTo>
                    <a:pt x="511" y="4806"/>
                    <a:pt x="1446" y="4975"/>
                    <a:pt x="2610" y="4975"/>
                  </a:cubicBezTo>
                  <a:cubicBezTo>
                    <a:pt x="3140" y="4975"/>
                    <a:pt x="3718" y="4940"/>
                    <a:pt x="4292" y="4875"/>
                  </a:cubicBezTo>
                  <a:cubicBezTo>
                    <a:pt x="5715" y="4712"/>
                    <a:pt x="7128" y="4374"/>
                    <a:pt x="7743" y="3964"/>
                  </a:cubicBezTo>
                  <a:cubicBezTo>
                    <a:pt x="7866" y="3882"/>
                    <a:pt x="7906" y="3657"/>
                    <a:pt x="7897" y="3350"/>
                  </a:cubicBezTo>
                  <a:cubicBezTo>
                    <a:pt x="7897" y="3289"/>
                    <a:pt x="7886" y="3227"/>
                    <a:pt x="7886" y="3166"/>
                  </a:cubicBezTo>
                  <a:cubicBezTo>
                    <a:pt x="7774" y="1998"/>
                    <a:pt x="7087" y="1"/>
                    <a:pt x="7087" y="1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850650" y="737625"/>
              <a:ext cx="98075" cy="531775"/>
            </a:xfrm>
            <a:custGeom>
              <a:rect b="b" l="l" r="r" t="t"/>
              <a:pathLst>
                <a:path extrusionOk="0" h="21271" w="3923">
                  <a:moveTo>
                    <a:pt x="287" y="0"/>
                  </a:moveTo>
                  <a:lnTo>
                    <a:pt x="287" y="1423"/>
                  </a:lnTo>
                  <a:lnTo>
                    <a:pt x="297" y="11347"/>
                  </a:lnTo>
                  <a:cubicBezTo>
                    <a:pt x="42" y="12269"/>
                    <a:pt x="1" y="15013"/>
                    <a:pt x="21" y="17194"/>
                  </a:cubicBezTo>
                  <a:lnTo>
                    <a:pt x="21" y="17747"/>
                  </a:lnTo>
                  <a:cubicBezTo>
                    <a:pt x="21" y="17860"/>
                    <a:pt x="21" y="17973"/>
                    <a:pt x="31" y="18075"/>
                  </a:cubicBezTo>
                  <a:lnTo>
                    <a:pt x="31" y="18475"/>
                  </a:lnTo>
                  <a:cubicBezTo>
                    <a:pt x="31" y="18587"/>
                    <a:pt x="42" y="18700"/>
                    <a:pt x="42" y="18803"/>
                  </a:cubicBezTo>
                  <a:cubicBezTo>
                    <a:pt x="51" y="19622"/>
                    <a:pt x="72" y="20164"/>
                    <a:pt x="72" y="20164"/>
                  </a:cubicBezTo>
                  <a:lnTo>
                    <a:pt x="92" y="21240"/>
                  </a:lnTo>
                  <a:lnTo>
                    <a:pt x="1598" y="21270"/>
                  </a:lnTo>
                  <a:lnTo>
                    <a:pt x="1608" y="20205"/>
                  </a:lnTo>
                  <a:lnTo>
                    <a:pt x="1895" y="18803"/>
                  </a:lnTo>
                  <a:lnTo>
                    <a:pt x="1956" y="18475"/>
                  </a:lnTo>
                  <a:lnTo>
                    <a:pt x="2038" y="18075"/>
                  </a:lnTo>
                  <a:lnTo>
                    <a:pt x="2100" y="17747"/>
                  </a:lnTo>
                  <a:lnTo>
                    <a:pt x="2202" y="17256"/>
                  </a:lnTo>
                  <a:lnTo>
                    <a:pt x="3410" y="11275"/>
                  </a:lnTo>
                  <a:lnTo>
                    <a:pt x="3442" y="11101"/>
                  </a:lnTo>
                  <a:lnTo>
                    <a:pt x="3442" y="11091"/>
                  </a:lnTo>
                  <a:cubicBezTo>
                    <a:pt x="3728" y="8510"/>
                    <a:pt x="3861" y="4895"/>
                    <a:pt x="3913" y="952"/>
                  </a:cubicBezTo>
                  <a:lnTo>
                    <a:pt x="3913" y="768"/>
                  </a:lnTo>
                  <a:lnTo>
                    <a:pt x="3913" y="747"/>
                  </a:lnTo>
                  <a:lnTo>
                    <a:pt x="3913" y="543"/>
                  </a:lnTo>
                  <a:cubicBezTo>
                    <a:pt x="3913" y="420"/>
                    <a:pt x="3922" y="287"/>
                    <a:pt x="3922" y="164"/>
                  </a:cubicBezTo>
                  <a:lnTo>
                    <a:pt x="3922" y="0"/>
                  </a:lnTo>
                  <a:lnTo>
                    <a:pt x="3492" y="144"/>
                  </a:lnTo>
                  <a:lnTo>
                    <a:pt x="3319" y="194"/>
                  </a:lnTo>
                  <a:lnTo>
                    <a:pt x="3216" y="235"/>
                  </a:lnTo>
                  <a:lnTo>
                    <a:pt x="3042" y="287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AD6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851175" y="1167475"/>
              <a:ext cx="54525" cy="101925"/>
            </a:xfrm>
            <a:custGeom>
              <a:rect b="b" l="l" r="r" t="t"/>
              <a:pathLst>
                <a:path extrusionOk="0" h="4077" w="2181">
                  <a:moveTo>
                    <a:pt x="0" y="0"/>
                  </a:moveTo>
                  <a:lnTo>
                    <a:pt x="0" y="553"/>
                  </a:lnTo>
                  <a:cubicBezTo>
                    <a:pt x="0" y="666"/>
                    <a:pt x="0" y="779"/>
                    <a:pt x="10" y="881"/>
                  </a:cubicBezTo>
                  <a:lnTo>
                    <a:pt x="10" y="1281"/>
                  </a:lnTo>
                  <a:cubicBezTo>
                    <a:pt x="10" y="1393"/>
                    <a:pt x="21" y="1506"/>
                    <a:pt x="21" y="1609"/>
                  </a:cubicBezTo>
                  <a:cubicBezTo>
                    <a:pt x="30" y="2428"/>
                    <a:pt x="51" y="2970"/>
                    <a:pt x="51" y="2970"/>
                  </a:cubicBezTo>
                  <a:lnTo>
                    <a:pt x="71" y="4046"/>
                  </a:lnTo>
                  <a:lnTo>
                    <a:pt x="1577" y="4076"/>
                  </a:lnTo>
                  <a:lnTo>
                    <a:pt x="1587" y="3011"/>
                  </a:lnTo>
                  <a:lnTo>
                    <a:pt x="1874" y="1609"/>
                  </a:lnTo>
                  <a:lnTo>
                    <a:pt x="1935" y="1281"/>
                  </a:lnTo>
                  <a:lnTo>
                    <a:pt x="2017" y="881"/>
                  </a:lnTo>
                  <a:lnTo>
                    <a:pt x="2079" y="553"/>
                  </a:lnTo>
                  <a:lnTo>
                    <a:pt x="2181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851175" y="1181300"/>
              <a:ext cx="51975" cy="8225"/>
            </a:xfrm>
            <a:custGeom>
              <a:rect b="b" l="l" r="r" t="t"/>
              <a:pathLst>
                <a:path extrusionOk="0" h="329" w="2079">
                  <a:moveTo>
                    <a:pt x="0" y="0"/>
                  </a:moveTo>
                  <a:cubicBezTo>
                    <a:pt x="0" y="113"/>
                    <a:pt x="0" y="226"/>
                    <a:pt x="10" y="328"/>
                  </a:cubicBezTo>
                  <a:lnTo>
                    <a:pt x="2017" y="328"/>
                  </a:lnTo>
                  <a:lnTo>
                    <a:pt x="20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851400" y="1199475"/>
              <a:ext cx="48175" cy="8225"/>
            </a:xfrm>
            <a:custGeom>
              <a:rect b="b" l="l" r="r" t="t"/>
              <a:pathLst>
                <a:path extrusionOk="0" h="329" w="1927">
                  <a:moveTo>
                    <a:pt x="1" y="1"/>
                  </a:moveTo>
                  <a:cubicBezTo>
                    <a:pt x="1" y="113"/>
                    <a:pt x="12" y="226"/>
                    <a:pt x="12" y="329"/>
                  </a:cubicBezTo>
                  <a:lnTo>
                    <a:pt x="1865" y="329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2689350" y="694350"/>
              <a:ext cx="275250" cy="243500"/>
            </a:xfrm>
            <a:custGeom>
              <a:rect b="b" l="l" r="r" t="t"/>
              <a:pathLst>
                <a:path extrusionOk="0" h="9740" w="11010">
                  <a:moveTo>
                    <a:pt x="10078" y="0"/>
                  </a:moveTo>
                  <a:cubicBezTo>
                    <a:pt x="10078" y="0"/>
                    <a:pt x="8030" y="831"/>
                    <a:pt x="2819" y="831"/>
                  </a:cubicBezTo>
                  <a:cubicBezTo>
                    <a:pt x="2727" y="831"/>
                    <a:pt x="2634" y="831"/>
                    <a:pt x="2541" y="830"/>
                  </a:cubicBezTo>
                  <a:lnTo>
                    <a:pt x="1" y="8900"/>
                  </a:lnTo>
                  <a:cubicBezTo>
                    <a:pt x="1" y="8900"/>
                    <a:pt x="2180" y="9736"/>
                    <a:pt x="4023" y="9736"/>
                  </a:cubicBezTo>
                  <a:cubicBezTo>
                    <a:pt x="4209" y="9736"/>
                    <a:pt x="4392" y="9727"/>
                    <a:pt x="4568" y="9709"/>
                  </a:cubicBezTo>
                  <a:lnTo>
                    <a:pt x="6166" y="5162"/>
                  </a:lnTo>
                  <a:lnTo>
                    <a:pt x="6462" y="5080"/>
                  </a:lnTo>
                  <a:lnTo>
                    <a:pt x="6330" y="9740"/>
                  </a:lnTo>
                  <a:lnTo>
                    <a:pt x="6330" y="9740"/>
                  </a:lnTo>
                  <a:lnTo>
                    <a:pt x="10374" y="9514"/>
                  </a:lnTo>
                  <a:cubicBezTo>
                    <a:pt x="10374" y="9514"/>
                    <a:pt x="11009" y="2735"/>
                    <a:pt x="10078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2783825" y="809625"/>
              <a:ext cx="45350" cy="117200"/>
            </a:xfrm>
            <a:custGeom>
              <a:rect b="b" l="l" r="r" t="t"/>
              <a:pathLst>
                <a:path extrusionOk="0" h="4688" w="1814">
                  <a:moveTo>
                    <a:pt x="1713" y="0"/>
                  </a:moveTo>
                  <a:cubicBezTo>
                    <a:pt x="1681" y="0"/>
                    <a:pt x="1657" y="19"/>
                    <a:pt x="1650" y="49"/>
                  </a:cubicBezTo>
                  <a:lnTo>
                    <a:pt x="21" y="4585"/>
                  </a:lnTo>
                  <a:cubicBezTo>
                    <a:pt x="0" y="4626"/>
                    <a:pt x="31" y="4667"/>
                    <a:pt x="72" y="4688"/>
                  </a:cubicBezTo>
                  <a:lnTo>
                    <a:pt x="93" y="4688"/>
                  </a:lnTo>
                  <a:cubicBezTo>
                    <a:pt x="123" y="4688"/>
                    <a:pt x="154" y="4667"/>
                    <a:pt x="175" y="4637"/>
                  </a:cubicBezTo>
                  <a:lnTo>
                    <a:pt x="1793" y="111"/>
                  </a:lnTo>
                  <a:cubicBezTo>
                    <a:pt x="1813" y="70"/>
                    <a:pt x="1793" y="18"/>
                    <a:pt x="1752" y="8"/>
                  </a:cubicBezTo>
                  <a:cubicBezTo>
                    <a:pt x="1738" y="3"/>
                    <a:pt x="1725" y="0"/>
                    <a:pt x="1713" y="0"/>
                  </a:cubicBezTo>
                  <a:close/>
                </a:path>
              </a:pathLst>
            </a:custGeom>
            <a:solidFill>
              <a:srgbClr val="634E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2863450" y="809550"/>
              <a:ext cx="8225" cy="115000"/>
            </a:xfrm>
            <a:custGeom>
              <a:rect b="b" l="l" r="r" t="t"/>
              <a:pathLst>
                <a:path extrusionOk="0" h="4600" w="329">
                  <a:moveTo>
                    <a:pt x="256" y="1"/>
                  </a:moveTo>
                  <a:cubicBezTo>
                    <a:pt x="205" y="1"/>
                    <a:pt x="174" y="42"/>
                    <a:pt x="174" y="83"/>
                  </a:cubicBezTo>
                  <a:lnTo>
                    <a:pt x="1" y="4517"/>
                  </a:lnTo>
                  <a:cubicBezTo>
                    <a:pt x="1" y="4558"/>
                    <a:pt x="31" y="4599"/>
                    <a:pt x="83" y="4599"/>
                  </a:cubicBezTo>
                  <a:cubicBezTo>
                    <a:pt x="124" y="4599"/>
                    <a:pt x="165" y="4568"/>
                    <a:pt x="165" y="4517"/>
                  </a:cubicBezTo>
                  <a:lnTo>
                    <a:pt x="328" y="83"/>
                  </a:lnTo>
                  <a:cubicBezTo>
                    <a:pt x="328" y="42"/>
                    <a:pt x="297" y="11"/>
                    <a:pt x="256" y="1"/>
                  </a:cubicBezTo>
                  <a:close/>
                </a:path>
              </a:pathLst>
            </a:custGeom>
            <a:solidFill>
              <a:srgbClr val="634E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2795075" y="810775"/>
              <a:ext cx="43325" cy="115825"/>
            </a:xfrm>
            <a:custGeom>
              <a:rect b="b" l="l" r="r" t="t"/>
              <a:pathLst>
                <a:path extrusionOk="0" h="4633" w="1733">
                  <a:moveTo>
                    <a:pt x="1649" y="0"/>
                  </a:moveTo>
                  <a:cubicBezTo>
                    <a:pt x="1616" y="0"/>
                    <a:pt x="1585" y="20"/>
                    <a:pt x="1568" y="54"/>
                  </a:cubicBezTo>
                  <a:lnTo>
                    <a:pt x="21" y="4530"/>
                  </a:lnTo>
                  <a:cubicBezTo>
                    <a:pt x="1" y="4571"/>
                    <a:pt x="21" y="4612"/>
                    <a:pt x="73" y="4632"/>
                  </a:cubicBezTo>
                  <a:lnTo>
                    <a:pt x="94" y="4632"/>
                  </a:lnTo>
                  <a:cubicBezTo>
                    <a:pt x="124" y="4632"/>
                    <a:pt x="155" y="4612"/>
                    <a:pt x="165" y="4580"/>
                  </a:cubicBezTo>
                  <a:lnTo>
                    <a:pt x="1721" y="106"/>
                  </a:lnTo>
                  <a:cubicBezTo>
                    <a:pt x="1732" y="65"/>
                    <a:pt x="1712" y="13"/>
                    <a:pt x="1671" y="3"/>
                  </a:cubicBezTo>
                  <a:cubicBezTo>
                    <a:pt x="1663" y="1"/>
                    <a:pt x="1656" y="0"/>
                    <a:pt x="1649" y="0"/>
                  </a:cubicBezTo>
                  <a:close/>
                </a:path>
              </a:pathLst>
            </a:custGeom>
            <a:solidFill>
              <a:srgbClr val="634E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2694225" y="899725"/>
              <a:ext cx="112925" cy="27100"/>
            </a:xfrm>
            <a:custGeom>
              <a:rect b="b" l="l" r="r" t="t"/>
              <a:pathLst>
                <a:path extrusionOk="0" h="1084" w="4517">
                  <a:moveTo>
                    <a:pt x="98" y="1"/>
                  </a:moveTo>
                  <a:cubicBezTo>
                    <a:pt x="66" y="1"/>
                    <a:pt x="35" y="17"/>
                    <a:pt x="21" y="39"/>
                  </a:cubicBezTo>
                  <a:cubicBezTo>
                    <a:pt x="0" y="80"/>
                    <a:pt x="21" y="132"/>
                    <a:pt x="62" y="152"/>
                  </a:cubicBezTo>
                  <a:cubicBezTo>
                    <a:pt x="82" y="162"/>
                    <a:pt x="2028" y="1084"/>
                    <a:pt x="4128" y="1084"/>
                  </a:cubicBezTo>
                  <a:cubicBezTo>
                    <a:pt x="4230" y="1084"/>
                    <a:pt x="4332" y="1084"/>
                    <a:pt x="4445" y="1074"/>
                  </a:cubicBezTo>
                  <a:cubicBezTo>
                    <a:pt x="4486" y="1074"/>
                    <a:pt x="4517" y="1033"/>
                    <a:pt x="4517" y="992"/>
                  </a:cubicBezTo>
                  <a:cubicBezTo>
                    <a:pt x="4517" y="951"/>
                    <a:pt x="4476" y="920"/>
                    <a:pt x="4435" y="920"/>
                  </a:cubicBezTo>
                  <a:cubicBezTo>
                    <a:pt x="4330" y="925"/>
                    <a:pt x="4225" y="927"/>
                    <a:pt x="4121" y="927"/>
                  </a:cubicBezTo>
                  <a:cubicBezTo>
                    <a:pt x="2073" y="927"/>
                    <a:pt x="153" y="18"/>
                    <a:pt x="134" y="9"/>
                  </a:cubicBezTo>
                  <a:cubicBezTo>
                    <a:pt x="122" y="3"/>
                    <a:pt x="110" y="1"/>
                    <a:pt x="98" y="1"/>
                  </a:cubicBezTo>
                  <a:close/>
                </a:path>
              </a:pathLst>
            </a:custGeom>
            <a:solidFill>
              <a:srgbClr val="634E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2854250" y="810800"/>
              <a:ext cx="8725" cy="113750"/>
            </a:xfrm>
            <a:custGeom>
              <a:rect b="b" l="l" r="r" t="t"/>
              <a:pathLst>
                <a:path extrusionOk="0" h="4550" w="349">
                  <a:moveTo>
                    <a:pt x="260" y="0"/>
                  </a:moveTo>
                  <a:cubicBezTo>
                    <a:pt x="219" y="0"/>
                    <a:pt x="193" y="37"/>
                    <a:pt x="184" y="73"/>
                  </a:cubicBezTo>
                  <a:lnTo>
                    <a:pt x="0" y="4467"/>
                  </a:lnTo>
                  <a:cubicBezTo>
                    <a:pt x="0" y="4508"/>
                    <a:pt x="30" y="4549"/>
                    <a:pt x="71" y="4549"/>
                  </a:cubicBezTo>
                  <a:lnTo>
                    <a:pt x="82" y="4549"/>
                  </a:lnTo>
                  <a:cubicBezTo>
                    <a:pt x="123" y="4549"/>
                    <a:pt x="153" y="4518"/>
                    <a:pt x="153" y="4467"/>
                  </a:cubicBezTo>
                  <a:lnTo>
                    <a:pt x="348" y="84"/>
                  </a:lnTo>
                  <a:cubicBezTo>
                    <a:pt x="348" y="33"/>
                    <a:pt x="317" y="2"/>
                    <a:pt x="276" y="2"/>
                  </a:cubicBezTo>
                  <a:cubicBezTo>
                    <a:pt x="271" y="1"/>
                    <a:pt x="265" y="0"/>
                    <a:pt x="260" y="0"/>
                  </a:cubicBezTo>
                  <a:close/>
                </a:path>
              </a:pathLst>
            </a:custGeom>
            <a:solidFill>
              <a:srgbClr val="634E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2847575" y="917075"/>
              <a:ext cx="102950" cy="8500"/>
            </a:xfrm>
            <a:custGeom>
              <a:rect b="b" l="l" r="r" t="t"/>
              <a:pathLst>
                <a:path extrusionOk="0" h="340" w="4118">
                  <a:moveTo>
                    <a:pt x="4025" y="1"/>
                  </a:moveTo>
                  <a:lnTo>
                    <a:pt x="83" y="175"/>
                  </a:lnTo>
                  <a:cubicBezTo>
                    <a:pt x="42" y="175"/>
                    <a:pt x="1" y="216"/>
                    <a:pt x="11" y="257"/>
                  </a:cubicBezTo>
                  <a:cubicBezTo>
                    <a:pt x="11" y="298"/>
                    <a:pt x="42" y="339"/>
                    <a:pt x="83" y="339"/>
                  </a:cubicBezTo>
                  <a:lnTo>
                    <a:pt x="92" y="339"/>
                  </a:lnTo>
                  <a:lnTo>
                    <a:pt x="4036" y="155"/>
                  </a:lnTo>
                  <a:cubicBezTo>
                    <a:pt x="4077" y="155"/>
                    <a:pt x="4118" y="124"/>
                    <a:pt x="4118" y="73"/>
                  </a:cubicBezTo>
                  <a:cubicBezTo>
                    <a:pt x="4107" y="32"/>
                    <a:pt x="4077" y="1"/>
                    <a:pt x="4025" y="1"/>
                  </a:cubicBezTo>
                  <a:close/>
                </a:path>
              </a:pathLst>
            </a:custGeom>
            <a:solidFill>
              <a:srgbClr val="634E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900825" y="1006850"/>
              <a:ext cx="35875" cy="12675"/>
            </a:xfrm>
            <a:custGeom>
              <a:rect b="b" l="l" r="r" t="t"/>
              <a:pathLst>
                <a:path extrusionOk="0" h="507" w="1435">
                  <a:moveTo>
                    <a:pt x="99" y="0"/>
                  </a:moveTo>
                  <a:cubicBezTo>
                    <a:pt x="67" y="0"/>
                    <a:pt x="35" y="18"/>
                    <a:pt x="21" y="46"/>
                  </a:cubicBezTo>
                  <a:cubicBezTo>
                    <a:pt x="1" y="87"/>
                    <a:pt x="11" y="137"/>
                    <a:pt x="52" y="158"/>
                  </a:cubicBezTo>
                  <a:cubicBezTo>
                    <a:pt x="83" y="178"/>
                    <a:pt x="646" y="506"/>
                    <a:pt x="1312" y="506"/>
                  </a:cubicBezTo>
                  <a:lnTo>
                    <a:pt x="1403" y="506"/>
                  </a:lnTo>
                  <a:lnTo>
                    <a:pt x="1435" y="332"/>
                  </a:lnTo>
                  <a:lnTo>
                    <a:pt x="1435" y="322"/>
                  </a:lnTo>
                  <a:cubicBezTo>
                    <a:pt x="1389" y="325"/>
                    <a:pt x="1344" y="327"/>
                    <a:pt x="1300" y="327"/>
                  </a:cubicBezTo>
                  <a:cubicBezTo>
                    <a:pt x="680" y="327"/>
                    <a:pt x="153" y="15"/>
                    <a:pt x="144" y="15"/>
                  </a:cubicBezTo>
                  <a:cubicBezTo>
                    <a:pt x="131" y="4"/>
                    <a:pt x="115" y="0"/>
                    <a:pt x="99" y="0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910300" y="680225"/>
              <a:ext cx="38175" cy="53825"/>
            </a:xfrm>
            <a:custGeom>
              <a:rect b="b" l="l" r="r" t="t"/>
              <a:pathLst>
                <a:path extrusionOk="0" h="2153" w="1527">
                  <a:moveTo>
                    <a:pt x="92" y="0"/>
                  </a:moveTo>
                  <a:cubicBezTo>
                    <a:pt x="86" y="0"/>
                    <a:pt x="79" y="1"/>
                    <a:pt x="72" y="2"/>
                  </a:cubicBezTo>
                  <a:cubicBezTo>
                    <a:pt x="31" y="12"/>
                    <a:pt x="0" y="53"/>
                    <a:pt x="11" y="94"/>
                  </a:cubicBezTo>
                  <a:cubicBezTo>
                    <a:pt x="21" y="146"/>
                    <a:pt x="185" y="1016"/>
                    <a:pt x="748" y="1641"/>
                  </a:cubicBezTo>
                  <a:cubicBezTo>
                    <a:pt x="840" y="1733"/>
                    <a:pt x="942" y="1825"/>
                    <a:pt x="1056" y="1907"/>
                  </a:cubicBezTo>
                  <a:cubicBezTo>
                    <a:pt x="1086" y="1928"/>
                    <a:pt x="1106" y="1948"/>
                    <a:pt x="1137" y="1969"/>
                  </a:cubicBezTo>
                  <a:cubicBezTo>
                    <a:pt x="1260" y="2051"/>
                    <a:pt x="1383" y="2101"/>
                    <a:pt x="1506" y="2142"/>
                  </a:cubicBezTo>
                  <a:cubicBezTo>
                    <a:pt x="1506" y="2153"/>
                    <a:pt x="1516" y="2153"/>
                    <a:pt x="1527" y="2153"/>
                  </a:cubicBezTo>
                  <a:cubicBezTo>
                    <a:pt x="1527" y="2092"/>
                    <a:pt x="1516" y="2030"/>
                    <a:pt x="1516" y="1969"/>
                  </a:cubicBezTo>
                  <a:cubicBezTo>
                    <a:pt x="1414" y="1928"/>
                    <a:pt x="1322" y="1887"/>
                    <a:pt x="1229" y="1825"/>
                  </a:cubicBezTo>
                  <a:cubicBezTo>
                    <a:pt x="1219" y="1815"/>
                    <a:pt x="1209" y="1805"/>
                    <a:pt x="1188" y="1794"/>
                  </a:cubicBezTo>
                  <a:cubicBezTo>
                    <a:pt x="1086" y="1723"/>
                    <a:pt x="994" y="1651"/>
                    <a:pt x="912" y="1559"/>
                  </a:cubicBezTo>
                  <a:cubicBezTo>
                    <a:pt x="349" y="975"/>
                    <a:pt x="175" y="74"/>
                    <a:pt x="175" y="64"/>
                  </a:cubicBezTo>
                  <a:cubicBezTo>
                    <a:pt x="166" y="28"/>
                    <a:pt x="134" y="0"/>
                    <a:pt x="92" y="0"/>
                  </a:cubicBezTo>
                  <a:close/>
                </a:path>
              </a:pathLst>
            </a:custGeom>
            <a:solidFill>
              <a:srgbClr val="634E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65000" y="669525"/>
              <a:ext cx="10775" cy="95250"/>
            </a:xfrm>
            <a:custGeom>
              <a:rect b="b" l="l" r="r" t="t"/>
              <a:pathLst>
                <a:path extrusionOk="0" h="3810" w="431">
                  <a:moveTo>
                    <a:pt x="143" y="0"/>
                  </a:moveTo>
                  <a:cubicBezTo>
                    <a:pt x="103" y="10"/>
                    <a:pt x="51" y="21"/>
                    <a:pt x="0" y="31"/>
                  </a:cubicBezTo>
                  <a:cubicBezTo>
                    <a:pt x="10" y="123"/>
                    <a:pt x="21" y="246"/>
                    <a:pt x="41" y="369"/>
                  </a:cubicBezTo>
                  <a:cubicBezTo>
                    <a:pt x="41" y="420"/>
                    <a:pt x="41" y="461"/>
                    <a:pt x="51" y="512"/>
                  </a:cubicBezTo>
                  <a:cubicBezTo>
                    <a:pt x="103" y="1106"/>
                    <a:pt x="174" y="1956"/>
                    <a:pt x="235" y="2816"/>
                  </a:cubicBezTo>
                  <a:lnTo>
                    <a:pt x="235" y="2959"/>
                  </a:lnTo>
                  <a:cubicBezTo>
                    <a:pt x="256" y="3216"/>
                    <a:pt x="276" y="3482"/>
                    <a:pt x="287" y="3738"/>
                  </a:cubicBezTo>
                  <a:cubicBezTo>
                    <a:pt x="287" y="3779"/>
                    <a:pt x="317" y="3810"/>
                    <a:pt x="358" y="3810"/>
                  </a:cubicBezTo>
                  <a:cubicBezTo>
                    <a:pt x="399" y="3799"/>
                    <a:pt x="430" y="3769"/>
                    <a:pt x="430" y="3738"/>
                  </a:cubicBezTo>
                  <a:cubicBezTo>
                    <a:pt x="410" y="3471"/>
                    <a:pt x="399" y="3195"/>
                    <a:pt x="379" y="2918"/>
                  </a:cubicBezTo>
                  <a:cubicBezTo>
                    <a:pt x="379" y="2878"/>
                    <a:pt x="379" y="2827"/>
                    <a:pt x="369" y="2775"/>
                  </a:cubicBezTo>
                  <a:cubicBezTo>
                    <a:pt x="317" y="1926"/>
                    <a:pt x="246" y="1086"/>
                    <a:pt x="194" y="492"/>
                  </a:cubicBezTo>
                  <a:cubicBezTo>
                    <a:pt x="184" y="440"/>
                    <a:pt x="184" y="399"/>
                    <a:pt x="174" y="348"/>
                  </a:cubicBezTo>
                  <a:cubicBezTo>
                    <a:pt x="164" y="215"/>
                    <a:pt x="153" y="103"/>
                    <a:pt x="143" y="0"/>
                  </a:cubicBezTo>
                  <a:close/>
                </a:path>
              </a:pathLst>
            </a:custGeom>
            <a:solidFill>
              <a:srgbClr val="634E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850650" y="671825"/>
              <a:ext cx="31275" cy="72050"/>
            </a:xfrm>
            <a:custGeom>
              <a:rect b="b" l="l" r="r" t="t"/>
              <a:pathLst>
                <a:path extrusionOk="0" h="2882" w="1251">
                  <a:moveTo>
                    <a:pt x="144" y="0"/>
                  </a:moveTo>
                  <a:cubicBezTo>
                    <a:pt x="92" y="0"/>
                    <a:pt x="51" y="11"/>
                    <a:pt x="1" y="11"/>
                  </a:cubicBezTo>
                  <a:cubicBezTo>
                    <a:pt x="10" y="113"/>
                    <a:pt x="21" y="225"/>
                    <a:pt x="31" y="348"/>
                  </a:cubicBezTo>
                  <a:cubicBezTo>
                    <a:pt x="31" y="389"/>
                    <a:pt x="42" y="441"/>
                    <a:pt x="42" y="492"/>
                  </a:cubicBezTo>
                  <a:cubicBezTo>
                    <a:pt x="113" y="1260"/>
                    <a:pt x="226" y="2355"/>
                    <a:pt x="277" y="2622"/>
                  </a:cubicBezTo>
                  <a:cubicBezTo>
                    <a:pt x="297" y="2724"/>
                    <a:pt x="349" y="2806"/>
                    <a:pt x="441" y="2847"/>
                  </a:cubicBezTo>
                  <a:cubicBezTo>
                    <a:pt x="495" y="2870"/>
                    <a:pt x="555" y="2882"/>
                    <a:pt x="616" y="2882"/>
                  </a:cubicBezTo>
                  <a:cubicBezTo>
                    <a:pt x="636" y="2882"/>
                    <a:pt x="656" y="2881"/>
                    <a:pt x="677" y="2878"/>
                  </a:cubicBezTo>
                  <a:cubicBezTo>
                    <a:pt x="727" y="2878"/>
                    <a:pt x="768" y="2867"/>
                    <a:pt x="809" y="2867"/>
                  </a:cubicBezTo>
                  <a:cubicBezTo>
                    <a:pt x="861" y="2858"/>
                    <a:pt x="912" y="2837"/>
                    <a:pt x="953" y="2826"/>
                  </a:cubicBezTo>
                  <a:cubicBezTo>
                    <a:pt x="1086" y="2786"/>
                    <a:pt x="1178" y="2745"/>
                    <a:pt x="1198" y="2735"/>
                  </a:cubicBezTo>
                  <a:cubicBezTo>
                    <a:pt x="1239" y="2714"/>
                    <a:pt x="1250" y="2673"/>
                    <a:pt x="1239" y="2642"/>
                  </a:cubicBezTo>
                  <a:cubicBezTo>
                    <a:pt x="1225" y="2620"/>
                    <a:pt x="1199" y="2604"/>
                    <a:pt x="1171" y="2604"/>
                  </a:cubicBezTo>
                  <a:cubicBezTo>
                    <a:pt x="1160" y="2604"/>
                    <a:pt x="1148" y="2606"/>
                    <a:pt x="1137" y="2612"/>
                  </a:cubicBezTo>
                  <a:cubicBezTo>
                    <a:pt x="1096" y="2632"/>
                    <a:pt x="1025" y="2663"/>
                    <a:pt x="943" y="2683"/>
                  </a:cubicBezTo>
                  <a:cubicBezTo>
                    <a:pt x="902" y="2704"/>
                    <a:pt x="850" y="2714"/>
                    <a:pt x="809" y="2724"/>
                  </a:cubicBezTo>
                  <a:cubicBezTo>
                    <a:pt x="748" y="2735"/>
                    <a:pt x="683" y="2744"/>
                    <a:pt x="625" y="2744"/>
                  </a:cubicBezTo>
                  <a:cubicBezTo>
                    <a:pt x="577" y="2744"/>
                    <a:pt x="534" y="2738"/>
                    <a:pt x="502" y="2724"/>
                  </a:cubicBezTo>
                  <a:cubicBezTo>
                    <a:pt x="461" y="2694"/>
                    <a:pt x="431" y="2663"/>
                    <a:pt x="420" y="2601"/>
                  </a:cubicBezTo>
                  <a:cubicBezTo>
                    <a:pt x="369" y="2346"/>
                    <a:pt x="256" y="1249"/>
                    <a:pt x="185" y="471"/>
                  </a:cubicBezTo>
                  <a:cubicBezTo>
                    <a:pt x="185" y="420"/>
                    <a:pt x="174" y="379"/>
                    <a:pt x="174" y="338"/>
                  </a:cubicBezTo>
                  <a:cubicBezTo>
                    <a:pt x="164" y="205"/>
                    <a:pt x="154" y="93"/>
                    <a:pt x="144" y="0"/>
                  </a:cubicBezTo>
                  <a:close/>
                </a:path>
              </a:pathLst>
            </a:custGeom>
            <a:solidFill>
              <a:srgbClr val="634E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2745175" y="700950"/>
              <a:ext cx="37125" cy="46925"/>
            </a:xfrm>
            <a:custGeom>
              <a:rect b="b" l="l" r="r" t="t"/>
              <a:pathLst>
                <a:path extrusionOk="0" h="1877" w="1485">
                  <a:moveTo>
                    <a:pt x="1387" y="1"/>
                  </a:moveTo>
                  <a:cubicBezTo>
                    <a:pt x="1350" y="1"/>
                    <a:pt x="1310" y="28"/>
                    <a:pt x="1301" y="64"/>
                  </a:cubicBezTo>
                  <a:cubicBezTo>
                    <a:pt x="1301" y="75"/>
                    <a:pt x="1178" y="515"/>
                    <a:pt x="911" y="935"/>
                  </a:cubicBezTo>
                  <a:cubicBezTo>
                    <a:pt x="779" y="1160"/>
                    <a:pt x="594" y="1385"/>
                    <a:pt x="369" y="1529"/>
                  </a:cubicBezTo>
                  <a:cubicBezTo>
                    <a:pt x="328" y="1559"/>
                    <a:pt x="276" y="1590"/>
                    <a:pt x="226" y="1621"/>
                  </a:cubicBezTo>
                  <a:cubicBezTo>
                    <a:pt x="174" y="1641"/>
                    <a:pt x="113" y="1661"/>
                    <a:pt x="62" y="1682"/>
                  </a:cubicBezTo>
                  <a:cubicBezTo>
                    <a:pt x="41" y="1743"/>
                    <a:pt x="21" y="1816"/>
                    <a:pt x="0" y="1877"/>
                  </a:cubicBezTo>
                  <a:cubicBezTo>
                    <a:pt x="103" y="1856"/>
                    <a:pt x="205" y="1825"/>
                    <a:pt x="297" y="1775"/>
                  </a:cubicBezTo>
                  <a:cubicBezTo>
                    <a:pt x="338" y="1764"/>
                    <a:pt x="369" y="1743"/>
                    <a:pt x="399" y="1723"/>
                  </a:cubicBezTo>
                  <a:cubicBezTo>
                    <a:pt x="686" y="1549"/>
                    <a:pt x="902" y="1283"/>
                    <a:pt x="1065" y="1017"/>
                  </a:cubicBezTo>
                  <a:cubicBezTo>
                    <a:pt x="1342" y="587"/>
                    <a:pt x="1464" y="146"/>
                    <a:pt x="1464" y="116"/>
                  </a:cubicBezTo>
                  <a:cubicBezTo>
                    <a:pt x="1485" y="64"/>
                    <a:pt x="1455" y="23"/>
                    <a:pt x="1403" y="2"/>
                  </a:cubicBezTo>
                  <a:cubicBezTo>
                    <a:pt x="1398" y="1"/>
                    <a:pt x="1392" y="1"/>
                    <a:pt x="1387" y="1"/>
                  </a:cubicBezTo>
                  <a:close/>
                </a:path>
              </a:pathLst>
            </a:custGeom>
            <a:solidFill>
              <a:srgbClr val="634E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2841950" y="1258000"/>
              <a:ext cx="139300" cy="67200"/>
            </a:xfrm>
            <a:custGeom>
              <a:rect b="b" l="l" r="r" t="t"/>
              <a:pathLst>
                <a:path extrusionOk="0" h="2688" w="5572">
                  <a:moveTo>
                    <a:pt x="1951" y="0"/>
                  </a:moveTo>
                  <a:cubicBezTo>
                    <a:pt x="1700" y="0"/>
                    <a:pt x="1376" y="239"/>
                    <a:pt x="1048" y="239"/>
                  </a:cubicBezTo>
                  <a:cubicBezTo>
                    <a:pt x="899" y="239"/>
                    <a:pt x="749" y="190"/>
                    <a:pt x="604" y="46"/>
                  </a:cubicBezTo>
                  <a:cubicBezTo>
                    <a:pt x="604" y="46"/>
                    <a:pt x="580" y="40"/>
                    <a:pt x="544" y="40"/>
                  </a:cubicBezTo>
                  <a:cubicBezTo>
                    <a:pt x="449" y="40"/>
                    <a:pt x="277" y="78"/>
                    <a:pt x="277" y="353"/>
                  </a:cubicBezTo>
                  <a:cubicBezTo>
                    <a:pt x="267" y="394"/>
                    <a:pt x="267" y="455"/>
                    <a:pt x="256" y="537"/>
                  </a:cubicBezTo>
                  <a:cubicBezTo>
                    <a:pt x="246" y="578"/>
                    <a:pt x="236" y="630"/>
                    <a:pt x="226" y="680"/>
                  </a:cubicBezTo>
                  <a:cubicBezTo>
                    <a:pt x="154" y="1142"/>
                    <a:pt x="0" y="1868"/>
                    <a:pt x="31" y="2330"/>
                  </a:cubicBezTo>
                  <a:cubicBezTo>
                    <a:pt x="41" y="2453"/>
                    <a:pt x="62" y="2555"/>
                    <a:pt x="103" y="2626"/>
                  </a:cubicBezTo>
                  <a:lnTo>
                    <a:pt x="5490" y="2688"/>
                  </a:lnTo>
                  <a:cubicBezTo>
                    <a:pt x="5490" y="2688"/>
                    <a:pt x="5571" y="2565"/>
                    <a:pt x="5531" y="2380"/>
                  </a:cubicBezTo>
                  <a:cubicBezTo>
                    <a:pt x="5490" y="2155"/>
                    <a:pt x="5274" y="1818"/>
                    <a:pt x="4475" y="1479"/>
                  </a:cubicBezTo>
                  <a:cubicBezTo>
                    <a:pt x="3861" y="1213"/>
                    <a:pt x="3134" y="947"/>
                    <a:pt x="2704" y="558"/>
                  </a:cubicBezTo>
                  <a:cubicBezTo>
                    <a:pt x="2284" y="168"/>
                    <a:pt x="2131" y="56"/>
                    <a:pt x="2131" y="56"/>
                  </a:cubicBezTo>
                  <a:cubicBezTo>
                    <a:pt x="2076" y="16"/>
                    <a:pt x="2016" y="0"/>
                    <a:pt x="1951" y="0"/>
                  </a:cubicBezTo>
                  <a:close/>
                </a:path>
              </a:pathLst>
            </a:custGeom>
            <a:solidFill>
              <a:srgbClr val="057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2842700" y="1316225"/>
              <a:ext cx="138550" cy="8975"/>
            </a:xfrm>
            <a:custGeom>
              <a:rect b="b" l="l" r="r" t="t"/>
              <a:pathLst>
                <a:path extrusionOk="0" h="359" w="5542">
                  <a:moveTo>
                    <a:pt x="1" y="1"/>
                  </a:moveTo>
                  <a:lnTo>
                    <a:pt x="1" y="1"/>
                  </a:lnTo>
                  <a:cubicBezTo>
                    <a:pt x="11" y="124"/>
                    <a:pt x="32" y="226"/>
                    <a:pt x="73" y="297"/>
                  </a:cubicBezTo>
                  <a:lnTo>
                    <a:pt x="5460" y="359"/>
                  </a:lnTo>
                  <a:cubicBezTo>
                    <a:pt x="5460" y="359"/>
                    <a:pt x="5541" y="236"/>
                    <a:pt x="5501" y="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43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2897250" y="1260750"/>
              <a:ext cx="13075" cy="13325"/>
            </a:xfrm>
            <a:custGeom>
              <a:rect b="b" l="l" r="r" t="t"/>
              <a:pathLst>
                <a:path extrusionOk="0" h="533" w="523">
                  <a:moveTo>
                    <a:pt x="220" y="0"/>
                  </a:moveTo>
                  <a:cubicBezTo>
                    <a:pt x="67" y="0"/>
                    <a:pt x="0" y="171"/>
                    <a:pt x="0" y="171"/>
                  </a:cubicBezTo>
                  <a:cubicBezTo>
                    <a:pt x="179" y="458"/>
                    <a:pt x="299" y="533"/>
                    <a:pt x="377" y="533"/>
                  </a:cubicBezTo>
                  <a:cubicBezTo>
                    <a:pt x="459" y="533"/>
                    <a:pt x="492" y="448"/>
                    <a:pt x="492" y="448"/>
                  </a:cubicBezTo>
                  <a:cubicBezTo>
                    <a:pt x="492" y="448"/>
                    <a:pt x="522" y="99"/>
                    <a:pt x="308" y="17"/>
                  </a:cubicBezTo>
                  <a:cubicBezTo>
                    <a:pt x="276" y="5"/>
                    <a:pt x="247" y="0"/>
                    <a:pt x="220" y="0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2847575" y="1271425"/>
              <a:ext cx="17675" cy="52500"/>
            </a:xfrm>
            <a:custGeom>
              <a:rect b="b" l="l" r="r" t="t"/>
              <a:pathLst>
                <a:path extrusionOk="0" h="2100" w="707">
                  <a:moveTo>
                    <a:pt x="31" y="0"/>
                  </a:moveTo>
                  <a:cubicBezTo>
                    <a:pt x="21" y="41"/>
                    <a:pt x="11" y="93"/>
                    <a:pt x="1" y="143"/>
                  </a:cubicBezTo>
                  <a:cubicBezTo>
                    <a:pt x="226" y="338"/>
                    <a:pt x="543" y="696"/>
                    <a:pt x="564" y="1229"/>
                  </a:cubicBezTo>
                  <a:cubicBezTo>
                    <a:pt x="574" y="1629"/>
                    <a:pt x="420" y="1916"/>
                    <a:pt x="267" y="2089"/>
                  </a:cubicBezTo>
                  <a:lnTo>
                    <a:pt x="420" y="2100"/>
                  </a:lnTo>
                  <a:cubicBezTo>
                    <a:pt x="574" y="1895"/>
                    <a:pt x="707" y="1608"/>
                    <a:pt x="686" y="1229"/>
                  </a:cubicBezTo>
                  <a:cubicBezTo>
                    <a:pt x="666" y="594"/>
                    <a:pt x="267" y="184"/>
                    <a:pt x="31" y="0"/>
                  </a:cubicBezTo>
                  <a:close/>
                </a:path>
              </a:pathLst>
            </a:custGeom>
            <a:solidFill>
              <a:srgbClr val="0043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2904925" y="1273425"/>
              <a:ext cx="13350" cy="6475"/>
            </a:xfrm>
            <a:custGeom>
              <a:rect b="b" l="l" r="r" t="t"/>
              <a:pathLst>
                <a:path extrusionOk="0" h="259" w="534">
                  <a:moveTo>
                    <a:pt x="430" y="0"/>
                  </a:moveTo>
                  <a:cubicBezTo>
                    <a:pt x="423" y="0"/>
                    <a:pt x="417" y="1"/>
                    <a:pt x="410" y="2"/>
                  </a:cubicBezTo>
                  <a:lnTo>
                    <a:pt x="72" y="84"/>
                  </a:lnTo>
                  <a:cubicBezTo>
                    <a:pt x="31" y="95"/>
                    <a:pt x="1" y="145"/>
                    <a:pt x="11" y="186"/>
                  </a:cubicBezTo>
                  <a:cubicBezTo>
                    <a:pt x="21" y="227"/>
                    <a:pt x="51" y="258"/>
                    <a:pt x="92" y="258"/>
                  </a:cubicBezTo>
                  <a:lnTo>
                    <a:pt x="113" y="258"/>
                  </a:lnTo>
                  <a:lnTo>
                    <a:pt x="451" y="177"/>
                  </a:lnTo>
                  <a:cubicBezTo>
                    <a:pt x="502" y="166"/>
                    <a:pt x="533" y="115"/>
                    <a:pt x="523" y="63"/>
                  </a:cubicBezTo>
                  <a:cubicBezTo>
                    <a:pt x="514" y="28"/>
                    <a:pt x="474" y="0"/>
                    <a:pt x="430" y="0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2913125" y="1278275"/>
              <a:ext cx="13325" cy="6475"/>
            </a:xfrm>
            <a:custGeom>
              <a:rect b="b" l="l" r="r" t="t"/>
              <a:pathLst>
                <a:path extrusionOk="0" h="259" w="533">
                  <a:moveTo>
                    <a:pt x="440" y="1"/>
                  </a:moveTo>
                  <a:cubicBezTo>
                    <a:pt x="433" y="1"/>
                    <a:pt x="427" y="2"/>
                    <a:pt x="420" y="3"/>
                  </a:cubicBezTo>
                  <a:lnTo>
                    <a:pt x="82" y="85"/>
                  </a:lnTo>
                  <a:cubicBezTo>
                    <a:pt x="31" y="95"/>
                    <a:pt x="0" y="146"/>
                    <a:pt x="21" y="197"/>
                  </a:cubicBezTo>
                  <a:cubicBezTo>
                    <a:pt x="21" y="238"/>
                    <a:pt x="62" y="259"/>
                    <a:pt x="103" y="259"/>
                  </a:cubicBezTo>
                  <a:lnTo>
                    <a:pt x="123" y="259"/>
                  </a:lnTo>
                  <a:lnTo>
                    <a:pt x="461" y="177"/>
                  </a:lnTo>
                  <a:cubicBezTo>
                    <a:pt x="512" y="167"/>
                    <a:pt x="533" y="126"/>
                    <a:pt x="522" y="74"/>
                  </a:cubicBezTo>
                  <a:cubicBezTo>
                    <a:pt x="514" y="30"/>
                    <a:pt x="482" y="1"/>
                    <a:pt x="440" y="1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2921550" y="1283150"/>
              <a:ext cx="13350" cy="6475"/>
            </a:xfrm>
            <a:custGeom>
              <a:rect b="b" l="l" r="r" t="t"/>
              <a:pathLst>
                <a:path extrusionOk="0" h="259" w="534">
                  <a:moveTo>
                    <a:pt x="437" y="0"/>
                  </a:moveTo>
                  <a:cubicBezTo>
                    <a:pt x="432" y="0"/>
                    <a:pt x="426" y="1"/>
                    <a:pt x="421" y="2"/>
                  </a:cubicBezTo>
                  <a:lnTo>
                    <a:pt x="83" y="84"/>
                  </a:lnTo>
                  <a:cubicBezTo>
                    <a:pt x="32" y="95"/>
                    <a:pt x="1" y="146"/>
                    <a:pt x="12" y="187"/>
                  </a:cubicBezTo>
                  <a:cubicBezTo>
                    <a:pt x="21" y="227"/>
                    <a:pt x="62" y="259"/>
                    <a:pt x="103" y="259"/>
                  </a:cubicBezTo>
                  <a:lnTo>
                    <a:pt x="124" y="259"/>
                  </a:lnTo>
                  <a:lnTo>
                    <a:pt x="462" y="177"/>
                  </a:lnTo>
                  <a:cubicBezTo>
                    <a:pt x="503" y="166"/>
                    <a:pt x="533" y="115"/>
                    <a:pt x="524" y="74"/>
                  </a:cubicBezTo>
                  <a:cubicBezTo>
                    <a:pt x="514" y="29"/>
                    <a:pt x="474" y="0"/>
                    <a:pt x="437" y="0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2930775" y="1287650"/>
              <a:ext cx="13350" cy="6325"/>
            </a:xfrm>
            <a:custGeom>
              <a:rect b="b" l="l" r="r" t="t"/>
              <a:pathLst>
                <a:path extrusionOk="0" h="253" w="534">
                  <a:moveTo>
                    <a:pt x="443" y="0"/>
                  </a:moveTo>
                  <a:cubicBezTo>
                    <a:pt x="432" y="0"/>
                    <a:pt x="421" y="2"/>
                    <a:pt x="410" y="7"/>
                  </a:cubicBezTo>
                  <a:lnTo>
                    <a:pt x="73" y="79"/>
                  </a:lnTo>
                  <a:cubicBezTo>
                    <a:pt x="32" y="88"/>
                    <a:pt x="1" y="140"/>
                    <a:pt x="11" y="191"/>
                  </a:cubicBezTo>
                  <a:cubicBezTo>
                    <a:pt x="21" y="232"/>
                    <a:pt x="52" y="252"/>
                    <a:pt x="93" y="252"/>
                  </a:cubicBezTo>
                  <a:lnTo>
                    <a:pt x="114" y="252"/>
                  </a:lnTo>
                  <a:lnTo>
                    <a:pt x="451" y="170"/>
                  </a:lnTo>
                  <a:cubicBezTo>
                    <a:pt x="503" y="161"/>
                    <a:pt x="533" y="120"/>
                    <a:pt x="523" y="68"/>
                  </a:cubicBezTo>
                  <a:cubicBezTo>
                    <a:pt x="515" y="28"/>
                    <a:pt x="482" y="0"/>
                    <a:pt x="443" y="0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2940500" y="1291350"/>
              <a:ext cx="13600" cy="6475"/>
            </a:xfrm>
            <a:custGeom>
              <a:rect b="b" l="l" r="r" t="t"/>
              <a:pathLst>
                <a:path extrusionOk="0" h="259" w="544">
                  <a:moveTo>
                    <a:pt x="440" y="0"/>
                  </a:moveTo>
                  <a:cubicBezTo>
                    <a:pt x="434" y="0"/>
                    <a:pt x="427" y="1"/>
                    <a:pt x="421" y="2"/>
                  </a:cubicBezTo>
                  <a:lnTo>
                    <a:pt x="83" y="84"/>
                  </a:lnTo>
                  <a:cubicBezTo>
                    <a:pt x="32" y="94"/>
                    <a:pt x="1" y="145"/>
                    <a:pt x="21" y="197"/>
                  </a:cubicBezTo>
                  <a:cubicBezTo>
                    <a:pt x="32" y="238"/>
                    <a:pt x="62" y="258"/>
                    <a:pt x="103" y="258"/>
                  </a:cubicBezTo>
                  <a:lnTo>
                    <a:pt x="124" y="258"/>
                  </a:lnTo>
                  <a:lnTo>
                    <a:pt x="462" y="176"/>
                  </a:lnTo>
                  <a:cubicBezTo>
                    <a:pt x="513" y="166"/>
                    <a:pt x="544" y="125"/>
                    <a:pt x="523" y="74"/>
                  </a:cubicBezTo>
                  <a:cubicBezTo>
                    <a:pt x="514" y="29"/>
                    <a:pt x="482" y="0"/>
                    <a:pt x="440" y="0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2730825" y="383275"/>
              <a:ext cx="210725" cy="347900"/>
            </a:xfrm>
            <a:custGeom>
              <a:rect b="b" l="l" r="r" t="t"/>
              <a:pathLst>
                <a:path extrusionOk="0" h="13916" w="8429">
                  <a:moveTo>
                    <a:pt x="3237" y="1"/>
                  </a:moveTo>
                  <a:lnTo>
                    <a:pt x="3185" y="52"/>
                  </a:lnTo>
                  <a:cubicBezTo>
                    <a:pt x="3124" y="83"/>
                    <a:pt x="3042" y="144"/>
                    <a:pt x="2919" y="216"/>
                  </a:cubicBezTo>
                  <a:cubicBezTo>
                    <a:pt x="2878" y="236"/>
                    <a:pt x="2837" y="257"/>
                    <a:pt x="2786" y="288"/>
                  </a:cubicBezTo>
                  <a:lnTo>
                    <a:pt x="2725" y="318"/>
                  </a:lnTo>
                  <a:cubicBezTo>
                    <a:pt x="2714" y="318"/>
                    <a:pt x="2704" y="329"/>
                    <a:pt x="2694" y="329"/>
                  </a:cubicBezTo>
                  <a:cubicBezTo>
                    <a:pt x="2632" y="359"/>
                    <a:pt x="2550" y="390"/>
                    <a:pt x="2469" y="420"/>
                  </a:cubicBezTo>
                  <a:cubicBezTo>
                    <a:pt x="2407" y="452"/>
                    <a:pt x="2325" y="482"/>
                    <a:pt x="2243" y="502"/>
                  </a:cubicBezTo>
                  <a:cubicBezTo>
                    <a:pt x="2223" y="513"/>
                    <a:pt x="2192" y="523"/>
                    <a:pt x="2172" y="523"/>
                  </a:cubicBezTo>
                  <a:cubicBezTo>
                    <a:pt x="2029" y="564"/>
                    <a:pt x="1875" y="605"/>
                    <a:pt x="1701" y="625"/>
                  </a:cubicBezTo>
                  <a:cubicBezTo>
                    <a:pt x="1517" y="656"/>
                    <a:pt x="1342" y="728"/>
                    <a:pt x="1189" y="820"/>
                  </a:cubicBezTo>
                  <a:cubicBezTo>
                    <a:pt x="1117" y="871"/>
                    <a:pt x="1045" y="923"/>
                    <a:pt x="973" y="984"/>
                  </a:cubicBezTo>
                  <a:cubicBezTo>
                    <a:pt x="891" y="1076"/>
                    <a:pt x="800" y="1178"/>
                    <a:pt x="728" y="1291"/>
                  </a:cubicBezTo>
                  <a:cubicBezTo>
                    <a:pt x="420" y="1752"/>
                    <a:pt x="236" y="2428"/>
                    <a:pt x="185" y="3288"/>
                  </a:cubicBezTo>
                  <a:lnTo>
                    <a:pt x="154" y="3688"/>
                  </a:lnTo>
                  <a:cubicBezTo>
                    <a:pt x="144" y="3933"/>
                    <a:pt x="124" y="4179"/>
                    <a:pt x="113" y="4414"/>
                  </a:cubicBezTo>
                  <a:cubicBezTo>
                    <a:pt x="103" y="4558"/>
                    <a:pt x="93" y="4691"/>
                    <a:pt x="83" y="4835"/>
                  </a:cubicBezTo>
                  <a:lnTo>
                    <a:pt x="83" y="4855"/>
                  </a:lnTo>
                  <a:lnTo>
                    <a:pt x="83" y="4885"/>
                  </a:lnTo>
                  <a:cubicBezTo>
                    <a:pt x="83" y="4926"/>
                    <a:pt x="83" y="4958"/>
                    <a:pt x="72" y="4999"/>
                  </a:cubicBezTo>
                  <a:cubicBezTo>
                    <a:pt x="62" y="5183"/>
                    <a:pt x="52" y="5357"/>
                    <a:pt x="42" y="5520"/>
                  </a:cubicBezTo>
                  <a:lnTo>
                    <a:pt x="42" y="5664"/>
                  </a:lnTo>
                  <a:cubicBezTo>
                    <a:pt x="21" y="6043"/>
                    <a:pt x="11" y="6412"/>
                    <a:pt x="11" y="6780"/>
                  </a:cubicBezTo>
                  <a:cubicBezTo>
                    <a:pt x="1" y="7251"/>
                    <a:pt x="11" y="7723"/>
                    <a:pt x="42" y="8183"/>
                  </a:cubicBezTo>
                  <a:cubicBezTo>
                    <a:pt x="52" y="8358"/>
                    <a:pt x="72" y="8531"/>
                    <a:pt x="83" y="8695"/>
                  </a:cubicBezTo>
                  <a:cubicBezTo>
                    <a:pt x="175" y="9555"/>
                    <a:pt x="492" y="12423"/>
                    <a:pt x="789" y="13232"/>
                  </a:cubicBezTo>
                  <a:cubicBezTo>
                    <a:pt x="800" y="13232"/>
                    <a:pt x="800" y="13232"/>
                    <a:pt x="800" y="13242"/>
                  </a:cubicBezTo>
                  <a:cubicBezTo>
                    <a:pt x="830" y="13253"/>
                    <a:pt x="850" y="13262"/>
                    <a:pt x="882" y="13273"/>
                  </a:cubicBezTo>
                  <a:cubicBezTo>
                    <a:pt x="902" y="13283"/>
                    <a:pt x="932" y="13294"/>
                    <a:pt x="953" y="13303"/>
                  </a:cubicBezTo>
                  <a:lnTo>
                    <a:pt x="1076" y="13365"/>
                  </a:lnTo>
                  <a:cubicBezTo>
                    <a:pt x="1230" y="13426"/>
                    <a:pt x="1383" y="13488"/>
                    <a:pt x="1547" y="13539"/>
                  </a:cubicBezTo>
                  <a:cubicBezTo>
                    <a:pt x="1608" y="13560"/>
                    <a:pt x="1660" y="13580"/>
                    <a:pt x="1721" y="13601"/>
                  </a:cubicBezTo>
                  <a:cubicBezTo>
                    <a:pt x="1752" y="13601"/>
                    <a:pt x="1772" y="13611"/>
                    <a:pt x="1803" y="13621"/>
                  </a:cubicBezTo>
                  <a:cubicBezTo>
                    <a:pt x="2090" y="13703"/>
                    <a:pt x="2377" y="13765"/>
                    <a:pt x="2664" y="13815"/>
                  </a:cubicBezTo>
                  <a:cubicBezTo>
                    <a:pt x="2714" y="13826"/>
                    <a:pt x="2776" y="13836"/>
                    <a:pt x="2827" y="13836"/>
                  </a:cubicBezTo>
                  <a:lnTo>
                    <a:pt x="2837" y="13847"/>
                  </a:lnTo>
                  <a:lnTo>
                    <a:pt x="2868" y="13847"/>
                  </a:lnTo>
                  <a:cubicBezTo>
                    <a:pt x="2940" y="13856"/>
                    <a:pt x="3001" y="13867"/>
                    <a:pt x="3073" y="13867"/>
                  </a:cubicBezTo>
                  <a:lnTo>
                    <a:pt x="3380" y="13897"/>
                  </a:lnTo>
                  <a:cubicBezTo>
                    <a:pt x="3442" y="13897"/>
                    <a:pt x="3513" y="13908"/>
                    <a:pt x="3575" y="13908"/>
                  </a:cubicBezTo>
                  <a:cubicBezTo>
                    <a:pt x="3697" y="13913"/>
                    <a:pt x="3820" y="13916"/>
                    <a:pt x="3943" y="13916"/>
                  </a:cubicBezTo>
                  <a:cubicBezTo>
                    <a:pt x="4310" y="13916"/>
                    <a:pt x="4673" y="13893"/>
                    <a:pt x="5019" y="13847"/>
                  </a:cubicBezTo>
                  <a:cubicBezTo>
                    <a:pt x="5070" y="13836"/>
                    <a:pt x="5121" y="13826"/>
                    <a:pt x="5162" y="13826"/>
                  </a:cubicBezTo>
                  <a:cubicBezTo>
                    <a:pt x="5193" y="13815"/>
                    <a:pt x="5224" y="13815"/>
                    <a:pt x="5254" y="13806"/>
                  </a:cubicBezTo>
                  <a:cubicBezTo>
                    <a:pt x="5295" y="13806"/>
                    <a:pt x="5347" y="13795"/>
                    <a:pt x="5397" y="13785"/>
                  </a:cubicBezTo>
                  <a:cubicBezTo>
                    <a:pt x="5449" y="13775"/>
                    <a:pt x="5510" y="13765"/>
                    <a:pt x="5561" y="13754"/>
                  </a:cubicBezTo>
                  <a:cubicBezTo>
                    <a:pt x="5613" y="13744"/>
                    <a:pt x="5654" y="13734"/>
                    <a:pt x="5705" y="13724"/>
                  </a:cubicBezTo>
                  <a:cubicBezTo>
                    <a:pt x="5736" y="13713"/>
                    <a:pt x="5777" y="13713"/>
                    <a:pt x="5807" y="13703"/>
                  </a:cubicBezTo>
                  <a:cubicBezTo>
                    <a:pt x="5848" y="13693"/>
                    <a:pt x="5900" y="13683"/>
                    <a:pt x="5950" y="13662"/>
                  </a:cubicBezTo>
                  <a:cubicBezTo>
                    <a:pt x="6453" y="13539"/>
                    <a:pt x="6934" y="13365"/>
                    <a:pt x="7343" y="13160"/>
                  </a:cubicBezTo>
                  <a:cubicBezTo>
                    <a:pt x="7405" y="13130"/>
                    <a:pt x="7456" y="13109"/>
                    <a:pt x="7507" y="13078"/>
                  </a:cubicBezTo>
                  <a:cubicBezTo>
                    <a:pt x="7528" y="13058"/>
                    <a:pt x="7559" y="13048"/>
                    <a:pt x="7589" y="13037"/>
                  </a:cubicBezTo>
                  <a:cubicBezTo>
                    <a:pt x="7630" y="13007"/>
                    <a:pt x="7682" y="12976"/>
                    <a:pt x="7732" y="12945"/>
                  </a:cubicBezTo>
                  <a:cubicBezTo>
                    <a:pt x="7794" y="12914"/>
                    <a:pt x="7855" y="12873"/>
                    <a:pt x="7917" y="12832"/>
                  </a:cubicBezTo>
                  <a:lnTo>
                    <a:pt x="7927" y="12823"/>
                  </a:lnTo>
                  <a:cubicBezTo>
                    <a:pt x="8112" y="12700"/>
                    <a:pt x="8276" y="12577"/>
                    <a:pt x="8419" y="12443"/>
                  </a:cubicBezTo>
                  <a:cubicBezTo>
                    <a:pt x="8419" y="12433"/>
                    <a:pt x="8419" y="12433"/>
                    <a:pt x="8429" y="12433"/>
                  </a:cubicBezTo>
                  <a:cubicBezTo>
                    <a:pt x="8388" y="12279"/>
                    <a:pt x="8347" y="12106"/>
                    <a:pt x="8306" y="11911"/>
                  </a:cubicBezTo>
                  <a:cubicBezTo>
                    <a:pt x="8296" y="11901"/>
                    <a:pt x="8296" y="11880"/>
                    <a:pt x="8296" y="11860"/>
                  </a:cubicBezTo>
                  <a:cubicBezTo>
                    <a:pt x="8255" y="11696"/>
                    <a:pt x="8214" y="11522"/>
                    <a:pt x="8183" y="11337"/>
                  </a:cubicBezTo>
                  <a:cubicBezTo>
                    <a:pt x="7948" y="10180"/>
                    <a:pt x="7723" y="8797"/>
                    <a:pt x="7620" y="8112"/>
                  </a:cubicBezTo>
                  <a:cubicBezTo>
                    <a:pt x="7600" y="7937"/>
                    <a:pt x="7579" y="7764"/>
                    <a:pt x="7559" y="7600"/>
                  </a:cubicBezTo>
                  <a:cubicBezTo>
                    <a:pt x="7538" y="7436"/>
                    <a:pt x="7518" y="7282"/>
                    <a:pt x="7507" y="7129"/>
                  </a:cubicBezTo>
                  <a:cubicBezTo>
                    <a:pt x="7487" y="6944"/>
                    <a:pt x="7477" y="6780"/>
                    <a:pt x="7456" y="6617"/>
                  </a:cubicBezTo>
                  <a:cubicBezTo>
                    <a:pt x="7456" y="6524"/>
                    <a:pt x="7446" y="6432"/>
                    <a:pt x="7446" y="6350"/>
                  </a:cubicBezTo>
                  <a:cubicBezTo>
                    <a:pt x="7436" y="6258"/>
                    <a:pt x="7436" y="6176"/>
                    <a:pt x="7425" y="6094"/>
                  </a:cubicBezTo>
                  <a:lnTo>
                    <a:pt x="7425" y="5971"/>
                  </a:lnTo>
                  <a:cubicBezTo>
                    <a:pt x="7415" y="5838"/>
                    <a:pt x="7415" y="5705"/>
                    <a:pt x="7415" y="5582"/>
                  </a:cubicBezTo>
                  <a:cubicBezTo>
                    <a:pt x="7405" y="5080"/>
                    <a:pt x="7415" y="4630"/>
                    <a:pt x="7436" y="4241"/>
                  </a:cubicBezTo>
                  <a:cubicBezTo>
                    <a:pt x="7518" y="3022"/>
                    <a:pt x="7702" y="2274"/>
                    <a:pt x="7691" y="1834"/>
                  </a:cubicBezTo>
                  <a:cubicBezTo>
                    <a:pt x="7691" y="1772"/>
                    <a:pt x="7682" y="1721"/>
                    <a:pt x="7671" y="1670"/>
                  </a:cubicBezTo>
                  <a:cubicBezTo>
                    <a:pt x="7641" y="1496"/>
                    <a:pt x="7579" y="1363"/>
                    <a:pt x="7497" y="1250"/>
                  </a:cubicBezTo>
                  <a:cubicBezTo>
                    <a:pt x="7456" y="1199"/>
                    <a:pt x="7405" y="1148"/>
                    <a:pt x="7354" y="1107"/>
                  </a:cubicBezTo>
                  <a:cubicBezTo>
                    <a:pt x="7077" y="871"/>
                    <a:pt x="6657" y="800"/>
                    <a:pt x="6237" y="666"/>
                  </a:cubicBezTo>
                  <a:cubicBezTo>
                    <a:pt x="6166" y="646"/>
                    <a:pt x="6104" y="625"/>
                    <a:pt x="6043" y="595"/>
                  </a:cubicBezTo>
                  <a:lnTo>
                    <a:pt x="5950" y="564"/>
                  </a:lnTo>
                  <a:cubicBezTo>
                    <a:pt x="5930" y="554"/>
                    <a:pt x="5900" y="543"/>
                    <a:pt x="5879" y="533"/>
                  </a:cubicBezTo>
                  <a:cubicBezTo>
                    <a:pt x="5838" y="513"/>
                    <a:pt x="5807" y="493"/>
                    <a:pt x="5777" y="482"/>
                  </a:cubicBezTo>
                  <a:cubicBezTo>
                    <a:pt x="5695" y="431"/>
                    <a:pt x="5623" y="379"/>
                    <a:pt x="5551" y="329"/>
                  </a:cubicBezTo>
                  <a:cubicBezTo>
                    <a:pt x="5490" y="277"/>
                    <a:pt x="5438" y="226"/>
                    <a:pt x="5388" y="175"/>
                  </a:cubicBezTo>
                  <a:cubicBezTo>
                    <a:pt x="5356" y="144"/>
                    <a:pt x="5326" y="113"/>
                    <a:pt x="5306" y="72"/>
                  </a:cubicBezTo>
                  <a:lnTo>
                    <a:pt x="5295" y="72"/>
                  </a:lnTo>
                  <a:cubicBezTo>
                    <a:pt x="5285" y="52"/>
                    <a:pt x="5265" y="31"/>
                    <a:pt x="5254" y="1"/>
                  </a:cubicBezTo>
                  <a:close/>
                </a:path>
              </a:pathLst>
            </a:custGeom>
            <a:solidFill>
              <a:srgbClr val="057C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2916700" y="452425"/>
              <a:ext cx="4125" cy="37900"/>
            </a:xfrm>
            <a:custGeom>
              <a:rect b="b" l="l" r="r" t="t"/>
              <a:pathLst>
                <a:path extrusionOk="0" h="1516" w="165">
                  <a:moveTo>
                    <a:pt x="103" y="0"/>
                  </a:moveTo>
                  <a:cubicBezTo>
                    <a:pt x="83" y="10"/>
                    <a:pt x="72" y="20"/>
                    <a:pt x="72" y="41"/>
                  </a:cubicBezTo>
                  <a:cubicBezTo>
                    <a:pt x="62" y="71"/>
                    <a:pt x="52" y="307"/>
                    <a:pt x="31" y="635"/>
                  </a:cubicBezTo>
                  <a:lnTo>
                    <a:pt x="31" y="788"/>
                  </a:lnTo>
                  <a:cubicBezTo>
                    <a:pt x="21" y="993"/>
                    <a:pt x="11" y="1229"/>
                    <a:pt x="1" y="1475"/>
                  </a:cubicBezTo>
                  <a:cubicBezTo>
                    <a:pt x="31" y="1485"/>
                    <a:pt x="62" y="1495"/>
                    <a:pt x="93" y="1516"/>
                  </a:cubicBezTo>
                  <a:cubicBezTo>
                    <a:pt x="103" y="1259"/>
                    <a:pt x="113" y="1004"/>
                    <a:pt x="124" y="778"/>
                  </a:cubicBezTo>
                  <a:lnTo>
                    <a:pt x="124" y="768"/>
                  </a:lnTo>
                  <a:cubicBezTo>
                    <a:pt x="133" y="358"/>
                    <a:pt x="154" y="61"/>
                    <a:pt x="154" y="51"/>
                  </a:cubicBezTo>
                  <a:cubicBezTo>
                    <a:pt x="165" y="20"/>
                    <a:pt x="144" y="0"/>
                    <a:pt x="113" y="0"/>
                  </a:cubicBezTo>
                  <a:close/>
                </a:path>
              </a:pathLst>
            </a:custGeom>
            <a:solidFill>
              <a:srgbClr val="CD7C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2859725" y="473150"/>
              <a:ext cx="55475" cy="56725"/>
            </a:xfrm>
            <a:custGeom>
              <a:rect b="b" l="l" r="r" t="t"/>
              <a:pathLst>
                <a:path extrusionOk="0" h="2269" w="2219">
                  <a:moveTo>
                    <a:pt x="1737" y="0"/>
                  </a:moveTo>
                  <a:lnTo>
                    <a:pt x="88" y="123"/>
                  </a:lnTo>
                  <a:cubicBezTo>
                    <a:pt x="88" y="123"/>
                    <a:pt x="0" y="2269"/>
                    <a:pt x="1102" y="2269"/>
                  </a:cubicBezTo>
                  <a:cubicBezTo>
                    <a:pt x="1132" y="2269"/>
                    <a:pt x="1163" y="2267"/>
                    <a:pt x="1194" y="2264"/>
                  </a:cubicBezTo>
                  <a:cubicBezTo>
                    <a:pt x="2218" y="2161"/>
                    <a:pt x="1737" y="0"/>
                    <a:pt x="1737" y="0"/>
                  </a:cubicBezTo>
                  <a:close/>
                </a:path>
              </a:pathLst>
            </a:custGeom>
            <a:solidFill>
              <a:srgbClr val="CD7C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2799175" y="386000"/>
              <a:ext cx="76600" cy="46200"/>
            </a:xfrm>
            <a:custGeom>
              <a:rect b="b" l="l" r="r" t="t"/>
              <a:pathLst>
                <a:path extrusionOk="0" h="1848" w="3064">
                  <a:moveTo>
                    <a:pt x="82" y="1"/>
                  </a:moveTo>
                  <a:cubicBezTo>
                    <a:pt x="72" y="1"/>
                    <a:pt x="62" y="2"/>
                    <a:pt x="52" y="4"/>
                  </a:cubicBezTo>
                  <a:cubicBezTo>
                    <a:pt x="21" y="25"/>
                    <a:pt x="1" y="66"/>
                    <a:pt x="21" y="107"/>
                  </a:cubicBezTo>
                  <a:cubicBezTo>
                    <a:pt x="52" y="179"/>
                    <a:pt x="800" y="1848"/>
                    <a:pt x="1896" y="1848"/>
                  </a:cubicBezTo>
                  <a:cubicBezTo>
                    <a:pt x="1957" y="1848"/>
                    <a:pt x="2028" y="1838"/>
                    <a:pt x="2101" y="1827"/>
                  </a:cubicBezTo>
                  <a:cubicBezTo>
                    <a:pt x="2418" y="1766"/>
                    <a:pt x="2643" y="1612"/>
                    <a:pt x="2776" y="1376"/>
                  </a:cubicBezTo>
                  <a:cubicBezTo>
                    <a:pt x="3063" y="855"/>
                    <a:pt x="2786" y="117"/>
                    <a:pt x="2766" y="86"/>
                  </a:cubicBezTo>
                  <a:cubicBezTo>
                    <a:pt x="2758" y="61"/>
                    <a:pt x="2728" y="43"/>
                    <a:pt x="2695" y="43"/>
                  </a:cubicBezTo>
                  <a:cubicBezTo>
                    <a:pt x="2688" y="43"/>
                    <a:pt x="2681" y="43"/>
                    <a:pt x="2674" y="45"/>
                  </a:cubicBezTo>
                  <a:cubicBezTo>
                    <a:pt x="2633" y="66"/>
                    <a:pt x="2613" y="107"/>
                    <a:pt x="2633" y="148"/>
                  </a:cubicBezTo>
                  <a:cubicBezTo>
                    <a:pt x="2633" y="148"/>
                    <a:pt x="2899" y="844"/>
                    <a:pt x="2643" y="1305"/>
                  </a:cubicBezTo>
                  <a:cubicBezTo>
                    <a:pt x="2531" y="1499"/>
                    <a:pt x="2346" y="1622"/>
                    <a:pt x="2069" y="1684"/>
                  </a:cubicBezTo>
                  <a:cubicBezTo>
                    <a:pt x="2012" y="1695"/>
                    <a:pt x="1955" y="1700"/>
                    <a:pt x="1899" y="1700"/>
                  </a:cubicBezTo>
                  <a:cubicBezTo>
                    <a:pt x="899" y="1700"/>
                    <a:pt x="164" y="65"/>
                    <a:pt x="155" y="45"/>
                  </a:cubicBezTo>
                  <a:cubicBezTo>
                    <a:pt x="147" y="14"/>
                    <a:pt x="115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2790475" y="433025"/>
              <a:ext cx="86325" cy="28875"/>
            </a:xfrm>
            <a:custGeom>
              <a:rect b="b" l="l" r="r" t="t"/>
              <a:pathLst>
                <a:path extrusionOk="0" h="1155" w="3453">
                  <a:moveTo>
                    <a:pt x="52" y="0"/>
                  </a:moveTo>
                  <a:cubicBezTo>
                    <a:pt x="42" y="0"/>
                    <a:pt x="31" y="3"/>
                    <a:pt x="21" y="8"/>
                  </a:cubicBezTo>
                  <a:cubicBezTo>
                    <a:pt x="1" y="28"/>
                    <a:pt x="11" y="59"/>
                    <a:pt x="21" y="80"/>
                  </a:cubicBezTo>
                  <a:cubicBezTo>
                    <a:pt x="32" y="89"/>
                    <a:pt x="513" y="561"/>
                    <a:pt x="1158" y="878"/>
                  </a:cubicBezTo>
                  <a:cubicBezTo>
                    <a:pt x="1537" y="1063"/>
                    <a:pt x="1905" y="1155"/>
                    <a:pt x="2244" y="1155"/>
                  </a:cubicBezTo>
                  <a:lnTo>
                    <a:pt x="2264" y="1155"/>
                  </a:lnTo>
                  <a:cubicBezTo>
                    <a:pt x="2694" y="1145"/>
                    <a:pt x="3084" y="991"/>
                    <a:pt x="3432" y="694"/>
                  </a:cubicBezTo>
                  <a:cubicBezTo>
                    <a:pt x="3452" y="674"/>
                    <a:pt x="3452" y="642"/>
                    <a:pt x="3442" y="622"/>
                  </a:cubicBezTo>
                  <a:cubicBezTo>
                    <a:pt x="3431" y="612"/>
                    <a:pt x="3419" y="607"/>
                    <a:pt x="3407" y="607"/>
                  </a:cubicBezTo>
                  <a:cubicBezTo>
                    <a:pt x="3396" y="607"/>
                    <a:pt x="3385" y="612"/>
                    <a:pt x="3380" y="622"/>
                  </a:cubicBezTo>
                  <a:cubicBezTo>
                    <a:pt x="3047" y="915"/>
                    <a:pt x="2668" y="1060"/>
                    <a:pt x="2250" y="1060"/>
                  </a:cubicBezTo>
                  <a:cubicBezTo>
                    <a:pt x="1923" y="1060"/>
                    <a:pt x="1572" y="972"/>
                    <a:pt x="1199" y="796"/>
                  </a:cubicBezTo>
                  <a:cubicBezTo>
                    <a:pt x="554" y="489"/>
                    <a:pt x="93" y="18"/>
                    <a:pt x="83" y="8"/>
                  </a:cubicBezTo>
                  <a:cubicBezTo>
                    <a:pt x="72" y="3"/>
                    <a:pt x="62" y="0"/>
                    <a:pt x="52" y="0"/>
                  </a:cubicBezTo>
                  <a:close/>
                </a:path>
              </a:pathLst>
            </a:custGeom>
            <a:solidFill>
              <a:srgbClr val="CD7C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2818900" y="427975"/>
              <a:ext cx="37925" cy="12925"/>
            </a:xfrm>
            <a:custGeom>
              <a:rect b="b" l="l" r="r" t="t"/>
              <a:pathLst>
                <a:path extrusionOk="0" h="517" w="1517">
                  <a:moveTo>
                    <a:pt x="65" y="1"/>
                  </a:moveTo>
                  <a:cubicBezTo>
                    <a:pt x="47" y="1"/>
                    <a:pt x="28" y="10"/>
                    <a:pt x="21" y="25"/>
                  </a:cubicBezTo>
                  <a:cubicBezTo>
                    <a:pt x="1" y="46"/>
                    <a:pt x="11" y="77"/>
                    <a:pt x="31" y="87"/>
                  </a:cubicBezTo>
                  <a:cubicBezTo>
                    <a:pt x="62" y="107"/>
                    <a:pt x="615" y="517"/>
                    <a:pt x="1086" y="517"/>
                  </a:cubicBezTo>
                  <a:cubicBezTo>
                    <a:pt x="1239" y="517"/>
                    <a:pt x="1383" y="476"/>
                    <a:pt x="1496" y="364"/>
                  </a:cubicBezTo>
                  <a:cubicBezTo>
                    <a:pt x="1516" y="353"/>
                    <a:pt x="1516" y="323"/>
                    <a:pt x="1496" y="302"/>
                  </a:cubicBezTo>
                  <a:cubicBezTo>
                    <a:pt x="1490" y="290"/>
                    <a:pt x="1476" y="285"/>
                    <a:pt x="1463" y="285"/>
                  </a:cubicBezTo>
                  <a:cubicBezTo>
                    <a:pt x="1453" y="285"/>
                    <a:pt x="1443" y="287"/>
                    <a:pt x="1434" y="291"/>
                  </a:cubicBezTo>
                  <a:cubicBezTo>
                    <a:pt x="1338" y="386"/>
                    <a:pt x="1215" y="422"/>
                    <a:pt x="1083" y="422"/>
                  </a:cubicBezTo>
                  <a:cubicBezTo>
                    <a:pt x="639" y="422"/>
                    <a:pt x="90" y="13"/>
                    <a:pt x="83" y="5"/>
                  </a:cubicBezTo>
                  <a:cubicBezTo>
                    <a:pt x="77" y="2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CD7C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2793050" y="608450"/>
              <a:ext cx="111900" cy="42400"/>
            </a:xfrm>
            <a:custGeom>
              <a:rect b="b" l="l" r="r" t="t"/>
              <a:pathLst>
                <a:path extrusionOk="0" h="1696" w="4476">
                  <a:moveTo>
                    <a:pt x="51" y="0"/>
                  </a:moveTo>
                  <a:cubicBezTo>
                    <a:pt x="41" y="0"/>
                    <a:pt x="31" y="6"/>
                    <a:pt x="21" y="16"/>
                  </a:cubicBezTo>
                  <a:cubicBezTo>
                    <a:pt x="0" y="36"/>
                    <a:pt x="11" y="67"/>
                    <a:pt x="21" y="88"/>
                  </a:cubicBezTo>
                  <a:cubicBezTo>
                    <a:pt x="31" y="88"/>
                    <a:pt x="594" y="671"/>
                    <a:pt x="1413" y="1122"/>
                  </a:cubicBezTo>
                  <a:cubicBezTo>
                    <a:pt x="1895" y="1388"/>
                    <a:pt x="2376" y="1572"/>
                    <a:pt x="2827" y="1644"/>
                  </a:cubicBezTo>
                  <a:cubicBezTo>
                    <a:pt x="3011" y="1685"/>
                    <a:pt x="3195" y="1695"/>
                    <a:pt x="3380" y="1695"/>
                  </a:cubicBezTo>
                  <a:cubicBezTo>
                    <a:pt x="3748" y="1695"/>
                    <a:pt x="4107" y="1624"/>
                    <a:pt x="4435" y="1490"/>
                  </a:cubicBezTo>
                  <a:cubicBezTo>
                    <a:pt x="4455" y="1481"/>
                    <a:pt x="4476" y="1449"/>
                    <a:pt x="4465" y="1429"/>
                  </a:cubicBezTo>
                  <a:cubicBezTo>
                    <a:pt x="4458" y="1406"/>
                    <a:pt x="4438" y="1395"/>
                    <a:pt x="4421" y="1395"/>
                  </a:cubicBezTo>
                  <a:cubicBezTo>
                    <a:pt x="4415" y="1395"/>
                    <a:pt x="4409" y="1396"/>
                    <a:pt x="4404" y="1399"/>
                  </a:cubicBezTo>
                  <a:cubicBezTo>
                    <a:pt x="4063" y="1540"/>
                    <a:pt x="3720" y="1598"/>
                    <a:pt x="3386" y="1598"/>
                  </a:cubicBezTo>
                  <a:cubicBezTo>
                    <a:pt x="2655" y="1598"/>
                    <a:pt x="1968" y="1321"/>
                    <a:pt x="1454" y="1040"/>
                  </a:cubicBezTo>
                  <a:cubicBezTo>
                    <a:pt x="646" y="589"/>
                    <a:pt x="93" y="26"/>
                    <a:pt x="82" y="16"/>
                  </a:cubicBezTo>
                  <a:cubicBezTo>
                    <a:pt x="72" y="6"/>
                    <a:pt x="61" y="0"/>
                    <a:pt x="51" y="0"/>
                  </a:cubicBezTo>
                  <a:close/>
                </a:path>
              </a:pathLst>
            </a:custGeom>
            <a:solidFill>
              <a:srgbClr val="CD7C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2780500" y="653225"/>
              <a:ext cx="132375" cy="26850"/>
            </a:xfrm>
            <a:custGeom>
              <a:rect b="b" l="l" r="r" t="t"/>
              <a:pathLst>
                <a:path extrusionOk="0" h="1074" w="5295">
                  <a:moveTo>
                    <a:pt x="50" y="1"/>
                  </a:moveTo>
                  <a:cubicBezTo>
                    <a:pt x="32" y="1"/>
                    <a:pt x="17" y="8"/>
                    <a:pt x="10" y="27"/>
                  </a:cubicBezTo>
                  <a:cubicBezTo>
                    <a:pt x="1" y="48"/>
                    <a:pt x="10" y="89"/>
                    <a:pt x="31" y="99"/>
                  </a:cubicBezTo>
                  <a:cubicBezTo>
                    <a:pt x="42" y="109"/>
                    <a:pt x="820" y="580"/>
                    <a:pt x="1844" y="867"/>
                  </a:cubicBezTo>
                  <a:cubicBezTo>
                    <a:pt x="2336" y="1001"/>
                    <a:pt x="2809" y="1073"/>
                    <a:pt x="3250" y="1073"/>
                  </a:cubicBezTo>
                  <a:cubicBezTo>
                    <a:pt x="3350" y="1073"/>
                    <a:pt x="3448" y="1069"/>
                    <a:pt x="3544" y="1062"/>
                  </a:cubicBezTo>
                  <a:cubicBezTo>
                    <a:pt x="3759" y="1051"/>
                    <a:pt x="3963" y="1021"/>
                    <a:pt x="4158" y="969"/>
                  </a:cubicBezTo>
                  <a:cubicBezTo>
                    <a:pt x="4568" y="867"/>
                    <a:pt x="4937" y="693"/>
                    <a:pt x="5264" y="457"/>
                  </a:cubicBezTo>
                  <a:cubicBezTo>
                    <a:pt x="5295" y="437"/>
                    <a:pt x="5295" y="406"/>
                    <a:pt x="5274" y="375"/>
                  </a:cubicBezTo>
                  <a:cubicBezTo>
                    <a:pt x="5268" y="363"/>
                    <a:pt x="5254" y="354"/>
                    <a:pt x="5239" y="354"/>
                  </a:cubicBezTo>
                  <a:cubicBezTo>
                    <a:pt x="5230" y="354"/>
                    <a:pt x="5221" y="358"/>
                    <a:pt x="5213" y="366"/>
                  </a:cubicBezTo>
                  <a:cubicBezTo>
                    <a:pt x="4603" y="813"/>
                    <a:pt x="3908" y="963"/>
                    <a:pt x="3250" y="963"/>
                  </a:cubicBezTo>
                  <a:cubicBezTo>
                    <a:pt x="2748" y="963"/>
                    <a:pt x="2268" y="875"/>
                    <a:pt x="1864" y="764"/>
                  </a:cubicBezTo>
                  <a:cubicBezTo>
                    <a:pt x="850" y="488"/>
                    <a:pt x="83" y="17"/>
                    <a:pt x="83" y="7"/>
                  </a:cubicBezTo>
                  <a:cubicBezTo>
                    <a:pt x="71" y="3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CD7C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2773075" y="238175"/>
              <a:ext cx="105500" cy="86900"/>
            </a:xfrm>
            <a:custGeom>
              <a:rect b="b" l="l" r="r" t="t"/>
              <a:pathLst>
                <a:path extrusionOk="0" h="3476" w="4220">
                  <a:moveTo>
                    <a:pt x="2254" y="1"/>
                  </a:moveTo>
                  <a:cubicBezTo>
                    <a:pt x="1906" y="1"/>
                    <a:pt x="1731" y="367"/>
                    <a:pt x="1731" y="367"/>
                  </a:cubicBezTo>
                  <a:cubicBezTo>
                    <a:pt x="1731" y="367"/>
                    <a:pt x="1619" y="150"/>
                    <a:pt x="1351" y="150"/>
                  </a:cubicBezTo>
                  <a:cubicBezTo>
                    <a:pt x="1317" y="150"/>
                    <a:pt x="1280" y="154"/>
                    <a:pt x="1240" y="162"/>
                  </a:cubicBezTo>
                  <a:cubicBezTo>
                    <a:pt x="912" y="234"/>
                    <a:pt x="922" y="685"/>
                    <a:pt x="922" y="685"/>
                  </a:cubicBezTo>
                  <a:cubicBezTo>
                    <a:pt x="922" y="685"/>
                    <a:pt x="827" y="643"/>
                    <a:pt x="717" y="643"/>
                  </a:cubicBezTo>
                  <a:cubicBezTo>
                    <a:pt x="622" y="643"/>
                    <a:pt x="517" y="674"/>
                    <a:pt x="451" y="787"/>
                  </a:cubicBezTo>
                  <a:cubicBezTo>
                    <a:pt x="298" y="1043"/>
                    <a:pt x="451" y="1442"/>
                    <a:pt x="451" y="1442"/>
                  </a:cubicBezTo>
                  <a:cubicBezTo>
                    <a:pt x="451" y="1442"/>
                    <a:pt x="246" y="1473"/>
                    <a:pt x="144" y="1718"/>
                  </a:cubicBezTo>
                  <a:cubicBezTo>
                    <a:pt x="0" y="2108"/>
                    <a:pt x="339" y="2528"/>
                    <a:pt x="339" y="2528"/>
                  </a:cubicBezTo>
                  <a:cubicBezTo>
                    <a:pt x="339" y="2528"/>
                    <a:pt x="185" y="2538"/>
                    <a:pt x="205" y="2876"/>
                  </a:cubicBezTo>
                  <a:cubicBezTo>
                    <a:pt x="237" y="3414"/>
                    <a:pt x="672" y="3475"/>
                    <a:pt x="868" y="3475"/>
                  </a:cubicBezTo>
                  <a:cubicBezTo>
                    <a:pt x="926" y="3475"/>
                    <a:pt x="963" y="3470"/>
                    <a:pt x="963" y="3470"/>
                  </a:cubicBezTo>
                  <a:lnTo>
                    <a:pt x="3789" y="2497"/>
                  </a:lnTo>
                  <a:cubicBezTo>
                    <a:pt x="3789" y="2497"/>
                    <a:pt x="3822" y="2507"/>
                    <a:pt x="3867" y="2507"/>
                  </a:cubicBezTo>
                  <a:cubicBezTo>
                    <a:pt x="3934" y="2507"/>
                    <a:pt x="4027" y="2484"/>
                    <a:pt x="4076" y="2374"/>
                  </a:cubicBezTo>
                  <a:cubicBezTo>
                    <a:pt x="4219" y="2067"/>
                    <a:pt x="3861" y="1913"/>
                    <a:pt x="3861" y="1913"/>
                  </a:cubicBezTo>
                  <a:cubicBezTo>
                    <a:pt x="3861" y="1913"/>
                    <a:pt x="4025" y="1832"/>
                    <a:pt x="3994" y="1637"/>
                  </a:cubicBezTo>
                  <a:cubicBezTo>
                    <a:pt x="3953" y="1422"/>
                    <a:pt x="3666" y="1340"/>
                    <a:pt x="3666" y="1340"/>
                  </a:cubicBezTo>
                  <a:cubicBezTo>
                    <a:pt x="3666" y="1340"/>
                    <a:pt x="3984" y="1186"/>
                    <a:pt x="3830" y="848"/>
                  </a:cubicBezTo>
                  <a:cubicBezTo>
                    <a:pt x="3740" y="637"/>
                    <a:pt x="3504" y="609"/>
                    <a:pt x="3386" y="609"/>
                  </a:cubicBezTo>
                  <a:cubicBezTo>
                    <a:pt x="3345" y="609"/>
                    <a:pt x="3318" y="612"/>
                    <a:pt x="3318" y="612"/>
                  </a:cubicBezTo>
                  <a:cubicBezTo>
                    <a:pt x="3318" y="612"/>
                    <a:pt x="3421" y="398"/>
                    <a:pt x="3186" y="244"/>
                  </a:cubicBezTo>
                  <a:cubicBezTo>
                    <a:pt x="3130" y="211"/>
                    <a:pt x="3075" y="197"/>
                    <a:pt x="3022" y="197"/>
                  </a:cubicBezTo>
                  <a:cubicBezTo>
                    <a:pt x="2834" y="197"/>
                    <a:pt x="2683" y="367"/>
                    <a:pt x="2683" y="367"/>
                  </a:cubicBezTo>
                  <a:cubicBezTo>
                    <a:pt x="2683" y="367"/>
                    <a:pt x="2724" y="59"/>
                    <a:pt x="2346" y="9"/>
                  </a:cubicBezTo>
                  <a:cubicBezTo>
                    <a:pt x="2314" y="3"/>
                    <a:pt x="2284" y="1"/>
                    <a:pt x="2254" y="1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2803550" y="349225"/>
              <a:ext cx="58400" cy="47700"/>
            </a:xfrm>
            <a:custGeom>
              <a:rect b="b" l="l" r="r" t="t"/>
              <a:pathLst>
                <a:path extrusionOk="0" h="1908" w="2336">
                  <a:moveTo>
                    <a:pt x="0" y="1"/>
                  </a:moveTo>
                  <a:lnTo>
                    <a:pt x="338" y="1752"/>
                  </a:lnTo>
                  <a:cubicBezTo>
                    <a:pt x="338" y="1752"/>
                    <a:pt x="690" y="1908"/>
                    <a:pt x="1137" y="1908"/>
                  </a:cubicBezTo>
                  <a:cubicBezTo>
                    <a:pt x="1468" y="1908"/>
                    <a:pt x="1850" y="1823"/>
                    <a:pt x="2181" y="1527"/>
                  </a:cubicBezTo>
                  <a:cubicBezTo>
                    <a:pt x="2233" y="1486"/>
                    <a:pt x="2284" y="1434"/>
                    <a:pt x="2335" y="1373"/>
                  </a:cubicBezTo>
                  <a:lnTo>
                    <a:pt x="2243" y="861"/>
                  </a:lnTo>
                  <a:lnTo>
                    <a:pt x="1976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D6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2820700" y="366625"/>
              <a:ext cx="40975" cy="14900"/>
            </a:xfrm>
            <a:custGeom>
              <a:rect b="b" l="l" r="r" t="t"/>
              <a:pathLst>
                <a:path extrusionOk="0" h="596" w="1639">
                  <a:moveTo>
                    <a:pt x="0" y="1"/>
                  </a:moveTo>
                  <a:cubicBezTo>
                    <a:pt x="0" y="1"/>
                    <a:pt x="506" y="595"/>
                    <a:pt x="1584" y="595"/>
                  </a:cubicBezTo>
                  <a:cubicBezTo>
                    <a:pt x="1602" y="595"/>
                    <a:pt x="1620" y="595"/>
                    <a:pt x="1639" y="595"/>
                  </a:cubicBezTo>
                  <a:lnTo>
                    <a:pt x="1557" y="165"/>
                  </a:lnTo>
                  <a:lnTo>
                    <a:pt x="1290" y="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2864725" y="307500"/>
              <a:ext cx="17175" cy="27700"/>
            </a:xfrm>
            <a:custGeom>
              <a:rect b="b" l="l" r="r" t="t"/>
              <a:pathLst>
                <a:path extrusionOk="0" h="1108" w="687">
                  <a:moveTo>
                    <a:pt x="264" y="1"/>
                  </a:moveTo>
                  <a:cubicBezTo>
                    <a:pt x="116" y="1"/>
                    <a:pt x="0" y="205"/>
                    <a:pt x="0" y="205"/>
                  </a:cubicBezTo>
                  <a:lnTo>
                    <a:pt x="226" y="1107"/>
                  </a:lnTo>
                  <a:cubicBezTo>
                    <a:pt x="235" y="1107"/>
                    <a:pt x="245" y="1108"/>
                    <a:pt x="254" y="1108"/>
                  </a:cubicBezTo>
                  <a:cubicBezTo>
                    <a:pt x="686" y="1108"/>
                    <a:pt x="672" y="424"/>
                    <a:pt x="451" y="124"/>
                  </a:cubicBezTo>
                  <a:cubicBezTo>
                    <a:pt x="387" y="33"/>
                    <a:pt x="323" y="1"/>
                    <a:pt x="264" y="1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2784850" y="267825"/>
              <a:ext cx="98325" cy="105150"/>
            </a:xfrm>
            <a:custGeom>
              <a:rect b="b" l="l" r="r" t="t"/>
              <a:pathLst>
                <a:path extrusionOk="0" h="4206" w="3933">
                  <a:moveTo>
                    <a:pt x="2048" y="0"/>
                  </a:moveTo>
                  <a:cubicBezTo>
                    <a:pt x="1722" y="0"/>
                    <a:pt x="1362" y="74"/>
                    <a:pt x="1004" y="215"/>
                  </a:cubicBezTo>
                  <a:cubicBezTo>
                    <a:pt x="0" y="614"/>
                    <a:pt x="349" y="1690"/>
                    <a:pt x="349" y="1690"/>
                  </a:cubicBezTo>
                  <a:lnTo>
                    <a:pt x="492" y="2284"/>
                  </a:lnTo>
                  <a:lnTo>
                    <a:pt x="769" y="3411"/>
                  </a:lnTo>
                  <a:lnTo>
                    <a:pt x="820" y="3636"/>
                  </a:lnTo>
                  <a:lnTo>
                    <a:pt x="830" y="3636"/>
                  </a:lnTo>
                  <a:cubicBezTo>
                    <a:pt x="866" y="3662"/>
                    <a:pt x="1559" y="4206"/>
                    <a:pt x="2450" y="4206"/>
                  </a:cubicBezTo>
                  <a:cubicBezTo>
                    <a:pt x="2579" y="4206"/>
                    <a:pt x="2712" y="4194"/>
                    <a:pt x="2847" y="4168"/>
                  </a:cubicBezTo>
                  <a:cubicBezTo>
                    <a:pt x="3933" y="3964"/>
                    <a:pt x="3728" y="2919"/>
                    <a:pt x="3728" y="2919"/>
                  </a:cubicBezTo>
                  <a:lnTo>
                    <a:pt x="3544" y="2100"/>
                  </a:lnTo>
                  <a:lnTo>
                    <a:pt x="3493" y="1833"/>
                  </a:lnTo>
                  <a:lnTo>
                    <a:pt x="3247" y="748"/>
                  </a:lnTo>
                  <a:cubicBezTo>
                    <a:pt x="3186" y="553"/>
                    <a:pt x="3083" y="400"/>
                    <a:pt x="2950" y="277"/>
                  </a:cubicBezTo>
                  <a:cubicBezTo>
                    <a:pt x="2929" y="266"/>
                    <a:pt x="2919" y="256"/>
                    <a:pt x="2909" y="246"/>
                  </a:cubicBezTo>
                  <a:cubicBezTo>
                    <a:pt x="2685" y="79"/>
                    <a:pt x="2385" y="0"/>
                    <a:pt x="2048" y="0"/>
                  </a:cubicBezTo>
                  <a:close/>
                </a:path>
              </a:pathLst>
            </a:custGeom>
            <a:solidFill>
              <a:srgbClr val="AD6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2849625" y="329725"/>
              <a:ext cx="12825" cy="17275"/>
            </a:xfrm>
            <a:custGeom>
              <a:rect b="b" l="l" r="r" t="t"/>
              <a:pathLst>
                <a:path extrusionOk="0" h="691" w="513">
                  <a:moveTo>
                    <a:pt x="241" y="0"/>
                  </a:moveTo>
                  <a:cubicBezTo>
                    <a:pt x="232" y="0"/>
                    <a:pt x="224" y="1"/>
                    <a:pt x="215" y="2"/>
                  </a:cubicBezTo>
                  <a:cubicBezTo>
                    <a:pt x="83" y="23"/>
                    <a:pt x="1" y="187"/>
                    <a:pt x="21" y="371"/>
                  </a:cubicBezTo>
                  <a:cubicBezTo>
                    <a:pt x="40" y="553"/>
                    <a:pt x="158" y="691"/>
                    <a:pt x="274" y="691"/>
                  </a:cubicBezTo>
                  <a:cubicBezTo>
                    <a:pt x="281" y="691"/>
                    <a:pt x="289" y="690"/>
                    <a:pt x="297" y="689"/>
                  </a:cubicBezTo>
                  <a:cubicBezTo>
                    <a:pt x="431" y="678"/>
                    <a:pt x="513" y="504"/>
                    <a:pt x="492" y="320"/>
                  </a:cubicBezTo>
                  <a:cubicBezTo>
                    <a:pt x="473" y="138"/>
                    <a:pt x="364" y="0"/>
                    <a:pt x="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2783300" y="262450"/>
              <a:ext cx="89650" cy="70175"/>
            </a:xfrm>
            <a:custGeom>
              <a:rect b="b" l="l" r="r" t="t"/>
              <a:pathLst>
                <a:path extrusionOk="0" h="2807" w="3586">
                  <a:moveTo>
                    <a:pt x="1703" y="1"/>
                  </a:moveTo>
                  <a:cubicBezTo>
                    <a:pt x="1366" y="1"/>
                    <a:pt x="1032" y="75"/>
                    <a:pt x="769" y="256"/>
                  </a:cubicBezTo>
                  <a:cubicBezTo>
                    <a:pt x="1" y="779"/>
                    <a:pt x="319" y="1956"/>
                    <a:pt x="554" y="2499"/>
                  </a:cubicBezTo>
                  <a:cubicBezTo>
                    <a:pt x="554" y="2499"/>
                    <a:pt x="779" y="2581"/>
                    <a:pt x="831" y="2806"/>
                  </a:cubicBezTo>
                  <a:lnTo>
                    <a:pt x="995" y="2806"/>
                  </a:lnTo>
                  <a:cubicBezTo>
                    <a:pt x="995" y="2806"/>
                    <a:pt x="800" y="2007"/>
                    <a:pt x="831" y="1751"/>
                  </a:cubicBezTo>
                  <a:cubicBezTo>
                    <a:pt x="861" y="1485"/>
                    <a:pt x="1220" y="1178"/>
                    <a:pt x="1148" y="1004"/>
                  </a:cubicBezTo>
                  <a:cubicBezTo>
                    <a:pt x="1087" y="854"/>
                    <a:pt x="1939" y="614"/>
                    <a:pt x="2485" y="614"/>
                  </a:cubicBezTo>
                  <a:cubicBezTo>
                    <a:pt x="2575" y="614"/>
                    <a:pt x="2657" y="621"/>
                    <a:pt x="2725" y="635"/>
                  </a:cubicBezTo>
                  <a:cubicBezTo>
                    <a:pt x="3217" y="747"/>
                    <a:pt x="3084" y="993"/>
                    <a:pt x="3227" y="1065"/>
                  </a:cubicBezTo>
                  <a:cubicBezTo>
                    <a:pt x="3371" y="1137"/>
                    <a:pt x="3473" y="1803"/>
                    <a:pt x="3473" y="1803"/>
                  </a:cubicBezTo>
                  <a:lnTo>
                    <a:pt x="3585" y="1813"/>
                  </a:lnTo>
                  <a:cubicBezTo>
                    <a:pt x="3585" y="1813"/>
                    <a:pt x="3555" y="1014"/>
                    <a:pt x="3217" y="563"/>
                  </a:cubicBezTo>
                  <a:cubicBezTo>
                    <a:pt x="2989" y="262"/>
                    <a:pt x="2338" y="1"/>
                    <a:pt x="1703" y="1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2817875" y="295350"/>
              <a:ext cx="19725" cy="9000"/>
            </a:xfrm>
            <a:custGeom>
              <a:rect b="b" l="l" r="r" t="t"/>
              <a:pathLst>
                <a:path extrusionOk="0" h="360" w="789">
                  <a:moveTo>
                    <a:pt x="565" y="1"/>
                  </a:moveTo>
                  <a:cubicBezTo>
                    <a:pt x="396" y="1"/>
                    <a:pt x="154" y="34"/>
                    <a:pt x="1" y="200"/>
                  </a:cubicBezTo>
                  <a:cubicBezTo>
                    <a:pt x="33" y="296"/>
                    <a:pt x="126" y="360"/>
                    <a:pt x="224" y="360"/>
                  </a:cubicBezTo>
                  <a:cubicBezTo>
                    <a:pt x="252" y="360"/>
                    <a:pt x="281" y="355"/>
                    <a:pt x="308" y="343"/>
                  </a:cubicBezTo>
                  <a:cubicBezTo>
                    <a:pt x="390" y="323"/>
                    <a:pt x="472" y="302"/>
                    <a:pt x="564" y="282"/>
                  </a:cubicBezTo>
                  <a:cubicBezTo>
                    <a:pt x="697" y="271"/>
                    <a:pt x="789" y="138"/>
                    <a:pt x="759" y="16"/>
                  </a:cubicBezTo>
                  <a:cubicBezTo>
                    <a:pt x="759" y="16"/>
                    <a:pt x="678" y="1"/>
                    <a:pt x="565" y="1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2847325" y="289700"/>
              <a:ext cx="19475" cy="8775"/>
            </a:xfrm>
            <a:custGeom>
              <a:rect b="b" l="l" r="r" t="t"/>
              <a:pathLst>
                <a:path extrusionOk="0" h="351" w="779">
                  <a:moveTo>
                    <a:pt x="549" y="0"/>
                  </a:moveTo>
                  <a:cubicBezTo>
                    <a:pt x="270" y="0"/>
                    <a:pt x="0" y="170"/>
                    <a:pt x="0" y="170"/>
                  </a:cubicBezTo>
                  <a:cubicBezTo>
                    <a:pt x="18" y="275"/>
                    <a:pt x="119" y="350"/>
                    <a:pt x="225" y="350"/>
                  </a:cubicBezTo>
                  <a:cubicBezTo>
                    <a:pt x="242" y="350"/>
                    <a:pt x="260" y="348"/>
                    <a:pt x="277" y="344"/>
                  </a:cubicBezTo>
                  <a:cubicBezTo>
                    <a:pt x="369" y="324"/>
                    <a:pt x="461" y="313"/>
                    <a:pt x="543" y="303"/>
                  </a:cubicBezTo>
                  <a:cubicBezTo>
                    <a:pt x="676" y="292"/>
                    <a:pt x="778" y="180"/>
                    <a:pt x="778" y="47"/>
                  </a:cubicBezTo>
                  <a:cubicBezTo>
                    <a:pt x="705" y="13"/>
                    <a:pt x="627" y="0"/>
                    <a:pt x="549" y="0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2819425" y="321650"/>
              <a:ext cx="18175" cy="7675"/>
            </a:xfrm>
            <a:custGeom>
              <a:rect b="b" l="l" r="r" t="t"/>
              <a:pathLst>
                <a:path extrusionOk="0" h="307" w="727">
                  <a:moveTo>
                    <a:pt x="502" y="0"/>
                  </a:moveTo>
                  <a:cubicBezTo>
                    <a:pt x="452" y="0"/>
                    <a:pt x="396" y="6"/>
                    <a:pt x="338" y="18"/>
                  </a:cubicBezTo>
                  <a:cubicBezTo>
                    <a:pt x="153" y="49"/>
                    <a:pt x="0" y="141"/>
                    <a:pt x="21" y="223"/>
                  </a:cubicBezTo>
                  <a:cubicBezTo>
                    <a:pt x="28" y="276"/>
                    <a:pt x="125" y="307"/>
                    <a:pt x="250" y="307"/>
                  </a:cubicBezTo>
                  <a:cubicBezTo>
                    <a:pt x="294" y="307"/>
                    <a:pt x="341" y="303"/>
                    <a:pt x="389" y="295"/>
                  </a:cubicBezTo>
                  <a:cubicBezTo>
                    <a:pt x="584" y="254"/>
                    <a:pt x="727" y="161"/>
                    <a:pt x="717" y="90"/>
                  </a:cubicBezTo>
                  <a:cubicBezTo>
                    <a:pt x="710" y="33"/>
                    <a:pt x="622" y="0"/>
                    <a:pt x="502" y="0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2861650" y="313650"/>
              <a:ext cx="12075" cy="7650"/>
            </a:xfrm>
            <a:custGeom>
              <a:rect b="b" l="l" r="r" t="t"/>
              <a:pathLst>
                <a:path extrusionOk="0" h="306" w="483">
                  <a:moveTo>
                    <a:pt x="421" y="0"/>
                  </a:moveTo>
                  <a:cubicBezTo>
                    <a:pt x="390" y="10"/>
                    <a:pt x="369" y="10"/>
                    <a:pt x="339" y="10"/>
                  </a:cubicBezTo>
                  <a:cubicBezTo>
                    <a:pt x="144" y="51"/>
                    <a:pt x="1" y="144"/>
                    <a:pt x="21" y="215"/>
                  </a:cubicBezTo>
                  <a:cubicBezTo>
                    <a:pt x="29" y="273"/>
                    <a:pt x="117" y="305"/>
                    <a:pt x="232" y="305"/>
                  </a:cubicBezTo>
                  <a:cubicBezTo>
                    <a:pt x="281" y="305"/>
                    <a:pt x="335" y="299"/>
                    <a:pt x="390" y="287"/>
                  </a:cubicBezTo>
                  <a:cubicBezTo>
                    <a:pt x="421" y="287"/>
                    <a:pt x="451" y="277"/>
                    <a:pt x="482" y="267"/>
                  </a:cubicBezTo>
                  <a:lnTo>
                    <a:pt x="421" y="0"/>
                  </a:ln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2829650" y="309025"/>
              <a:ext cx="6175" cy="9525"/>
            </a:xfrm>
            <a:custGeom>
              <a:rect b="b" l="l" r="r" t="t"/>
              <a:pathLst>
                <a:path extrusionOk="0" h="381" w="247">
                  <a:moveTo>
                    <a:pt x="94" y="0"/>
                  </a:moveTo>
                  <a:cubicBezTo>
                    <a:pt x="90" y="0"/>
                    <a:pt x="86" y="0"/>
                    <a:pt x="83" y="1"/>
                  </a:cubicBezTo>
                  <a:cubicBezTo>
                    <a:pt x="31" y="22"/>
                    <a:pt x="1" y="113"/>
                    <a:pt x="21" y="216"/>
                  </a:cubicBezTo>
                  <a:cubicBezTo>
                    <a:pt x="40" y="311"/>
                    <a:pt x="95" y="381"/>
                    <a:pt x="144" y="381"/>
                  </a:cubicBezTo>
                  <a:cubicBezTo>
                    <a:pt x="147" y="381"/>
                    <a:pt x="151" y="380"/>
                    <a:pt x="154" y="380"/>
                  </a:cubicBezTo>
                  <a:cubicBezTo>
                    <a:pt x="216" y="370"/>
                    <a:pt x="247" y="277"/>
                    <a:pt x="226" y="175"/>
                  </a:cubicBezTo>
                  <a:cubicBezTo>
                    <a:pt x="207" y="78"/>
                    <a:pt x="151" y="0"/>
                    <a:pt x="94" y="0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2855775" y="304150"/>
              <a:ext cx="6425" cy="9550"/>
            </a:xfrm>
            <a:custGeom>
              <a:rect b="b" l="l" r="r" t="t"/>
              <a:pathLst>
                <a:path extrusionOk="0" h="382" w="257">
                  <a:moveTo>
                    <a:pt x="102" y="0"/>
                  </a:moveTo>
                  <a:cubicBezTo>
                    <a:pt x="99" y="0"/>
                    <a:pt x="95" y="1"/>
                    <a:pt x="92" y="1"/>
                  </a:cubicBezTo>
                  <a:cubicBezTo>
                    <a:pt x="31" y="12"/>
                    <a:pt x="0" y="104"/>
                    <a:pt x="21" y="206"/>
                  </a:cubicBezTo>
                  <a:cubicBezTo>
                    <a:pt x="40" y="312"/>
                    <a:pt x="95" y="381"/>
                    <a:pt x="153" y="381"/>
                  </a:cubicBezTo>
                  <a:cubicBezTo>
                    <a:pt x="157" y="381"/>
                    <a:pt x="161" y="381"/>
                    <a:pt x="164" y="380"/>
                  </a:cubicBezTo>
                  <a:cubicBezTo>
                    <a:pt x="226" y="370"/>
                    <a:pt x="256" y="278"/>
                    <a:pt x="236" y="165"/>
                  </a:cubicBezTo>
                  <a:cubicBezTo>
                    <a:pt x="216" y="69"/>
                    <a:pt x="152" y="0"/>
                    <a:pt x="102" y="0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2804050" y="346425"/>
              <a:ext cx="7950" cy="12300"/>
            </a:xfrm>
            <a:custGeom>
              <a:rect b="b" l="l" r="r" t="t"/>
              <a:pathLst>
                <a:path extrusionOk="0" h="492" w="318">
                  <a:moveTo>
                    <a:pt x="318" y="0"/>
                  </a:moveTo>
                  <a:cubicBezTo>
                    <a:pt x="165" y="205"/>
                    <a:pt x="1" y="267"/>
                    <a:pt x="1" y="267"/>
                  </a:cubicBezTo>
                  <a:lnTo>
                    <a:pt x="52" y="492"/>
                  </a:lnTo>
                  <a:lnTo>
                    <a:pt x="62" y="492"/>
                  </a:lnTo>
                  <a:cubicBezTo>
                    <a:pt x="236" y="358"/>
                    <a:pt x="318" y="10"/>
                    <a:pt x="318" y="0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781375" y="324000"/>
              <a:ext cx="26525" cy="29625"/>
            </a:xfrm>
            <a:custGeom>
              <a:rect b="b" l="l" r="r" t="t"/>
              <a:pathLst>
                <a:path extrusionOk="0" h="1185" w="1061">
                  <a:moveTo>
                    <a:pt x="449" y="0"/>
                  </a:moveTo>
                  <a:cubicBezTo>
                    <a:pt x="336" y="0"/>
                    <a:pt x="226" y="55"/>
                    <a:pt x="150" y="221"/>
                  </a:cubicBezTo>
                  <a:cubicBezTo>
                    <a:pt x="1" y="561"/>
                    <a:pt x="403" y="1185"/>
                    <a:pt x="795" y="1185"/>
                  </a:cubicBezTo>
                  <a:cubicBezTo>
                    <a:pt x="887" y="1185"/>
                    <a:pt x="978" y="1151"/>
                    <a:pt x="1061" y="1071"/>
                  </a:cubicBezTo>
                  <a:lnTo>
                    <a:pt x="897" y="211"/>
                  </a:lnTo>
                  <a:cubicBezTo>
                    <a:pt x="897" y="211"/>
                    <a:pt x="669" y="0"/>
                    <a:pt x="449" y="0"/>
                  </a:cubicBezTo>
                  <a:close/>
                </a:path>
              </a:pathLst>
            </a:custGeom>
            <a:solidFill>
              <a:srgbClr val="AD6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2790225" y="331500"/>
              <a:ext cx="16425" cy="15450"/>
            </a:xfrm>
            <a:custGeom>
              <a:rect b="b" l="l" r="r" t="t"/>
              <a:pathLst>
                <a:path extrusionOk="0" h="618" w="657">
                  <a:moveTo>
                    <a:pt x="40" y="0"/>
                  </a:moveTo>
                  <a:cubicBezTo>
                    <a:pt x="24" y="0"/>
                    <a:pt x="9" y="17"/>
                    <a:pt x="1" y="34"/>
                  </a:cubicBezTo>
                  <a:cubicBezTo>
                    <a:pt x="1" y="54"/>
                    <a:pt x="11" y="85"/>
                    <a:pt x="42" y="85"/>
                  </a:cubicBezTo>
                  <a:cubicBezTo>
                    <a:pt x="52" y="85"/>
                    <a:pt x="441" y="167"/>
                    <a:pt x="564" y="587"/>
                  </a:cubicBezTo>
                  <a:cubicBezTo>
                    <a:pt x="574" y="607"/>
                    <a:pt x="595" y="618"/>
                    <a:pt x="615" y="618"/>
                  </a:cubicBezTo>
                  <a:lnTo>
                    <a:pt x="625" y="618"/>
                  </a:lnTo>
                  <a:cubicBezTo>
                    <a:pt x="646" y="607"/>
                    <a:pt x="656" y="587"/>
                    <a:pt x="646" y="556"/>
                  </a:cubicBezTo>
                  <a:cubicBezTo>
                    <a:pt x="502" y="95"/>
                    <a:pt x="72" y="3"/>
                    <a:pt x="52" y="3"/>
                  </a:cubicBezTo>
                  <a:cubicBezTo>
                    <a:pt x="48" y="1"/>
                    <a:pt x="44" y="0"/>
                    <a:pt x="40" y="0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793050" y="336425"/>
              <a:ext cx="8475" cy="5925"/>
            </a:xfrm>
            <a:custGeom>
              <a:rect b="b" l="l" r="r" t="t"/>
              <a:pathLst>
                <a:path extrusionOk="0" h="237" w="339">
                  <a:moveTo>
                    <a:pt x="274" y="0"/>
                  </a:moveTo>
                  <a:cubicBezTo>
                    <a:pt x="146" y="0"/>
                    <a:pt x="20" y="144"/>
                    <a:pt x="11" y="164"/>
                  </a:cubicBezTo>
                  <a:cubicBezTo>
                    <a:pt x="0" y="185"/>
                    <a:pt x="0" y="205"/>
                    <a:pt x="21" y="226"/>
                  </a:cubicBezTo>
                  <a:cubicBezTo>
                    <a:pt x="31" y="236"/>
                    <a:pt x="41" y="236"/>
                    <a:pt x="52" y="236"/>
                  </a:cubicBezTo>
                  <a:cubicBezTo>
                    <a:pt x="61" y="236"/>
                    <a:pt x="72" y="226"/>
                    <a:pt x="82" y="216"/>
                  </a:cubicBezTo>
                  <a:cubicBezTo>
                    <a:pt x="112" y="186"/>
                    <a:pt x="196" y="92"/>
                    <a:pt x="275" y="92"/>
                  </a:cubicBezTo>
                  <a:cubicBezTo>
                    <a:pt x="279" y="92"/>
                    <a:pt x="283" y="93"/>
                    <a:pt x="287" y="93"/>
                  </a:cubicBezTo>
                  <a:cubicBezTo>
                    <a:pt x="307" y="93"/>
                    <a:pt x="328" y="73"/>
                    <a:pt x="328" y="52"/>
                  </a:cubicBezTo>
                  <a:cubicBezTo>
                    <a:pt x="338" y="21"/>
                    <a:pt x="318" y="0"/>
                    <a:pt x="287" y="0"/>
                  </a:cubicBezTo>
                  <a:cubicBezTo>
                    <a:pt x="283" y="0"/>
                    <a:pt x="279" y="0"/>
                    <a:pt x="274" y="0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2787675" y="334375"/>
              <a:ext cx="22050" cy="21750"/>
            </a:xfrm>
            <a:custGeom>
              <a:rect b="b" l="l" r="r" t="t"/>
              <a:pathLst>
                <a:path extrusionOk="0" h="870" w="882">
                  <a:moveTo>
                    <a:pt x="236" y="1"/>
                  </a:moveTo>
                  <a:cubicBezTo>
                    <a:pt x="236" y="1"/>
                    <a:pt x="0" y="73"/>
                    <a:pt x="133" y="277"/>
                  </a:cubicBezTo>
                  <a:cubicBezTo>
                    <a:pt x="186" y="354"/>
                    <a:pt x="264" y="375"/>
                    <a:pt x="332" y="375"/>
                  </a:cubicBezTo>
                  <a:cubicBezTo>
                    <a:pt x="408" y="375"/>
                    <a:pt x="471" y="349"/>
                    <a:pt x="471" y="349"/>
                  </a:cubicBezTo>
                  <a:lnTo>
                    <a:pt x="707" y="769"/>
                  </a:lnTo>
                  <a:cubicBezTo>
                    <a:pt x="741" y="831"/>
                    <a:pt x="790" y="870"/>
                    <a:pt x="830" y="870"/>
                  </a:cubicBezTo>
                  <a:cubicBezTo>
                    <a:pt x="850" y="870"/>
                    <a:pt x="868" y="860"/>
                    <a:pt x="881" y="840"/>
                  </a:cubicBezTo>
                  <a:cubicBezTo>
                    <a:pt x="809" y="595"/>
                    <a:pt x="768" y="492"/>
                    <a:pt x="625" y="277"/>
                  </a:cubicBezTo>
                  <a:cubicBezTo>
                    <a:pt x="625" y="277"/>
                    <a:pt x="430" y="32"/>
                    <a:pt x="2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2843225" y="299900"/>
              <a:ext cx="14625" cy="24325"/>
            </a:xfrm>
            <a:custGeom>
              <a:rect b="b" l="l" r="r" t="t"/>
              <a:pathLst>
                <a:path extrusionOk="0" h="973" w="585">
                  <a:moveTo>
                    <a:pt x="49" y="1"/>
                  </a:moveTo>
                  <a:cubicBezTo>
                    <a:pt x="39" y="1"/>
                    <a:pt x="29" y="3"/>
                    <a:pt x="21" y="7"/>
                  </a:cubicBezTo>
                  <a:cubicBezTo>
                    <a:pt x="0" y="28"/>
                    <a:pt x="0" y="48"/>
                    <a:pt x="11" y="69"/>
                  </a:cubicBezTo>
                  <a:cubicBezTo>
                    <a:pt x="21" y="69"/>
                    <a:pt x="257" y="396"/>
                    <a:pt x="492" y="714"/>
                  </a:cubicBezTo>
                  <a:cubicBezTo>
                    <a:pt x="471" y="755"/>
                    <a:pt x="421" y="858"/>
                    <a:pt x="257" y="888"/>
                  </a:cubicBezTo>
                  <a:cubicBezTo>
                    <a:pt x="236" y="888"/>
                    <a:pt x="216" y="908"/>
                    <a:pt x="226" y="940"/>
                  </a:cubicBezTo>
                  <a:cubicBezTo>
                    <a:pt x="226" y="956"/>
                    <a:pt x="246" y="973"/>
                    <a:pt x="265" y="973"/>
                  </a:cubicBezTo>
                  <a:cubicBezTo>
                    <a:pt x="269" y="973"/>
                    <a:pt x="273" y="972"/>
                    <a:pt x="277" y="970"/>
                  </a:cubicBezTo>
                  <a:cubicBezTo>
                    <a:pt x="533" y="919"/>
                    <a:pt x="584" y="724"/>
                    <a:pt x="584" y="724"/>
                  </a:cubicBezTo>
                  <a:cubicBezTo>
                    <a:pt x="584" y="704"/>
                    <a:pt x="584" y="694"/>
                    <a:pt x="574" y="683"/>
                  </a:cubicBezTo>
                  <a:cubicBezTo>
                    <a:pt x="339" y="355"/>
                    <a:pt x="82" y="18"/>
                    <a:pt x="82" y="18"/>
                  </a:cubicBezTo>
                  <a:cubicBezTo>
                    <a:pt x="76" y="6"/>
                    <a:pt x="63" y="1"/>
                    <a:pt x="49" y="1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2612550" y="341600"/>
              <a:ext cx="126750" cy="187900"/>
            </a:xfrm>
            <a:custGeom>
              <a:rect b="b" l="l" r="r" t="t"/>
              <a:pathLst>
                <a:path extrusionOk="0" h="7516" w="5070">
                  <a:moveTo>
                    <a:pt x="1766" y="0"/>
                  </a:moveTo>
                  <a:cubicBezTo>
                    <a:pt x="1431" y="0"/>
                    <a:pt x="1119" y="205"/>
                    <a:pt x="1004" y="541"/>
                  </a:cubicBezTo>
                  <a:lnTo>
                    <a:pt x="666" y="1555"/>
                  </a:lnTo>
                  <a:cubicBezTo>
                    <a:pt x="563" y="1893"/>
                    <a:pt x="461" y="2241"/>
                    <a:pt x="379" y="2590"/>
                  </a:cubicBezTo>
                  <a:cubicBezTo>
                    <a:pt x="287" y="2938"/>
                    <a:pt x="205" y="3296"/>
                    <a:pt x="133" y="3665"/>
                  </a:cubicBezTo>
                  <a:cubicBezTo>
                    <a:pt x="72" y="4044"/>
                    <a:pt x="21" y="4422"/>
                    <a:pt x="10" y="4832"/>
                  </a:cubicBezTo>
                  <a:cubicBezTo>
                    <a:pt x="1" y="5037"/>
                    <a:pt x="1" y="5252"/>
                    <a:pt x="31" y="5478"/>
                  </a:cubicBezTo>
                  <a:cubicBezTo>
                    <a:pt x="51" y="5713"/>
                    <a:pt x="92" y="5958"/>
                    <a:pt x="195" y="6225"/>
                  </a:cubicBezTo>
                  <a:cubicBezTo>
                    <a:pt x="205" y="6266"/>
                    <a:pt x="226" y="6297"/>
                    <a:pt x="236" y="6327"/>
                  </a:cubicBezTo>
                  <a:lnTo>
                    <a:pt x="246" y="6358"/>
                  </a:lnTo>
                  <a:lnTo>
                    <a:pt x="256" y="6389"/>
                  </a:lnTo>
                  <a:lnTo>
                    <a:pt x="287" y="6440"/>
                  </a:lnTo>
                  <a:lnTo>
                    <a:pt x="318" y="6491"/>
                  </a:lnTo>
                  <a:cubicBezTo>
                    <a:pt x="328" y="6511"/>
                    <a:pt x="328" y="6522"/>
                    <a:pt x="338" y="6543"/>
                  </a:cubicBezTo>
                  <a:cubicBezTo>
                    <a:pt x="369" y="6584"/>
                    <a:pt x="390" y="6614"/>
                    <a:pt x="410" y="6655"/>
                  </a:cubicBezTo>
                  <a:cubicBezTo>
                    <a:pt x="431" y="6686"/>
                    <a:pt x="461" y="6727"/>
                    <a:pt x="482" y="6768"/>
                  </a:cubicBezTo>
                  <a:cubicBezTo>
                    <a:pt x="513" y="6798"/>
                    <a:pt x="543" y="6839"/>
                    <a:pt x="574" y="6870"/>
                  </a:cubicBezTo>
                  <a:cubicBezTo>
                    <a:pt x="604" y="6901"/>
                    <a:pt x="636" y="6942"/>
                    <a:pt x="666" y="6973"/>
                  </a:cubicBezTo>
                  <a:cubicBezTo>
                    <a:pt x="707" y="7003"/>
                    <a:pt x="738" y="7044"/>
                    <a:pt x="779" y="7075"/>
                  </a:cubicBezTo>
                  <a:cubicBezTo>
                    <a:pt x="932" y="7198"/>
                    <a:pt x="1107" y="7310"/>
                    <a:pt x="1291" y="7382"/>
                  </a:cubicBezTo>
                  <a:cubicBezTo>
                    <a:pt x="1475" y="7454"/>
                    <a:pt x="1660" y="7485"/>
                    <a:pt x="1833" y="7505"/>
                  </a:cubicBezTo>
                  <a:cubicBezTo>
                    <a:pt x="1874" y="7505"/>
                    <a:pt x="1915" y="7505"/>
                    <a:pt x="1956" y="7515"/>
                  </a:cubicBezTo>
                  <a:lnTo>
                    <a:pt x="2079" y="7515"/>
                  </a:lnTo>
                  <a:cubicBezTo>
                    <a:pt x="2161" y="7505"/>
                    <a:pt x="2233" y="7505"/>
                    <a:pt x="2304" y="7495"/>
                  </a:cubicBezTo>
                  <a:cubicBezTo>
                    <a:pt x="2377" y="7495"/>
                    <a:pt x="2448" y="7474"/>
                    <a:pt x="2520" y="7464"/>
                  </a:cubicBezTo>
                  <a:cubicBezTo>
                    <a:pt x="2581" y="7454"/>
                    <a:pt x="2643" y="7444"/>
                    <a:pt x="2704" y="7423"/>
                  </a:cubicBezTo>
                  <a:cubicBezTo>
                    <a:pt x="2776" y="7413"/>
                    <a:pt x="2827" y="7392"/>
                    <a:pt x="2889" y="7372"/>
                  </a:cubicBezTo>
                  <a:cubicBezTo>
                    <a:pt x="2950" y="7362"/>
                    <a:pt x="3011" y="7341"/>
                    <a:pt x="3062" y="7321"/>
                  </a:cubicBezTo>
                  <a:cubicBezTo>
                    <a:pt x="3175" y="7280"/>
                    <a:pt x="3278" y="7239"/>
                    <a:pt x="3380" y="7187"/>
                  </a:cubicBezTo>
                  <a:cubicBezTo>
                    <a:pt x="3585" y="7105"/>
                    <a:pt x="3769" y="7003"/>
                    <a:pt x="3954" y="6901"/>
                  </a:cubicBezTo>
                  <a:cubicBezTo>
                    <a:pt x="4045" y="6850"/>
                    <a:pt x="4138" y="6788"/>
                    <a:pt x="4220" y="6737"/>
                  </a:cubicBezTo>
                  <a:cubicBezTo>
                    <a:pt x="4261" y="6706"/>
                    <a:pt x="4312" y="6675"/>
                    <a:pt x="4353" y="6645"/>
                  </a:cubicBezTo>
                  <a:lnTo>
                    <a:pt x="4425" y="6604"/>
                  </a:lnTo>
                  <a:lnTo>
                    <a:pt x="4455" y="6573"/>
                  </a:lnTo>
                  <a:lnTo>
                    <a:pt x="4475" y="6563"/>
                  </a:lnTo>
                  <a:lnTo>
                    <a:pt x="4496" y="6543"/>
                  </a:lnTo>
                  <a:cubicBezTo>
                    <a:pt x="4998" y="6143"/>
                    <a:pt x="5069" y="5416"/>
                    <a:pt x="4670" y="4925"/>
                  </a:cubicBezTo>
                  <a:cubicBezTo>
                    <a:pt x="4444" y="4646"/>
                    <a:pt x="4116" y="4503"/>
                    <a:pt x="3785" y="4503"/>
                  </a:cubicBezTo>
                  <a:cubicBezTo>
                    <a:pt x="3531" y="4503"/>
                    <a:pt x="3276" y="4587"/>
                    <a:pt x="3062" y="4761"/>
                  </a:cubicBezTo>
                  <a:lnTo>
                    <a:pt x="3052" y="4761"/>
                  </a:lnTo>
                  <a:lnTo>
                    <a:pt x="3032" y="4781"/>
                  </a:lnTo>
                  <a:lnTo>
                    <a:pt x="3001" y="4812"/>
                  </a:lnTo>
                  <a:cubicBezTo>
                    <a:pt x="2970" y="4832"/>
                    <a:pt x="2950" y="4852"/>
                    <a:pt x="2919" y="4873"/>
                  </a:cubicBezTo>
                  <a:cubicBezTo>
                    <a:pt x="2868" y="4914"/>
                    <a:pt x="2816" y="4955"/>
                    <a:pt x="2755" y="4996"/>
                  </a:cubicBezTo>
                  <a:cubicBezTo>
                    <a:pt x="2643" y="5068"/>
                    <a:pt x="2530" y="5139"/>
                    <a:pt x="2427" y="5201"/>
                  </a:cubicBezTo>
                  <a:cubicBezTo>
                    <a:pt x="2377" y="5232"/>
                    <a:pt x="2315" y="5262"/>
                    <a:pt x="2274" y="5283"/>
                  </a:cubicBezTo>
                  <a:cubicBezTo>
                    <a:pt x="2243" y="5293"/>
                    <a:pt x="2222" y="5303"/>
                    <a:pt x="2202" y="5314"/>
                  </a:cubicBezTo>
                  <a:cubicBezTo>
                    <a:pt x="2172" y="5324"/>
                    <a:pt x="2151" y="5334"/>
                    <a:pt x="2131" y="5344"/>
                  </a:cubicBezTo>
                  <a:lnTo>
                    <a:pt x="2120" y="5344"/>
                  </a:lnTo>
                  <a:cubicBezTo>
                    <a:pt x="2110" y="5355"/>
                    <a:pt x="2090" y="5355"/>
                    <a:pt x="2079" y="5355"/>
                  </a:cubicBezTo>
                  <a:cubicBezTo>
                    <a:pt x="2079" y="5365"/>
                    <a:pt x="2079" y="5365"/>
                    <a:pt x="2069" y="5365"/>
                  </a:cubicBezTo>
                  <a:cubicBezTo>
                    <a:pt x="2059" y="5365"/>
                    <a:pt x="2049" y="5365"/>
                    <a:pt x="2038" y="5375"/>
                  </a:cubicBezTo>
                  <a:lnTo>
                    <a:pt x="2038" y="5365"/>
                  </a:lnTo>
                  <a:cubicBezTo>
                    <a:pt x="2028" y="5344"/>
                    <a:pt x="2028" y="5334"/>
                    <a:pt x="2018" y="5324"/>
                  </a:cubicBezTo>
                  <a:cubicBezTo>
                    <a:pt x="2018" y="5283"/>
                    <a:pt x="2008" y="5252"/>
                    <a:pt x="1997" y="5211"/>
                  </a:cubicBezTo>
                  <a:cubicBezTo>
                    <a:pt x="1977" y="5098"/>
                    <a:pt x="1956" y="4966"/>
                    <a:pt x="1946" y="4832"/>
                  </a:cubicBezTo>
                  <a:cubicBezTo>
                    <a:pt x="1936" y="4545"/>
                    <a:pt x="1946" y="4238"/>
                    <a:pt x="1977" y="3921"/>
                  </a:cubicBezTo>
                  <a:cubicBezTo>
                    <a:pt x="2008" y="3614"/>
                    <a:pt x="2049" y="3286"/>
                    <a:pt x="2110" y="2958"/>
                  </a:cubicBezTo>
                  <a:cubicBezTo>
                    <a:pt x="2161" y="2640"/>
                    <a:pt x="2222" y="2313"/>
                    <a:pt x="2295" y="1985"/>
                  </a:cubicBezTo>
                  <a:cubicBezTo>
                    <a:pt x="2366" y="1657"/>
                    <a:pt x="2448" y="1330"/>
                    <a:pt x="2530" y="1002"/>
                  </a:cubicBezTo>
                  <a:lnTo>
                    <a:pt x="2530" y="992"/>
                  </a:lnTo>
                  <a:cubicBezTo>
                    <a:pt x="2632" y="592"/>
                    <a:pt x="2407" y="183"/>
                    <a:pt x="2018" y="39"/>
                  </a:cubicBezTo>
                  <a:cubicBezTo>
                    <a:pt x="1934" y="13"/>
                    <a:pt x="1849" y="0"/>
                    <a:pt x="1766" y="0"/>
                  </a:cubicBezTo>
                  <a:close/>
                </a:path>
              </a:pathLst>
            </a:custGeom>
            <a:solidFill>
              <a:srgbClr val="AD6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2622275" y="342825"/>
              <a:ext cx="62500" cy="31775"/>
            </a:xfrm>
            <a:custGeom>
              <a:rect b="b" l="l" r="r" t="t"/>
              <a:pathLst>
                <a:path extrusionOk="0" h="1271" w="2500">
                  <a:moveTo>
                    <a:pt x="1" y="1"/>
                  </a:moveTo>
                  <a:cubicBezTo>
                    <a:pt x="11" y="288"/>
                    <a:pt x="93" y="871"/>
                    <a:pt x="625" y="1096"/>
                  </a:cubicBezTo>
                  <a:cubicBezTo>
                    <a:pt x="912" y="1217"/>
                    <a:pt x="1200" y="1270"/>
                    <a:pt x="1457" y="1270"/>
                  </a:cubicBezTo>
                  <a:cubicBezTo>
                    <a:pt x="1851" y="1270"/>
                    <a:pt x="2171" y="1145"/>
                    <a:pt x="2295" y="953"/>
                  </a:cubicBezTo>
                  <a:cubicBezTo>
                    <a:pt x="2438" y="728"/>
                    <a:pt x="2489" y="257"/>
                    <a:pt x="2500" y="1"/>
                  </a:cubicBezTo>
                  <a:close/>
                </a:path>
              </a:pathLst>
            </a:custGeom>
            <a:solidFill>
              <a:srgbClr val="AD6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2651725" y="342825"/>
              <a:ext cx="44550" cy="9875"/>
            </a:xfrm>
            <a:custGeom>
              <a:rect b="b" l="l" r="r" t="t"/>
              <a:pathLst>
                <a:path extrusionOk="0" h="395" w="1782">
                  <a:moveTo>
                    <a:pt x="441" y="1"/>
                  </a:moveTo>
                  <a:cubicBezTo>
                    <a:pt x="277" y="113"/>
                    <a:pt x="0" y="338"/>
                    <a:pt x="666" y="390"/>
                  </a:cubicBezTo>
                  <a:cubicBezTo>
                    <a:pt x="720" y="393"/>
                    <a:pt x="771" y="395"/>
                    <a:pt x="821" y="395"/>
                  </a:cubicBezTo>
                  <a:cubicBezTo>
                    <a:pt x="1387" y="395"/>
                    <a:pt x="1698" y="189"/>
                    <a:pt x="1782" y="1"/>
                  </a:cubicBezTo>
                  <a:close/>
                </a:path>
              </a:pathLst>
            </a:custGeom>
            <a:solidFill>
              <a:srgbClr val="AD6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2644800" y="353075"/>
              <a:ext cx="21800" cy="18200"/>
            </a:xfrm>
            <a:custGeom>
              <a:rect b="b" l="l" r="r" t="t"/>
              <a:pathLst>
                <a:path extrusionOk="0" h="728" w="872">
                  <a:moveTo>
                    <a:pt x="42" y="1"/>
                  </a:moveTo>
                  <a:cubicBezTo>
                    <a:pt x="11" y="10"/>
                    <a:pt x="1" y="42"/>
                    <a:pt x="1" y="72"/>
                  </a:cubicBezTo>
                  <a:cubicBezTo>
                    <a:pt x="1" y="72"/>
                    <a:pt x="154" y="727"/>
                    <a:pt x="820" y="727"/>
                  </a:cubicBezTo>
                  <a:cubicBezTo>
                    <a:pt x="841" y="727"/>
                    <a:pt x="871" y="697"/>
                    <a:pt x="871" y="666"/>
                  </a:cubicBezTo>
                  <a:cubicBezTo>
                    <a:pt x="871" y="645"/>
                    <a:pt x="841" y="615"/>
                    <a:pt x="820" y="615"/>
                  </a:cubicBezTo>
                  <a:cubicBezTo>
                    <a:pt x="247" y="615"/>
                    <a:pt x="113" y="72"/>
                    <a:pt x="103" y="42"/>
                  </a:cubicBezTo>
                  <a:cubicBezTo>
                    <a:pt x="103" y="21"/>
                    <a:pt x="72" y="1"/>
                    <a:pt x="42" y="1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2627650" y="376375"/>
              <a:ext cx="48425" cy="16175"/>
            </a:xfrm>
            <a:custGeom>
              <a:rect b="b" l="l" r="r" t="t"/>
              <a:pathLst>
                <a:path extrusionOk="0" h="647" w="1937">
                  <a:moveTo>
                    <a:pt x="93" y="0"/>
                  </a:moveTo>
                  <a:cubicBezTo>
                    <a:pt x="0" y="102"/>
                    <a:pt x="0" y="410"/>
                    <a:pt x="0" y="410"/>
                  </a:cubicBezTo>
                  <a:cubicBezTo>
                    <a:pt x="545" y="596"/>
                    <a:pt x="944" y="647"/>
                    <a:pt x="1217" y="647"/>
                  </a:cubicBezTo>
                  <a:cubicBezTo>
                    <a:pt x="1544" y="647"/>
                    <a:pt x="1691" y="574"/>
                    <a:pt x="1691" y="574"/>
                  </a:cubicBezTo>
                  <a:cubicBezTo>
                    <a:pt x="1936" y="379"/>
                    <a:pt x="1823" y="72"/>
                    <a:pt x="1823" y="72"/>
                  </a:cubicBezTo>
                  <a:lnTo>
                    <a:pt x="1823" y="72"/>
                  </a:lnTo>
                  <a:cubicBezTo>
                    <a:pt x="1657" y="167"/>
                    <a:pt x="1441" y="201"/>
                    <a:pt x="1218" y="201"/>
                  </a:cubicBezTo>
                  <a:cubicBezTo>
                    <a:pt x="675" y="201"/>
                    <a:pt x="93" y="0"/>
                    <a:pt x="93" y="0"/>
                  </a:cubicBezTo>
                  <a:close/>
                </a:path>
              </a:pathLst>
            </a:custGeom>
            <a:solidFill>
              <a:srgbClr val="2C1B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2656325" y="474675"/>
              <a:ext cx="9250" cy="21275"/>
            </a:xfrm>
            <a:custGeom>
              <a:rect b="b" l="l" r="r" t="t"/>
              <a:pathLst>
                <a:path extrusionOk="0" h="851" w="370">
                  <a:moveTo>
                    <a:pt x="267" y="1"/>
                  </a:moveTo>
                  <a:cubicBezTo>
                    <a:pt x="267" y="21"/>
                    <a:pt x="267" y="52"/>
                    <a:pt x="257" y="73"/>
                  </a:cubicBezTo>
                  <a:cubicBezTo>
                    <a:pt x="226" y="277"/>
                    <a:pt x="154" y="554"/>
                    <a:pt x="11" y="769"/>
                  </a:cubicBezTo>
                  <a:cubicBezTo>
                    <a:pt x="0" y="799"/>
                    <a:pt x="0" y="830"/>
                    <a:pt x="32" y="840"/>
                  </a:cubicBezTo>
                  <a:cubicBezTo>
                    <a:pt x="41" y="851"/>
                    <a:pt x="41" y="851"/>
                    <a:pt x="52" y="851"/>
                  </a:cubicBezTo>
                  <a:cubicBezTo>
                    <a:pt x="73" y="851"/>
                    <a:pt x="93" y="840"/>
                    <a:pt x="93" y="830"/>
                  </a:cubicBezTo>
                  <a:cubicBezTo>
                    <a:pt x="205" y="656"/>
                    <a:pt x="277" y="462"/>
                    <a:pt x="318" y="287"/>
                  </a:cubicBezTo>
                  <a:cubicBezTo>
                    <a:pt x="339" y="205"/>
                    <a:pt x="349" y="134"/>
                    <a:pt x="359" y="73"/>
                  </a:cubicBezTo>
                  <a:cubicBezTo>
                    <a:pt x="369" y="52"/>
                    <a:pt x="369" y="42"/>
                    <a:pt x="369" y="21"/>
                  </a:cubicBezTo>
                  <a:lnTo>
                    <a:pt x="369" y="21"/>
                  </a:lnTo>
                  <a:cubicBezTo>
                    <a:pt x="359" y="32"/>
                    <a:pt x="339" y="32"/>
                    <a:pt x="328" y="32"/>
                  </a:cubicBezTo>
                  <a:lnTo>
                    <a:pt x="287" y="32"/>
                  </a:lnTo>
                  <a:lnTo>
                    <a:pt x="287" y="42"/>
                  </a:lnTo>
                  <a:cubicBezTo>
                    <a:pt x="277" y="21"/>
                    <a:pt x="277" y="11"/>
                    <a:pt x="267" y="1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2662725" y="475450"/>
              <a:ext cx="5400" cy="17675"/>
            </a:xfrm>
            <a:custGeom>
              <a:rect b="b" l="l" r="r" t="t"/>
              <a:pathLst>
                <a:path extrusionOk="0" h="707" w="216">
                  <a:moveTo>
                    <a:pt x="31" y="1"/>
                  </a:moveTo>
                  <a:lnTo>
                    <a:pt x="31" y="11"/>
                  </a:lnTo>
                  <a:cubicBezTo>
                    <a:pt x="11" y="11"/>
                    <a:pt x="11" y="31"/>
                    <a:pt x="1" y="42"/>
                  </a:cubicBezTo>
                  <a:cubicBezTo>
                    <a:pt x="1" y="51"/>
                    <a:pt x="1" y="62"/>
                    <a:pt x="11" y="72"/>
                  </a:cubicBezTo>
                  <a:cubicBezTo>
                    <a:pt x="31" y="124"/>
                    <a:pt x="52" y="185"/>
                    <a:pt x="62" y="256"/>
                  </a:cubicBezTo>
                  <a:cubicBezTo>
                    <a:pt x="103" y="441"/>
                    <a:pt x="83" y="645"/>
                    <a:pt x="83" y="645"/>
                  </a:cubicBezTo>
                  <a:cubicBezTo>
                    <a:pt x="83" y="677"/>
                    <a:pt x="103" y="707"/>
                    <a:pt x="124" y="707"/>
                  </a:cubicBezTo>
                  <a:lnTo>
                    <a:pt x="134" y="707"/>
                  </a:lnTo>
                  <a:cubicBezTo>
                    <a:pt x="154" y="707"/>
                    <a:pt x="175" y="686"/>
                    <a:pt x="185" y="656"/>
                  </a:cubicBezTo>
                  <a:cubicBezTo>
                    <a:pt x="185" y="645"/>
                    <a:pt x="215" y="287"/>
                    <a:pt x="103" y="42"/>
                  </a:cubicBezTo>
                  <a:lnTo>
                    <a:pt x="103" y="3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2681175" y="403450"/>
              <a:ext cx="111125" cy="117850"/>
            </a:xfrm>
            <a:custGeom>
              <a:rect b="b" l="l" r="r" t="t"/>
              <a:pathLst>
                <a:path extrusionOk="0" h="4714" w="4445">
                  <a:moveTo>
                    <a:pt x="3125" y="1"/>
                  </a:moveTo>
                  <a:cubicBezTo>
                    <a:pt x="3014" y="1"/>
                    <a:pt x="2570" y="60"/>
                    <a:pt x="1639" y="853"/>
                  </a:cubicBezTo>
                  <a:cubicBezTo>
                    <a:pt x="891" y="1488"/>
                    <a:pt x="0" y="2215"/>
                    <a:pt x="0" y="2215"/>
                  </a:cubicBezTo>
                  <a:lnTo>
                    <a:pt x="1177" y="4713"/>
                  </a:lnTo>
                  <a:cubicBezTo>
                    <a:pt x="1177" y="4713"/>
                    <a:pt x="3380" y="3116"/>
                    <a:pt x="3871" y="2512"/>
                  </a:cubicBezTo>
                  <a:cubicBezTo>
                    <a:pt x="4434" y="1816"/>
                    <a:pt x="4445" y="525"/>
                    <a:pt x="3154" y="3"/>
                  </a:cubicBezTo>
                  <a:cubicBezTo>
                    <a:pt x="3154" y="3"/>
                    <a:pt x="3145" y="1"/>
                    <a:pt x="3125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2732625" y="466100"/>
              <a:ext cx="45075" cy="42150"/>
            </a:xfrm>
            <a:custGeom>
              <a:rect b="b" l="l" r="r" t="t"/>
              <a:pathLst>
                <a:path extrusionOk="0" h="1686" w="1803">
                  <a:moveTo>
                    <a:pt x="1755" y="0"/>
                  </a:moveTo>
                  <a:cubicBezTo>
                    <a:pt x="1744" y="0"/>
                    <a:pt x="1731" y="6"/>
                    <a:pt x="1721" y="16"/>
                  </a:cubicBezTo>
                  <a:cubicBezTo>
                    <a:pt x="1721" y="16"/>
                    <a:pt x="1506" y="231"/>
                    <a:pt x="1199" y="518"/>
                  </a:cubicBezTo>
                  <a:cubicBezTo>
                    <a:pt x="973" y="733"/>
                    <a:pt x="697" y="989"/>
                    <a:pt x="420" y="1224"/>
                  </a:cubicBezTo>
                  <a:cubicBezTo>
                    <a:pt x="287" y="1347"/>
                    <a:pt x="144" y="1460"/>
                    <a:pt x="11" y="1572"/>
                  </a:cubicBezTo>
                  <a:cubicBezTo>
                    <a:pt x="11" y="1613"/>
                    <a:pt x="11" y="1645"/>
                    <a:pt x="0" y="1686"/>
                  </a:cubicBezTo>
                  <a:cubicBezTo>
                    <a:pt x="410" y="1368"/>
                    <a:pt x="892" y="928"/>
                    <a:pt x="1250" y="589"/>
                  </a:cubicBezTo>
                  <a:cubicBezTo>
                    <a:pt x="1291" y="559"/>
                    <a:pt x="1322" y="518"/>
                    <a:pt x="1363" y="487"/>
                  </a:cubicBezTo>
                  <a:cubicBezTo>
                    <a:pt x="1598" y="262"/>
                    <a:pt x="1762" y="98"/>
                    <a:pt x="1782" y="77"/>
                  </a:cubicBezTo>
                  <a:cubicBezTo>
                    <a:pt x="1803" y="67"/>
                    <a:pt x="1803" y="47"/>
                    <a:pt x="1793" y="26"/>
                  </a:cubicBezTo>
                  <a:cubicBezTo>
                    <a:pt x="1793" y="26"/>
                    <a:pt x="1793" y="16"/>
                    <a:pt x="1782" y="16"/>
                  </a:cubicBezTo>
                  <a:cubicBezTo>
                    <a:pt x="1777" y="6"/>
                    <a:pt x="1767" y="0"/>
                    <a:pt x="1755" y="0"/>
                  </a:cubicBezTo>
                  <a:close/>
                </a:path>
              </a:pathLst>
            </a:custGeom>
            <a:solidFill>
              <a:srgbClr val="CD7C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2762075" y="476925"/>
              <a:ext cx="17675" cy="4050"/>
            </a:xfrm>
            <a:custGeom>
              <a:rect b="b" l="l" r="r" t="t"/>
              <a:pathLst>
                <a:path extrusionOk="0" h="162" w="707">
                  <a:moveTo>
                    <a:pt x="667" y="0"/>
                  </a:moveTo>
                  <a:cubicBezTo>
                    <a:pt x="663" y="0"/>
                    <a:pt x="660" y="1"/>
                    <a:pt x="656" y="3"/>
                  </a:cubicBezTo>
                  <a:lnTo>
                    <a:pt x="41" y="74"/>
                  </a:lnTo>
                  <a:cubicBezTo>
                    <a:pt x="21" y="74"/>
                    <a:pt x="0" y="95"/>
                    <a:pt x="10" y="126"/>
                  </a:cubicBezTo>
                  <a:cubicBezTo>
                    <a:pt x="10" y="136"/>
                    <a:pt x="21" y="156"/>
                    <a:pt x="41" y="156"/>
                  </a:cubicBezTo>
                  <a:cubicBezTo>
                    <a:pt x="41" y="156"/>
                    <a:pt x="46" y="161"/>
                    <a:pt x="52" y="161"/>
                  </a:cubicBezTo>
                  <a:cubicBezTo>
                    <a:pt x="55" y="161"/>
                    <a:pt x="58" y="160"/>
                    <a:pt x="62" y="156"/>
                  </a:cubicBezTo>
                  <a:lnTo>
                    <a:pt x="666" y="85"/>
                  </a:lnTo>
                  <a:cubicBezTo>
                    <a:pt x="686" y="85"/>
                    <a:pt x="707" y="65"/>
                    <a:pt x="707" y="33"/>
                  </a:cubicBezTo>
                  <a:cubicBezTo>
                    <a:pt x="699" y="17"/>
                    <a:pt x="684" y="0"/>
                    <a:pt x="667" y="0"/>
                  </a:cubicBezTo>
                  <a:close/>
                </a:path>
              </a:pathLst>
            </a:custGeom>
            <a:solidFill>
              <a:srgbClr val="CD7C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2606400" y="318525"/>
              <a:ext cx="71200" cy="41325"/>
            </a:xfrm>
            <a:custGeom>
              <a:rect b="b" l="l" r="r" t="t"/>
              <a:pathLst>
                <a:path extrusionOk="0" h="1653" w="2848">
                  <a:moveTo>
                    <a:pt x="1568" y="1"/>
                  </a:moveTo>
                  <a:cubicBezTo>
                    <a:pt x="967" y="1"/>
                    <a:pt x="362" y="224"/>
                    <a:pt x="247" y="635"/>
                  </a:cubicBezTo>
                  <a:cubicBezTo>
                    <a:pt x="154" y="942"/>
                    <a:pt x="1" y="1608"/>
                    <a:pt x="482" y="1608"/>
                  </a:cubicBezTo>
                  <a:cubicBezTo>
                    <a:pt x="714" y="1613"/>
                    <a:pt x="1194" y="1653"/>
                    <a:pt x="1620" y="1653"/>
                  </a:cubicBezTo>
                  <a:cubicBezTo>
                    <a:pt x="2058" y="1653"/>
                    <a:pt x="2438" y="1610"/>
                    <a:pt x="2428" y="1444"/>
                  </a:cubicBezTo>
                  <a:cubicBezTo>
                    <a:pt x="2380" y="661"/>
                    <a:pt x="2787" y="634"/>
                    <a:pt x="2842" y="634"/>
                  </a:cubicBezTo>
                  <a:cubicBezTo>
                    <a:pt x="2846" y="634"/>
                    <a:pt x="2848" y="635"/>
                    <a:pt x="2848" y="635"/>
                  </a:cubicBezTo>
                  <a:cubicBezTo>
                    <a:pt x="2703" y="201"/>
                    <a:pt x="2137" y="1"/>
                    <a:pt x="1568" y="1"/>
                  </a:cubicBezTo>
                  <a:close/>
                </a:path>
              </a:pathLst>
            </a:custGeom>
            <a:solidFill>
              <a:srgbClr val="AD6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617675" y="337200"/>
              <a:ext cx="6175" cy="21775"/>
            </a:xfrm>
            <a:custGeom>
              <a:rect b="b" l="l" r="r" t="t"/>
              <a:pathLst>
                <a:path extrusionOk="0" h="871" w="247">
                  <a:moveTo>
                    <a:pt x="195" y="1"/>
                  </a:moveTo>
                  <a:cubicBezTo>
                    <a:pt x="174" y="1"/>
                    <a:pt x="144" y="10"/>
                    <a:pt x="133" y="42"/>
                  </a:cubicBezTo>
                  <a:cubicBezTo>
                    <a:pt x="0" y="482"/>
                    <a:pt x="113" y="820"/>
                    <a:pt x="123" y="840"/>
                  </a:cubicBezTo>
                  <a:cubicBezTo>
                    <a:pt x="123" y="861"/>
                    <a:pt x="144" y="871"/>
                    <a:pt x="174" y="871"/>
                  </a:cubicBezTo>
                  <a:lnTo>
                    <a:pt x="185" y="871"/>
                  </a:lnTo>
                  <a:cubicBezTo>
                    <a:pt x="215" y="861"/>
                    <a:pt x="226" y="830"/>
                    <a:pt x="215" y="799"/>
                  </a:cubicBezTo>
                  <a:cubicBezTo>
                    <a:pt x="215" y="799"/>
                    <a:pt x="113" y="472"/>
                    <a:pt x="236" y="72"/>
                  </a:cubicBezTo>
                  <a:cubicBezTo>
                    <a:pt x="246" y="42"/>
                    <a:pt x="226" y="10"/>
                    <a:pt x="195" y="1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628150" y="337875"/>
              <a:ext cx="6175" cy="21625"/>
            </a:xfrm>
            <a:custGeom>
              <a:rect b="b" l="l" r="r" t="t"/>
              <a:pathLst>
                <a:path extrusionOk="0" h="865" w="247">
                  <a:moveTo>
                    <a:pt x="184" y="0"/>
                  </a:moveTo>
                  <a:cubicBezTo>
                    <a:pt x="162" y="0"/>
                    <a:pt x="144" y="12"/>
                    <a:pt x="144" y="35"/>
                  </a:cubicBezTo>
                  <a:cubicBezTo>
                    <a:pt x="1" y="475"/>
                    <a:pt x="124" y="813"/>
                    <a:pt x="124" y="834"/>
                  </a:cubicBezTo>
                  <a:cubicBezTo>
                    <a:pt x="134" y="854"/>
                    <a:pt x="155" y="864"/>
                    <a:pt x="175" y="864"/>
                  </a:cubicBezTo>
                  <a:lnTo>
                    <a:pt x="196" y="864"/>
                  </a:lnTo>
                  <a:cubicBezTo>
                    <a:pt x="216" y="854"/>
                    <a:pt x="237" y="823"/>
                    <a:pt x="226" y="793"/>
                  </a:cubicBezTo>
                  <a:cubicBezTo>
                    <a:pt x="226" y="793"/>
                    <a:pt x="114" y="475"/>
                    <a:pt x="237" y="65"/>
                  </a:cubicBezTo>
                  <a:cubicBezTo>
                    <a:pt x="247" y="45"/>
                    <a:pt x="237" y="15"/>
                    <a:pt x="206" y="4"/>
                  </a:cubicBezTo>
                  <a:cubicBezTo>
                    <a:pt x="198" y="2"/>
                    <a:pt x="191" y="0"/>
                    <a:pt x="184" y="0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639175" y="337875"/>
              <a:ext cx="6175" cy="21625"/>
            </a:xfrm>
            <a:custGeom>
              <a:rect b="b" l="l" r="r" t="t"/>
              <a:pathLst>
                <a:path extrusionOk="0" h="865" w="247">
                  <a:moveTo>
                    <a:pt x="183" y="0"/>
                  </a:moveTo>
                  <a:cubicBezTo>
                    <a:pt x="161" y="0"/>
                    <a:pt x="141" y="12"/>
                    <a:pt x="133" y="35"/>
                  </a:cubicBezTo>
                  <a:cubicBezTo>
                    <a:pt x="1" y="475"/>
                    <a:pt x="113" y="813"/>
                    <a:pt x="124" y="834"/>
                  </a:cubicBezTo>
                  <a:cubicBezTo>
                    <a:pt x="133" y="854"/>
                    <a:pt x="154" y="864"/>
                    <a:pt x="174" y="864"/>
                  </a:cubicBezTo>
                  <a:lnTo>
                    <a:pt x="195" y="864"/>
                  </a:lnTo>
                  <a:cubicBezTo>
                    <a:pt x="215" y="854"/>
                    <a:pt x="236" y="823"/>
                    <a:pt x="226" y="793"/>
                  </a:cubicBezTo>
                  <a:cubicBezTo>
                    <a:pt x="226" y="793"/>
                    <a:pt x="113" y="475"/>
                    <a:pt x="236" y="65"/>
                  </a:cubicBezTo>
                  <a:cubicBezTo>
                    <a:pt x="246" y="45"/>
                    <a:pt x="236" y="15"/>
                    <a:pt x="206" y="4"/>
                  </a:cubicBezTo>
                  <a:cubicBezTo>
                    <a:pt x="198" y="2"/>
                    <a:pt x="190" y="0"/>
                    <a:pt x="183" y="0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2650950" y="337200"/>
              <a:ext cx="6175" cy="22800"/>
            </a:xfrm>
            <a:custGeom>
              <a:rect b="b" l="l" r="r" t="t"/>
              <a:pathLst>
                <a:path extrusionOk="0" h="912" w="247">
                  <a:moveTo>
                    <a:pt x="206" y="1"/>
                  </a:moveTo>
                  <a:cubicBezTo>
                    <a:pt x="174" y="1"/>
                    <a:pt x="144" y="10"/>
                    <a:pt x="133" y="42"/>
                  </a:cubicBezTo>
                  <a:cubicBezTo>
                    <a:pt x="1" y="482"/>
                    <a:pt x="133" y="861"/>
                    <a:pt x="144" y="881"/>
                  </a:cubicBezTo>
                  <a:cubicBezTo>
                    <a:pt x="144" y="902"/>
                    <a:pt x="165" y="912"/>
                    <a:pt x="185" y="912"/>
                  </a:cubicBezTo>
                  <a:lnTo>
                    <a:pt x="206" y="912"/>
                  </a:lnTo>
                  <a:cubicBezTo>
                    <a:pt x="236" y="902"/>
                    <a:pt x="247" y="871"/>
                    <a:pt x="236" y="840"/>
                  </a:cubicBezTo>
                  <a:cubicBezTo>
                    <a:pt x="236" y="840"/>
                    <a:pt x="113" y="482"/>
                    <a:pt x="236" y="72"/>
                  </a:cubicBezTo>
                  <a:cubicBezTo>
                    <a:pt x="247" y="42"/>
                    <a:pt x="236" y="10"/>
                    <a:pt x="206" y="1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2962525" y="318525"/>
              <a:ext cx="71475" cy="41325"/>
            </a:xfrm>
            <a:custGeom>
              <a:rect b="b" l="l" r="r" t="t"/>
              <a:pathLst>
                <a:path extrusionOk="0" h="1653" w="2859">
                  <a:moveTo>
                    <a:pt x="1282" y="1"/>
                  </a:moveTo>
                  <a:cubicBezTo>
                    <a:pt x="711" y="1"/>
                    <a:pt x="145" y="201"/>
                    <a:pt x="0" y="635"/>
                  </a:cubicBezTo>
                  <a:cubicBezTo>
                    <a:pt x="0" y="635"/>
                    <a:pt x="3" y="634"/>
                    <a:pt x="7" y="634"/>
                  </a:cubicBezTo>
                  <a:cubicBezTo>
                    <a:pt x="62" y="634"/>
                    <a:pt x="468" y="661"/>
                    <a:pt x="421" y="1444"/>
                  </a:cubicBezTo>
                  <a:cubicBezTo>
                    <a:pt x="410" y="1610"/>
                    <a:pt x="790" y="1653"/>
                    <a:pt x="1230" y="1653"/>
                  </a:cubicBezTo>
                  <a:cubicBezTo>
                    <a:pt x="1656" y="1653"/>
                    <a:pt x="2139" y="1613"/>
                    <a:pt x="2376" y="1608"/>
                  </a:cubicBezTo>
                  <a:cubicBezTo>
                    <a:pt x="2858" y="1608"/>
                    <a:pt x="2694" y="942"/>
                    <a:pt x="2612" y="635"/>
                  </a:cubicBezTo>
                  <a:cubicBezTo>
                    <a:pt x="2491" y="224"/>
                    <a:pt x="1884" y="1"/>
                    <a:pt x="1282" y="1"/>
                  </a:cubicBezTo>
                  <a:close/>
                </a:path>
              </a:pathLst>
            </a:custGeom>
            <a:solidFill>
              <a:srgbClr val="AD62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3016550" y="337200"/>
              <a:ext cx="5900" cy="21775"/>
            </a:xfrm>
            <a:custGeom>
              <a:rect b="b" l="l" r="r" t="t"/>
              <a:pathLst>
                <a:path extrusionOk="0" h="871" w="236">
                  <a:moveTo>
                    <a:pt x="42" y="1"/>
                  </a:moveTo>
                  <a:cubicBezTo>
                    <a:pt x="11" y="10"/>
                    <a:pt x="1" y="42"/>
                    <a:pt x="1" y="72"/>
                  </a:cubicBezTo>
                  <a:cubicBezTo>
                    <a:pt x="124" y="472"/>
                    <a:pt x="21" y="799"/>
                    <a:pt x="21" y="799"/>
                  </a:cubicBezTo>
                  <a:cubicBezTo>
                    <a:pt x="11" y="830"/>
                    <a:pt x="21" y="861"/>
                    <a:pt x="51" y="871"/>
                  </a:cubicBezTo>
                  <a:lnTo>
                    <a:pt x="72" y="871"/>
                  </a:lnTo>
                  <a:cubicBezTo>
                    <a:pt x="92" y="871"/>
                    <a:pt x="113" y="861"/>
                    <a:pt x="124" y="840"/>
                  </a:cubicBezTo>
                  <a:cubicBezTo>
                    <a:pt x="124" y="820"/>
                    <a:pt x="236" y="482"/>
                    <a:pt x="103" y="42"/>
                  </a:cubicBezTo>
                  <a:cubicBezTo>
                    <a:pt x="92" y="10"/>
                    <a:pt x="72" y="1"/>
                    <a:pt x="42" y="1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3005800" y="337875"/>
              <a:ext cx="6175" cy="21625"/>
            </a:xfrm>
            <a:custGeom>
              <a:rect b="b" l="l" r="r" t="t"/>
              <a:pathLst>
                <a:path extrusionOk="0" h="865" w="247">
                  <a:moveTo>
                    <a:pt x="64" y="0"/>
                  </a:moveTo>
                  <a:cubicBezTo>
                    <a:pt x="57" y="0"/>
                    <a:pt x="49" y="2"/>
                    <a:pt x="42" y="4"/>
                  </a:cubicBezTo>
                  <a:cubicBezTo>
                    <a:pt x="21" y="15"/>
                    <a:pt x="1" y="45"/>
                    <a:pt x="10" y="65"/>
                  </a:cubicBezTo>
                  <a:cubicBezTo>
                    <a:pt x="133" y="475"/>
                    <a:pt x="21" y="793"/>
                    <a:pt x="21" y="793"/>
                  </a:cubicBezTo>
                  <a:cubicBezTo>
                    <a:pt x="10" y="823"/>
                    <a:pt x="31" y="854"/>
                    <a:pt x="62" y="864"/>
                  </a:cubicBezTo>
                  <a:lnTo>
                    <a:pt x="72" y="864"/>
                  </a:lnTo>
                  <a:cubicBezTo>
                    <a:pt x="92" y="864"/>
                    <a:pt x="113" y="854"/>
                    <a:pt x="123" y="834"/>
                  </a:cubicBezTo>
                  <a:cubicBezTo>
                    <a:pt x="133" y="813"/>
                    <a:pt x="246" y="475"/>
                    <a:pt x="113" y="35"/>
                  </a:cubicBezTo>
                  <a:cubicBezTo>
                    <a:pt x="105" y="12"/>
                    <a:pt x="86" y="0"/>
                    <a:pt x="64" y="0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2994775" y="337875"/>
              <a:ext cx="6175" cy="21625"/>
            </a:xfrm>
            <a:custGeom>
              <a:rect b="b" l="l" r="r" t="t"/>
              <a:pathLst>
                <a:path extrusionOk="0" h="865" w="247">
                  <a:moveTo>
                    <a:pt x="69" y="0"/>
                  </a:moveTo>
                  <a:cubicBezTo>
                    <a:pt x="63" y="0"/>
                    <a:pt x="58" y="2"/>
                    <a:pt x="52" y="4"/>
                  </a:cubicBezTo>
                  <a:cubicBezTo>
                    <a:pt x="21" y="15"/>
                    <a:pt x="1" y="45"/>
                    <a:pt x="11" y="65"/>
                  </a:cubicBezTo>
                  <a:cubicBezTo>
                    <a:pt x="134" y="475"/>
                    <a:pt x="32" y="793"/>
                    <a:pt x="32" y="793"/>
                  </a:cubicBezTo>
                  <a:cubicBezTo>
                    <a:pt x="21" y="823"/>
                    <a:pt x="32" y="854"/>
                    <a:pt x="62" y="864"/>
                  </a:cubicBezTo>
                  <a:lnTo>
                    <a:pt x="73" y="864"/>
                  </a:lnTo>
                  <a:cubicBezTo>
                    <a:pt x="103" y="864"/>
                    <a:pt x="124" y="854"/>
                    <a:pt x="124" y="834"/>
                  </a:cubicBezTo>
                  <a:cubicBezTo>
                    <a:pt x="134" y="813"/>
                    <a:pt x="247" y="475"/>
                    <a:pt x="114" y="35"/>
                  </a:cubicBezTo>
                  <a:cubicBezTo>
                    <a:pt x="106" y="12"/>
                    <a:pt x="87" y="0"/>
                    <a:pt x="69" y="0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983000" y="337200"/>
              <a:ext cx="6175" cy="22800"/>
            </a:xfrm>
            <a:custGeom>
              <a:rect b="b" l="l" r="r" t="t"/>
              <a:pathLst>
                <a:path extrusionOk="0" h="912" w="247">
                  <a:moveTo>
                    <a:pt x="42" y="1"/>
                  </a:moveTo>
                  <a:cubicBezTo>
                    <a:pt x="21" y="10"/>
                    <a:pt x="1" y="42"/>
                    <a:pt x="11" y="72"/>
                  </a:cubicBezTo>
                  <a:cubicBezTo>
                    <a:pt x="134" y="472"/>
                    <a:pt x="11" y="840"/>
                    <a:pt x="11" y="840"/>
                  </a:cubicBezTo>
                  <a:cubicBezTo>
                    <a:pt x="1" y="871"/>
                    <a:pt x="11" y="902"/>
                    <a:pt x="42" y="912"/>
                  </a:cubicBezTo>
                  <a:lnTo>
                    <a:pt x="62" y="912"/>
                  </a:lnTo>
                  <a:cubicBezTo>
                    <a:pt x="83" y="912"/>
                    <a:pt x="103" y="902"/>
                    <a:pt x="114" y="881"/>
                  </a:cubicBezTo>
                  <a:cubicBezTo>
                    <a:pt x="114" y="861"/>
                    <a:pt x="247" y="482"/>
                    <a:pt x="114" y="42"/>
                  </a:cubicBezTo>
                  <a:cubicBezTo>
                    <a:pt x="103" y="10"/>
                    <a:pt x="73" y="1"/>
                    <a:pt x="42" y="1"/>
                  </a:cubicBezTo>
                  <a:close/>
                </a:path>
              </a:pathLst>
            </a:custGeom>
            <a:solidFill>
              <a:srgbClr val="8A2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21"/>
          <p:cNvSpPr/>
          <p:nvPr/>
        </p:nvSpPr>
        <p:spPr>
          <a:xfrm>
            <a:off x="2758313" y="1816100"/>
            <a:ext cx="512100" cy="512100"/>
          </a:xfrm>
          <a:prstGeom prst="ellipse">
            <a:avLst/>
          </a:prstGeom>
          <a:solidFill>
            <a:srgbClr val="057C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 txBox="1"/>
          <p:nvPr/>
        </p:nvSpPr>
        <p:spPr>
          <a:xfrm>
            <a:off x="714425" y="1715625"/>
            <a:ext cx="18036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7C16"/>
                </a:solidFill>
                <a:latin typeface="Roboto"/>
                <a:ea typeface="Roboto"/>
                <a:cs typeface="Roboto"/>
                <a:sym typeface="Roboto"/>
              </a:rPr>
              <a:t>  Laxmi Kurapati</a:t>
            </a:r>
            <a:br>
              <a:rPr lang="en">
                <a:solidFill>
                  <a:srgbClr val="CD7C1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CD7C16"/>
                </a:solidFill>
                <a:latin typeface="Roboto"/>
                <a:ea typeface="Roboto"/>
                <a:cs typeface="Roboto"/>
                <a:sym typeface="Roboto"/>
              </a:rPr>
              <a:t>(Team Leader)</a:t>
            </a:r>
            <a:endParaRPr>
              <a:solidFill>
                <a:srgbClr val="CD7C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1"/>
          <p:cNvCxnSpPr>
            <a:endCxn id="219" idx="2"/>
          </p:cNvCxnSpPr>
          <p:nvPr/>
        </p:nvCxnSpPr>
        <p:spPr>
          <a:xfrm>
            <a:off x="5706588" y="2072175"/>
            <a:ext cx="164100" cy="0"/>
          </a:xfrm>
          <a:prstGeom prst="straightConnector1">
            <a:avLst/>
          </a:prstGeom>
          <a:noFill/>
          <a:ln cap="flat" cmpd="sng" w="9525">
            <a:solidFill>
              <a:srgbClr val="FBB03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9" name="Google Shape;219;p21"/>
          <p:cNvSpPr/>
          <p:nvPr/>
        </p:nvSpPr>
        <p:spPr>
          <a:xfrm>
            <a:off x="5870688" y="1816125"/>
            <a:ext cx="512100" cy="512100"/>
          </a:xfrm>
          <a:prstGeom prst="ellipse">
            <a:avLst/>
          </a:prstGeom>
          <a:solidFill>
            <a:srgbClr val="FBB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713225" y="2657875"/>
            <a:ext cx="18060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D7C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6624775" y="1715625"/>
            <a:ext cx="18060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7C16"/>
                </a:solidFill>
                <a:latin typeface="Roboto"/>
                <a:ea typeface="Roboto"/>
                <a:cs typeface="Roboto"/>
                <a:sym typeface="Roboto"/>
              </a:rPr>
              <a:t>Pratishtha</a:t>
            </a:r>
            <a:endParaRPr>
              <a:solidFill>
                <a:srgbClr val="CD7C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2758313" y="3700638"/>
            <a:ext cx="512100" cy="512100"/>
          </a:xfrm>
          <a:prstGeom prst="ellipse">
            <a:avLst/>
          </a:prstGeom>
          <a:solidFill>
            <a:srgbClr val="FBB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713225" y="3600125"/>
            <a:ext cx="18036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7C16"/>
                </a:solidFill>
                <a:latin typeface="Roboto"/>
                <a:ea typeface="Roboto"/>
                <a:cs typeface="Roboto"/>
                <a:sym typeface="Roboto"/>
              </a:rPr>
              <a:t>Sai Rohan       Harshavardhan Vuppala</a:t>
            </a:r>
            <a:endParaRPr>
              <a:solidFill>
                <a:srgbClr val="CD7C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" name="Google Shape;224;p21"/>
          <p:cNvCxnSpPr>
            <a:stCxn id="222" idx="6"/>
          </p:cNvCxnSpPr>
          <p:nvPr/>
        </p:nvCxnSpPr>
        <p:spPr>
          <a:xfrm>
            <a:off x="3270413" y="3956688"/>
            <a:ext cx="784500" cy="0"/>
          </a:xfrm>
          <a:prstGeom prst="straightConnector1">
            <a:avLst/>
          </a:prstGeom>
          <a:noFill/>
          <a:ln cap="flat" cmpd="sng" w="9525">
            <a:solidFill>
              <a:srgbClr val="FBB03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1"/>
          <p:cNvCxnSpPr>
            <a:stCxn id="216" idx="6"/>
          </p:cNvCxnSpPr>
          <p:nvPr/>
        </p:nvCxnSpPr>
        <p:spPr>
          <a:xfrm flipH="1" rot="10800000">
            <a:off x="3270413" y="2064950"/>
            <a:ext cx="523800" cy="7200"/>
          </a:xfrm>
          <a:prstGeom prst="straightConnector1">
            <a:avLst/>
          </a:prstGeom>
          <a:noFill/>
          <a:ln cap="flat" cmpd="sng" w="9525">
            <a:solidFill>
              <a:srgbClr val="FBB03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6" name="Google Shape;226;p21"/>
          <p:cNvSpPr/>
          <p:nvPr/>
        </p:nvSpPr>
        <p:spPr>
          <a:xfrm>
            <a:off x="5870688" y="3700613"/>
            <a:ext cx="512100" cy="512100"/>
          </a:xfrm>
          <a:prstGeom prst="ellipse">
            <a:avLst/>
          </a:prstGeom>
          <a:solidFill>
            <a:srgbClr val="057C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1"/>
          <p:cNvCxnSpPr>
            <a:stCxn id="226" idx="2"/>
          </p:cNvCxnSpPr>
          <p:nvPr/>
        </p:nvCxnSpPr>
        <p:spPr>
          <a:xfrm rot="10800000">
            <a:off x="5070588" y="3956663"/>
            <a:ext cx="800100" cy="0"/>
          </a:xfrm>
          <a:prstGeom prst="straightConnector1">
            <a:avLst/>
          </a:prstGeom>
          <a:noFill/>
          <a:ln cap="flat" cmpd="sng" w="9525">
            <a:solidFill>
              <a:srgbClr val="FBB03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8" name="Google Shape;228;p21"/>
          <p:cNvSpPr txBox="1"/>
          <p:nvPr/>
        </p:nvSpPr>
        <p:spPr>
          <a:xfrm>
            <a:off x="6624769" y="3600125"/>
            <a:ext cx="18060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7C16"/>
                </a:solidFill>
                <a:latin typeface="Roboto"/>
                <a:ea typeface="Roboto"/>
                <a:cs typeface="Roboto"/>
                <a:sym typeface="Roboto"/>
              </a:rPr>
              <a:t>Sankalp Garg</a:t>
            </a:r>
            <a:endParaRPr>
              <a:solidFill>
                <a:srgbClr val="CD7C1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idx="4294967295" type="title"/>
          </p:nvPr>
        </p:nvSpPr>
        <p:spPr>
          <a:xfrm>
            <a:off x="0" y="183075"/>
            <a:ext cx="76407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lang="en" sz="3500">
                <a:solidFill>
                  <a:srgbClr val="057CD4"/>
                </a:solidFill>
              </a:rPr>
              <a:t>           PROJECT GOALS</a:t>
            </a:r>
            <a:endParaRPr b="1" sz="3500">
              <a:solidFill>
                <a:srgbClr val="057CD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580200" y="1257075"/>
            <a:ext cx="45249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57CD4"/>
                </a:solidFill>
              </a:rPr>
              <a:t>Problem Statement:</a:t>
            </a:r>
            <a:endParaRPr b="1" sz="1800">
              <a:solidFill>
                <a:srgbClr val="057CD4"/>
              </a:solidFill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580200" y="1944300"/>
            <a:ext cx="79836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Design FlipFit:</a:t>
            </a:r>
            <a:r>
              <a:rPr lang="en" sz="1600">
                <a:solidFill>
                  <a:schemeClr val="dk1"/>
                </a:solidFill>
              </a:rPr>
              <a:t> An enterprise app for Flipkart's fitness venture in Bengaluru. The app will feature multiple gym centers, each offering fixed-hour slots managed by the gym owners. Users can register, view center availability, and book slots, ensuring no double bookings and adherence to capacity constraints. A simplified admin interface for slot setup will ensure accurate and efficient booking management.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