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43" r:id="rId3"/>
    <p:sldId id="261" r:id="rId4"/>
    <p:sldId id="366" r:id="rId5"/>
    <p:sldId id="363" r:id="rId6"/>
    <p:sldId id="257" r:id="rId7"/>
    <p:sldId id="364" r:id="rId8"/>
    <p:sldId id="365" r:id="rId9"/>
    <p:sldId id="3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0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9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9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6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8923-4C33-8FB8-B45E-28B82D98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1704"/>
            <a:ext cx="10130118" cy="2387600"/>
          </a:xfrm>
        </p:spPr>
        <p:txBody>
          <a:bodyPr>
            <a:normAutofit/>
          </a:bodyPr>
          <a:lstStyle/>
          <a:p>
            <a:r>
              <a:rPr lang="en-IN" sz="7200" dirty="0"/>
              <a:t>   Database  and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EBB73-5714-E8F4-C64A-C152AF246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706" y="3906838"/>
            <a:ext cx="9448800" cy="180368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endParaRPr lang="en-IN" dirty="0"/>
          </a:p>
          <a:p>
            <a:pPr algn="l"/>
            <a:r>
              <a:rPr lang="en-IN" dirty="0"/>
              <a:t>							</a:t>
            </a:r>
          </a:p>
          <a:p>
            <a:pPr algn="l"/>
            <a:r>
              <a:rPr lang="en-IN" sz="4000" dirty="0"/>
              <a:t>						</a:t>
            </a:r>
            <a:r>
              <a:rPr lang="en-IN" sz="11100" dirty="0"/>
              <a:t>By</a:t>
            </a:r>
          </a:p>
          <a:p>
            <a:pPr algn="l"/>
            <a:r>
              <a:rPr lang="en-IN" sz="11100" dirty="0"/>
              <a:t>						JanardhanA Bandi</a:t>
            </a:r>
          </a:p>
        </p:txBody>
      </p:sp>
    </p:spTree>
    <p:extLst>
      <p:ext uri="{BB962C8B-B14F-4D97-AF65-F5344CB8AC3E}">
        <p14:creationId xmlns:p14="http://schemas.microsoft.com/office/powerpoint/2010/main" val="16391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2"/>
    </mc:Choice>
    <mc:Fallback xmlns="">
      <p:transition spd="slow" advTm="67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0DE7-07B2-68F9-0B6C-DAC574D0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32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14"/>
    </mc:Choice>
    <mc:Fallback xmlns="">
      <p:transition spd="slow" advTm="316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20588"/>
            <a:ext cx="9603275" cy="719481"/>
          </a:xfrm>
        </p:spPr>
        <p:txBody>
          <a:bodyPr>
            <a:normAutofit/>
          </a:bodyPr>
          <a:lstStyle/>
          <a:p>
            <a:r>
              <a:rPr lang="en-IN" sz="4000" dirty="0"/>
              <a:t>Trainer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08156"/>
            <a:ext cx="9603275" cy="390097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i="0" dirty="0">
                <a:solidFill>
                  <a:srgbClr val="171717"/>
                </a:solidFill>
                <a:effectLst/>
                <a:latin typeface="Merriweather Web"/>
              </a:rPr>
              <a:t>Name           :    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Janardhana Bandi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rgbClr val="171717"/>
                </a:solidFill>
                <a:latin typeface="Merriweather Web"/>
              </a:rPr>
              <a:t>From	      :    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Andhra Pradesh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i="0" dirty="0">
                <a:solidFill>
                  <a:srgbClr val="171717"/>
                </a:solidFill>
                <a:effectLst/>
                <a:latin typeface="Merriweather Web"/>
              </a:rPr>
              <a:t>Total IT Exp :    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Around 12 years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rgbClr val="171717"/>
                </a:solidFill>
                <a:latin typeface="Merriweather Web"/>
              </a:rPr>
              <a:t>Skill set	      : 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SQL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Databases : 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Snowflake, Oracle, MySQL, Teradata, Vertica, SQL Server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ETL Tools   : Informatica, DataStage, SSIS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Scripting    : Shell Scripting, Python Basic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Clouds        : Snowflake, Azure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Scheduling : Control-M, TWS, Airflow, Active Batch</a:t>
            </a: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</p:txBody>
      </p:sp>
    </p:spTree>
    <p:extLst>
      <p:ext uri="{BB962C8B-B14F-4D97-AF65-F5344CB8AC3E}">
        <p14:creationId xmlns:p14="http://schemas.microsoft.com/office/powerpoint/2010/main" val="42061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73"/>
    </mc:Choice>
    <mc:Fallback xmlns="">
      <p:transition spd="slow" advTm="5564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20588"/>
            <a:ext cx="9603275" cy="719481"/>
          </a:xfrm>
        </p:spPr>
        <p:txBody>
          <a:bodyPr>
            <a:normAutofit/>
          </a:bodyPr>
          <a:lstStyle/>
          <a:p>
            <a:r>
              <a:rPr lang="en-IN" sz="4000" dirty="0"/>
              <a:t>Why I have created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08156"/>
            <a:ext cx="9603275" cy="390097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SQL is Mandatory to learn 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Any Database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Merriweather Web"/>
              </a:rPr>
              <a:t>ETL or Integration tools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Visualization tools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Merriweather Web"/>
              </a:rPr>
              <a:t>Data Analysis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Big data tools</a:t>
            </a:r>
            <a:endParaRPr lang="en-US" b="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To places all SQL concepts at one place for learners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171717"/>
                </a:solidFill>
                <a:latin typeface="Merriweather Web"/>
              </a:rPr>
              <a:t>To provide lot of queries to gain hands-on experience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Completely in Telugu</a:t>
            </a:r>
          </a:p>
        </p:txBody>
      </p:sp>
    </p:spTree>
    <p:extLst>
      <p:ext uri="{BB962C8B-B14F-4D97-AF65-F5344CB8AC3E}">
        <p14:creationId xmlns:p14="http://schemas.microsoft.com/office/powerpoint/2010/main" val="7195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73"/>
    </mc:Choice>
    <mc:Fallback xmlns="">
      <p:transition spd="slow" advTm="5564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20588"/>
            <a:ext cx="9603275" cy="719481"/>
          </a:xfrm>
        </p:spPr>
        <p:txBody>
          <a:bodyPr>
            <a:normAutofit/>
          </a:bodyPr>
          <a:lstStyle/>
          <a:p>
            <a:r>
              <a:rPr lang="en-IN" sz="4000" dirty="0"/>
              <a:t>FIRST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08156"/>
            <a:ext cx="9603275" cy="3900973"/>
          </a:xfrm>
        </p:spPr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171717"/>
                </a:solidFill>
                <a:latin typeface="Merriweather Web"/>
              </a:rPr>
              <a:t>Know the Concepts of Data and SQL</a:t>
            </a:r>
          </a:p>
          <a:p>
            <a:pPr marL="0" indent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dirty="0">
                <a:solidFill>
                  <a:srgbClr val="171717"/>
                </a:solidFill>
                <a:effectLst/>
                <a:latin typeface="Merriweather Web"/>
              </a:rPr>
              <a:t>Analyze Input Data and Visualize Output Data</a:t>
            </a:r>
          </a:p>
          <a:p>
            <a:pPr marL="0" indent="0" algn="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171717"/>
                </a:solidFill>
                <a:latin typeface="Merriweather Web"/>
              </a:rPr>
              <a:t>Google will help with Syntaxes</a:t>
            </a:r>
            <a:endParaRPr lang="en-US" sz="2400" b="1" i="0" dirty="0">
              <a:solidFill>
                <a:srgbClr val="171717"/>
              </a:solidFill>
              <a:effectLst/>
              <a:latin typeface="Merriweather Web"/>
            </a:endParaRPr>
          </a:p>
        </p:txBody>
      </p:sp>
    </p:spTree>
    <p:extLst>
      <p:ext uri="{BB962C8B-B14F-4D97-AF65-F5344CB8AC3E}">
        <p14:creationId xmlns:p14="http://schemas.microsoft.com/office/powerpoint/2010/main" val="4801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73"/>
    </mc:Choice>
    <mc:Fallback xmlns="">
      <p:transition spd="slow" advTm="5564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20589"/>
            <a:ext cx="9603275" cy="610755"/>
          </a:xfrm>
        </p:spPr>
        <p:txBody>
          <a:bodyPr>
            <a:noAutofit/>
          </a:bodyPr>
          <a:lstStyle/>
          <a:p>
            <a:r>
              <a:rPr lang="en-IN" sz="4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78164"/>
            <a:ext cx="4267201" cy="4262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What is Data, DataBase?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What is SQL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Data Types and Operators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Types of SQL Statements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DDL and DML Commands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SELECT Statement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WHERE Clause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String Matching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Pre-defined Functions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Aggregate and Window functions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Subqueries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Case and Decode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737E36-60FE-4B9B-70AA-C4255C31B3EF}"/>
              </a:ext>
            </a:extLst>
          </p:cNvPr>
          <p:cNvSpPr txBox="1">
            <a:spLocks/>
          </p:cNvSpPr>
          <p:nvPr/>
        </p:nvSpPr>
        <p:spPr>
          <a:xfrm>
            <a:off x="6096000" y="1878164"/>
            <a:ext cx="4267201" cy="42626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Constraints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Null Handling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Joins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Set Operators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CTEs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Pivot and Unpivot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Indexes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Views and Materialized Views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Access Controls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Performance Tuning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dirty="0"/>
              <a:t>Advanced SQL Queries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800" b="1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417731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32" y="1179710"/>
            <a:ext cx="9603275" cy="647763"/>
          </a:xfrm>
        </p:spPr>
        <p:txBody>
          <a:bodyPr>
            <a:normAutofit/>
          </a:bodyPr>
          <a:lstStyle/>
          <a:p>
            <a:r>
              <a:rPr lang="en-IN" sz="4000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08156"/>
            <a:ext cx="9603275" cy="390097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i="0" dirty="0">
                <a:solidFill>
                  <a:srgbClr val="171717"/>
                </a:solidFill>
                <a:effectLst/>
                <a:latin typeface="Merriweather Web"/>
              </a:rPr>
              <a:t>For every topic one section with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sz="2000" i="0" dirty="0">
                <a:solidFill>
                  <a:srgbClr val="171717"/>
                </a:solidFill>
                <a:effectLst/>
                <a:latin typeface="Merriweather Web"/>
              </a:rPr>
              <a:t>PPT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sz="2000" i="0" dirty="0">
                <a:solidFill>
                  <a:srgbClr val="171717"/>
                </a:solidFill>
                <a:effectLst/>
                <a:latin typeface="Merriweather Web"/>
              </a:rPr>
              <a:t>SQL Query files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Videos with clear explanation and query execution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en-US" sz="100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Along with above section wise content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i="0" dirty="0">
                <a:solidFill>
                  <a:srgbClr val="171717"/>
                </a:solidFill>
                <a:effectLst/>
                <a:latin typeface="Merriweather Web"/>
              </a:rPr>
              <a:t>One PPT with all 130+ slides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All Query files in one folder</a:t>
            </a:r>
            <a:endParaRPr lang="en-US" sz="200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endParaRPr lang="en-US" sz="2000" i="0" dirty="0">
              <a:solidFill>
                <a:srgbClr val="171717"/>
              </a:solidFill>
              <a:effectLst/>
              <a:latin typeface="Merriweather Web"/>
            </a:endParaRPr>
          </a:p>
        </p:txBody>
      </p:sp>
    </p:spTree>
    <p:extLst>
      <p:ext uri="{BB962C8B-B14F-4D97-AF65-F5344CB8AC3E}">
        <p14:creationId xmlns:p14="http://schemas.microsoft.com/office/powerpoint/2010/main" val="22965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73"/>
    </mc:Choice>
    <mc:Fallback xmlns="">
      <p:transition spd="slow" advTm="5564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94" y="1120589"/>
            <a:ext cx="9603275" cy="647763"/>
          </a:xfrm>
        </p:spPr>
        <p:txBody>
          <a:bodyPr>
            <a:normAutofit/>
          </a:bodyPr>
          <a:lstStyle/>
          <a:p>
            <a:r>
              <a:rPr lang="en-IN" sz="4000" dirty="0"/>
              <a:t>How many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08156"/>
            <a:ext cx="9603275" cy="390097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i="0" dirty="0">
                <a:solidFill>
                  <a:srgbClr val="171717"/>
                </a:solidFill>
                <a:effectLst/>
                <a:latin typeface="Merriweather Web"/>
              </a:rPr>
              <a:t>IF you can spend 2 hours every day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rgbClr val="171717"/>
                </a:solidFill>
                <a:latin typeface="Merriweather Web"/>
              </a:rPr>
              <a:t>        1 hour to read and watch the video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i="0" dirty="0">
                <a:solidFill>
                  <a:srgbClr val="171717"/>
                </a:solidFill>
                <a:effectLst/>
                <a:latin typeface="Merriweather Web"/>
              </a:rPr>
              <a:t>        1 hour for practice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solidFill>
                <a:srgbClr val="171717"/>
              </a:solidFill>
              <a:latin typeface="Merriweather Web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i="0" dirty="0">
                <a:solidFill>
                  <a:srgbClr val="171717"/>
                </a:solidFill>
                <a:effectLst/>
                <a:latin typeface="Merriweather Web"/>
              </a:rPr>
              <a:t>You can complete this course in 20 – 25 days.</a:t>
            </a:r>
          </a:p>
        </p:txBody>
      </p:sp>
    </p:spTree>
    <p:extLst>
      <p:ext uri="{BB962C8B-B14F-4D97-AF65-F5344CB8AC3E}">
        <p14:creationId xmlns:p14="http://schemas.microsoft.com/office/powerpoint/2010/main" val="3087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73"/>
    </mc:Choice>
    <mc:Fallback xmlns="">
      <p:transition spd="slow" advTm="5564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259" y="2255774"/>
            <a:ext cx="9619481" cy="302776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Merriweather Web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000" dirty="0">
                <a:latin typeface="Merriweather Web"/>
              </a:rPr>
              <a:t>Wish you happy learning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Merriweather Web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0" b="1" dirty="0">
                <a:latin typeface="Merriweather Web"/>
              </a:rPr>
              <a:t>Janardhana Bandi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0ED842-9D2F-33AB-F71D-81813B78A95C}"/>
              </a:ext>
            </a:extLst>
          </p:cNvPr>
          <p:cNvSpPr txBox="1">
            <a:spLocks/>
          </p:cNvSpPr>
          <p:nvPr/>
        </p:nvSpPr>
        <p:spPr>
          <a:xfrm>
            <a:off x="1375906" y="937965"/>
            <a:ext cx="9619481" cy="1039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5400" dirty="0">
              <a:latin typeface="Merriweather Web"/>
            </a:endParaRPr>
          </a:p>
        </p:txBody>
      </p:sp>
    </p:spTree>
    <p:extLst>
      <p:ext uri="{BB962C8B-B14F-4D97-AF65-F5344CB8AC3E}">
        <p14:creationId xmlns:p14="http://schemas.microsoft.com/office/powerpoint/2010/main" val="19298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4"/>
    </mc:Choice>
    <mc:Fallback xmlns="">
      <p:transition spd="slow" advTm="55454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117703</TotalTime>
  <Words>305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Merriweather Web</vt:lpstr>
      <vt:lpstr>Gallery</vt:lpstr>
      <vt:lpstr>   Database  and SQL</vt:lpstr>
      <vt:lpstr>Introduction</vt:lpstr>
      <vt:lpstr>Trainer introduction</vt:lpstr>
      <vt:lpstr>Why I have created this course</vt:lpstr>
      <vt:lpstr>FIRST SAY</vt:lpstr>
      <vt:lpstr>Content</vt:lpstr>
      <vt:lpstr>Material</vt:lpstr>
      <vt:lpstr>How many Days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SQL</dc:title>
  <dc:creator>Janardhana Bandi</dc:creator>
  <cp:lastModifiedBy>Janardhana Bandi</cp:lastModifiedBy>
  <cp:revision>362</cp:revision>
  <dcterms:created xsi:type="dcterms:W3CDTF">2022-08-20T07:22:16Z</dcterms:created>
  <dcterms:modified xsi:type="dcterms:W3CDTF">2023-07-09T15:43:37Z</dcterms:modified>
</cp:coreProperties>
</file>