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0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3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882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2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53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1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69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405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2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7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2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5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195D2-3C4A-4905-B62D-D0DC6E3BD27D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010863-09B8-4C75-BB3F-415845DC8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ph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B38-C692-9F66-169F-E57BD1838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84870"/>
            <a:ext cx="6815669" cy="1515533"/>
          </a:xfrm>
        </p:spPr>
        <p:txBody>
          <a:bodyPr/>
          <a:lstStyle/>
          <a:p>
            <a:r>
              <a:rPr lang="en-IN" sz="6600" dirty="0"/>
              <a:t>Cross Site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DCCD6-DE7C-C74C-2927-C7DEC4CD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732242"/>
            <a:ext cx="6815669" cy="1320802"/>
          </a:xfrm>
        </p:spPr>
        <p:txBody>
          <a:bodyPr>
            <a:normAutofit/>
          </a:bodyPr>
          <a:lstStyle/>
          <a:p>
            <a:r>
              <a:rPr lang="en-IN" sz="2800" dirty="0"/>
              <a:t>Domain:- Vulweb.com</a:t>
            </a:r>
          </a:p>
          <a:p>
            <a:r>
              <a:rPr lang="en-IN" sz="2800" dirty="0"/>
              <a:t>Subdomain:- testphp.vulweb.com</a:t>
            </a:r>
          </a:p>
        </p:txBody>
      </p:sp>
    </p:spTree>
    <p:extLst>
      <p:ext uri="{BB962C8B-B14F-4D97-AF65-F5344CB8AC3E}">
        <p14:creationId xmlns:p14="http://schemas.microsoft.com/office/powerpoint/2010/main" val="17665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1E07-9D88-63E3-EBAB-34DA9D6E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51503"/>
            <a:ext cx="3394786" cy="1303867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88C3-F06C-A4F1-F8F8-D354D848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52875"/>
            <a:ext cx="9601196" cy="33189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4100" dirty="0"/>
              <a:t>Step 1:- Visit </a:t>
            </a:r>
            <a:r>
              <a:rPr lang="en-IN" sz="4100" dirty="0">
                <a:hlinkClick r:id="rId2"/>
              </a:rPr>
              <a:t>http://testphp.vulnweb.com/</a:t>
            </a:r>
            <a:endParaRPr lang="en-IN" sz="4100" dirty="0"/>
          </a:p>
          <a:p>
            <a:pPr>
              <a:lnSpc>
                <a:spcPct val="120000"/>
              </a:lnSpc>
            </a:pPr>
            <a:r>
              <a:rPr lang="en-IN" sz="4100" dirty="0"/>
              <a:t>Step 2:-  You can see search option on left side</a:t>
            </a:r>
          </a:p>
          <a:p>
            <a:pPr>
              <a:lnSpc>
                <a:spcPct val="120000"/>
              </a:lnSpc>
            </a:pPr>
            <a:r>
              <a:rPr lang="en-IN" sz="4100" dirty="0"/>
              <a:t>Step 3:- Intercept the request in </a:t>
            </a:r>
            <a:r>
              <a:rPr lang="en-IN" sz="4100" dirty="0" err="1"/>
              <a:t>BurpSuite</a:t>
            </a:r>
            <a:endParaRPr lang="en-IN" sz="4100" dirty="0"/>
          </a:p>
          <a:p>
            <a:pPr>
              <a:lnSpc>
                <a:spcPct val="120000"/>
              </a:lnSpc>
            </a:pPr>
            <a:r>
              <a:rPr lang="en-IN" sz="4100" dirty="0"/>
              <a:t>Step 4:- Use different payloads and send request to </a:t>
            </a:r>
            <a:r>
              <a:rPr lang="en-IN" sz="4100" dirty="0" err="1"/>
              <a:t>Intuder</a:t>
            </a:r>
            <a:endParaRPr lang="en-IN" sz="4100" dirty="0"/>
          </a:p>
          <a:p>
            <a:pPr>
              <a:lnSpc>
                <a:spcPct val="120000"/>
              </a:lnSpc>
            </a:pPr>
            <a:r>
              <a:rPr lang="en-IN" sz="4100" dirty="0"/>
              <a:t>Step 5:- Past all payloads and find successful payload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79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020B-F1B4-EB32-5B9F-7CD88A7A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47227"/>
            <a:ext cx="3730688" cy="1303867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630B-965D-EC87-5178-D476EE3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0" dirty="0">
                <a:solidFill>
                  <a:srgbClr val="202124"/>
                </a:solidFill>
                <a:effectLst/>
                <a:latin typeface="Garamond" panose="02020404030301010803" pitchFamily="18" charset="0"/>
              </a:rPr>
              <a:t>lead to a denial of service attack.</a:t>
            </a:r>
          </a:p>
          <a:p>
            <a:r>
              <a:rPr lang="en-US" sz="2800" dirty="0">
                <a:solidFill>
                  <a:srgbClr val="202124"/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Collect user information</a:t>
            </a:r>
          </a:p>
          <a:p>
            <a:r>
              <a:rPr lang="en-US" sz="2800" dirty="0">
                <a:solidFill>
                  <a:srgbClr val="202124"/>
                </a:solidFill>
                <a:latin typeface="Garamond" panose="02020404030301010803" pitchFamily="18" charset="0"/>
                <a:cs typeface="Aldhabi" panose="01000000000000000000" pitchFamily="2" charset="-78"/>
              </a:rPr>
              <a:t>Leak of information</a:t>
            </a:r>
          </a:p>
          <a:p>
            <a:pPr marL="0" indent="0">
              <a:buNone/>
            </a:pPr>
            <a:endParaRPr lang="en-IN" sz="3600" dirty="0">
              <a:latin typeface="Garamond" panose="02020404030301010803" pitchFamily="18" charset="0"/>
              <a:cs typeface="Aldhabi" panose="01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8C5DC-3FDB-36CA-B75B-D23CCC62A501}"/>
              </a:ext>
            </a:extLst>
          </p:cNvPr>
          <p:cNvSpPr txBox="1"/>
          <p:nvPr/>
        </p:nvSpPr>
        <p:spPr>
          <a:xfrm>
            <a:off x="1108787" y="4525348"/>
            <a:ext cx="9974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leads to the leak of information and leads to stealing of data for user which is harmful to your website</a:t>
            </a:r>
          </a:p>
        </p:txBody>
      </p:sp>
    </p:spTree>
    <p:extLst>
      <p:ext uri="{BB962C8B-B14F-4D97-AF65-F5344CB8AC3E}">
        <p14:creationId xmlns:p14="http://schemas.microsoft.com/office/powerpoint/2010/main" val="415518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853C-6B44-AA00-BC5F-A5078D2C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07488"/>
            <a:ext cx="5568818" cy="1303867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A749-7C6B-8484-DBE9-2C465350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 your cookies</a:t>
            </a:r>
          </a:p>
          <a:p>
            <a:r>
              <a:rPr lang="en-IN" dirty="0"/>
              <a:t>Use web application firewall</a:t>
            </a:r>
          </a:p>
          <a:p>
            <a:r>
              <a:rPr lang="en-IN" dirty="0"/>
              <a:t>Enable no script on browser</a:t>
            </a:r>
          </a:p>
          <a:p>
            <a:r>
              <a:rPr lang="en-IN" dirty="0"/>
              <a:t>Sanitize your input</a:t>
            </a:r>
          </a:p>
          <a:p>
            <a:r>
              <a:rPr lang="en-IN" dirty="0"/>
              <a:t>Set the </a:t>
            </a:r>
            <a:r>
              <a:rPr lang="en-IN" dirty="0" err="1"/>
              <a:t>HttpOnly</a:t>
            </a:r>
            <a:r>
              <a:rPr lang="en-IN" dirty="0"/>
              <a:t> flag</a:t>
            </a:r>
          </a:p>
          <a:p>
            <a:r>
              <a:rPr lang="en-IN" dirty="0"/>
              <a:t>Scan regularly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41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ADC4-4954-5224-1234-4A655CE3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265" y="2777066"/>
            <a:ext cx="5615470" cy="1303867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Astrolab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223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129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Astrolab</vt:lpstr>
      <vt:lpstr>Garamond</vt:lpstr>
      <vt:lpstr>Organic</vt:lpstr>
      <vt:lpstr>Cross Site Scripting</vt:lpstr>
      <vt:lpstr>Steps</vt:lpstr>
      <vt:lpstr>Impact</vt:lpstr>
      <vt:lpstr>Mitigation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Site Scripting</dc:title>
  <dc:creator>Sai Siva Teja Ch</dc:creator>
  <cp:lastModifiedBy>Sai Siva Teja Ch</cp:lastModifiedBy>
  <cp:revision>3</cp:revision>
  <dcterms:created xsi:type="dcterms:W3CDTF">2022-07-06T09:50:20Z</dcterms:created>
  <dcterms:modified xsi:type="dcterms:W3CDTF">2022-07-06T11:17:01Z</dcterms:modified>
</cp:coreProperties>
</file>