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4/29/2024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okwi.com/projects/373481220669138945"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3D01-F1EE-427C-A729-9449685296CF}"/>
              </a:ext>
            </a:extLst>
          </p:cNvPr>
          <p:cNvSpPr>
            <a:spLocks noGrp="1"/>
          </p:cNvSpPr>
          <p:nvPr>
            <p:ph type="ctrTitle"/>
          </p:nvPr>
        </p:nvSpPr>
        <p:spPr/>
        <p:txBody>
          <a:bodyPr/>
          <a:lstStyle/>
          <a:p>
            <a:r>
              <a:rPr lang="en-US" sz="4800" b="1" dirty="0"/>
              <a:t>Adaptive Traffic Control System for Emergency Vehicles </a:t>
            </a:r>
            <a:endParaRPr lang="en-IN" sz="4800" dirty="0"/>
          </a:p>
        </p:txBody>
      </p:sp>
      <p:sp>
        <p:nvSpPr>
          <p:cNvPr id="3" name="Subtitle 2">
            <a:extLst>
              <a:ext uri="{FF2B5EF4-FFF2-40B4-BE49-F238E27FC236}">
                <a16:creationId xmlns:a16="http://schemas.microsoft.com/office/drawing/2014/main" id="{9AFEE7E9-B9DD-4758-8020-1C51CA7D6517}"/>
              </a:ext>
            </a:extLst>
          </p:cNvPr>
          <p:cNvSpPr>
            <a:spLocks noGrp="1"/>
          </p:cNvSpPr>
          <p:nvPr>
            <p:ph type="subTitle" idx="1"/>
          </p:nvPr>
        </p:nvSpPr>
        <p:spPr/>
        <p:txBody>
          <a:bodyPr/>
          <a:lstStyle/>
          <a:p>
            <a:r>
              <a:rPr lang="en-US" dirty="0"/>
              <a:t> Intelligent Traffic Management</a:t>
            </a:r>
            <a:endParaRPr lang="en-IN" dirty="0"/>
          </a:p>
          <a:p>
            <a:endParaRPr lang="en-IN" dirty="0"/>
          </a:p>
        </p:txBody>
      </p:sp>
    </p:spTree>
    <p:extLst>
      <p:ext uri="{BB962C8B-B14F-4D97-AF65-F5344CB8AC3E}">
        <p14:creationId xmlns:p14="http://schemas.microsoft.com/office/powerpoint/2010/main" val="285374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81E48-BEC9-4B2B-9329-CAE697233554}"/>
              </a:ext>
            </a:extLst>
          </p:cNvPr>
          <p:cNvSpPr>
            <a:spLocks noGrp="1"/>
          </p:cNvSpPr>
          <p:nvPr>
            <p:ph type="title"/>
          </p:nvPr>
        </p:nvSpPr>
        <p:spPr>
          <a:xfrm>
            <a:off x="0" y="1093695"/>
            <a:ext cx="3774141" cy="4631326"/>
          </a:xfrm>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B57328AC-5572-45B0-A897-0997804879F0}"/>
              </a:ext>
            </a:extLst>
          </p:cNvPr>
          <p:cNvSpPr>
            <a:spLocks noGrp="1"/>
          </p:cNvSpPr>
          <p:nvPr>
            <p:ph idx="1"/>
          </p:nvPr>
        </p:nvSpPr>
        <p:spPr>
          <a:xfrm>
            <a:off x="4554070" y="864108"/>
            <a:ext cx="6630397" cy="5120640"/>
          </a:xfrm>
        </p:spPr>
        <p:txBody>
          <a:bodyPr>
            <a:normAutofit/>
          </a:bodyPr>
          <a:lstStyle/>
          <a:p>
            <a:r>
              <a:rPr lang="en-GB" sz="1600" dirty="0"/>
              <a:t>Imagine you're driving on a road with multiple lanes, and each lane has its own traffic light. Sometimes, you might notice that one lane has a lot of traffic while another lane has very few cars.</a:t>
            </a:r>
          </a:p>
          <a:p>
            <a:r>
              <a:rPr lang="en-GB" sz="1600" dirty="0"/>
              <a:t> This can cause delays and make your trip </a:t>
            </a:r>
            <a:r>
              <a:rPr lang="en-GB" sz="1600" dirty="0" err="1"/>
              <a:t>longer.Now</a:t>
            </a:r>
            <a:r>
              <a:rPr lang="en-GB" sz="1600" dirty="0"/>
              <a:t>, imagine if the traffic lights could "see" how many cars are in each lane and change the timing of the lights to help the traffic flow better. </a:t>
            </a:r>
          </a:p>
          <a:p>
            <a:r>
              <a:rPr lang="en-GB" sz="1600" dirty="0"/>
              <a:t>That's what we want to achieve with our </a:t>
            </a:r>
            <a:r>
              <a:rPr lang="en-GB" sz="1600" dirty="0" err="1"/>
              <a:t>system.We'll</a:t>
            </a:r>
            <a:r>
              <a:rPr lang="en-GB" sz="1600" dirty="0"/>
              <a:t> use cameras placed at intersections to capture images of each lane. </a:t>
            </a:r>
          </a:p>
          <a:p>
            <a:r>
              <a:rPr lang="en-GB" sz="1600" dirty="0"/>
              <a:t>Based on this information, our system will decide how long each traffic light should stay green or red. For example, if one lane has a lot of cars and another lane has few cars, the system might make the light stay green longer for the lane with more cars to help those cars move faster.</a:t>
            </a:r>
          </a:p>
          <a:p>
            <a:r>
              <a:rPr lang="en-GB" sz="1600" dirty="0"/>
              <a:t>In simple terms, we're using cameras and smart technology to help the traffic lights make better decisions and keep traffic flowing smoothly.</a:t>
            </a:r>
            <a:endParaRPr lang="en-IN" sz="1600" dirty="0"/>
          </a:p>
        </p:txBody>
      </p:sp>
    </p:spTree>
    <p:extLst>
      <p:ext uri="{BB962C8B-B14F-4D97-AF65-F5344CB8AC3E}">
        <p14:creationId xmlns:p14="http://schemas.microsoft.com/office/powerpoint/2010/main" val="36635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C1BE-0942-4ECE-84C0-46E852B21467}"/>
              </a:ext>
            </a:extLst>
          </p:cNvPr>
          <p:cNvSpPr>
            <a:spLocks noGrp="1"/>
          </p:cNvSpPr>
          <p:nvPr>
            <p:ph type="title"/>
          </p:nvPr>
        </p:nvSpPr>
        <p:spPr>
          <a:xfrm>
            <a:off x="98612" y="1123836"/>
            <a:ext cx="3505200" cy="4601183"/>
          </a:xfrm>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C2279FE3-FFC3-4C98-95CA-7150B04CC679}"/>
              </a:ext>
            </a:extLst>
          </p:cNvPr>
          <p:cNvSpPr>
            <a:spLocks noGrp="1"/>
          </p:cNvSpPr>
          <p:nvPr>
            <p:ph idx="1"/>
          </p:nvPr>
        </p:nvSpPr>
        <p:spPr/>
        <p:txBody>
          <a:bodyPr>
            <a:normAutofit/>
          </a:bodyPr>
          <a:lstStyle/>
          <a:p>
            <a:r>
              <a:rPr lang="en-US" sz="1800" dirty="0"/>
              <a:t>The objective of Adaptive Traffic Control Systems (ATCS) is to optimize the management and operation of traffic signal control in order to improve traffic flow, enhance safety, and increase overall transportation efficiency</a:t>
            </a:r>
            <a:endParaRPr lang="en-IN" sz="1800" dirty="0"/>
          </a:p>
          <a:p>
            <a:r>
              <a:rPr lang="en-US" sz="1800" dirty="0"/>
              <a:t>ATCS aims to leverage technology, data, and adaptive control algorithms to improve the efficiency, safety, and sustainability of traffic signal operations. By continuously monitoring and adapting to traffic conditions, ATCS aims to provide a better transportation experience for road users and contribute to more efficient and livable cities.</a:t>
            </a:r>
            <a:endParaRPr lang="en-IN" sz="1800" dirty="0"/>
          </a:p>
          <a:p>
            <a:r>
              <a:rPr lang="en-US" sz="1800" b="1" dirty="0"/>
              <a:t>Key Features and Functionality: </a:t>
            </a:r>
            <a:endParaRPr lang="en-IN" sz="1800" dirty="0"/>
          </a:p>
          <a:p>
            <a:pPr lvl="0"/>
            <a:r>
              <a:rPr lang="en-US" sz="1800" dirty="0"/>
              <a:t>Reduce Traffic Congestion</a:t>
            </a:r>
            <a:endParaRPr lang="en-IN" sz="1800" dirty="0"/>
          </a:p>
          <a:p>
            <a:pPr lvl="0"/>
            <a:r>
              <a:rPr lang="en-US" sz="1800" dirty="0"/>
              <a:t>Providing best Traffic Signal Optimization</a:t>
            </a:r>
            <a:endParaRPr lang="en-IN" sz="1800" dirty="0"/>
          </a:p>
          <a:p>
            <a:pPr lvl="0"/>
            <a:r>
              <a:rPr lang="en-US" sz="1800" dirty="0"/>
              <a:t>Report of any accident occurs</a:t>
            </a:r>
            <a:endParaRPr lang="en-IN" sz="1800" dirty="0"/>
          </a:p>
          <a:p>
            <a:r>
              <a:rPr lang="en-US" sz="1800" dirty="0"/>
              <a:t>Emergency vehicle prioritization</a:t>
            </a:r>
            <a:endParaRPr lang="en-IN" sz="1800" dirty="0"/>
          </a:p>
        </p:txBody>
      </p:sp>
    </p:spTree>
    <p:extLst>
      <p:ext uri="{BB962C8B-B14F-4D97-AF65-F5344CB8AC3E}">
        <p14:creationId xmlns:p14="http://schemas.microsoft.com/office/powerpoint/2010/main" val="127536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F8FB-A8A4-41BE-B49A-160FE44900AD}"/>
              </a:ext>
            </a:extLst>
          </p:cNvPr>
          <p:cNvSpPr>
            <a:spLocks noGrp="1"/>
          </p:cNvSpPr>
          <p:nvPr>
            <p:ph type="title"/>
          </p:nvPr>
        </p:nvSpPr>
        <p:spPr>
          <a:xfrm>
            <a:off x="322729" y="1123837"/>
            <a:ext cx="2877672" cy="4601183"/>
          </a:xfrm>
        </p:spPr>
        <p:txBody>
          <a:bodyPr/>
          <a:lstStyle/>
          <a:p>
            <a:r>
              <a:rPr lang="en-GB" dirty="0"/>
              <a:t>SIMULATION</a:t>
            </a:r>
            <a:endParaRPr lang="en-IN" dirty="0"/>
          </a:p>
        </p:txBody>
      </p:sp>
      <p:pic>
        <p:nvPicPr>
          <p:cNvPr id="9" name="Content Placeholder 8">
            <a:extLst>
              <a:ext uri="{FF2B5EF4-FFF2-40B4-BE49-F238E27FC236}">
                <a16:creationId xmlns:a16="http://schemas.microsoft.com/office/drawing/2014/main" id="{4793BFF2-7FBF-4D66-80CD-8319C598F61E}"/>
              </a:ext>
            </a:extLst>
          </p:cNvPr>
          <p:cNvPicPr>
            <a:picLocks noGrp="1" noChangeAspect="1"/>
          </p:cNvPicPr>
          <p:nvPr>
            <p:ph idx="1"/>
          </p:nvPr>
        </p:nvPicPr>
        <p:blipFill>
          <a:blip r:embed="rId2"/>
          <a:stretch>
            <a:fillRect/>
          </a:stretch>
        </p:blipFill>
        <p:spPr>
          <a:xfrm>
            <a:off x="4742329" y="708212"/>
            <a:ext cx="5238765" cy="5276663"/>
          </a:xfrm>
        </p:spPr>
      </p:pic>
    </p:spTree>
    <p:extLst>
      <p:ext uri="{BB962C8B-B14F-4D97-AF65-F5344CB8AC3E}">
        <p14:creationId xmlns:p14="http://schemas.microsoft.com/office/powerpoint/2010/main" val="321058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F7C7-C6DD-4916-A189-82BB1BFFA04B}"/>
              </a:ext>
            </a:extLst>
          </p:cNvPr>
          <p:cNvSpPr>
            <a:spLocks noGrp="1"/>
          </p:cNvSpPr>
          <p:nvPr>
            <p:ph type="title"/>
          </p:nvPr>
        </p:nvSpPr>
        <p:spPr/>
        <p:txBody>
          <a:bodyPr/>
          <a:lstStyle/>
          <a:p>
            <a:pPr algn="ctr"/>
            <a:r>
              <a:rPr lang="en-GB" dirty="0"/>
              <a:t>IOT</a:t>
            </a:r>
            <a:endParaRPr lang="en-IN" dirty="0"/>
          </a:p>
        </p:txBody>
      </p:sp>
      <p:pic>
        <p:nvPicPr>
          <p:cNvPr id="5" name="Content Placeholder 4">
            <a:extLst>
              <a:ext uri="{FF2B5EF4-FFF2-40B4-BE49-F238E27FC236}">
                <a16:creationId xmlns:a16="http://schemas.microsoft.com/office/drawing/2014/main" id="{110E0E36-E1CF-48E3-B6DF-9CE819AF3B30}"/>
              </a:ext>
            </a:extLst>
          </p:cNvPr>
          <p:cNvPicPr>
            <a:picLocks noGrp="1" noChangeAspect="1"/>
          </p:cNvPicPr>
          <p:nvPr>
            <p:ph idx="1"/>
          </p:nvPr>
        </p:nvPicPr>
        <p:blipFill>
          <a:blip r:embed="rId2"/>
          <a:stretch>
            <a:fillRect/>
          </a:stretch>
        </p:blipFill>
        <p:spPr>
          <a:xfrm>
            <a:off x="3959225" y="1514475"/>
            <a:ext cx="7134225" cy="3819525"/>
          </a:xfrm>
        </p:spPr>
      </p:pic>
      <p:sp>
        <p:nvSpPr>
          <p:cNvPr id="3" name="TextBox 2">
            <a:extLst>
              <a:ext uri="{FF2B5EF4-FFF2-40B4-BE49-F238E27FC236}">
                <a16:creationId xmlns:a16="http://schemas.microsoft.com/office/drawing/2014/main" id="{E638F09A-A60D-1171-5050-D593D9A6D486}"/>
              </a:ext>
            </a:extLst>
          </p:cNvPr>
          <p:cNvSpPr txBox="1"/>
          <p:nvPr/>
        </p:nvSpPr>
        <p:spPr>
          <a:xfrm>
            <a:off x="3959225" y="5725020"/>
            <a:ext cx="7395315" cy="646331"/>
          </a:xfrm>
          <a:prstGeom prst="rect">
            <a:avLst/>
          </a:prstGeom>
          <a:noFill/>
        </p:spPr>
        <p:txBody>
          <a:bodyPr wrap="square" rtlCol="0">
            <a:spAutoFit/>
          </a:bodyPr>
          <a:lstStyle/>
          <a:p>
            <a:r>
              <a:rPr lang="en-US" dirty="0"/>
              <a:t>Simulator link:- </a:t>
            </a:r>
            <a:r>
              <a:rPr lang="en-US" dirty="0">
                <a:hlinkClick r:id="rId3"/>
              </a:rPr>
              <a:t>https://wokwi.com/projects/373481220669138945</a:t>
            </a:r>
            <a:endParaRPr lang="en-US" dirty="0"/>
          </a:p>
          <a:p>
            <a:endParaRPr lang="en-IN" dirty="0"/>
          </a:p>
        </p:txBody>
      </p:sp>
    </p:spTree>
    <p:extLst>
      <p:ext uri="{BB962C8B-B14F-4D97-AF65-F5344CB8AC3E}">
        <p14:creationId xmlns:p14="http://schemas.microsoft.com/office/powerpoint/2010/main" val="422092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65F6-AA1A-4C25-8EE2-E5AC5B9DD0C7}"/>
              </a:ext>
            </a:extLst>
          </p:cNvPr>
          <p:cNvSpPr>
            <a:spLocks noGrp="1"/>
          </p:cNvSpPr>
          <p:nvPr>
            <p:ph type="ctrTitle"/>
          </p:nvPr>
        </p:nvSpPr>
        <p:spPr>
          <a:xfrm>
            <a:off x="1069848" y="815788"/>
            <a:ext cx="7315200" cy="3737924"/>
          </a:xfrm>
        </p:spPr>
        <p:txBody>
          <a:bodyPr>
            <a:normAutofit/>
          </a:bodyPr>
          <a:lstStyle/>
          <a:p>
            <a:r>
              <a:rPr lang="en-GB" sz="2000" dirty="0"/>
              <a:t>DONE BY</a:t>
            </a:r>
            <a:br>
              <a:rPr lang="en-GB" sz="2000" dirty="0"/>
            </a:br>
            <a:br>
              <a:rPr lang="en-GB" sz="2000" dirty="0"/>
            </a:br>
            <a:r>
              <a:rPr lang="en-GB" sz="2000" dirty="0"/>
              <a:t>TEAM NAME -  </a:t>
            </a:r>
            <a:r>
              <a:rPr lang="en-US" sz="2000" dirty="0"/>
              <a:t>Smart Route Squad</a:t>
            </a:r>
            <a:br>
              <a:rPr lang="en-IN" dirty="0"/>
            </a:br>
            <a:br>
              <a:rPr lang="en-GB" sz="2000" dirty="0"/>
            </a:br>
            <a:r>
              <a:rPr lang="en-GB" sz="2000" dirty="0"/>
              <a:t>SIVA TEJA– 21MIC7137</a:t>
            </a:r>
            <a:br>
              <a:rPr lang="en-GB" sz="2000" dirty="0"/>
            </a:br>
            <a:r>
              <a:rPr lang="en-GB" sz="2000" dirty="0"/>
              <a:t>VASUDHA – 21MIS7121</a:t>
            </a:r>
            <a:br>
              <a:rPr lang="en-GB" sz="2000" dirty="0"/>
            </a:br>
            <a:r>
              <a:rPr lang="en-GB" sz="2000" dirty="0"/>
              <a:t>YAGNA SRIYA – 21MIC7185</a:t>
            </a:r>
            <a:endParaRPr lang="en-IN" sz="2000" dirty="0"/>
          </a:p>
        </p:txBody>
      </p:sp>
    </p:spTree>
    <p:extLst>
      <p:ext uri="{BB962C8B-B14F-4D97-AF65-F5344CB8AC3E}">
        <p14:creationId xmlns:p14="http://schemas.microsoft.com/office/powerpoint/2010/main" val="52966576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35</TotalTime>
  <Words>354</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Corbel</vt:lpstr>
      <vt:lpstr>Wingdings 2</vt:lpstr>
      <vt:lpstr>Frame</vt:lpstr>
      <vt:lpstr>Adaptive Traffic Control System for Emergency Vehicles </vt:lpstr>
      <vt:lpstr>INTRODUCTION</vt:lpstr>
      <vt:lpstr>INTRODUCTION</vt:lpstr>
      <vt:lpstr>SIMULATION</vt:lpstr>
      <vt:lpstr>IOT</vt:lpstr>
      <vt:lpstr>DONE BY  TEAM NAME -  Smart Route Squad  SIVA TEJA– 21MIC7137 VASUDHA – 21MIS7121 YAGNA SRIYA – 21MIC7185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Traffic Control System for Emergency Vehicles</dc:title>
  <dc:creator>HP</dc:creator>
  <cp:lastModifiedBy>Sai Siva Teja Ch</cp:lastModifiedBy>
  <cp:revision>4</cp:revision>
  <dcterms:created xsi:type="dcterms:W3CDTF">2024-04-29T01:23:22Z</dcterms:created>
  <dcterms:modified xsi:type="dcterms:W3CDTF">2024-04-29T02:12:52Z</dcterms:modified>
</cp:coreProperties>
</file>