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2542-5CF9-45FD-DADE-4A7BEBFD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4ED2D-873A-49F2-BF61-7F3AE12A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BFFA-A804-8B4E-EF20-2CB4D218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6C3D-6714-528E-76DA-A865F63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F0FB-4511-C0B4-6B3B-E01C716E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BE57-2FE1-698D-AAFA-99067116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F5A30-7B36-88CD-D7D3-2F7D69A4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B0D6-E48A-B6F6-3CB7-91D2E271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8F09-CAC7-9727-E685-D32B8D9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BEB6-4527-516C-91FC-E3D67BA5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553B9-1FFB-4897-28CC-5D5F809BC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FA95B-4613-5545-53BE-9C42BD2C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949F-EBBA-E5BC-9891-65A4A4AF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59BE-2382-5B8D-0F27-5147E639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BBE8-7FC8-D472-9C58-642C09AA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5BC8-34BE-FC6B-CA85-D63DCEF2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ECD5-CBC1-9723-12A0-AC2C3447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9698-14CD-26CE-5696-8EFC96EB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5FCF-715F-928D-93EC-AB1FB1A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4B8D-80B7-FCC0-7FFC-D405F01E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520E-2B9B-EB1E-C5D9-93553E65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9DF5-55D7-6A95-E469-92236C56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2FEE-9317-B720-FE0D-78607D8F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D84F-689D-AF2C-889D-F64DFB46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D1DF-E1D8-EF93-AD5C-51A7FA29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A4E5-4F9A-967B-5984-94BFAB5A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42AB-AF69-3B9B-0251-C85CD8725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66A7-C544-7E70-024A-4E563805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074D-EB49-CCA6-517F-E84F88F5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90BB7-0D6F-72E6-C0D4-1A97335D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F9CE-0790-D7D4-522B-A712B128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537-9CBC-C614-6938-43BAE505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201E-A516-4347-EDA9-1E2E1254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6E31-B9C0-44E9-836F-303169B0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9A90-5174-6FAE-91DF-4A4A56BC2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61E00-ABF0-477C-E7E8-DC42EEFC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61855-B9CD-188B-256C-4A2B66CA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F67C5-7057-5076-A1D8-D7398B5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60FDC-6603-49D2-D5AE-79C9A697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5DE6-5199-B5DC-0B38-E5EEDF6C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FF95D-8F7C-EC4F-3071-49A13C11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116F-7AC9-0DC2-6A4C-CA52456F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FEA8B-CACA-92D5-FD41-CA8C1D4A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578CB-680C-E86A-7533-179A0965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E3EA8-A300-BC93-CABE-53C99DC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DB61-C073-6922-4775-1ED20E1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10A7-AC15-DA8A-BBB0-EEE71859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1A71-4246-BD8A-F4DE-596C9751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212FF-EF1C-20D7-470F-A60ABD3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16020-9239-6695-DB4D-9D7EB32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AA83-E1E5-9051-4706-548BC2A4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FF04-A577-0E6E-D170-AE288489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33A0-44C3-983C-FE2E-16B985CD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DEBEC-19D1-35C9-EC48-23B7488A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66D1E-1EAC-364D-A5AE-CDB44800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8D86D-AE51-81D2-6E6E-FB668B7A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C3F23-5F16-340F-D76B-178041C9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39828-D4E1-C3DA-21BA-A4C9AD78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02ADE-3E91-C0E4-E426-2962FC3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1D11-5F71-9784-1C56-F9701BB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D8FD-4B3C-FCDF-3AD2-78980B3FF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9D6B-3D7A-456C-A27B-EC8B33DE87A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44C6-1FB8-E550-A09F-13618729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4C69-5E31-83C4-68E9-5FC8B9B92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574D-1995-44B8-B82A-2C48D84A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F09F-03E1-9D13-5B4D-67E0D81A9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Efficient deep unrolling networks for image reconstruction of X-ray CT scans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6D2C8-F139-1A0E-9A88-56B00EC6F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the supervision of Professor Subhadip Mukherjee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A122B-532D-AE43-DF70-98BBC80ECE64}"/>
              </a:ext>
            </a:extLst>
          </p:cNvPr>
          <p:cNvSpPr txBox="1"/>
          <p:nvPr/>
        </p:nvSpPr>
        <p:spPr>
          <a:xfrm>
            <a:off x="7051964" y="4858327"/>
            <a:ext cx="476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Kadagala Sai Siva Sankar</a:t>
            </a:r>
          </a:p>
          <a:p>
            <a:pPr algn="ctr"/>
            <a:r>
              <a:rPr lang="en-US" dirty="0"/>
              <a:t>20EC39017</a:t>
            </a:r>
          </a:p>
        </p:txBody>
      </p:sp>
    </p:spTree>
    <p:extLst>
      <p:ext uri="{BB962C8B-B14F-4D97-AF65-F5344CB8AC3E}">
        <p14:creationId xmlns:p14="http://schemas.microsoft.com/office/powerpoint/2010/main" val="58641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8CCB-A54C-D9CC-6105-B39515DC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Sketched- LPD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F8F8A-9B48-FC09-9DA3-3A0AF104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044" y="1846190"/>
            <a:ext cx="7139912" cy="397271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193DE4-CA5D-6AAB-8F92-EBD21D728C37}"/>
              </a:ext>
            </a:extLst>
          </p:cNvPr>
          <p:cNvCxnSpPr/>
          <p:nvPr/>
        </p:nvCxnSpPr>
        <p:spPr>
          <a:xfrm>
            <a:off x="6465455" y="5024582"/>
            <a:ext cx="3385127" cy="2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2F712-CC4E-7A3C-BCF4-20B849ADB159}"/>
              </a:ext>
            </a:extLst>
          </p:cNvPr>
          <p:cNvCxnSpPr/>
          <p:nvPr/>
        </p:nvCxnSpPr>
        <p:spPr>
          <a:xfrm>
            <a:off x="6243782" y="5592618"/>
            <a:ext cx="0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F266A6-FBCE-1444-B424-32D6922C085F}"/>
              </a:ext>
            </a:extLst>
          </p:cNvPr>
          <p:cNvSpPr txBox="1"/>
          <p:nvPr/>
        </p:nvSpPr>
        <p:spPr>
          <a:xfrm>
            <a:off x="9850582" y="5167745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</a:t>
            </a:r>
            <a:r>
              <a:rPr lang="en-US" dirty="0"/>
              <a:t>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98FBA-43D3-3DD9-300F-EE10AF06934A}"/>
              </a:ext>
            </a:extLst>
          </p:cNvPr>
          <p:cNvSpPr txBox="1"/>
          <p:nvPr/>
        </p:nvSpPr>
        <p:spPr>
          <a:xfrm>
            <a:off x="5740400" y="6031345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3E0F-367E-7DE4-78DF-8C5D39F9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Sketched- LSPD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F80-F210-8E1A-0E38-78D6D325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66" y="1889582"/>
            <a:ext cx="7138068" cy="40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1D25-2C15-5ECD-C130-F9551FE9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909" y="2830944"/>
            <a:ext cx="9190182" cy="937491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97514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54F744-9A43-F1F5-EC87-87DC608C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356" y="2128982"/>
            <a:ext cx="8801663" cy="33370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8F03DBD-4161-FB24-8A06-F01D183C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 1:</a:t>
            </a:r>
            <a:r>
              <a:rPr lang="en-US" dirty="0"/>
              <a:t>Learned Primal Dual (LPD) on MNIST dataset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43039-EDBD-2171-19CE-CE7624AAD5C8}"/>
              </a:ext>
            </a:extLst>
          </p:cNvPr>
          <p:cNvSpPr txBox="1"/>
          <p:nvPr/>
        </p:nvSpPr>
        <p:spPr>
          <a:xfrm>
            <a:off x="1833418" y="5828145"/>
            <a:ext cx="317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PSNR: Peak signal to noise ratio</a:t>
            </a:r>
          </a:p>
          <a:p>
            <a:r>
              <a:rPr lang="en-US" dirty="0"/>
              <a:t>SSIM: Structural Similarity Index</a:t>
            </a:r>
          </a:p>
        </p:txBody>
      </p:sp>
    </p:spTree>
    <p:extLst>
      <p:ext uri="{BB962C8B-B14F-4D97-AF65-F5344CB8AC3E}">
        <p14:creationId xmlns:p14="http://schemas.microsoft.com/office/powerpoint/2010/main" val="13831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EB62-6E1B-101C-FDCB-4462B57A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 2:</a:t>
            </a:r>
            <a:r>
              <a:rPr lang="en-US" dirty="0"/>
              <a:t>LPD on Mayo-Clinic dataset 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52DA4-C246-9FA3-92D6-4E7EC219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176"/>
            <a:ext cx="10515600" cy="3416235"/>
          </a:xfrm>
        </p:spPr>
      </p:pic>
    </p:spTree>
    <p:extLst>
      <p:ext uri="{BB962C8B-B14F-4D97-AF65-F5344CB8AC3E}">
        <p14:creationId xmlns:p14="http://schemas.microsoft.com/office/powerpoint/2010/main" val="272435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F92-BF4F-FB85-360A-5C167F04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 3: </a:t>
            </a:r>
            <a:r>
              <a:rPr lang="en-US" dirty="0"/>
              <a:t>Learned Stochastic Primal Dual (LSPD) and Sketched-LSPD on Mayo-Clinic dataset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B00D70-7B6E-2302-7A39-552C8CDB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1" y="1561378"/>
            <a:ext cx="10709879" cy="5088803"/>
          </a:xfrm>
        </p:spPr>
      </p:pic>
    </p:spTree>
    <p:extLst>
      <p:ext uri="{BB962C8B-B14F-4D97-AF65-F5344CB8AC3E}">
        <p14:creationId xmlns:p14="http://schemas.microsoft.com/office/powerpoint/2010/main" val="329019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DE395-E506-65D2-3745-5ED0CD223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42" y="2034044"/>
            <a:ext cx="9655757" cy="3603585"/>
          </a:xfrm>
        </p:spPr>
      </p:pic>
    </p:spTree>
    <p:extLst>
      <p:ext uri="{BB962C8B-B14F-4D97-AF65-F5344CB8AC3E}">
        <p14:creationId xmlns:p14="http://schemas.microsoft.com/office/powerpoint/2010/main" val="349604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3D80-5444-252A-F930-E176ECA0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 4:S</a:t>
            </a:r>
            <a:r>
              <a:rPr lang="en-US" dirty="0"/>
              <a:t>k-LSPD on Mayo Clinic CT dataset corrupted with Poisson noise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BD9B1-F748-F156-CB2C-250169340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89" y="1825625"/>
            <a:ext cx="10388221" cy="4351338"/>
          </a:xfrm>
        </p:spPr>
      </p:pic>
    </p:spTree>
    <p:extLst>
      <p:ext uri="{BB962C8B-B14F-4D97-AF65-F5344CB8AC3E}">
        <p14:creationId xmlns:p14="http://schemas.microsoft.com/office/powerpoint/2010/main" val="89174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C059-BCCF-2FAF-92E2-A1B964B3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F087-A7C6-7D96-EF28-745CB533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demonstrated the competitiveness of the sketched and stochastic variants of LPD.</a:t>
            </a:r>
          </a:p>
          <a:p>
            <a:r>
              <a:rPr lang="en-US" dirty="0"/>
              <a:t>In the 2D setting, the convolutional networks dominate the overall computation, yet we anticipate that these variants will significantly decrease forward pass time in the computationally intensive 3D setting. </a:t>
            </a:r>
          </a:p>
          <a:p>
            <a:r>
              <a:rPr lang="en-US" dirty="0"/>
              <a:t>Our future objectives will center on building a 3D proof of concept for stochastic unrolling and sketching.</a:t>
            </a:r>
          </a:p>
        </p:txBody>
      </p:sp>
    </p:spTree>
    <p:extLst>
      <p:ext uri="{BB962C8B-B14F-4D97-AF65-F5344CB8AC3E}">
        <p14:creationId xmlns:p14="http://schemas.microsoft.com/office/powerpoint/2010/main" val="96547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0416-46F3-EAE6-1DBC-F1C653E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Bibliography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47EE3-08D4-3100-3F65-F4DFA2A1A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22" y="1690688"/>
            <a:ext cx="9647356" cy="4446316"/>
          </a:xfrm>
        </p:spPr>
      </p:pic>
    </p:spTree>
    <p:extLst>
      <p:ext uri="{BB962C8B-B14F-4D97-AF65-F5344CB8AC3E}">
        <p14:creationId xmlns:p14="http://schemas.microsoft.com/office/powerpoint/2010/main" val="14728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D52-BE3F-4208-D096-34D79ADD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0C20-9DEF-B879-95B3-F4A35ACB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reconstruction task in CT entails recovering x† from noisy measurement given by</a:t>
            </a:r>
          </a:p>
          <a:p>
            <a:pPr marL="0" indent="0" algn="ctr">
              <a:buNone/>
            </a:pPr>
            <a:r>
              <a:rPr lang="en-US" dirty="0"/>
              <a:t> y = Ax† + w</a:t>
            </a:r>
          </a:p>
          <a:p>
            <a:r>
              <a:rPr lang="en-US" dirty="0"/>
              <a:t>A classical way to obtain a good estimate of x† is to solve the optimization problem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5D44E-3FD5-0557-353E-EFD5EC32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98" y="4001294"/>
            <a:ext cx="3919404" cy="9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5F12-CB38-60F0-4012-7D3B238F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Forward projection and Back projection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3E6560-F906-DF93-49DF-B4EA51EC8D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9" y="1888836"/>
            <a:ext cx="2946401" cy="29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BP forward projection rot animated">
            <a:extLst>
              <a:ext uri="{FF2B5EF4-FFF2-40B4-BE49-F238E27FC236}">
                <a16:creationId xmlns:a16="http://schemas.microsoft.com/office/drawing/2014/main" id="{DACB5AAC-A516-55F9-DB1C-D90F7ED2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83" y="1949595"/>
            <a:ext cx="3083790" cy="30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DCC0F8-5700-F180-FA24-A0216055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91" y="1862284"/>
            <a:ext cx="2972953" cy="29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21BFB-0AD5-0F0A-0D8D-500CD305BC0C}"/>
              </a:ext>
            </a:extLst>
          </p:cNvPr>
          <p:cNvSpPr txBox="1"/>
          <p:nvPr/>
        </p:nvSpPr>
        <p:spPr>
          <a:xfrm>
            <a:off x="604981" y="6361653"/>
            <a:ext cx="11111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https://howradiologyworks.com/filtered-backprojection-fbp-illustrated-guide-for-radiologic-technologists/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DA685-43F3-BEDA-75CC-8D996DFF1869}"/>
              </a:ext>
            </a:extLst>
          </p:cNvPr>
          <p:cNvSpPr txBox="1"/>
          <p:nvPr/>
        </p:nvSpPr>
        <p:spPr>
          <a:xfrm>
            <a:off x="838200" y="5275280"/>
            <a:ext cx="4481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Forward Projection is the process of adding up all of the pixel values along the measured direction.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A32F0-7E50-C130-6098-5BB31354F6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9" t="8745" r="7270" b="14432"/>
          <a:stretch/>
        </p:blipFill>
        <p:spPr>
          <a:xfrm>
            <a:off x="9384144" y="2579832"/>
            <a:ext cx="2669310" cy="1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CE48-3972-AB83-59A2-3754AFF8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Filtered Back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9D23-C6F5-BF38-C99D-11C6DE03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9836" cy="4351338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If we simply use back projection then the images will be too blurred as extra information is present.</a:t>
            </a: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pply a fast 1D sharpening filter in the projection space, and then perform a back projection operation to map the data back along the rays which over which it was acquired</a:t>
            </a:r>
          </a:p>
        </p:txBody>
      </p:sp>
      <p:pic>
        <p:nvPicPr>
          <p:cNvPr id="3074" name="Picture 2" descr="FBP 800 1600">
            <a:extLst>
              <a:ext uri="{FF2B5EF4-FFF2-40B4-BE49-F238E27FC236}">
                <a16:creationId xmlns:a16="http://schemas.microsoft.com/office/drawing/2014/main" id="{3BF32713-FD3A-8553-66D3-47C6F6F69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303" b="9225"/>
          <a:stretch/>
        </p:blipFill>
        <p:spPr bwMode="auto">
          <a:xfrm>
            <a:off x="8297718" y="1413163"/>
            <a:ext cx="3418609" cy="49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91467-C844-A1BC-8635-375412EB571C}"/>
              </a:ext>
            </a:extLst>
          </p:cNvPr>
          <p:cNvSpPr txBox="1"/>
          <p:nvPr/>
        </p:nvSpPr>
        <p:spPr>
          <a:xfrm>
            <a:off x="6479309" y="63915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https://howradiologyworks.com/filtered-backprojection-fbp-illustrated-guide-for-radiologic-technologists/</a:t>
            </a:r>
          </a:p>
        </p:txBody>
      </p:sp>
    </p:spTree>
    <p:extLst>
      <p:ext uri="{BB962C8B-B14F-4D97-AF65-F5344CB8AC3E}">
        <p14:creationId xmlns:p14="http://schemas.microsoft.com/office/powerpoint/2010/main" val="24416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188-F550-62FE-9BCE-CCF26CA1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Deep Unrolling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DCB6-19BC-46DD-B375-5DF625D6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networks are hindered by their Blackbox nature, i.e., lack of interpretability.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B4D18-D621-4BA6-6047-409EA6B7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29" y="2428342"/>
            <a:ext cx="5949771" cy="2332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DBD02-84FD-4113-B912-4553B23865B9}"/>
              </a:ext>
            </a:extLst>
          </p:cNvPr>
          <p:cNvSpPr txBox="1"/>
          <p:nvPr/>
        </p:nvSpPr>
        <p:spPr>
          <a:xfrm>
            <a:off x="6830146" y="4802910"/>
            <a:ext cx="452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Algorithm Unrolling: Interpretable, Efficient Deep Learning for Signal and Image Processing Monga et al. ,2020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CE81A3-061F-9F69-80C7-D2DFC9A2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25" y="3105552"/>
            <a:ext cx="2495678" cy="1228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185D4-63A8-C400-E1E2-9AA5E0D0D003}"/>
              </a:ext>
            </a:extLst>
          </p:cNvPr>
          <p:cNvSpPr txBox="1"/>
          <p:nvPr/>
        </p:nvSpPr>
        <p:spPr>
          <a:xfrm>
            <a:off x="1052945" y="4469277"/>
            <a:ext cx="4308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Unrolling networks use prior domain knowledge from the iterative reconstructive approach. Unlike the convectional MLP, it doesn’t learn everything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956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BF7D-9FC0-EA49-5644-B6C26A87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6ABF-2318-D2BD-90D1-349DCBE7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state-of-the-art deep learning based method: Learned Primal Dual network.</a:t>
            </a:r>
          </a:p>
          <a:p>
            <a:r>
              <a:rPr lang="en-US" dirty="0"/>
              <a:t>But, in real-world clinical CT applications: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R</a:t>
            </a:r>
            <a:r>
              <a:rPr lang="en-US" dirty="0"/>
              <a:t>econstruction of a 3D volume is essential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Computationally expensive</a:t>
            </a:r>
            <a:endParaRPr lang="en-US" dirty="0"/>
          </a:p>
          <a:p>
            <a:r>
              <a:rPr lang="en-US" dirty="0"/>
              <a:t>How can we enhance the efficiency of deep unrolling networks for image reconstruction, especially in high-dimensional imaging tasks like X-ray CT in 3D setting?</a:t>
            </a:r>
          </a:p>
        </p:txBody>
      </p:sp>
    </p:spTree>
    <p:extLst>
      <p:ext uri="{BB962C8B-B14F-4D97-AF65-F5344CB8AC3E}">
        <p14:creationId xmlns:p14="http://schemas.microsoft.com/office/powerpoint/2010/main" val="416090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A6D-1107-19E7-2349-CEAA24BE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Learned stochastic Primal-Dual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4169-EFE6-8EDF-AEDB-515C8D07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forward and adjoint operators in the full-batch LPD network with only subsets of it.</a:t>
            </a:r>
          </a:p>
          <a:p>
            <a:pPr marL="0" indent="0">
              <a:buNone/>
            </a:pPr>
            <a:r>
              <a:rPr lang="en-US" dirty="0"/>
              <a:t>		Simple example:</a:t>
            </a:r>
          </a:p>
          <a:p>
            <a:pPr marL="0" indent="0">
              <a:buNone/>
            </a:pPr>
            <a:r>
              <a:rPr lang="en-US" dirty="0"/>
              <a:t>				(2,4,6,8,10,12,14,16,18)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(2,8,14)              (4,10,16)		(6,12,18)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40F848-A347-EE44-48DD-C2A994B46C0B}"/>
              </a:ext>
            </a:extLst>
          </p:cNvPr>
          <p:cNvCxnSpPr/>
          <p:nvPr/>
        </p:nvCxnSpPr>
        <p:spPr>
          <a:xfrm flipH="1">
            <a:off x="4364182" y="3689927"/>
            <a:ext cx="1681018" cy="49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7E21C-7EA9-1E48-B9E1-23876481E47D}"/>
              </a:ext>
            </a:extLst>
          </p:cNvPr>
          <p:cNvCxnSpPr/>
          <p:nvPr/>
        </p:nvCxnSpPr>
        <p:spPr>
          <a:xfrm>
            <a:off x="6474691" y="3745345"/>
            <a:ext cx="0" cy="5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617D0C-E477-2B1E-D491-4C76FF63A9F4}"/>
              </a:ext>
            </a:extLst>
          </p:cNvPr>
          <p:cNvCxnSpPr/>
          <p:nvPr/>
        </p:nvCxnSpPr>
        <p:spPr>
          <a:xfrm>
            <a:off x="6788727" y="3768436"/>
            <a:ext cx="1717964" cy="32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9813EF-0D2A-0A14-00F5-BB6250C966ED}"/>
              </a:ext>
            </a:extLst>
          </p:cNvPr>
          <p:cNvSpPr txBox="1"/>
          <p:nvPr/>
        </p:nvSpPr>
        <p:spPr>
          <a:xfrm>
            <a:off x="3967018" y="49565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each layer, we use only one of the subsets</a:t>
            </a:r>
          </a:p>
        </p:txBody>
      </p:sp>
    </p:spTree>
    <p:extLst>
      <p:ext uri="{BB962C8B-B14F-4D97-AF65-F5344CB8AC3E}">
        <p14:creationId xmlns:p14="http://schemas.microsoft.com/office/powerpoint/2010/main" val="12942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83EE02-390B-7E25-F0E7-8F5C170B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00" y="1022468"/>
            <a:ext cx="6481600" cy="3621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5B388-A103-61B0-9E7C-4B9B165F1895}"/>
              </a:ext>
            </a:extLst>
          </p:cNvPr>
          <p:cNvSpPr txBox="1"/>
          <p:nvPr/>
        </p:nvSpPr>
        <p:spPr>
          <a:xfrm>
            <a:off x="1380835" y="5511954"/>
            <a:ext cx="9767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 same number of layers, the LSPD network is approximately m-time more efficient than the full-batch LPD network in terms of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429320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626A9-1D80-E333-B805-18EC37BA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35" y="1664916"/>
            <a:ext cx="4954134" cy="1764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0496A-4E8D-DFEF-6C6C-CD86EA929AC6}"/>
              </a:ext>
            </a:extLst>
          </p:cNvPr>
          <p:cNvSpPr txBox="1"/>
          <p:nvPr/>
        </p:nvSpPr>
        <p:spPr>
          <a:xfrm>
            <a:off x="4157856" y="1129697"/>
            <a:ext cx="266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layer of LSPD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A74D3-7CAC-E3B8-9199-0AA8D6131A9B}"/>
              </a:ext>
            </a:extLst>
          </p:cNvPr>
          <p:cNvSpPr txBox="1"/>
          <p:nvPr/>
        </p:nvSpPr>
        <p:spPr>
          <a:xfrm>
            <a:off x="1043708" y="4066309"/>
            <a:ext cx="10557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</a:t>
            </a:r>
            <a:r>
              <a:rPr lang="en-US" dirty="0" err="1"/>
              <a:t>DualNet</a:t>
            </a:r>
            <a:r>
              <a:rPr lang="en-US" dirty="0"/>
              <a:t> and </a:t>
            </a:r>
            <a:r>
              <a:rPr lang="en-US" dirty="0" err="1"/>
              <a:t>PrimalNet</a:t>
            </a:r>
            <a:r>
              <a:rPr lang="en-US" dirty="0"/>
              <a:t>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size is set to 5, and the step sizes tau and sigma are initialized to 0.01.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batch size is set 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MSE loss with the Adam optimizer, with an initial learning rate of 5e-5 and betas set to (0.5, 0.99).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network is trained for 15 epochs.</a:t>
            </a:r>
          </a:p>
        </p:txBody>
      </p:sp>
    </p:spTree>
    <p:extLst>
      <p:ext uri="{BB962C8B-B14F-4D97-AF65-F5344CB8AC3E}">
        <p14:creationId xmlns:p14="http://schemas.microsoft.com/office/powerpoint/2010/main" val="243089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575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Wingdings</vt:lpstr>
      <vt:lpstr>Office Theme</vt:lpstr>
      <vt:lpstr>Efficient deep unrolling networks for image reconstruction of X-ray CT scans</vt:lpstr>
      <vt:lpstr>Problem Statement </vt:lpstr>
      <vt:lpstr>Forward projection and Back projection</vt:lpstr>
      <vt:lpstr>Filtered Back projection</vt:lpstr>
      <vt:lpstr>Deep Unrolling networks</vt:lpstr>
      <vt:lpstr>Objectives </vt:lpstr>
      <vt:lpstr>Learned stochastic Primal-Dual</vt:lpstr>
      <vt:lpstr>PowerPoint Presentation</vt:lpstr>
      <vt:lpstr>PowerPoint Presentation</vt:lpstr>
      <vt:lpstr>Sketched- LPD</vt:lpstr>
      <vt:lpstr>Sketched- LSPD</vt:lpstr>
      <vt:lpstr>Results </vt:lpstr>
      <vt:lpstr>Experiment 1:Learned Primal Dual (LPD) on MNIST dataset </vt:lpstr>
      <vt:lpstr>Experiment 2:LPD on Mayo-Clinic dataset </vt:lpstr>
      <vt:lpstr>Experiment 3: Learned Stochastic Primal Dual (LSPD) and Sketched-LSPD on Mayo-Clinic dataset</vt:lpstr>
      <vt:lpstr>PowerPoint Presentation</vt:lpstr>
      <vt:lpstr>Experiment 4:Sk-LSPD on Mayo Clinic CT dataset corrupted with Poisson noise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deep unrolling networks for image reconstruction of X-ray CT scans</dc:title>
  <dc:creator>Sai Shankar Kadagala</dc:creator>
  <cp:lastModifiedBy>Sai Shankar Kadagala</cp:lastModifiedBy>
  <cp:revision>6</cp:revision>
  <dcterms:created xsi:type="dcterms:W3CDTF">2024-04-29T02:51:30Z</dcterms:created>
  <dcterms:modified xsi:type="dcterms:W3CDTF">2024-04-29T04:18:20Z</dcterms:modified>
</cp:coreProperties>
</file>