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BC5B-493E-DB32-C39B-9A07DA19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AE933-E67B-C998-C121-4B431CC78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2EF3-C21D-5562-77B2-A1F48AE1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9844-70D5-3DED-39AB-966D8F29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EE47D-8346-BA47-7BE6-CE151E0F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463F-C1C9-DE0F-05E9-B34AE8ED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37437-3F47-96A7-F143-C59A5DE6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967E-7982-71D2-4AEF-437FCD16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7314-27DA-0A1E-3C69-9BD12655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EF87-5547-190E-F8F6-DAA4DF45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BA02B-E4F0-8CC7-BCB3-5706F2A3B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8D0C-E912-D933-694F-FED22E20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28FB-9A82-0DEE-61D0-B16EAE1A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D986-BB3E-0AEC-BAEE-896E5B9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47DE-2B51-B62E-7334-333A247E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EC50-18AA-DFF6-7A70-935EA730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21D3-06E3-DBC5-DC49-2C06465A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3AA37-E5F6-E05A-95FB-34B84B57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FE53-88B4-B5D0-4B71-14D5D988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68F3-8C42-4B68-BE10-3DD5D118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10AF-BA2F-1545-84FD-800F84D2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2B7EE-509E-704C-CE65-00BB9F78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4ED3-5D1D-FDE3-FCF6-92ED29B7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4681-7854-9539-0178-A030395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A8B5-A698-4DE3-A427-87FBFE0A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7902-B2C7-29B6-1CB9-A9A02728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7E2F-9A42-12D1-0487-F0A49A4C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BFAFB-EB63-00A3-E372-F9D328B5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284EE-0055-1BFA-6E68-B568E07A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4E2F-1389-5EFA-A626-B3C527EC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C755-CC46-FFF9-21C9-6B8963E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092A-C8B2-4499-6F05-F48D8032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06D6-99B6-532A-71EC-C53101C9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56DDD-641E-5597-8DCF-6F4E844E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5D537-7870-B6C1-974C-7D89A67C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5D9B3-9C7B-31E9-1FBC-9ACFAEEAF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228C1-D0D6-DD95-7581-275C377C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67F5D-D345-5DF1-016A-C38A1EE3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BE598-7C8A-D4C5-B7BB-B45C6D2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91-1EFF-A072-4B24-C1CF6D73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8EA30-1A83-5834-6E50-84D6427D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5C486-1EC3-F221-7295-892AB399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5CBA7-4703-D389-C4A1-C0FF1BF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0BD1A-72DE-195D-8039-9704E6CC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E02B2-D38C-5D0B-F2A5-D086EE5C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1C5E5-E8C3-1441-3972-3AA8DFBC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26A8-1332-30CC-031B-130E17E2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1AA7-1F1A-0291-305F-04B3F268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7130F-171A-8913-D9A3-C07B0DCA3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B1A5-674A-6F2E-2C16-7263BD22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4C629-2393-F25B-3885-613BD8E8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EF52A-4CFB-8A2A-7B6B-F69ED3A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03E1-7C68-BA9C-EE08-F3E7E812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06A22-1748-5A77-B451-F7112EE8B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38553-10DA-5931-4A13-7423F59A1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13A8C-EA5E-9A99-B691-5AA5662E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C0F2-2B95-4CBE-8CFD-A58EB971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BA46-9F0D-D3A2-5900-FF96D0BF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0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FA2D0-A057-5A8A-DAA4-2836C11E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7E907-B6FE-02EE-67B0-B85FDC2C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29C9-E1EC-DEDB-3E7A-227344288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2154-98B5-4E17-BC14-7C9F33A3DE6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06D1-C8F2-BF79-F78F-6F4927F2B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F33E-51F4-854F-CDBA-54A5F3013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860E3-5AA5-4C0C-8CB4-C9C1ACCC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4FE5-3A42-3D38-D582-AE864F81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Summer Internship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C2C29-6CD5-1179-1C5E-3CCEFC13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Under the Guidance of </a:t>
            </a:r>
            <a:r>
              <a:rPr lang="en-US" b="1" i="1" dirty="0"/>
              <a:t>Prof. Indrajit Chakrabarti </a:t>
            </a:r>
            <a:r>
              <a:rPr lang="en-US" i="1" dirty="0"/>
              <a:t>(IIT KGP)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Kadagala Sai Siva Sankar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20EC39017</a:t>
            </a:r>
          </a:p>
        </p:txBody>
      </p:sp>
    </p:spTree>
    <p:extLst>
      <p:ext uri="{BB962C8B-B14F-4D97-AF65-F5344CB8AC3E}">
        <p14:creationId xmlns:p14="http://schemas.microsoft.com/office/powerpoint/2010/main" val="20051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FA64-BA51-058F-4875-4A8B2BA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Task-1: UNet using NumPy library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E42F95-6BE3-B397-16F3-9E17E3D26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3465" y="1825625"/>
            <a:ext cx="66650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9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E3E1E-96D2-F6D3-44E8-69C38E2FB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19" y="1384998"/>
            <a:ext cx="12033762" cy="4438527"/>
          </a:xfrm>
        </p:spPr>
      </p:pic>
    </p:spTree>
    <p:extLst>
      <p:ext uri="{BB962C8B-B14F-4D97-AF65-F5344CB8AC3E}">
        <p14:creationId xmlns:p14="http://schemas.microsoft.com/office/powerpoint/2010/main" val="119899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B903-3E51-9C22-EF13-BC6CA889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 for Task-2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5EBA-9E08-5872-5779-36C00AF6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require extensive computational resources, making them challenging to run on low-power devices like the Raspberry Pi.</a:t>
            </a:r>
          </a:p>
          <a:p>
            <a:r>
              <a:rPr lang="en-US" dirty="0"/>
              <a:t>Reduction in model complexity can lead to faster inference times and lower memory usage.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5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996C-73FF-BA1D-F9B7-699A2D6D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FDD7-0027-7B07-C833-D8C811D9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Quantization</a:t>
            </a:r>
            <a:r>
              <a:rPr lang="en-US" dirty="0"/>
              <a:t> reduces the precision of the numbers (weights, activations) used in a neural network, typically from 32-bit floating-point (FP32) to a lower precision, like 16-bit floating-point (FP16), 8-bit integer (INT8), or even lower</a:t>
            </a:r>
          </a:p>
          <a:p>
            <a:r>
              <a:rPr lang="en-US" dirty="0"/>
              <a:t>This results in: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Reduced Memory Footprint:</a:t>
            </a:r>
            <a:r>
              <a:rPr lang="en-US" dirty="0"/>
              <a:t> Lower precision requires less storage space, making the model smaller.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Faster Computations:</a:t>
            </a:r>
            <a:r>
              <a:rPr lang="en-US" dirty="0"/>
              <a:t> Lower precision arithmetic can be executed faster on certain hardware, leading to faster inference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2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52BA-A6E4-DEB1-2AEB-B943A31A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B21C-0F5B-F8CB-00B4-3728E3F8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Pruning</a:t>
            </a:r>
            <a:r>
              <a:rPr lang="en-US" dirty="0"/>
              <a:t> involves reducing the number of parameters in a neural network by eliminating weights that are considered unnecessary or redundant.</a:t>
            </a:r>
          </a:p>
          <a:p>
            <a:r>
              <a:rPr lang="en-US" dirty="0"/>
              <a:t>The goal is to create a smaller, more efficient model that performs similarly to the original 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3C1-1179-9D2B-D8EA-99958422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 -2: Deployable end-to-end optimized DNN framework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B923-7E28-1125-9D68-EE070DE2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pipeline consisting of pruning and quantization of the models.</a:t>
            </a:r>
          </a:p>
          <a:p>
            <a:r>
              <a:rPr lang="en-US" dirty="0"/>
              <a:t>Tested this pipeline using pre-trained LeNet5, ResNet50, MobileNet_v2, and VGG16 models. The dataset used is MNIST.</a:t>
            </a:r>
          </a:p>
          <a:p>
            <a:r>
              <a:rPr lang="en-US" dirty="0"/>
              <a:t>Used multiple pruning libraries (torch-pruning, </a:t>
            </a:r>
            <a:r>
              <a:rPr lang="en-US" dirty="0" err="1"/>
              <a:t>torch.utils.prune</a:t>
            </a:r>
            <a:r>
              <a:rPr lang="en-US" dirty="0"/>
              <a:t> etc.)</a:t>
            </a:r>
          </a:p>
          <a:p>
            <a:r>
              <a:rPr lang="en-US" dirty="0"/>
              <a:t>Used </a:t>
            </a:r>
            <a:r>
              <a:rPr lang="en-US" dirty="0" err="1"/>
              <a:t>torch.quantization</a:t>
            </a:r>
            <a:r>
              <a:rPr lang="en-US" dirty="0"/>
              <a:t> and optimum-</a:t>
            </a:r>
            <a:r>
              <a:rPr lang="en-US" dirty="0" err="1"/>
              <a:t>quanto</a:t>
            </a:r>
            <a:r>
              <a:rPr lang="en-US" dirty="0"/>
              <a:t> for quantization.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7670E-1E38-70DE-5BEB-915F48BD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922"/>
          <a:stretch/>
        </p:blipFill>
        <p:spPr>
          <a:xfrm>
            <a:off x="936805" y="4697846"/>
            <a:ext cx="10318389" cy="21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A2CDF-E961-725E-8734-60A9AB05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88"/>
          <a:stretch/>
        </p:blipFill>
        <p:spPr>
          <a:xfrm>
            <a:off x="6838759" y="314037"/>
            <a:ext cx="4676678" cy="62299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0F9A-05E3-3B0E-AF05-A05CB6CA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63" y="2596862"/>
            <a:ext cx="5659582" cy="1568739"/>
          </a:xfrm>
        </p:spPr>
        <p:txBody>
          <a:bodyPr/>
          <a:lstStyle/>
          <a:p>
            <a:r>
              <a:rPr lang="en-US" dirty="0"/>
              <a:t>Deployed the optimized model on </a:t>
            </a:r>
          </a:p>
          <a:p>
            <a:pPr marL="0" indent="0">
              <a:buNone/>
            </a:pPr>
            <a:r>
              <a:rPr lang="en-US" dirty="0"/>
              <a:t>   Raspberry Pi 4 model B (and 12 MP </a:t>
            </a:r>
          </a:p>
          <a:p>
            <a:pPr marL="0" indent="0">
              <a:buNone/>
            </a:pPr>
            <a:r>
              <a:rPr lang="en-US" dirty="0"/>
              <a:t>   RPI camera) for testing.</a:t>
            </a:r>
          </a:p>
        </p:txBody>
      </p:sp>
    </p:spTree>
    <p:extLst>
      <p:ext uri="{BB962C8B-B14F-4D97-AF65-F5344CB8AC3E}">
        <p14:creationId xmlns:p14="http://schemas.microsoft.com/office/powerpoint/2010/main" val="312412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F2E3-CE8D-B484-5436-7FC2F227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053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Summer Internship 2024</vt:lpstr>
      <vt:lpstr>Task-1: UNet using NumPy library</vt:lpstr>
      <vt:lpstr>PowerPoint Presentation</vt:lpstr>
      <vt:lpstr>Motivation for Task-2</vt:lpstr>
      <vt:lpstr>Quantization</vt:lpstr>
      <vt:lpstr>Pruning </vt:lpstr>
      <vt:lpstr>Task -2: Deployable end-to-end optimized DNN framework for image classification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Shankar Kadagala</dc:creator>
  <cp:lastModifiedBy>Sai Shankar Kadagala</cp:lastModifiedBy>
  <cp:revision>2</cp:revision>
  <dcterms:created xsi:type="dcterms:W3CDTF">2024-08-26T15:37:40Z</dcterms:created>
  <dcterms:modified xsi:type="dcterms:W3CDTF">2024-08-27T10:30:46Z</dcterms:modified>
</cp:coreProperties>
</file>