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4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98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2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65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2201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9977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4825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455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50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8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16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1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4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8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pic>
        <p:nvPicPr>
          <p:cNvPr id="48" name="Picture 47" descr="Logo&#10;&#10;Description automatically generated">
            <a:extLst>
              <a:ext uri="{FF2B5EF4-FFF2-40B4-BE49-F238E27FC236}">
                <a16:creationId xmlns:a16="http://schemas.microsoft.com/office/drawing/2014/main" id="{3BD75C2D-285C-7E14-62B7-1B9421318989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69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571" y="1842417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1" dirty="0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data hiding in images using </a:t>
            </a:r>
            <a:r>
              <a:rPr lang="en-US" b="1" i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stegnography</a:t>
            </a:r>
            <a:endParaRPr lang="en-US" b="1" i="1" dirty="0">
              <a:solidFill>
                <a:schemeClr val="bg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5068" y="3429000"/>
            <a:ext cx="863694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Presented by: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Sai Sravanthi Kondaviti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College Name: Sri </a:t>
            </a:r>
            <a:r>
              <a:rPr lang="en-US" sz="2000" b="1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Sivani</a:t>
            </a:r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 College of Engineering</a:t>
            </a: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Dept: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868179" y="969350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scope(optional)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269ED1A-0064-2332-C7CD-0EC0F7295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05" y="1764408"/>
            <a:ext cx="103995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Integration: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AI-driven pattern recognition enhances message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-Based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secure, image-based communication over distributed networks.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Multi-Layer Encryption: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Combines steganography with AES and other cryptographic algorithms for enhanced security.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Support: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Expands secure messaging to mobile devices and cloud applications in real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45179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i="1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Technology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Wow factor </a:t>
            </a:r>
            <a:endParaRPr lang="en-US" sz="2000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End users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Git-hub Link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0" indent="0">
              <a:buNone/>
            </a:pPr>
            <a:endParaRPr lang="en-US" sz="2000" b="1" i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i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01" y="707336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4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521" y="1217964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2">
                    <a:lumMod val="75000"/>
                  </a:schemeClr>
                </a:solidFill>
              </a:rPr>
              <a:t>🔒</a:t>
            </a:r>
            <a:r>
              <a:rPr lang="en-US" sz="3200" i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 Image Encryption &amp; Decryption Using Pixel-Level Encoding</a:t>
            </a:r>
            <a:endParaRPr lang="en-IN" sz="3200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65024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 used</a:t>
            </a:r>
            <a:endParaRPr lang="en-US" sz="4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953" y="1097770"/>
            <a:ext cx="11613485" cy="1872132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bg2"/>
                </a:solidFill>
              </a:rPr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bg2"/>
                </a:solidFill>
              </a:rPr>
              <a:t>Cv2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i="1" dirty="0">
                <a:solidFill>
                  <a:schemeClr val="bg2"/>
                </a:solidFill>
              </a:rPr>
              <a:t>Operating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D1124-74B8-932B-9B27-280FF987363F}"/>
              </a:ext>
            </a:extLst>
          </p:cNvPr>
          <p:cNvSpPr txBox="1"/>
          <p:nvPr/>
        </p:nvSpPr>
        <p:spPr>
          <a:xfrm>
            <a:off x="546234" y="2969902"/>
            <a:ext cx="1109953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leverages Computer Vision (OpenCV) for image manipulation.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logic implementation, and pixel-level encoding to embed secret messages within an image. It also incorporates automated message retrieval through an authentication-based decryption mechanism, ensuring that only authorized users can access the concealed information</a:t>
            </a:r>
            <a:r>
              <a:rPr lang="en-I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384" y="801651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274294-F5A7-F5ED-49EF-E7CDADC42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384" y="1658143"/>
            <a:ext cx="9905999" cy="354171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Invisible Data Encoding: The hidden message is indistinguishable from the original image.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Dual-Functionality: The system not only encrypts a message into an image but also restores the original image post-decryption, ensuring zero data loss.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Lightweight &amp; Efficient: Unlike traditional cryptography, which alters the format of data, this technique embeds the message within pixel values, making it highly efficient for real-world use.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Authentication: Ensures security by requiring a passcode for decryption, preventing unauthorized access.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Image Restoration: Unlike typical steganography methods that irreversibly alter the image, this solution restores the original image seamlessly after decryption.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781896"/>
            <a:ext cx="9905999" cy="354171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Privacy-conscious Individuals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Digital Artists and Content Creators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3.Cybersecurity Enthusiasts and Beginners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 and Startups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Journalists and Activists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Forensics and Investigative Teams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7.Teachers and Educators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8.Banking sectors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3E3D-18A4-6470-9F22-22188AA38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227" y="667545"/>
            <a:ext cx="11168356" cy="530296"/>
          </a:xfrm>
        </p:spPr>
        <p:txBody>
          <a:bodyPr>
            <a:normAutofit fontScale="90000"/>
          </a:bodyPr>
          <a:lstStyle/>
          <a:p>
            <a:r>
              <a:rPr lang="en-I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6A1C6E-969E-C616-A0A9-32CCB3707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227" y="1301750"/>
            <a:ext cx="10422082" cy="5078268"/>
          </a:xfrm>
        </p:spPr>
      </p:pic>
    </p:spTree>
    <p:extLst>
      <p:ext uri="{BB962C8B-B14F-4D97-AF65-F5344CB8AC3E}">
        <p14:creationId xmlns:p14="http://schemas.microsoft.com/office/powerpoint/2010/main" val="396472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32" y="1939034"/>
            <a:ext cx="11029615" cy="352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innovative and highly secure approach to data hiding, blending computer vision and steganography to create an advanced encryption technique. By utilizing pixel manipulation at a granular level, it ensures both secrecy and data integrity, making it a revolutionary step in secure communication.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57452" y="1792287"/>
            <a:ext cx="9905999" cy="3541714"/>
          </a:xfrm>
        </p:spPr>
        <p:txBody>
          <a:bodyPr>
            <a:normAutofit/>
          </a:bodyPr>
          <a:lstStyle/>
          <a:p>
            <a:pPr lvl="3">
              <a:buFont typeface="Wingdings" panose="05000000000000000000" pitchFamily="2" charset="2"/>
              <a:buChar char="Ø"/>
            </a:pPr>
            <a:r>
              <a:rPr lang="en-IN" sz="2800" dirty="0"/>
              <a:t>https://github.com/Sai-Sravanthi-Kondaviti/My-Project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223</TotalTime>
  <Words>403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Tw Cen MT</vt:lpstr>
      <vt:lpstr>Wingdings</vt:lpstr>
      <vt:lpstr>Circuit</vt:lpstr>
      <vt:lpstr>Secure data hiding in images using stegnography</vt:lpstr>
      <vt:lpstr>OUTLINE</vt:lpstr>
      <vt:lpstr>Problem Statement</vt:lpstr>
      <vt:lpstr>Technology  used</vt:lpstr>
      <vt:lpstr>Wow factors</vt:lpstr>
      <vt:lpstr>End users</vt:lpstr>
      <vt:lpstr>Result: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SaiSravanthi Kondaviti</cp:lastModifiedBy>
  <cp:revision>31</cp:revision>
  <dcterms:created xsi:type="dcterms:W3CDTF">2021-05-26T16:50:10Z</dcterms:created>
  <dcterms:modified xsi:type="dcterms:W3CDTF">2025-02-26T17:07:33Z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