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43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29F137-FCE9-41F1-A62B-9A5D6D515395}"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1BE683B-2B42-4687-8D64-5104B7FAF45E}" type="slidenum">
              <a:rPr lang="en-US" smtClean="0"/>
              <a:t>‹#›</a:t>
            </a:fld>
            <a:endParaRPr lang="en-US"/>
          </a:p>
        </p:txBody>
      </p:sp>
    </p:spTree>
    <p:extLst>
      <p:ext uri="{BB962C8B-B14F-4D97-AF65-F5344CB8AC3E}">
        <p14:creationId xmlns:p14="http://schemas.microsoft.com/office/powerpoint/2010/main" val="2193295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29F137-FCE9-41F1-A62B-9A5D6D515395}"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BE683B-2B42-4687-8D64-5104B7FAF45E}" type="slidenum">
              <a:rPr lang="en-US" smtClean="0"/>
              <a:t>‹#›</a:t>
            </a:fld>
            <a:endParaRPr lang="en-US"/>
          </a:p>
        </p:txBody>
      </p:sp>
    </p:spTree>
    <p:extLst>
      <p:ext uri="{BB962C8B-B14F-4D97-AF65-F5344CB8AC3E}">
        <p14:creationId xmlns:p14="http://schemas.microsoft.com/office/powerpoint/2010/main" val="1193971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29F137-FCE9-41F1-A62B-9A5D6D515395}"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BE683B-2B42-4687-8D64-5104B7FAF45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91252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029F137-FCE9-41F1-A62B-9A5D6D515395}"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BE683B-2B42-4687-8D64-5104B7FAF45E}" type="slidenum">
              <a:rPr lang="en-US" smtClean="0"/>
              <a:t>‹#›</a:t>
            </a:fld>
            <a:endParaRPr lang="en-US"/>
          </a:p>
        </p:txBody>
      </p:sp>
    </p:spTree>
    <p:extLst>
      <p:ext uri="{BB962C8B-B14F-4D97-AF65-F5344CB8AC3E}">
        <p14:creationId xmlns:p14="http://schemas.microsoft.com/office/powerpoint/2010/main" val="1463050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029F137-FCE9-41F1-A62B-9A5D6D515395}"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BE683B-2B42-4687-8D64-5104B7FAF45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12125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029F137-FCE9-41F1-A62B-9A5D6D515395}"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BE683B-2B42-4687-8D64-5104B7FAF45E}" type="slidenum">
              <a:rPr lang="en-US" smtClean="0"/>
              <a:t>‹#›</a:t>
            </a:fld>
            <a:endParaRPr lang="en-US"/>
          </a:p>
        </p:txBody>
      </p:sp>
    </p:spTree>
    <p:extLst>
      <p:ext uri="{BB962C8B-B14F-4D97-AF65-F5344CB8AC3E}">
        <p14:creationId xmlns:p14="http://schemas.microsoft.com/office/powerpoint/2010/main" val="1335929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29F137-FCE9-41F1-A62B-9A5D6D515395}"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BE683B-2B42-4687-8D64-5104B7FAF45E}" type="slidenum">
              <a:rPr lang="en-US" smtClean="0"/>
              <a:t>‹#›</a:t>
            </a:fld>
            <a:endParaRPr lang="en-US"/>
          </a:p>
        </p:txBody>
      </p:sp>
    </p:spTree>
    <p:extLst>
      <p:ext uri="{BB962C8B-B14F-4D97-AF65-F5344CB8AC3E}">
        <p14:creationId xmlns:p14="http://schemas.microsoft.com/office/powerpoint/2010/main" val="3477676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29F137-FCE9-41F1-A62B-9A5D6D515395}"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BE683B-2B42-4687-8D64-5104B7FAF45E}" type="slidenum">
              <a:rPr lang="en-US" smtClean="0"/>
              <a:t>‹#›</a:t>
            </a:fld>
            <a:endParaRPr lang="en-US"/>
          </a:p>
        </p:txBody>
      </p:sp>
    </p:spTree>
    <p:extLst>
      <p:ext uri="{BB962C8B-B14F-4D97-AF65-F5344CB8AC3E}">
        <p14:creationId xmlns:p14="http://schemas.microsoft.com/office/powerpoint/2010/main" val="3768359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29F137-FCE9-41F1-A62B-9A5D6D515395}"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BE683B-2B42-4687-8D64-5104B7FAF45E}" type="slidenum">
              <a:rPr lang="en-US" smtClean="0"/>
              <a:t>‹#›</a:t>
            </a:fld>
            <a:endParaRPr lang="en-US"/>
          </a:p>
        </p:txBody>
      </p:sp>
    </p:spTree>
    <p:extLst>
      <p:ext uri="{BB962C8B-B14F-4D97-AF65-F5344CB8AC3E}">
        <p14:creationId xmlns:p14="http://schemas.microsoft.com/office/powerpoint/2010/main" val="1901002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29F137-FCE9-41F1-A62B-9A5D6D515395}"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BE683B-2B42-4687-8D64-5104B7FAF45E}" type="slidenum">
              <a:rPr lang="en-US" smtClean="0"/>
              <a:t>‹#›</a:t>
            </a:fld>
            <a:endParaRPr lang="en-US"/>
          </a:p>
        </p:txBody>
      </p:sp>
    </p:spTree>
    <p:extLst>
      <p:ext uri="{BB962C8B-B14F-4D97-AF65-F5344CB8AC3E}">
        <p14:creationId xmlns:p14="http://schemas.microsoft.com/office/powerpoint/2010/main" val="3880225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29F137-FCE9-41F1-A62B-9A5D6D515395}"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1BE683B-2B42-4687-8D64-5104B7FAF45E}" type="slidenum">
              <a:rPr lang="en-US" smtClean="0"/>
              <a:t>‹#›</a:t>
            </a:fld>
            <a:endParaRPr lang="en-US"/>
          </a:p>
        </p:txBody>
      </p:sp>
    </p:spTree>
    <p:extLst>
      <p:ext uri="{BB962C8B-B14F-4D97-AF65-F5344CB8AC3E}">
        <p14:creationId xmlns:p14="http://schemas.microsoft.com/office/powerpoint/2010/main" val="4282986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29F137-FCE9-41F1-A62B-9A5D6D515395}" type="datetimeFigureOut">
              <a:rPr lang="en-US" smtClean="0"/>
              <a:t>4/12/2022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1BE683B-2B42-4687-8D64-5104B7FAF45E}" type="slidenum">
              <a:rPr lang="en-US" smtClean="0"/>
              <a:t>‹#›</a:t>
            </a:fld>
            <a:endParaRPr lang="en-US"/>
          </a:p>
        </p:txBody>
      </p:sp>
    </p:spTree>
    <p:extLst>
      <p:ext uri="{BB962C8B-B14F-4D97-AF65-F5344CB8AC3E}">
        <p14:creationId xmlns:p14="http://schemas.microsoft.com/office/powerpoint/2010/main" val="1755034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29F137-FCE9-41F1-A62B-9A5D6D515395}" type="datetimeFigureOut">
              <a:rPr lang="en-US" smtClean="0"/>
              <a:t>4/12/2022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1BE683B-2B42-4687-8D64-5104B7FAF45E}" type="slidenum">
              <a:rPr lang="en-US" smtClean="0"/>
              <a:t>‹#›</a:t>
            </a:fld>
            <a:endParaRPr lang="en-US"/>
          </a:p>
        </p:txBody>
      </p:sp>
    </p:spTree>
    <p:extLst>
      <p:ext uri="{BB962C8B-B14F-4D97-AF65-F5344CB8AC3E}">
        <p14:creationId xmlns:p14="http://schemas.microsoft.com/office/powerpoint/2010/main" val="3794983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29F137-FCE9-41F1-A62B-9A5D6D515395}" type="datetimeFigureOut">
              <a:rPr lang="en-US" smtClean="0"/>
              <a:t>4/12/2022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1BE683B-2B42-4687-8D64-5104B7FAF45E}" type="slidenum">
              <a:rPr lang="en-US" smtClean="0"/>
              <a:t>‹#›</a:t>
            </a:fld>
            <a:endParaRPr lang="en-US"/>
          </a:p>
        </p:txBody>
      </p:sp>
    </p:spTree>
    <p:extLst>
      <p:ext uri="{BB962C8B-B14F-4D97-AF65-F5344CB8AC3E}">
        <p14:creationId xmlns:p14="http://schemas.microsoft.com/office/powerpoint/2010/main" val="648781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29F137-FCE9-41F1-A62B-9A5D6D515395}"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BE683B-2B42-4687-8D64-5104B7FAF45E}" type="slidenum">
              <a:rPr lang="en-US" smtClean="0"/>
              <a:t>‹#›</a:t>
            </a:fld>
            <a:endParaRPr lang="en-US"/>
          </a:p>
        </p:txBody>
      </p:sp>
    </p:spTree>
    <p:extLst>
      <p:ext uri="{BB962C8B-B14F-4D97-AF65-F5344CB8AC3E}">
        <p14:creationId xmlns:p14="http://schemas.microsoft.com/office/powerpoint/2010/main" val="366422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29F137-FCE9-41F1-A62B-9A5D6D515395}"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BE683B-2B42-4687-8D64-5104B7FAF45E}" type="slidenum">
              <a:rPr lang="en-US" smtClean="0"/>
              <a:t>‹#›</a:t>
            </a:fld>
            <a:endParaRPr lang="en-US"/>
          </a:p>
        </p:txBody>
      </p:sp>
    </p:spTree>
    <p:extLst>
      <p:ext uri="{BB962C8B-B14F-4D97-AF65-F5344CB8AC3E}">
        <p14:creationId xmlns:p14="http://schemas.microsoft.com/office/powerpoint/2010/main" val="538382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029F137-FCE9-41F1-A62B-9A5D6D515395}" type="datetimeFigureOut">
              <a:rPr lang="en-US" smtClean="0"/>
              <a:t>4/12/2022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1BE683B-2B42-4687-8D64-5104B7FAF45E}" type="slidenum">
              <a:rPr lang="en-US" smtClean="0"/>
              <a:t>‹#›</a:t>
            </a:fld>
            <a:endParaRPr lang="en-US"/>
          </a:p>
        </p:txBody>
      </p:sp>
    </p:spTree>
    <p:extLst>
      <p:ext uri="{BB962C8B-B14F-4D97-AF65-F5344CB8AC3E}">
        <p14:creationId xmlns:p14="http://schemas.microsoft.com/office/powerpoint/2010/main" val="37509325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4786" y="845388"/>
            <a:ext cx="10616091" cy="2620778"/>
          </a:xfrm>
        </p:spPr>
        <p:txBody>
          <a:bodyPr>
            <a:normAutofit/>
          </a:bodyPr>
          <a:lstStyle/>
          <a:p>
            <a:r>
              <a:rPr lang="en-US" sz="9800" dirty="0" smtClean="0"/>
              <a:t>         VAIDYA</a:t>
            </a:r>
            <a:r>
              <a:rPr lang="en-US" dirty="0" smtClean="0"/>
              <a:t> </a:t>
            </a:r>
            <a:r>
              <a:rPr lang="en-US" dirty="0"/>
              <a:t/>
            </a:r>
            <a:br>
              <a:rPr lang="en-US" dirty="0"/>
            </a:br>
            <a:r>
              <a:rPr lang="en-US" dirty="0"/>
              <a:t>      </a:t>
            </a:r>
            <a:r>
              <a:rPr lang="en-US" sz="2800" dirty="0"/>
              <a:t>A SEMI-HUMANOID AUTOMATED TESTING ROBOT</a:t>
            </a:r>
          </a:p>
        </p:txBody>
      </p:sp>
      <p:sp>
        <p:nvSpPr>
          <p:cNvPr id="4" name="Title 1"/>
          <p:cNvSpPr txBox="1">
            <a:spLocks/>
          </p:cNvSpPr>
          <p:nvPr/>
        </p:nvSpPr>
        <p:spPr>
          <a:xfrm>
            <a:off x="8727207" y="4761781"/>
            <a:ext cx="3280763" cy="1544128"/>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dirty="0" smtClean="0"/>
              <a:t>Presented by </a:t>
            </a:r>
          </a:p>
          <a:p>
            <a:pPr algn="ctr"/>
            <a:r>
              <a:rPr lang="en-US" sz="1800" dirty="0" smtClean="0"/>
              <a:t>Kunchey Sunny</a:t>
            </a:r>
          </a:p>
          <a:p>
            <a:pPr algn="ctr"/>
            <a:r>
              <a:rPr lang="en-US" sz="1800" dirty="0" err="1" smtClean="0"/>
              <a:t>Deepika</a:t>
            </a:r>
            <a:r>
              <a:rPr lang="en-US" sz="1800" dirty="0" smtClean="0"/>
              <a:t> </a:t>
            </a:r>
          </a:p>
          <a:p>
            <a:pPr algn="ctr"/>
            <a:r>
              <a:rPr lang="en-US" sz="1800" dirty="0" err="1" smtClean="0"/>
              <a:t>Mallikarjuna</a:t>
            </a:r>
            <a:r>
              <a:rPr lang="en-US" sz="2800" dirty="0" smtClean="0"/>
              <a:t> </a:t>
            </a:r>
            <a:endParaRPr lang="en-US" sz="2800" dirty="0"/>
          </a:p>
        </p:txBody>
      </p:sp>
    </p:spTree>
    <p:extLst>
      <p:ext uri="{BB962C8B-B14F-4D97-AF65-F5344CB8AC3E}">
        <p14:creationId xmlns:p14="http://schemas.microsoft.com/office/powerpoint/2010/main" val="674686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endParaRPr lang="en-US" dirty="0"/>
          </a:p>
        </p:txBody>
      </p:sp>
      <p:sp>
        <p:nvSpPr>
          <p:cNvPr id="3" name="Content Placeholder 2"/>
          <p:cNvSpPr>
            <a:spLocks noGrp="1"/>
          </p:cNvSpPr>
          <p:nvPr>
            <p:ph idx="1"/>
          </p:nvPr>
        </p:nvSpPr>
        <p:spPr>
          <a:xfrm>
            <a:off x="1761075" y="1814422"/>
            <a:ext cx="10238267" cy="4465608"/>
          </a:xfrm>
        </p:spPr>
        <p:txBody>
          <a:bodyPr>
            <a:normAutofit/>
          </a:bodyPr>
          <a:lstStyle/>
          <a:p>
            <a:r>
              <a:rPr lang="en-US" dirty="0"/>
              <a:t>Vaidya is a semi humanoid automated testing robot. Which is being designed and developed to be able to enter the medical industry with AL and ML capabilities. </a:t>
            </a:r>
          </a:p>
          <a:p>
            <a:r>
              <a:rPr lang="en-US" dirty="0"/>
              <a:t>The main aim of the project is to deliver a friendly humanoid robot, which can interact with people and test them and send the results to the regarding person within no time. </a:t>
            </a:r>
            <a:endParaRPr lang="te-IN" dirty="0"/>
          </a:p>
          <a:p>
            <a:r>
              <a:rPr lang="en-US" dirty="0"/>
              <a:t>Vaidya is a semi humanoid robot which is build to test, human being on medical bases.</a:t>
            </a:r>
          </a:p>
          <a:p>
            <a:r>
              <a:rPr lang="en-US" dirty="0"/>
              <a:t>The robot is designed to be friendly.</a:t>
            </a:r>
          </a:p>
          <a:p>
            <a:r>
              <a:rPr lang="en-US" dirty="0"/>
              <a:t>The can test a persons SOP level, Blood pressure and body temperature </a:t>
            </a:r>
          </a:p>
          <a:p>
            <a:r>
              <a:rPr lang="en-US" dirty="0"/>
              <a:t>The results are directly sent to the remote doctor as the robot is </a:t>
            </a:r>
            <a:r>
              <a:rPr lang="en-US" dirty="0" err="1"/>
              <a:t>IoT</a:t>
            </a:r>
            <a:r>
              <a:rPr lang="en-US" dirty="0"/>
              <a:t> enabled.</a:t>
            </a:r>
          </a:p>
          <a:p>
            <a:r>
              <a:rPr lang="en-US" dirty="0"/>
              <a:t>The robot can also move in all directions, talk and recognize people based on its AL capabilities. </a:t>
            </a:r>
            <a:endParaRPr lang="te-IN" dirty="0"/>
          </a:p>
          <a:p>
            <a:endParaRPr lang="en-US" dirty="0"/>
          </a:p>
        </p:txBody>
      </p:sp>
    </p:spTree>
    <p:extLst>
      <p:ext uri="{BB962C8B-B14F-4D97-AF65-F5344CB8AC3E}">
        <p14:creationId xmlns:p14="http://schemas.microsoft.com/office/powerpoint/2010/main" val="3404543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components </a:t>
            </a:r>
          </a:p>
        </p:txBody>
      </p:sp>
      <p:sp>
        <p:nvSpPr>
          <p:cNvPr id="3" name="Content Placeholder 2"/>
          <p:cNvSpPr>
            <a:spLocks noGrp="1"/>
          </p:cNvSpPr>
          <p:nvPr>
            <p:ph idx="1"/>
          </p:nvPr>
        </p:nvSpPr>
        <p:spPr/>
        <p:txBody>
          <a:bodyPr/>
          <a:lstStyle/>
          <a:p>
            <a:r>
              <a:rPr lang="en-US" dirty="0"/>
              <a:t>The hardware components used for the project are Arduino </a:t>
            </a:r>
            <a:r>
              <a:rPr lang="en-US" dirty="0" err="1"/>
              <a:t>uno</a:t>
            </a:r>
            <a:r>
              <a:rPr lang="en-US" dirty="0"/>
              <a:t>, Node MCU, simple amplifiers and various sensors are used for the project</a:t>
            </a:r>
          </a:p>
          <a:p>
            <a:r>
              <a:rPr lang="en-US" dirty="0"/>
              <a:t>Various sensors are being tested and possibilities are being verified to be able to use them in the project. </a:t>
            </a:r>
          </a:p>
          <a:p>
            <a:r>
              <a:rPr lang="en-US" dirty="0"/>
              <a:t>Different controlling boards are also being tested and ESP 32 is being considered for the AL capabilities. </a:t>
            </a:r>
            <a:endParaRPr lang="te-IN" dirty="0"/>
          </a:p>
          <a:p>
            <a:endParaRPr lang="en-US" dirty="0"/>
          </a:p>
        </p:txBody>
      </p:sp>
    </p:spTree>
    <p:extLst>
      <p:ext uri="{BB962C8B-B14F-4D97-AF65-F5344CB8AC3E}">
        <p14:creationId xmlns:p14="http://schemas.microsoft.com/office/powerpoint/2010/main" val="2963765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809386"/>
            <a:ext cx="8915400" cy="3512278"/>
          </a:xfrm>
        </p:spPr>
      </p:pic>
    </p:spTree>
    <p:extLst>
      <p:ext uri="{BB962C8B-B14F-4D97-AF65-F5344CB8AC3E}">
        <p14:creationId xmlns:p14="http://schemas.microsoft.com/office/powerpoint/2010/main" val="1340881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TOOLS </a:t>
            </a:r>
            <a:endParaRPr lang="en-US" dirty="0"/>
          </a:p>
        </p:txBody>
      </p:sp>
      <p:sp>
        <p:nvSpPr>
          <p:cNvPr id="3" name="Content Placeholder 2"/>
          <p:cNvSpPr>
            <a:spLocks noGrp="1"/>
          </p:cNvSpPr>
          <p:nvPr>
            <p:ph idx="1"/>
          </p:nvPr>
        </p:nvSpPr>
        <p:spPr>
          <a:xfrm>
            <a:off x="2592925" y="1598763"/>
            <a:ext cx="8915400" cy="3777622"/>
          </a:xfrm>
        </p:spPr>
        <p:txBody>
          <a:bodyPr/>
          <a:lstStyle/>
          <a:p>
            <a:r>
              <a:rPr lang="en-US" dirty="0"/>
              <a:t>Arduino Integrated Development Environment</a:t>
            </a:r>
          </a:p>
          <a:p>
            <a:r>
              <a:rPr lang="en-US" dirty="0"/>
              <a:t>The </a:t>
            </a:r>
            <a:r>
              <a:rPr lang="en-US" b="1" dirty="0"/>
              <a:t>Arduino Integrated Development Environment</a:t>
            </a:r>
            <a:r>
              <a:rPr lang="en-US" dirty="0"/>
              <a:t> - or Arduino Software (IDE) - contains a text editor for writing code, a message area, a text console, a toolbar with buttons for common functions and a series of menus.</a:t>
            </a:r>
          </a:p>
          <a:p>
            <a:r>
              <a:rPr lang="en-US" b="1" dirty="0"/>
              <a:t>Proteus Design Suite</a:t>
            </a:r>
          </a:p>
          <a:p>
            <a:r>
              <a:rPr lang="en-US" dirty="0"/>
              <a:t>The Proteus Design Suite is a proprietary software tool suite used primarily for electronic design automation. The software is used mainly by electronic design engineers and technicians to create schematics and electronic prints for manufacturing printed circuit boards.</a:t>
            </a:r>
          </a:p>
        </p:txBody>
      </p:sp>
    </p:spTree>
    <p:extLst>
      <p:ext uri="{BB962C8B-B14F-4D97-AF65-F5344CB8AC3E}">
        <p14:creationId xmlns:p14="http://schemas.microsoft.com/office/powerpoint/2010/main" val="571226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7756" y="624110"/>
            <a:ext cx="8911687" cy="1280890"/>
          </a:xfrm>
        </p:spPr>
        <p:txBody>
          <a:bodyPr/>
          <a:lstStyle/>
          <a:p>
            <a:r>
              <a:rPr lang="en-US" dirty="0" smtClean="0"/>
              <a:t>Implementation of AI and ML</a:t>
            </a:r>
            <a:endParaRPr lang="en-US" dirty="0"/>
          </a:p>
        </p:txBody>
      </p:sp>
      <p:sp>
        <p:nvSpPr>
          <p:cNvPr id="3" name="Content Placeholder 2"/>
          <p:cNvSpPr>
            <a:spLocks noGrp="1"/>
          </p:cNvSpPr>
          <p:nvPr>
            <p:ph idx="1"/>
          </p:nvPr>
        </p:nvSpPr>
        <p:spPr>
          <a:xfrm>
            <a:off x="1416020" y="1905000"/>
            <a:ext cx="4415437" cy="3777622"/>
          </a:xfrm>
        </p:spPr>
        <p:txBody>
          <a:bodyPr/>
          <a:lstStyle/>
          <a:p>
            <a:r>
              <a:rPr lang="en-US" b="1" dirty="0"/>
              <a:t>Facial recognition defined </a:t>
            </a:r>
          </a:p>
          <a:p>
            <a:r>
              <a:rPr lang="en-US" dirty="0"/>
              <a:t>Facial recognition is a way of recognizing a human face through technology. A facial recognition system uses biometrics to map facial features from a photograph or video. It compares the information with a database of known faces to find a match. Facial recognition can help verify a person’s </a:t>
            </a:r>
            <a:r>
              <a:rPr lang="en-US" dirty="0" smtClean="0"/>
              <a:t>identity</a:t>
            </a:r>
            <a:r>
              <a:rPr lang="en-US" dirty="0"/>
              <a:t>.</a:t>
            </a:r>
            <a:r>
              <a:rPr lang="en-US" dirty="0" smtClean="0"/>
              <a:t> </a:t>
            </a:r>
            <a:endParaRPr lang="en-US" dirty="0"/>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57799" y="1197260"/>
            <a:ext cx="3511644" cy="5193102"/>
          </a:xfrm>
          <a:prstGeom prst="rect">
            <a:avLst/>
          </a:prstGeom>
        </p:spPr>
      </p:pic>
    </p:spTree>
    <p:extLst>
      <p:ext uri="{BB962C8B-B14F-4D97-AF65-F5344CB8AC3E}">
        <p14:creationId xmlns:p14="http://schemas.microsoft.com/office/powerpoint/2010/main" val="3216187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AI and ML</a:t>
            </a:r>
          </a:p>
        </p:txBody>
      </p:sp>
      <p:sp>
        <p:nvSpPr>
          <p:cNvPr id="3" name="Content Placeholder 2"/>
          <p:cNvSpPr>
            <a:spLocks noGrp="1"/>
          </p:cNvSpPr>
          <p:nvPr>
            <p:ph idx="1"/>
          </p:nvPr>
        </p:nvSpPr>
        <p:spPr>
          <a:xfrm>
            <a:off x="1510910" y="1264555"/>
            <a:ext cx="8915400" cy="3777622"/>
          </a:xfrm>
        </p:spPr>
        <p:txBody>
          <a:bodyPr/>
          <a:lstStyle/>
          <a:p>
            <a:r>
              <a:rPr lang="en-US" dirty="0" smtClean="0"/>
              <a:t>ESP-32 CAM</a:t>
            </a:r>
          </a:p>
          <a:p>
            <a:endParaRPr lang="en-US" dirty="0"/>
          </a:p>
        </p:txBody>
      </p:sp>
      <p:pic>
        <p:nvPicPr>
          <p:cNvPr id="5" name="Picture 4"/>
          <p:cNvPicPr>
            <a:picLocks noChangeAspect="1"/>
          </p:cNvPicPr>
          <p:nvPr/>
        </p:nvPicPr>
        <p:blipFill>
          <a:blip r:embed="rId2"/>
          <a:stretch>
            <a:fillRect/>
          </a:stretch>
        </p:blipFill>
        <p:spPr>
          <a:xfrm>
            <a:off x="700026" y="2061713"/>
            <a:ext cx="5729039" cy="3061838"/>
          </a:xfrm>
          <a:prstGeom prst="rect">
            <a:avLst/>
          </a:prstGeom>
        </p:spPr>
      </p:pic>
      <p:pic>
        <p:nvPicPr>
          <p:cNvPr id="6" name="Picture 5"/>
          <p:cNvPicPr>
            <a:picLocks noChangeAspect="1"/>
          </p:cNvPicPr>
          <p:nvPr/>
        </p:nvPicPr>
        <p:blipFill>
          <a:blip r:embed="rId3"/>
          <a:stretch>
            <a:fillRect/>
          </a:stretch>
        </p:blipFill>
        <p:spPr>
          <a:xfrm>
            <a:off x="6236899" y="1342193"/>
            <a:ext cx="5851584" cy="4996852"/>
          </a:xfrm>
          <a:prstGeom prst="rect">
            <a:avLst/>
          </a:prstGeom>
        </p:spPr>
      </p:pic>
    </p:spTree>
    <p:extLst>
      <p:ext uri="{BB962C8B-B14F-4D97-AF65-F5344CB8AC3E}">
        <p14:creationId xmlns:p14="http://schemas.microsoft.com/office/powerpoint/2010/main" val="1014831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86993"/>
            <a:ext cx="8911687" cy="1280890"/>
          </a:xfrm>
        </p:spPr>
        <p:txBody>
          <a:bodyPr/>
          <a:lstStyle/>
          <a:p>
            <a:r>
              <a:rPr lang="en-US" dirty="0" smtClean="0"/>
              <a:t>FACIAL RECOGNITION USING ESP-32</a:t>
            </a:r>
            <a:endParaRPr lang="en-US" dirty="0"/>
          </a:p>
        </p:txBody>
      </p:sp>
      <p:pic>
        <p:nvPicPr>
          <p:cNvPr id="4" name="Picture 3"/>
          <p:cNvPicPr>
            <a:picLocks noChangeAspect="1"/>
          </p:cNvPicPr>
          <p:nvPr/>
        </p:nvPicPr>
        <p:blipFill>
          <a:blip r:embed="rId2"/>
          <a:stretch>
            <a:fillRect/>
          </a:stretch>
        </p:blipFill>
        <p:spPr>
          <a:xfrm>
            <a:off x="2285821" y="1399218"/>
            <a:ext cx="3183327" cy="1508243"/>
          </a:xfrm>
          <a:prstGeom prst="rect">
            <a:avLst/>
          </a:prstGeom>
        </p:spPr>
      </p:pic>
      <p:pic>
        <p:nvPicPr>
          <p:cNvPr id="5" name="Picture 4"/>
          <p:cNvPicPr>
            <a:picLocks noChangeAspect="1"/>
          </p:cNvPicPr>
          <p:nvPr/>
        </p:nvPicPr>
        <p:blipFill>
          <a:blip r:embed="rId3"/>
          <a:stretch>
            <a:fillRect/>
          </a:stretch>
        </p:blipFill>
        <p:spPr>
          <a:xfrm>
            <a:off x="1923691" y="3209385"/>
            <a:ext cx="4758276" cy="3188897"/>
          </a:xfrm>
          <a:prstGeom prst="rect">
            <a:avLst/>
          </a:prstGeom>
        </p:spPr>
      </p:pic>
      <p:pic>
        <p:nvPicPr>
          <p:cNvPr id="6" name="Picture 5"/>
          <p:cNvPicPr>
            <a:picLocks noChangeAspect="1"/>
          </p:cNvPicPr>
          <p:nvPr/>
        </p:nvPicPr>
        <p:blipFill>
          <a:blip r:embed="rId4"/>
          <a:stretch>
            <a:fillRect/>
          </a:stretch>
        </p:blipFill>
        <p:spPr>
          <a:xfrm>
            <a:off x="6681967" y="899057"/>
            <a:ext cx="5309961" cy="2879155"/>
          </a:xfrm>
          <a:prstGeom prst="rect">
            <a:avLst/>
          </a:prstGeom>
        </p:spPr>
      </p:pic>
      <p:pic>
        <p:nvPicPr>
          <p:cNvPr id="7" name="Picture 6"/>
          <p:cNvPicPr>
            <a:picLocks noChangeAspect="1"/>
          </p:cNvPicPr>
          <p:nvPr/>
        </p:nvPicPr>
        <p:blipFill>
          <a:blip r:embed="rId5"/>
          <a:stretch>
            <a:fillRect/>
          </a:stretch>
        </p:blipFill>
        <p:spPr>
          <a:xfrm>
            <a:off x="6954528" y="3841053"/>
            <a:ext cx="5037399" cy="2703510"/>
          </a:xfrm>
          <a:prstGeom prst="rect">
            <a:avLst/>
          </a:prstGeom>
        </p:spPr>
      </p:pic>
    </p:spTree>
    <p:extLst>
      <p:ext uri="{BB962C8B-B14F-4D97-AF65-F5344CB8AC3E}">
        <p14:creationId xmlns:p14="http://schemas.microsoft.com/office/powerpoint/2010/main" val="3852041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1498" y="2314887"/>
            <a:ext cx="8911687" cy="1280890"/>
          </a:xfrm>
        </p:spPr>
        <p:txBody>
          <a:bodyPr>
            <a:noAutofit/>
          </a:bodyPr>
          <a:lstStyle/>
          <a:p>
            <a:r>
              <a:rPr lang="en-US" sz="8800" dirty="0" smtClean="0"/>
              <a:t>THANK YOU</a:t>
            </a:r>
            <a:endParaRPr lang="en-US" sz="8800" dirty="0"/>
          </a:p>
        </p:txBody>
      </p:sp>
    </p:spTree>
    <p:extLst>
      <p:ext uri="{BB962C8B-B14F-4D97-AF65-F5344CB8AC3E}">
        <p14:creationId xmlns:p14="http://schemas.microsoft.com/office/powerpoint/2010/main" val="406409046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66</TotalTime>
  <Words>323</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Gautami</vt:lpstr>
      <vt:lpstr>Wingdings 3</vt:lpstr>
      <vt:lpstr>Wisp</vt:lpstr>
      <vt:lpstr>         VAIDYA        A SEMI-HUMANOID AUTOMATED TESTING ROBOT</vt:lpstr>
      <vt:lpstr>Overview </vt:lpstr>
      <vt:lpstr>Hardware components </vt:lpstr>
      <vt:lpstr>Block Diagram </vt:lpstr>
      <vt:lpstr>SOFTWARE TOOLS </vt:lpstr>
      <vt:lpstr>Implementation of AI and ML</vt:lpstr>
      <vt:lpstr>Implementation of AI and ML</vt:lpstr>
      <vt:lpstr>FACIAL RECOGNITION USING ESP-32</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VAIDYA        A SEMI-HUMANOID AUTOMATED TESTING ROBOT</dc:title>
  <dc:creator>sunnykunchey</dc:creator>
  <cp:lastModifiedBy>sunnykunchey</cp:lastModifiedBy>
  <cp:revision>5</cp:revision>
  <dcterms:created xsi:type="dcterms:W3CDTF">2022-04-12T02:16:16Z</dcterms:created>
  <dcterms:modified xsi:type="dcterms:W3CDTF">2022-04-12T03:25:32Z</dcterms:modified>
</cp:coreProperties>
</file>