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3" r:id="rId3"/>
    <p:sldId id="258" r:id="rId4"/>
    <p:sldId id="260" r:id="rId5"/>
    <p:sldId id="259" r:id="rId6"/>
    <p:sldId id="257" r:id="rId7"/>
    <p:sldId id="261" r:id="rId8"/>
    <p:sldId id="262"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hyperlink" Target="https://www.kaggle.com/datasets/vivovinco/san-francisco-incident-reports-2018present" TargetMode="External"/><Relationship Id="rId5" Type="http://schemas.openxmlformats.org/officeDocument/2006/relationships/image" Target="../media/image23.svg"/><Relationship Id="rId4"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hyperlink" Target="https://www.kaggle.com/datasets/vivovinco/san-francisco-incident-reports-2018present" TargetMode="External"/><Relationship Id="rId2" Type="http://schemas.openxmlformats.org/officeDocument/2006/relationships/image" Target="../media/image21.svg"/><Relationship Id="rId1" Type="http://schemas.openxmlformats.org/officeDocument/2006/relationships/image" Target="../media/image20.png"/><Relationship Id="rId5" Type="http://schemas.openxmlformats.org/officeDocument/2006/relationships/image" Target="../media/image23.svg"/><Relationship Id="rId4"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24992-E5DC-49ED-8675-067F10FFC2B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5B1BE91-1F7C-413C-A61B-4F5AC43E9BFD}">
      <dgm:prSet/>
      <dgm:spPr/>
      <dgm:t>
        <a:bodyPr/>
        <a:lstStyle/>
        <a:p>
          <a:pPr>
            <a:lnSpc>
              <a:spcPct val="100000"/>
            </a:lnSpc>
          </a:pPr>
          <a:r>
            <a:rPr lang="en-IN"/>
            <a:t>Data Extraction from online sources</a:t>
          </a:r>
          <a:endParaRPr lang="en-US"/>
        </a:p>
      </dgm:t>
    </dgm:pt>
    <dgm:pt modelId="{A5B9A91A-A3FE-4CFA-80A1-08499324EDB7}" type="parTrans" cxnId="{3F00818C-B946-44D7-99FC-2A2A5F5F1BF1}">
      <dgm:prSet/>
      <dgm:spPr/>
      <dgm:t>
        <a:bodyPr/>
        <a:lstStyle/>
        <a:p>
          <a:endParaRPr lang="en-US"/>
        </a:p>
      </dgm:t>
    </dgm:pt>
    <dgm:pt modelId="{DE7F01F9-887A-4397-B2F1-D54D4518D2B0}" type="sibTrans" cxnId="{3F00818C-B946-44D7-99FC-2A2A5F5F1BF1}">
      <dgm:prSet/>
      <dgm:spPr/>
      <dgm:t>
        <a:bodyPr/>
        <a:lstStyle/>
        <a:p>
          <a:endParaRPr lang="en-US"/>
        </a:p>
      </dgm:t>
    </dgm:pt>
    <dgm:pt modelId="{9F6E5BC5-FFD1-4D23-B151-A0765BABBA84}">
      <dgm:prSet/>
      <dgm:spPr/>
      <dgm:t>
        <a:bodyPr/>
        <a:lstStyle/>
        <a:p>
          <a:pPr>
            <a:lnSpc>
              <a:spcPct val="100000"/>
            </a:lnSpc>
          </a:pPr>
          <a:r>
            <a:rPr lang="en-IN" dirty="0"/>
            <a:t>Data Fusing</a:t>
          </a:r>
          <a:endParaRPr lang="en-US" dirty="0"/>
        </a:p>
      </dgm:t>
    </dgm:pt>
    <dgm:pt modelId="{E905402B-7396-48F5-ACC2-2C5D54A4E0BA}" type="parTrans" cxnId="{E9FBA227-E604-4D08-8D8C-9EAD54CFC32A}">
      <dgm:prSet/>
      <dgm:spPr/>
      <dgm:t>
        <a:bodyPr/>
        <a:lstStyle/>
        <a:p>
          <a:endParaRPr lang="en-US"/>
        </a:p>
      </dgm:t>
    </dgm:pt>
    <dgm:pt modelId="{19F0DC2E-2A5F-4137-B82E-377E746B0ED7}" type="sibTrans" cxnId="{E9FBA227-E604-4D08-8D8C-9EAD54CFC32A}">
      <dgm:prSet/>
      <dgm:spPr/>
      <dgm:t>
        <a:bodyPr/>
        <a:lstStyle/>
        <a:p>
          <a:endParaRPr lang="en-US"/>
        </a:p>
      </dgm:t>
    </dgm:pt>
    <dgm:pt modelId="{95A9C9E3-99AC-4A61-9050-84F727143C3B}">
      <dgm:prSet/>
      <dgm:spPr/>
      <dgm:t>
        <a:bodyPr/>
        <a:lstStyle/>
        <a:p>
          <a:pPr>
            <a:lnSpc>
              <a:spcPct val="100000"/>
            </a:lnSpc>
          </a:pPr>
          <a:r>
            <a:rPr lang="en-IN" dirty="0"/>
            <a:t>Data Pre-processing </a:t>
          </a:r>
          <a:endParaRPr lang="en-US" dirty="0"/>
        </a:p>
      </dgm:t>
    </dgm:pt>
    <dgm:pt modelId="{37EA4C90-AC3D-462F-ACA4-AD5E39DA839D}" type="parTrans" cxnId="{2DB08374-4549-40DC-B79A-8AAE794EC7DC}">
      <dgm:prSet/>
      <dgm:spPr/>
      <dgm:t>
        <a:bodyPr/>
        <a:lstStyle/>
        <a:p>
          <a:endParaRPr lang="en-US"/>
        </a:p>
      </dgm:t>
    </dgm:pt>
    <dgm:pt modelId="{DF234955-7522-4FB2-B63E-B2A5BD4DBA49}" type="sibTrans" cxnId="{2DB08374-4549-40DC-B79A-8AAE794EC7DC}">
      <dgm:prSet/>
      <dgm:spPr/>
      <dgm:t>
        <a:bodyPr/>
        <a:lstStyle/>
        <a:p>
          <a:endParaRPr lang="en-US"/>
        </a:p>
      </dgm:t>
    </dgm:pt>
    <dgm:pt modelId="{57B85010-CF4D-4E9E-AC4F-3367D7036B76}">
      <dgm:prSet/>
      <dgm:spPr/>
      <dgm:t>
        <a:bodyPr/>
        <a:lstStyle/>
        <a:p>
          <a:pPr>
            <a:lnSpc>
              <a:spcPct val="100000"/>
            </a:lnSpc>
          </a:pPr>
          <a:r>
            <a:rPr lang="en-IN" dirty="0"/>
            <a:t>Visualize the plots using D3</a:t>
          </a:r>
          <a:endParaRPr lang="en-US" dirty="0"/>
        </a:p>
      </dgm:t>
    </dgm:pt>
    <dgm:pt modelId="{AECE9A16-449B-4638-919B-6F893343BC81}" type="parTrans" cxnId="{571E2657-171B-4C22-9E8F-873A11D732FB}">
      <dgm:prSet/>
      <dgm:spPr/>
      <dgm:t>
        <a:bodyPr/>
        <a:lstStyle/>
        <a:p>
          <a:endParaRPr lang="en-US"/>
        </a:p>
      </dgm:t>
    </dgm:pt>
    <dgm:pt modelId="{38ECB8C2-8949-4190-9CFE-5D09598EB10F}" type="sibTrans" cxnId="{571E2657-171B-4C22-9E8F-873A11D732FB}">
      <dgm:prSet/>
      <dgm:spPr/>
      <dgm:t>
        <a:bodyPr/>
        <a:lstStyle/>
        <a:p>
          <a:endParaRPr lang="en-US"/>
        </a:p>
      </dgm:t>
    </dgm:pt>
    <dgm:pt modelId="{85B54652-C911-4BD4-89BF-0CC2B3C7EA49}">
      <dgm:prSet/>
      <dgm:spPr/>
      <dgm:t>
        <a:bodyPr/>
        <a:lstStyle/>
        <a:p>
          <a:pPr>
            <a:lnSpc>
              <a:spcPct val="100000"/>
            </a:lnSpc>
          </a:pPr>
          <a:r>
            <a:rPr lang="en-IN" dirty="0"/>
            <a:t>Building insights from the Visualization</a:t>
          </a:r>
          <a:endParaRPr lang="en-US" dirty="0"/>
        </a:p>
      </dgm:t>
    </dgm:pt>
    <dgm:pt modelId="{3A1791C4-45D1-44AE-8A23-8ABDF77E8942}" type="parTrans" cxnId="{71D1956D-A1F2-42B6-8D43-B74C205EC41D}">
      <dgm:prSet/>
      <dgm:spPr/>
      <dgm:t>
        <a:bodyPr/>
        <a:lstStyle/>
        <a:p>
          <a:endParaRPr lang="en-US"/>
        </a:p>
      </dgm:t>
    </dgm:pt>
    <dgm:pt modelId="{F7EF6707-EDD4-43A9-A425-0E74BC4957BE}" type="sibTrans" cxnId="{71D1956D-A1F2-42B6-8D43-B74C205EC41D}">
      <dgm:prSet/>
      <dgm:spPr/>
      <dgm:t>
        <a:bodyPr/>
        <a:lstStyle/>
        <a:p>
          <a:endParaRPr lang="en-US"/>
        </a:p>
      </dgm:t>
    </dgm:pt>
    <dgm:pt modelId="{985792C3-FA55-4E75-AD00-B5FA8A17B85B}" type="pres">
      <dgm:prSet presAssocID="{29B24992-E5DC-49ED-8675-067F10FFC2B5}" presName="root" presStyleCnt="0">
        <dgm:presLayoutVars>
          <dgm:dir/>
          <dgm:resizeHandles val="exact"/>
        </dgm:presLayoutVars>
      </dgm:prSet>
      <dgm:spPr/>
    </dgm:pt>
    <dgm:pt modelId="{0C44E812-11E9-4B73-890B-F3F2DFD2A4FE}" type="pres">
      <dgm:prSet presAssocID="{B5B1BE91-1F7C-413C-A61B-4F5AC43E9BFD}" presName="compNode" presStyleCnt="0"/>
      <dgm:spPr/>
    </dgm:pt>
    <dgm:pt modelId="{1793C17D-FFBB-4FCA-A615-2B996BE9B919}" type="pres">
      <dgm:prSet presAssocID="{B5B1BE91-1F7C-413C-A61B-4F5AC43E9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ED03950-F73D-48FC-AC82-D624E976E996}" type="pres">
      <dgm:prSet presAssocID="{B5B1BE91-1F7C-413C-A61B-4F5AC43E9BFD}" presName="spaceRect" presStyleCnt="0"/>
      <dgm:spPr/>
    </dgm:pt>
    <dgm:pt modelId="{604A5DD6-BE4A-4EE6-9071-868B5F8389EC}" type="pres">
      <dgm:prSet presAssocID="{B5B1BE91-1F7C-413C-A61B-4F5AC43E9BFD}" presName="textRect" presStyleLbl="revTx" presStyleIdx="0" presStyleCnt="5">
        <dgm:presLayoutVars>
          <dgm:chMax val="1"/>
          <dgm:chPref val="1"/>
        </dgm:presLayoutVars>
      </dgm:prSet>
      <dgm:spPr/>
    </dgm:pt>
    <dgm:pt modelId="{B60C2DEE-9D1F-40FB-84E6-3FE7784011AD}" type="pres">
      <dgm:prSet presAssocID="{DE7F01F9-887A-4397-B2F1-D54D4518D2B0}" presName="sibTrans" presStyleCnt="0"/>
      <dgm:spPr/>
    </dgm:pt>
    <dgm:pt modelId="{91BADDF7-269A-4260-8D8A-CE59FDCB3FD6}" type="pres">
      <dgm:prSet presAssocID="{9F6E5BC5-FFD1-4D23-B151-A0765BABBA84}" presName="compNode" presStyleCnt="0"/>
      <dgm:spPr/>
    </dgm:pt>
    <dgm:pt modelId="{12B2AAF0-F174-4F88-89E8-DA6DD8406419}" type="pres">
      <dgm:prSet presAssocID="{9F6E5BC5-FFD1-4D23-B151-A0765BABBA84}" presName="iconRect" presStyleLbl="node1" presStyleIdx="1" presStyleCnt="5" custLinFactX="100000" custLinFactNeighborX="159903" custLinFactNeighborY="98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EF43CDF-A658-43D6-B47F-0B7AD7B8631C}" type="pres">
      <dgm:prSet presAssocID="{9F6E5BC5-FFD1-4D23-B151-A0765BABBA84}" presName="spaceRect" presStyleCnt="0"/>
      <dgm:spPr/>
    </dgm:pt>
    <dgm:pt modelId="{DDD55020-EDA7-4BA7-B330-54955451CAC5}" type="pres">
      <dgm:prSet presAssocID="{9F6E5BC5-FFD1-4D23-B151-A0765BABBA84}" presName="textRect" presStyleLbl="revTx" presStyleIdx="1" presStyleCnt="5">
        <dgm:presLayoutVars>
          <dgm:chMax val="1"/>
          <dgm:chPref val="1"/>
        </dgm:presLayoutVars>
      </dgm:prSet>
      <dgm:spPr/>
    </dgm:pt>
    <dgm:pt modelId="{EA4366A8-BEAF-45D1-8B83-5F1A710035A8}" type="pres">
      <dgm:prSet presAssocID="{19F0DC2E-2A5F-4137-B82E-377E746B0ED7}" presName="sibTrans" presStyleCnt="0"/>
      <dgm:spPr/>
    </dgm:pt>
    <dgm:pt modelId="{49AA9605-1919-4A55-B5DD-2EE71F01A8E7}" type="pres">
      <dgm:prSet presAssocID="{95A9C9E3-99AC-4A61-9050-84F727143C3B}" presName="compNode" presStyleCnt="0"/>
      <dgm:spPr/>
    </dgm:pt>
    <dgm:pt modelId="{6AC237D9-E6B0-4211-8812-9BDDD865F39F}" type="pres">
      <dgm:prSet presAssocID="{95A9C9E3-99AC-4A61-9050-84F727143C3B}" presName="iconRect" presStyleLbl="node1" presStyleIdx="2" presStyleCnt="5" custLinFactX="-100000" custLinFactNeighborX="-162105" custLinFactNeighborY="98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8ABD35BB-1133-47B9-9DF6-9C311B33E721}" type="pres">
      <dgm:prSet presAssocID="{95A9C9E3-99AC-4A61-9050-84F727143C3B}" presName="spaceRect" presStyleCnt="0"/>
      <dgm:spPr/>
    </dgm:pt>
    <dgm:pt modelId="{448D06B4-4ADC-4C71-8DE5-92DE5184594A}" type="pres">
      <dgm:prSet presAssocID="{95A9C9E3-99AC-4A61-9050-84F727143C3B}" presName="textRect" presStyleLbl="revTx" presStyleIdx="2" presStyleCnt="5">
        <dgm:presLayoutVars>
          <dgm:chMax val="1"/>
          <dgm:chPref val="1"/>
        </dgm:presLayoutVars>
      </dgm:prSet>
      <dgm:spPr/>
    </dgm:pt>
    <dgm:pt modelId="{BDDCBC19-91DC-4BCE-9757-4B9253AF5DEE}" type="pres">
      <dgm:prSet presAssocID="{DF234955-7522-4FB2-B63E-B2A5BD4DBA49}" presName="sibTrans" presStyleCnt="0"/>
      <dgm:spPr/>
    </dgm:pt>
    <dgm:pt modelId="{B4358AB2-9A83-4CA1-9255-729C2A099A40}" type="pres">
      <dgm:prSet presAssocID="{57B85010-CF4D-4E9E-AC4F-3367D7036B76}" presName="compNode" presStyleCnt="0"/>
      <dgm:spPr/>
    </dgm:pt>
    <dgm:pt modelId="{E87BFC07-726B-4107-AE02-0F94532F42A3}" type="pres">
      <dgm:prSet presAssocID="{57B85010-CF4D-4E9E-AC4F-3367D7036B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97BA13F2-E21E-4B93-9FC7-AFC2DB33F7B2}" type="pres">
      <dgm:prSet presAssocID="{57B85010-CF4D-4E9E-AC4F-3367D7036B76}" presName="spaceRect" presStyleCnt="0"/>
      <dgm:spPr/>
    </dgm:pt>
    <dgm:pt modelId="{47B827BC-FA4A-4848-A614-27D3F6CE37D9}" type="pres">
      <dgm:prSet presAssocID="{57B85010-CF4D-4E9E-AC4F-3367D7036B76}" presName="textRect" presStyleLbl="revTx" presStyleIdx="3" presStyleCnt="5">
        <dgm:presLayoutVars>
          <dgm:chMax val="1"/>
          <dgm:chPref val="1"/>
        </dgm:presLayoutVars>
      </dgm:prSet>
      <dgm:spPr/>
    </dgm:pt>
    <dgm:pt modelId="{ACE760CB-1BB8-433F-94E1-92025F5C2510}" type="pres">
      <dgm:prSet presAssocID="{38ECB8C2-8949-4190-9CFE-5D09598EB10F}" presName="sibTrans" presStyleCnt="0"/>
      <dgm:spPr/>
    </dgm:pt>
    <dgm:pt modelId="{45606AA0-CD5D-42B9-A9A5-88EB86FB76BF}" type="pres">
      <dgm:prSet presAssocID="{85B54652-C911-4BD4-89BF-0CC2B3C7EA49}" presName="compNode" presStyleCnt="0"/>
      <dgm:spPr/>
    </dgm:pt>
    <dgm:pt modelId="{76558065-AC8C-4E33-8F27-74C2B6D7358F}" type="pres">
      <dgm:prSet presAssocID="{85B54652-C911-4BD4-89BF-0CC2B3C7EA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bulb"/>
        </a:ext>
      </dgm:extLst>
    </dgm:pt>
    <dgm:pt modelId="{C7909218-1ADD-45DA-B54F-CC6AD455E44B}" type="pres">
      <dgm:prSet presAssocID="{85B54652-C911-4BD4-89BF-0CC2B3C7EA49}" presName="spaceRect" presStyleCnt="0"/>
      <dgm:spPr/>
    </dgm:pt>
    <dgm:pt modelId="{36AE8B0D-8548-461F-801C-24F8461C37D5}" type="pres">
      <dgm:prSet presAssocID="{85B54652-C911-4BD4-89BF-0CC2B3C7EA49}" presName="textRect" presStyleLbl="revTx" presStyleIdx="4" presStyleCnt="5">
        <dgm:presLayoutVars>
          <dgm:chMax val="1"/>
          <dgm:chPref val="1"/>
        </dgm:presLayoutVars>
      </dgm:prSet>
      <dgm:spPr/>
    </dgm:pt>
  </dgm:ptLst>
  <dgm:cxnLst>
    <dgm:cxn modelId="{1B4C1500-D511-4E92-A813-5CFCB5681099}" type="presOf" srcId="{57B85010-CF4D-4E9E-AC4F-3367D7036B76}" destId="{47B827BC-FA4A-4848-A614-27D3F6CE37D9}" srcOrd="0" destOrd="0" presId="urn:microsoft.com/office/officeart/2018/2/layout/IconLabelList"/>
    <dgm:cxn modelId="{3C227600-38B0-4917-A082-C912B0D2E194}" type="presOf" srcId="{85B54652-C911-4BD4-89BF-0CC2B3C7EA49}" destId="{36AE8B0D-8548-461F-801C-24F8461C37D5}" srcOrd="0" destOrd="0" presId="urn:microsoft.com/office/officeart/2018/2/layout/IconLabelList"/>
    <dgm:cxn modelId="{E9FBA227-E604-4D08-8D8C-9EAD54CFC32A}" srcId="{29B24992-E5DC-49ED-8675-067F10FFC2B5}" destId="{9F6E5BC5-FFD1-4D23-B151-A0765BABBA84}" srcOrd="1" destOrd="0" parTransId="{E905402B-7396-48F5-ACC2-2C5D54A4E0BA}" sibTransId="{19F0DC2E-2A5F-4137-B82E-377E746B0ED7}"/>
    <dgm:cxn modelId="{71D1956D-A1F2-42B6-8D43-B74C205EC41D}" srcId="{29B24992-E5DC-49ED-8675-067F10FFC2B5}" destId="{85B54652-C911-4BD4-89BF-0CC2B3C7EA49}" srcOrd="4" destOrd="0" parTransId="{3A1791C4-45D1-44AE-8A23-8ABDF77E8942}" sibTransId="{F7EF6707-EDD4-43A9-A425-0E74BC4957BE}"/>
    <dgm:cxn modelId="{2DB08374-4549-40DC-B79A-8AAE794EC7DC}" srcId="{29B24992-E5DC-49ED-8675-067F10FFC2B5}" destId="{95A9C9E3-99AC-4A61-9050-84F727143C3B}" srcOrd="2" destOrd="0" parTransId="{37EA4C90-AC3D-462F-ACA4-AD5E39DA839D}" sibTransId="{DF234955-7522-4FB2-B63E-B2A5BD4DBA49}"/>
    <dgm:cxn modelId="{571E2657-171B-4C22-9E8F-873A11D732FB}" srcId="{29B24992-E5DC-49ED-8675-067F10FFC2B5}" destId="{57B85010-CF4D-4E9E-AC4F-3367D7036B76}" srcOrd="3" destOrd="0" parTransId="{AECE9A16-449B-4638-919B-6F893343BC81}" sibTransId="{38ECB8C2-8949-4190-9CFE-5D09598EB10F}"/>
    <dgm:cxn modelId="{3F00818C-B946-44D7-99FC-2A2A5F5F1BF1}" srcId="{29B24992-E5DC-49ED-8675-067F10FFC2B5}" destId="{B5B1BE91-1F7C-413C-A61B-4F5AC43E9BFD}" srcOrd="0" destOrd="0" parTransId="{A5B9A91A-A3FE-4CFA-80A1-08499324EDB7}" sibTransId="{DE7F01F9-887A-4397-B2F1-D54D4518D2B0}"/>
    <dgm:cxn modelId="{E8C90A8F-564F-40FB-A63D-DEFD42364774}" type="presOf" srcId="{29B24992-E5DC-49ED-8675-067F10FFC2B5}" destId="{985792C3-FA55-4E75-AD00-B5FA8A17B85B}" srcOrd="0" destOrd="0" presId="urn:microsoft.com/office/officeart/2018/2/layout/IconLabelList"/>
    <dgm:cxn modelId="{0A537594-04AA-40BC-9203-3303FA5E34A6}" type="presOf" srcId="{B5B1BE91-1F7C-413C-A61B-4F5AC43E9BFD}" destId="{604A5DD6-BE4A-4EE6-9071-868B5F8389EC}" srcOrd="0" destOrd="0" presId="urn:microsoft.com/office/officeart/2018/2/layout/IconLabelList"/>
    <dgm:cxn modelId="{E19C08BC-84A7-49E9-BBF3-00B2CBF0FD6E}" type="presOf" srcId="{95A9C9E3-99AC-4A61-9050-84F727143C3B}" destId="{448D06B4-4ADC-4C71-8DE5-92DE5184594A}" srcOrd="0" destOrd="0" presId="urn:microsoft.com/office/officeart/2018/2/layout/IconLabelList"/>
    <dgm:cxn modelId="{3A68E9F9-D3B5-4FF1-8292-BBF91790E3E9}" type="presOf" srcId="{9F6E5BC5-FFD1-4D23-B151-A0765BABBA84}" destId="{DDD55020-EDA7-4BA7-B330-54955451CAC5}" srcOrd="0" destOrd="0" presId="urn:microsoft.com/office/officeart/2018/2/layout/IconLabelList"/>
    <dgm:cxn modelId="{D36E3253-5137-4F88-84DA-3988EE98BC56}" type="presParOf" srcId="{985792C3-FA55-4E75-AD00-B5FA8A17B85B}" destId="{0C44E812-11E9-4B73-890B-F3F2DFD2A4FE}" srcOrd="0" destOrd="0" presId="urn:microsoft.com/office/officeart/2018/2/layout/IconLabelList"/>
    <dgm:cxn modelId="{2534F7B4-6F70-4F79-BB3C-9A8D5E428C25}" type="presParOf" srcId="{0C44E812-11E9-4B73-890B-F3F2DFD2A4FE}" destId="{1793C17D-FFBB-4FCA-A615-2B996BE9B919}" srcOrd="0" destOrd="0" presId="urn:microsoft.com/office/officeart/2018/2/layout/IconLabelList"/>
    <dgm:cxn modelId="{99B358B3-DAD6-4247-874D-333CF5DAB668}" type="presParOf" srcId="{0C44E812-11E9-4B73-890B-F3F2DFD2A4FE}" destId="{5ED03950-F73D-48FC-AC82-D624E976E996}" srcOrd="1" destOrd="0" presId="urn:microsoft.com/office/officeart/2018/2/layout/IconLabelList"/>
    <dgm:cxn modelId="{776D0892-1EDE-4EC7-978F-49F14D31959E}" type="presParOf" srcId="{0C44E812-11E9-4B73-890B-F3F2DFD2A4FE}" destId="{604A5DD6-BE4A-4EE6-9071-868B5F8389EC}" srcOrd="2" destOrd="0" presId="urn:microsoft.com/office/officeart/2018/2/layout/IconLabelList"/>
    <dgm:cxn modelId="{4F823184-20ED-4E97-8174-27C4E961FE3B}" type="presParOf" srcId="{985792C3-FA55-4E75-AD00-B5FA8A17B85B}" destId="{B60C2DEE-9D1F-40FB-84E6-3FE7784011AD}" srcOrd="1" destOrd="0" presId="urn:microsoft.com/office/officeart/2018/2/layout/IconLabelList"/>
    <dgm:cxn modelId="{D9DB9547-2130-4550-8B4C-80C4E89157A8}" type="presParOf" srcId="{985792C3-FA55-4E75-AD00-B5FA8A17B85B}" destId="{91BADDF7-269A-4260-8D8A-CE59FDCB3FD6}" srcOrd="2" destOrd="0" presId="urn:microsoft.com/office/officeart/2018/2/layout/IconLabelList"/>
    <dgm:cxn modelId="{ECD8B278-5036-450F-A676-5B33554D77E9}" type="presParOf" srcId="{91BADDF7-269A-4260-8D8A-CE59FDCB3FD6}" destId="{12B2AAF0-F174-4F88-89E8-DA6DD8406419}" srcOrd="0" destOrd="0" presId="urn:microsoft.com/office/officeart/2018/2/layout/IconLabelList"/>
    <dgm:cxn modelId="{D6099748-C165-4E94-B8EC-23295935AD7F}" type="presParOf" srcId="{91BADDF7-269A-4260-8D8A-CE59FDCB3FD6}" destId="{9EF43CDF-A658-43D6-B47F-0B7AD7B8631C}" srcOrd="1" destOrd="0" presId="urn:microsoft.com/office/officeart/2018/2/layout/IconLabelList"/>
    <dgm:cxn modelId="{08F70630-8DAB-4BB5-B28F-6012442BC789}" type="presParOf" srcId="{91BADDF7-269A-4260-8D8A-CE59FDCB3FD6}" destId="{DDD55020-EDA7-4BA7-B330-54955451CAC5}" srcOrd="2" destOrd="0" presId="urn:microsoft.com/office/officeart/2018/2/layout/IconLabelList"/>
    <dgm:cxn modelId="{4AB5F6AE-3309-47B3-89A9-CAA51ED676E7}" type="presParOf" srcId="{985792C3-FA55-4E75-AD00-B5FA8A17B85B}" destId="{EA4366A8-BEAF-45D1-8B83-5F1A710035A8}" srcOrd="3" destOrd="0" presId="urn:microsoft.com/office/officeart/2018/2/layout/IconLabelList"/>
    <dgm:cxn modelId="{E4E10168-7E40-474E-80A6-6BF33797E95E}" type="presParOf" srcId="{985792C3-FA55-4E75-AD00-B5FA8A17B85B}" destId="{49AA9605-1919-4A55-B5DD-2EE71F01A8E7}" srcOrd="4" destOrd="0" presId="urn:microsoft.com/office/officeart/2018/2/layout/IconLabelList"/>
    <dgm:cxn modelId="{075C4F80-F208-4006-862F-A3CA1FC0E896}" type="presParOf" srcId="{49AA9605-1919-4A55-B5DD-2EE71F01A8E7}" destId="{6AC237D9-E6B0-4211-8812-9BDDD865F39F}" srcOrd="0" destOrd="0" presId="urn:microsoft.com/office/officeart/2018/2/layout/IconLabelList"/>
    <dgm:cxn modelId="{074B0D81-D282-4922-A299-2C49021D422D}" type="presParOf" srcId="{49AA9605-1919-4A55-B5DD-2EE71F01A8E7}" destId="{8ABD35BB-1133-47B9-9DF6-9C311B33E721}" srcOrd="1" destOrd="0" presId="urn:microsoft.com/office/officeart/2018/2/layout/IconLabelList"/>
    <dgm:cxn modelId="{5B3BC39B-D351-4A1D-A8D0-729D298B1011}" type="presParOf" srcId="{49AA9605-1919-4A55-B5DD-2EE71F01A8E7}" destId="{448D06B4-4ADC-4C71-8DE5-92DE5184594A}" srcOrd="2" destOrd="0" presId="urn:microsoft.com/office/officeart/2018/2/layout/IconLabelList"/>
    <dgm:cxn modelId="{9FF48EA6-3864-4089-A501-560F0012840A}" type="presParOf" srcId="{985792C3-FA55-4E75-AD00-B5FA8A17B85B}" destId="{BDDCBC19-91DC-4BCE-9757-4B9253AF5DEE}" srcOrd="5" destOrd="0" presId="urn:microsoft.com/office/officeart/2018/2/layout/IconLabelList"/>
    <dgm:cxn modelId="{D042F894-9024-476B-BFE1-061094A8B849}" type="presParOf" srcId="{985792C3-FA55-4E75-AD00-B5FA8A17B85B}" destId="{B4358AB2-9A83-4CA1-9255-729C2A099A40}" srcOrd="6" destOrd="0" presId="urn:microsoft.com/office/officeart/2018/2/layout/IconLabelList"/>
    <dgm:cxn modelId="{78F06151-D733-4E3B-B7E1-6D3760D71D39}" type="presParOf" srcId="{B4358AB2-9A83-4CA1-9255-729C2A099A40}" destId="{E87BFC07-726B-4107-AE02-0F94532F42A3}" srcOrd="0" destOrd="0" presId="urn:microsoft.com/office/officeart/2018/2/layout/IconLabelList"/>
    <dgm:cxn modelId="{757A3C6A-92A1-48B9-A960-1A48EDFD484C}" type="presParOf" srcId="{B4358AB2-9A83-4CA1-9255-729C2A099A40}" destId="{97BA13F2-E21E-4B93-9FC7-AFC2DB33F7B2}" srcOrd="1" destOrd="0" presId="urn:microsoft.com/office/officeart/2018/2/layout/IconLabelList"/>
    <dgm:cxn modelId="{26ED7FBB-D37E-416A-8D2D-EC398853B9BD}" type="presParOf" srcId="{B4358AB2-9A83-4CA1-9255-729C2A099A40}" destId="{47B827BC-FA4A-4848-A614-27D3F6CE37D9}" srcOrd="2" destOrd="0" presId="urn:microsoft.com/office/officeart/2018/2/layout/IconLabelList"/>
    <dgm:cxn modelId="{875BC967-1331-4732-9277-F519B7A9FF72}" type="presParOf" srcId="{985792C3-FA55-4E75-AD00-B5FA8A17B85B}" destId="{ACE760CB-1BB8-433F-94E1-92025F5C2510}" srcOrd="7" destOrd="0" presId="urn:microsoft.com/office/officeart/2018/2/layout/IconLabelList"/>
    <dgm:cxn modelId="{953E94A4-0279-4977-9232-1C948F83FFAB}" type="presParOf" srcId="{985792C3-FA55-4E75-AD00-B5FA8A17B85B}" destId="{45606AA0-CD5D-42B9-A9A5-88EB86FB76BF}" srcOrd="8" destOrd="0" presId="urn:microsoft.com/office/officeart/2018/2/layout/IconLabelList"/>
    <dgm:cxn modelId="{8B840049-CFC0-480B-8840-38C87C2268CE}" type="presParOf" srcId="{45606AA0-CD5D-42B9-A9A5-88EB86FB76BF}" destId="{76558065-AC8C-4E33-8F27-74C2B6D7358F}" srcOrd="0" destOrd="0" presId="urn:microsoft.com/office/officeart/2018/2/layout/IconLabelList"/>
    <dgm:cxn modelId="{F3C4FE6D-F46C-4581-A91D-DE50481CD751}" type="presParOf" srcId="{45606AA0-CD5D-42B9-A9A5-88EB86FB76BF}" destId="{C7909218-1ADD-45DA-B54F-CC6AD455E44B}" srcOrd="1" destOrd="0" presId="urn:microsoft.com/office/officeart/2018/2/layout/IconLabelList"/>
    <dgm:cxn modelId="{8FD0FD4F-E8A7-4183-932C-50D097A36008}" type="presParOf" srcId="{45606AA0-CD5D-42B9-A9A5-88EB86FB76BF}" destId="{36AE8B0D-8548-461F-801C-24F8461C37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7203E-5FFF-4109-87A5-77A4AF30F279}"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9AF6757-2D60-49F7-AB24-47A7CBCCB6DC}">
      <dgm:prSet/>
      <dgm:spPr/>
      <dgm:t>
        <a:bodyPr/>
        <a:lstStyle/>
        <a:p>
          <a:pPr>
            <a:lnSpc>
              <a:spcPct val="100000"/>
            </a:lnSpc>
            <a:defRPr b="1"/>
          </a:pPr>
          <a:r>
            <a:rPr lang="en-IN" dirty="0"/>
            <a:t>Week-1</a:t>
          </a:r>
          <a:endParaRPr lang="en-US" dirty="0"/>
        </a:p>
      </dgm:t>
    </dgm:pt>
    <dgm:pt modelId="{6A5BD8B7-4A96-40C1-B2E8-4DDD140ABB34}" type="parTrans" cxnId="{B7A66C34-9073-4130-A965-0E37E0A5FED9}">
      <dgm:prSet/>
      <dgm:spPr/>
      <dgm:t>
        <a:bodyPr/>
        <a:lstStyle/>
        <a:p>
          <a:endParaRPr lang="en-US"/>
        </a:p>
      </dgm:t>
    </dgm:pt>
    <dgm:pt modelId="{417F6B45-4BED-4D53-B05E-4A7B8E476A9D}" type="sibTrans" cxnId="{B7A66C34-9073-4130-A965-0E37E0A5FED9}">
      <dgm:prSet/>
      <dgm:spPr/>
      <dgm:t>
        <a:bodyPr/>
        <a:lstStyle/>
        <a:p>
          <a:endParaRPr lang="en-US"/>
        </a:p>
      </dgm:t>
    </dgm:pt>
    <dgm:pt modelId="{82F9C11B-B090-43FF-8D30-82C1E6E3C13A}">
      <dgm:prSet/>
      <dgm:spPr/>
      <dgm:t>
        <a:bodyPr/>
        <a:lstStyle/>
        <a:p>
          <a:pPr>
            <a:lnSpc>
              <a:spcPct val="100000"/>
            </a:lnSpc>
          </a:pPr>
          <a:r>
            <a:rPr lang="en-IN"/>
            <a:t>Data Extraction </a:t>
          </a:r>
          <a:endParaRPr lang="en-US"/>
        </a:p>
      </dgm:t>
    </dgm:pt>
    <dgm:pt modelId="{BA3932BB-A27F-40F1-B4D0-C11D4D26164D}" type="parTrans" cxnId="{C66574F3-A15C-437F-878D-5CBD8671395B}">
      <dgm:prSet/>
      <dgm:spPr/>
      <dgm:t>
        <a:bodyPr/>
        <a:lstStyle/>
        <a:p>
          <a:endParaRPr lang="en-US"/>
        </a:p>
      </dgm:t>
    </dgm:pt>
    <dgm:pt modelId="{90EE9FCE-D2AD-470A-9955-9335B0DE4E1A}" type="sibTrans" cxnId="{C66574F3-A15C-437F-878D-5CBD8671395B}">
      <dgm:prSet/>
      <dgm:spPr/>
      <dgm:t>
        <a:bodyPr/>
        <a:lstStyle/>
        <a:p>
          <a:endParaRPr lang="en-US"/>
        </a:p>
      </dgm:t>
    </dgm:pt>
    <dgm:pt modelId="{0C75EAFC-9647-49F3-B7E3-BCEEA6E7C8F6}">
      <dgm:prSet/>
      <dgm:spPr/>
      <dgm:t>
        <a:bodyPr/>
        <a:lstStyle/>
        <a:p>
          <a:pPr>
            <a:lnSpc>
              <a:spcPct val="100000"/>
            </a:lnSpc>
          </a:pPr>
          <a:r>
            <a:rPr lang="en-IN" dirty="0"/>
            <a:t>Data Fusing</a:t>
          </a:r>
          <a:endParaRPr lang="en-US" dirty="0"/>
        </a:p>
      </dgm:t>
    </dgm:pt>
    <dgm:pt modelId="{054F450A-89E3-4536-BC04-101035F03C66}" type="parTrans" cxnId="{28F3718F-9F56-46AE-9571-9BCF7DF70C57}">
      <dgm:prSet/>
      <dgm:spPr/>
      <dgm:t>
        <a:bodyPr/>
        <a:lstStyle/>
        <a:p>
          <a:endParaRPr lang="en-US"/>
        </a:p>
      </dgm:t>
    </dgm:pt>
    <dgm:pt modelId="{A5E232A8-788D-4295-B3E5-F157FED9D72F}" type="sibTrans" cxnId="{28F3718F-9F56-46AE-9571-9BCF7DF70C57}">
      <dgm:prSet/>
      <dgm:spPr/>
      <dgm:t>
        <a:bodyPr/>
        <a:lstStyle/>
        <a:p>
          <a:endParaRPr lang="en-US"/>
        </a:p>
      </dgm:t>
    </dgm:pt>
    <dgm:pt modelId="{183A900E-F23E-4A12-9E67-2571B2C58533}">
      <dgm:prSet/>
      <dgm:spPr/>
      <dgm:t>
        <a:bodyPr/>
        <a:lstStyle/>
        <a:p>
          <a:pPr>
            <a:lnSpc>
              <a:spcPct val="100000"/>
            </a:lnSpc>
            <a:defRPr b="1"/>
          </a:pPr>
          <a:r>
            <a:rPr lang="en-IN" dirty="0"/>
            <a:t>Week-2,3</a:t>
          </a:r>
          <a:endParaRPr lang="en-US" dirty="0"/>
        </a:p>
      </dgm:t>
    </dgm:pt>
    <dgm:pt modelId="{6466B237-2F20-4E69-8B25-742248A00128}" type="parTrans" cxnId="{1674E49C-92C2-494D-8CF2-7C2C36EF7477}">
      <dgm:prSet/>
      <dgm:spPr/>
      <dgm:t>
        <a:bodyPr/>
        <a:lstStyle/>
        <a:p>
          <a:endParaRPr lang="en-US"/>
        </a:p>
      </dgm:t>
    </dgm:pt>
    <dgm:pt modelId="{D5D3DA46-64E5-4E4E-9E83-8AC5839CF835}" type="sibTrans" cxnId="{1674E49C-92C2-494D-8CF2-7C2C36EF7477}">
      <dgm:prSet/>
      <dgm:spPr/>
      <dgm:t>
        <a:bodyPr/>
        <a:lstStyle/>
        <a:p>
          <a:endParaRPr lang="en-US"/>
        </a:p>
      </dgm:t>
    </dgm:pt>
    <dgm:pt modelId="{8959ADE1-D268-4DAE-B964-27FD74119D4F}">
      <dgm:prSet/>
      <dgm:spPr/>
      <dgm:t>
        <a:bodyPr/>
        <a:lstStyle/>
        <a:p>
          <a:pPr>
            <a:lnSpc>
              <a:spcPct val="100000"/>
            </a:lnSpc>
          </a:pPr>
          <a:r>
            <a:rPr lang="en-IN" dirty="0"/>
            <a:t>Data pre-processing</a:t>
          </a:r>
          <a:endParaRPr lang="en-US" dirty="0"/>
        </a:p>
      </dgm:t>
    </dgm:pt>
    <dgm:pt modelId="{7AD71120-9193-4B1A-8531-6CF995678488}" type="parTrans" cxnId="{3BCEDEE3-467D-4DA1-A12A-87EC55F264B2}">
      <dgm:prSet/>
      <dgm:spPr/>
      <dgm:t>
        <a:bodyPr/>
        <a:lstStyle/>
        <a:p>
          <a:endParaRPr lang="en-US"/>
        </a:p>
      </dgm:t>
    </dgm:pt>
    <dgm:pt modelId="{2AF55AC2-9B37-443E-A831-34FBEF26DE0A}" type="sibTrans" cxnId="{3BCEDEE3-467D-4DA1-A12A-87EC55F264B2}">
      <dgm:prSet/>
      <dgm:spPr/>
      <dgm:t>
        <a:bodyPr/>
        <a:lstStyle/>
        <a:p>
          <a:endParaRPr lang="en-US"/>
        </a:p>
      </dgm:t>
    </dgm:pt>
    <dgm:pt modelId="{9E2C4B4E-F4C9-4661-B3C7-BC4EE2F57A82}">
      <dgm:prSet/>
      <dgm:spPr/>
      <dgm:t>
        <a:bodyPr/>
        <a:lstStyle/>
        <a:p>
          <a:pPr>
            <a:lnSpc>
              <a:spcPct val="100000"/>
            </a:lnSpc>
          </a:pPr>
          <a:r>
            <a:rPr lang="en-IN"/>
            <a:t>Visualizing the Data using D3</a:t>
          </a:r>
          <a:endParaRPr lang="en-US"/>
        </a:p>
      </dgm:t>
    </dgm:pt>
    <dgm:pt modelId="{D01D067A-7D92-48C0-82B7-0173B6D68013}" type="parTrans" cxnId="{8ECB7E86-3D39-48BF-BE6B-11F2A2302A25}">
      <dgm:prSet/>
      <dgm:spPr/>
      <dgm:t>
        <a:bodyPr/>
        <a:lstStyle/>
        <a:p>
          <a:endParaRPr lang="en-US"/>
        </a:p>
      </dgm:t>
    </dgm:pt>
    <dgm:pt modelId="{2B00A8B0-61C0-4CD4-8F0B-079FEEBE7051}" type="sibTrans" cxnId="{8ECB7E86-3D39-48BF-BE6B-11F2A2302A25}">
      <dgm:prSet/>
      <dgm:spPr/>
      <dgm:t>
        <a:bodyPr/>
        <a:lstStyle/>
        <a:p>
          <a:endParaRPr lang="en-US"/>
        </a:p>
      </dgm:t>
    </dgm:pt>
    <dgm:pt modelId="{1C61D59E-F9FD-42B2-B883-D4851FBB13FB}">
      <dgm:prSet/>
      <dgm:spPr/>
      <dgm:t>
        <a:bodyPr/>
        <a:lstStyle/>
        <a:p>
          <a:pPr>
            <a:lnSpc>
              <a:spcPct val="100000"/>
            </a:lnSpc>
            <a:defRPr b="1"/>
          </a:pPr>
          <a:r>
            <a:rPr lang="en-IN" dirty="0"/>
            <a:t>Week-4</a:t>
          </a:r>
          <a:endParaRPr lang="en-US" dirty="0"/>
        </a:p>
      </dgm:t>
    </dgm:pt>
    <dgm:pt modelId="{76DDBCF3-7E38-4DF2-A4EA-8F349F1567CA}" type="parTrans" cxnId="{925E3B6D-8E30-4B4D-B1E1-12D5C60546B1}">
      <dgm:prSet/>
      <dgm:spPr/>
      <dgm:t>
        <a:bodyPr/>
        <a:lstStyle/>
        <a:p>
          <a:endParaRPr lang="en-US"/>
        </a:p>
      </dgm:t>
    </dgm:pt>
    <dgm:pt modelId="{669D0A3C-5326-4331-BC85-ED8309D3A20A}" type="sibTrans" cxnId="{925E3B6D-8E30-4B4D-B1E1-12D5C60546B1}">
      <dgm:prSet/>
      <dgm:spPr/>
      <dgm:t>
        <a:bodyPr/>
        <a:lstStyle/>
        <a:p>
          <a:endParaRPr lang="en-US"/>
        </a:p>
      </dgm:t>
    </dgm:pt>
    <dgm:pt modelId="{FE2726E1-3FCD-4051-9537-BD63BFB6F514}">
      <dgm:prSet/>
      <dgm:spPr/>
      <dgm:t>
        <a:bodyPr/>
        <a:lstStyle/>
        <a:p>
          <a:pPr>
            <a:lnSpc>
              <a:spcPct val="100000"/>
            </a:lnSpc>
          </a:pPr>
          <a:r>
            <a:rPr lang="en-IN"/>
            <a:t>Building the insights through the dashboards</a:t>
          </a:r>
          <a:endParaRPr lang="en-US"/>
        </a:p>
      </dgm:t>
    </dgm:pt>
    <dgm:pt modelId="{3D93FBD7-8ACA-485E-BEF3-7D6B39B705B6}" type="parTrans" cxnId="{D22E3A01-C52C-46FE-9D8F-92D040B24F56}">
      <dgm:prSet/>
      <dgm:spPr/>
      <dgm:t>
        <a:bodyPr/>
        <a:lstStyle/>
        <a:p>
          <a:endParaRPr lang="en-US"/>
        </a:p>
      </dgm:t>
    </dgm:pt>
    <dgm:pt modelId="{4A1E8DA9-198F-406D-B1F5-3EF59E9A76D2}" type="sibTrans" cxnId="{D22E3A01-C52C-46FE-9D8F-92D040B24F56}">
      <dgm:prSet/>
      <dgm:spPr/>
      <dgm:t>
        <a:bodyPr/>
        <a:lstStyle/>
        <a:p>
          <a:endParaRPr lang="en-US"/>
        </a:p>
      </dgm:t>
    </dgm:pt>
    <dgm:pt modelId="{FEAE5416-3B8B-4B93-B5B2-7EF8FA6781D7}" type="pres">
      <dgm:prSet presAssocID="{CD17203E-5FFF-4109-87A5-77A4AF30F279}" presName="root" presStyleCnt="0">
        <dgm:presLayoutVars>
          <dgm:dir/>
          <dgm:resizeHandles val="exact"/>
        </dgm:presLayoutVars>
      </dgm:prSet>
      <dgm:spPr/>
    </dgm:pt>
    <dgm:pt modelId="{DF930816-34AE-42F0-BB2E-E30FF928EECE}" type="pres">
      <dgm:prSet presAssocID="{19AF6757-2D60-49F7-AB24-47A7CBCCB6DC}" presName="compNode" presStyleCnt="0"/>
      <dgm:spPr/>
    </dgm:pt>
    <dgm:pt modelId="{F865AD1F-F174-411C-A480-89BF1AE8D485}" type="pres">
      <dgm:prSet presAssocID="{19AF6757-2D60-49F7-AB24-47A7CBCCB6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5A373A1F-F844-416D-B6D8-6E9E5E03051C}" type="pres">
      <dgm:prSet presAssocID="{19AF6757-2D60-49F7-AB24-47A7CBCCB6DC}" presName="iconSpace" presStyleCnt="0"/>
      <dgm:spPr/>
    </dgm:pt>
    <dgm:pt modelId="{71965BE4-6FB2-4B7B-9075-EA8DA97F5B91}" type="pres">
      <dgm:prSet presAssocID="{19AF6757-2D60-49F7-AB24-47A7CBCCB6DC}" presName="parTx" presStyleLbl="revTx" presStyleIdx="0" presStyleCnt="6">
        <dgm:presLayoutVars>
          <dgm:chMax val="0"/>
          <dgm:chPref val="0"/>
        </dgm:presLayoutVars>
      </dgm:prSet>
      <dgm:spPr/>
    </dgm:pt>
    <dgm:pt modelId="{BE18EEC5-B5B7-439B-9D4F-7A5501A40E69}" type="pres">
      <dgm:prSet presAssocID="{19AF6757-2D60-49F7-AB24-47A7CBCCB6DC}" presName="txSpace" presStyleCnt="0"/>
      <dgm:spPr/>
    </dgm:pt>
    <dgm:pt modelId="{2A7F1F9C-B85C-4182-AAA4-125FE7B65CA2}" type="pres">
      <dgm:prSet presAssocID="{19AF6757-2D60-49F7-AB24-47A7CBCCB6DC}" presName="desTx" presStyleLbl="revTx" presStyleIdx="1" presStyleCnt="6">
        <dgm:presLayoutVars/>
      </dgm:prSet>
      <dgm:spPr/>
    </dgm:pt>
    <dgm:pt modelId="{27B63F7A-E0A8-4BF7-9A9E-862E5ED64B1F}" type="pres">
      <dgm:prSet presAssocID="{417F6B45-4BED-4D53-B05E-4A7B8E476A9D}" presName="sibTrans" presStyleCnt="0"/>
      <dgm:spPr/>
    </dgm:pt>
    <dgm:pt modelId="{4F4E3441-017D-4B0A-9AE4-8611109FBC8F}" type="pres">
      <dgm:prSet presAssocID="{183A900E-F23E-4A12-9E67-2571B2C58533}" presName="compNode" presStyleCnt="0"/>
      <dgm:spPr/>
    </dgm:pt>
    <dgm:pt modelId="{D9816306-D014-477D-964A-AF1300A4E5B9}" type="pres">
      <dgm:prSet presAssocID="{183A900E-F23E-4A12-9E67-2571B2C5853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46572B5-5D5B-4B63-B39E-75BCFF1201DB}" type="pres">
      <dgm:prSet presAssocID="{183A900E-F23E-4A12-9E67-2571B2C58533}" presName="iconSpace" presStyleCnt="0"/>
      <dgm:spPr/>
    </dgm:pt>
    <dgm:pt modelId="{0FEC725D-3DC7-46C7-8A8A-7F0571C50624}" type="pres">
      <dgm:prSet presAssocID="{183A900E-F23E-4A12-9E67-2571B2C58533}" presName="parTx" presStyleLbl="revTx" presStyleIdx="2" presStyleCnt="6">
        <dgm:presLayoutVars>
          <dgm:chMax val="0"/>
          <dgm:chPref val="0"/>
        </dgm:presLayoutVars>
      </dgm:prSet>
      <dgm:spPr/>
    </dgm:pt>
    <dgm:pt modelId="{A636249C-2BB1-4064-8273-C1F473532B98}" type="pres">
      <dgm:prSet presAssocID="{183A900E-F23E-4A12-9E67-2571B2C58533}" presName="txSpace" presStyleCnt="0"/>
      <dgm:spPr/>
    </dgm:pt>
    <dgm:pt modelId="{8DE34DF0-7148-4ED0-A132-81A19814B138}" type="pres">
      <dgm:prSet presAssocID="{183A900E-F23E-4A12-9E67-2571B2C58533}" presName="desTx" presStyleLbl="revTx" presStyleIdx="3" presStyleCnt="6">
        <dgm:presLayoutVars/>
      </dgm:prSet>
      <dgm:spPr/>
    </dgm:pt>
    <dgm:pt modelId="{BECC29EE-4C8D-4E86-9C57-DD7E3B910C04}" type="pres">
      <dgm:prSet presAssocID="{D5D3DA46-64E5-4E4E-9E83-8AC5839CF835}" presName="sibTrans" presStyleCnt="0"/>
      <dgm:spPr/>
    </dgm:pt>
    <dgm:pt modelId="{9205AC0A-F0CB-4DD8-8D49-27EBD01792B5}" type="pres">
      <dgm:prSet presAssocID="{1C61D59E-F9FD-42B2-B883-D4851FBB13FB}" presName="compNode" presStyleCnt="0"/>
      <dgm:spPr/>
    </dgm:pt>
    <dgm:pt modelId="{4A7588AE-1577-48FE-A50D-848FAA9B5C7C}" type="pres">
      <dgm:prSet presAssocID="{1C61D59E-F9FD-42B2-B883-D4851FBB13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B5F0DAF5-2D31-45C9-AA08-C580D9754E04}" type="pres">
      <dgm:prSet presAssocID="{1C61D59E-F9FD-42B2-B883-D4851FBB13FB}" presName="iconSpace" presStyleCnt="0"/>
      <dgm:spPr/>
    </dgm:pt>
    <dgm:pt modelId="{EB308B39-CA6F-43EE-B37F-0ECF0CAAB5DA}" type="pres">
      <dgm:prSet presAssocID="{1C61D59E-F9FD-42B2-B883-D4851FBB13FB}" presName="parTx" presStyleLbl="revTx" presStyleIdx="4" presStyleCnt="6">
        <dgm:presLayoutVars>
          <dgm:chMax val="0"/>
          <dgm:chPref val="0"/>
        </dgm:presLayoutVars>
      </dgm:prSet>
      <dgm:spPr/>
    </dgm:pt>
    <dgm:pt modelId="{50E137B6-0361-431C-BA37-F02B95757358}" type="pres">
      <dgm:prSet presAssocID="{1C61D59E-F9FD-42B2-B883-D4851FBB13FB}" presName="txSpace" presStyleCnt="0"/>
      <dgm:spPr/>
    </dgm:pt>
    <dgm:pt modelId="{853235C1-1DF6-44B9-B2D6-CD892C82935A}" type="pres">
      <dgm:prSet presAssocID="{1C61D59E-F9FD-42B2-B883-D4851FBB13FB}" presName="desTx" presStyleLbl="revTx" presStyleIdx="5" presStyleCnt="6">
        <dgm:presLayoutVars/>
      </dgm:prSet>
      <dgm:spPr/>
    </dgm:pt>
  </dgm:ptLst>
  <dgm:cxnLst>
    <dgm:cxn modelId="{D22E3A01-C52C-46FE-9D8F-92D040B24F56}" srcId="{1C61D59E-F9FD-42B2-B883-D4851FBB13FB}" destId="{FE2726E1-3FCD-4051-9537-BD63BFB6F514}" srcOrd="0" destOrd="0" parTransId="{3D93FBD7-8ACA-485E-BEF3-7D6B39B705B6}" sibTransId="{4A1E8DA9-198F-406D-B1F5-3EF59E9A76D2}"/>
    <dgm:cxn modelId="{1E05CF33-D1F3-46D3-BAAC-60C33F3C6D6B}" type="presOf" srcId="{1C61D59E-F9FD-42B2-B883-D4851FBB13FB}" destId="{EB308B39-CA6F-43EE-B37F-0ECF0CAAB5DA}" srcOrd="0" destOrd="0" presId="urn:microsoft.com/office/officeart/2018/5/layout/CenteredIconLabelDescriptionList"/>
    <dgm:cxn modelId="{B7A66C34-9073-4130-A965-0E37E0A5FED9}" srcId="{CD17203E-5FFF-4109-87A5-77A4AF30F279}" destId="{19AF6757-2D60-49F7-AB24-47A7CBCCB6DC}" srcOrd="0" destOrd="0" parTransId="{6A5BD8B7-4A96-40C1-B2E8-4DDD140ABB34}" sibTransId="{417F6B45-4BED-4D53-B05E-4A7B8E476A9D}"/>
    <dgm:cxn modelId="{41310F3E-CDF9-49E7-9176-B46CB43E36BE}" type="presOf" srcId="{8959ADE1-D268-4DAE-B964-27FD74119D4F}" destId="{8DE34DF0-7148-4ED0-A132-81A19814B138}" srcOrd="0" destOrd="0" presId="urn:microsoft.com/office/officeart/2018/5/layout/CenteredIconLabelDescriptionList"/>
    <dgm:cxn modelId="{11A96944-0B1F-4B75-B3E2-3D2B6C5A9811}" type="presOf" srcId="{0C75EAFC-9647-49F3-B7E3-BCEEA6E7C8F6}" destId="{2A7F1F9C-B85C-4182-AAA4-125FE7B65CA2}" srcOrd="0" destOrd="1" presId="urn:microsoft.com/office/officeart/2018/5/layout/CenteredIconLabelDescriptionList"/>
    <dgm:cxn modelId="{8C1BF149-D1CF-4928-A17B-7A4ADC2DE0C4}" type="presOf" srcId="{183A900E-F23E-4A12-9E67-2571B2C58533}" destId="{0FEC725D-3DC7-46C7-8A8A-7F0571C50624}" srcOrd="0" destOrd="0" presId="urn:microsoft.com/office/officeart/2018/5/layout/CenteredIconLabelDescriptionList"/>
    <dgm:cxn modelId="{BDEA036C-3F35-448C-AA27-03FC07349BF3}" type="presOf" srcId="{82F9C11B-B090-43FF-8D30-82C1E6E3C13A}" destId="{2A7F1F9C-B85C-4182-AAA4-125FE7B65CA2}" srcOrd="0" destOrd="0" presId="urn:microsoft.com/office/officeart/2018/5/layout/CenteredIconLabelDescriptionList"/>
    <dgm:cxn modelId="{925E3B6D-8E30-4B4D-B1E1-12D5C60546B1}" srcId="{CD17203E-5FFF-4109-87A5-77A4AF30F279}" destId="{1C61D59E-F9FD-42B2-B883-D4851FBB13FB}" srcOrd="2" destOrd="0" parTransId="{76DDBCF3-7E38-4DF2-A4EA-8F349F1567CA}" sibTransId="{669D0A3C-5326-4331-BC85-ED8309D3A20A}"/>
    <dgm:cxn modelId="{3D088085-C27E-460E-89CE-B219C290CD34}" type="presOf" srcId="{19AF6757-2D60-49F7-AB24-47A7CBCCB6DC}" destId="{71965BE4-6FB2-4B7B-9075-EA8DA97F5B91}" srcOrd="0" destOrd="0" presId="urn:microsoft.com/office/officeart/2018/5/layout/CenteredIconLabelDescriptionList"/>
    <dgm:cxn modelId="{8ECB7E86-3D39-48BF-BE6B-11F2A2302A25}" srcId="{183A900E-F23E-4A12-9E67-2571B2C58533}" destId="{9E2C4B4E-F4C9-4661-B3C7-BC4EE2F57A82}" srcOrd="1" destOrd="0" parTransId="{D01D067A-7D92-48C0-82B7-0173B6D68013}" sibTransId="{2B00A8B0-61C0-4CD4-8F0B-079FEEBE7051}"/>
    <dgm:cxn modelId="{28F3718F-9F56-46AE-9571-9BCF7DF70C57}" srcId="{19AF6757-2D60-49F7-AB24-47A7CBCCB6DC}" destId="{0C75EAFC-9647-49F3-B7E3-BCEEA6E7C8F6}" srcOrd="1" destOrd="0" parTransId="{054F450A-89E3-4536-BC04-101035F03C66}" sibTransId="{A5E232A8-788D-4295-B3E5-F157FED9D72F}"/>
    <dgm:cxn modelId="{C2C68296-124B-4724-A18C-5219FB27E241}" type="presOf" srcId="{9E2C4B4E-F4C9-4661-B3C7-BC4EE2F57A82}" destId="{8DE34DF0-7148-4ED0-A132-81A19814B138}" srcOrd="0" destOrd="1" presId="urn:microsoft.com/office/officeart/2018/5/layout/CenteredIconLabelDescriptionList"/>
    <dgm:cxn modelId="{1674E49C-92C2-494D-8CF2-7C2C36EF7477}" srcId="{CD17203E-5FFF-4109-87A5-77A4AF30F279}" destId="{183A900E-F23E-4A12-9E67-2571B2C58533}" srcOrd="1" destOrd="0" parTransId="{6466B237-2F20-4E69-8B25-742248A00128}" sibTransId="{D5D3DA46-64E5-4E4E-9E83-8AC5839CF835}"/>
    <dgm:cxn modelId="{C5E81DC1-5CD5-4263-8232-BB8FAF5D595A}" type="presOf" srcId="{CD17203E-5FFF-4109-87A5-77A4AF30F279}" destId="{FEAE5416-3B8B-4B93-B5B2-7EF8FA6781D7}" srcOrd="0" destOrd="0" presId="urn:microsoft.com/office/officeart/2018/5/layout/CenteredIconLabelDescriptionList"/>
    <dgm:cxn modelId="{9F9DDBD3-67DD-4817-8EBE-A3B1025A68E7}" type="presOf" srcId="{FE2726E1-3FCD-4051-9537-BD63BFB6F514}" destId="{853235C1-1DF6-44B9-B2D6-CD892C82935A}" srcOrd="0" destOrd="0" presId="urn:microsoft.com/office/officeart/2018/5/layout/CenteredIconLabelDescriptionList"/>
    <dgm:cxn modelId="{3BCEDEE3-467D-4DA1-A12A-87EC55F264B2}" srcId="{183A900E-F23E-4A12-9E67-2571B2C58533}" destId="{8959ADE1-D268-4DAE-B964-27FD74119D4F}" srcOrd="0" destOrd="0" parTransId="{7AD71120-9193-4B1A-8531-6CF995678488}" sibTransId="{2AF55AC2-9B37-443E-A831-34FBEF26DE0A}"/>
    <dgm:cxn modelId="{C66574F3-A15C-437F-878D-5CBD8671395B}" srcId="{19AF6757-2D60-49F7-AB24-47A7CBCCB6DC}" destId="{82F9C11B-B090-43FF-8D30-82C1E6E3C13A}" srcOrd="0" destOrd="0" parTransId="{BA3932BB-A27F-40F1-B4D0-C11D4D26164D}" sibTransId="{90EE9FCE-D2AD-470A-9955-9335B0DE4E1A}"/>
    <dgm:cxn modelId="{9FAF30CB-6AFD-4E3F-A246-5790A2B6A3FC}" type="presParOf" srcId="{FEAE5416-3B8B-4B93-B5B2-7EF8FA6781D7}" destId="{DF930816-34AE-42F0-BB2E-E30FF928EECE}" srcOrd="0" destOrd="0" presId="urn:microsoft.com/office/officeart/2018/5/layout/CenteredIconLabelDescriptionList"/>
    <dgm:cxn modelId="{4E551586-126F-4BE5-8774-1B2155B3C8D0}" type="presParOf" srcId="{DF930816-34AE-42F0-BB2E-E30FF928EECE}" destId="{F865AD1F-F174-411C-A480-89BF1AE8D485}" srcOrd="0" destOrd="0" presId="urn:microsoft.com/office/officeart/2018/5/layout/CenteredIconLabelDescriptionList"/>
    <dgm:cxn modelId="{68BBAFE8-A035-4835-BFC8-917AD2FACF89}" type="presParOf" srcId="{DF930816-34AE-42F0-BB2E-E30FF928EECE}" destId="{5A373A1F-F844-416D-B6D8-6E9E5E03051C}" srcOrd="1" destOrd="0" presId="urn:microsoft.com/office/officeart/2018/5/layout/CenteredIconLabelDescriptionList"/>
    <dgm:cxn modelId="{D5257119-FD83-4572-AB58-8252525D2C26}" type="presParOf" srcId="{DF930816-34AE-42F0-BB2E-E30FF928EECE}" destId="{71965BE4-6FB2-4B7B-9075-EA8DA97F5B91}" srcOrd="2" destOrd="0" presId="urn:microsoft.com/office/officeart/2018/5/layout/CenteredIconLabelDescriptionList"/>
    <dgm:cxn modelId="{B25F0332-DA5D-4CC9-A9EB-F7D3839B199E}" type="presParOf" srcId="{DF930816-34AE-42F0-BB2E-E30FF928EECE}" destId="{BE18EEC5-B5B7-439B-9D4F-7A5501A40E69}" srcOrd="3" destOrd="0" presId="urn:microsoft.com/office/officeart/2018/5/layout/CenteredIconLabelDescriptionList"/>
    <dgm:cxn modelId="{E449D7CA-B9D5-423B-8AB7-4D694F47018E}" type="presParOf" srcId="{DF930816-34AE-42F0-BB2E-E30FF928EECE}" destId="{2A7F1F9C-B85C-4182-AAA4-125FE7B65CA2}" srcOrd="4" destOrd="0" presId="urn:microsoft.com/office/officeart/2018/5/layout/CenteredIconLabelDescriptionList"/>
    <dgm:cxn modelId="{B4EAE80E-4686-485C-85CA-AB1E9ED0B758}" type="presParOf" srcId="{FEAE5416-3B8B-4B93-B5B2-7EF8FA6781D7}" destId="{27B63F7A-E0A8-4BF7-9A9E-862E5ED64B1F}" srcOrd="1" destOrd="0" presId="urn:microsoft.com/office/officeart/2018/5/layout/CenteredIconLabelDescriptionList"/>
    <dgm:cxn modelId="{2054FB1D-1E08-4C24-BB0E-F55BF2B7EA38}" type="presParOf" srcId="{FEAE5416-3B8B-4B93-B5B2-7EF8FA6781D7}" destId="{4F4E3441-017D-4B0A-9AE4-8611109FBC8F}" srcOrd="2" destOrd="0" presId="urn:microsoft.com/office/officeart/2018/5/layout/CenteredIconLabelDescriptionList"/>
    <dgm:cxn modelId="{2C028187-7126-440F-9037-DA3A5A33CCBA}" type="presParOf" srcId="{4F4E3441-017D-4B0A-9AE4-8611109FBC8F}" destId="{D9816306-D014-477D-964A-AF1300A4E5B9}" srcOrd="0" destOrd="0" presId="urn:microsoft.com/office/officeart/2018/5/layout/CenteredIconLabelDescriptionList"/>
    <dgm:cxn modelId="{E3597BE0-C5A7-49C1-9281-B1C040BA965C}" type="presParOf" srcId="{4F4E3441-017D-4B0A-9AE4-8611109FBC8F}" destId="{C46572B5-5D5B-4B63-B39E-75BCFF1201DB}" srcOrd="1" destOrd="0" presId="urn:microsoft.com/office/officeart/2018/5/layout/CenteredIconLabelDescriptionList"/>
    <dgm:cxn modelId="{2365EC9E-F820-4F25-9A4F-EC717296B89B}" type="presParOf" srcId="{4F4E3441-017D-4B0A-9AE4-8611109FBC8F}" destId="{0FEC725D-3DC7-46C7-8A8A-7F0571C50624}" srcOrd="2" destOrd="0" presId="urn:microsoft.com/office/officeart/2018/5/layout/CenteredIconLabelDescriptionList"/>
    <dgm:cxn modelId="{5379F9D3-7BB3-4C7C-9D1F-41F4A23B165D}" type="presParOf" srcId="{4F4E3441-017D-4B0A-9AE4-8611109FBC8F}" destId="{A636249C-2BB1-4064-8273-C1F473532B98}" srcOrd="3" destOrd="0" presId="urn:microsoft.com/office/officeart/2018/5/layout/CenteredIconLabelDescriptionList"/>
    <dgm:cxn modelId="{2F92DEB8-6AA6-408B-8DF6-FF0176961A2C}" type="presParOf" srcId="{4F4E3441-017D-4B0A-9AE4-8611109FBC8F}" destId="{8DE34DF0-7148-4ED0-A132-81A19814B138}" srcOrd="4" destOrd="0" presId="urn:microsoft.com/office/officeart/2018/5/layout/CenteredIconLabelDescriptionList"/>
    <dgm:cxn modelId="{2C2654A4-F1CF-4D44-BF9D-59E31E8CCEA5}" type="presParOf" srcId="{FEAE5416-3B8B-4B93-B5B2-7EF8FA6781D7}" destId="{BECC29EE-4C8D-4E86-9C57-DD7E3B910C04}" srcOrd="3" destOrd="0" presId="urn:microsoft.com/office/officeart/2018/5/layout/CenteredIconLabelDescriptionList"/>
    <dgm:cxn modelId="{5E947B0F-25D0-4860-9EBC-ADA291F000DC}" type="presParOf" srcId="{FEAE5416-3B8B-4B93-B5B2-7EF8FA6781D7}" destId="{9205AC0A-F0CB-4DD8-8D49-27EBD01792B5}" srcOrd="4" destOrd="0" presId="urn:microsoft.com/office/officeart/2018/5/layout/CenteredIconLabelDescriptionList"/>
    <dgm:cxn modelId="{B66FB5E9-719D-44EB-BEFD-88A30A92B108}" type="presParOf" srcId="{9205AC0A-F0CB-4DD8-8D49-27EBD01792B5}" destId="{4A7588AE-1577-48FE-A50D-848FAA9B5C7C}" srcOrd="0" destOrd="0" presId="urn:microsoft.com/office/officeart/2018/5/layout/CenteredIconLabelDescriptionList"/>
    <dgm:cxn modelId="{257FB448-D27F-4CD0-B059-E29FC7217BC1}" type="presParOf" srcId="{9205AC0A-F0CB-4DD8-8D49-27EBD01792B5}" destId="{B5F0DAF5-2D31-45C9-AA08-C580D9754E04}" srcOrd="1" destOrd="0" presId="urn:microsoft.com/office/officeart/2018/5/layout/CenteredIconLabelDescriptionList"/>
    <dgm:cxn modelId="{37D2A12B-B8E1-43F8-BF92-B4B5E413679E}" type="presParOf" srcId="{9205AC0A-F0CB-4DD8-8D49-27EBD01792B5}" destId="{EB308B39-CA6F-43EE-B37F-0ECF0CAAB5DA}" srcOrd="2" destOrd="0" presId="urn:microsoft.com/office/officeart/2018/5/layout/CenteredIconLabelDescriptionList"/>
    <dgm:cxn modelId="{67D4B9B1-6225-4A7C-BBD0-675C9C0D8625}" type="presParOf" srcId="{9205AC0A-F0CB-4DD8-8D49-27EBD01792B5}" destId="{50E137B6-0361-431C-BA37-F02B95757358}" srcOrd="3" destOrd="0" presId="urn:microsoft.com/office/officeart/2018/5/layout/CenteredIconLabelDescriptionList"/>
    <dgm:cxn modelId="{90B34703-C4D8-486C-A4D7-1C814C2E0C68}" type="presParOf" srcId="{9205AC0A-F0CB-4DD8-8D49-27EBD01792B5}" destId="{853235C1-1DF6-44B9-B2D6-CD892C82935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413F20-9119-4671-9E47-4829C44A7E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FA7E70-76E9-4253-8B51-C98710D89BC6}">
      <dgm:prSet/>
      <dgm:spPr/>
      <dgm:t>
        <a:bodyPr/>
        <a:lstStyle/>
        <a:p>
          <a:r>
            <a:rPr lang="en-US" b="0" i="0" dirty="0"/>
            <a:t>Key Source File:- </a:t>
          </a:r>
          <a:r>
            <a:rPr lang="en-US" b="0" i="0" dirty="0">
              <a:hlinkClick xmlns:r="http://schemas.openxmlformats.org/officeDocument/2006/relationships" r:id="rId1"/>
            </a:rPr>
            <a:t>https://www.kaggle.com/datasets/vivovinco/san-francisco-incident-reports-2018present</a:t>
          </a:r>
          <a:endParaRPr lang="en-US" dirty="0"/>
        </a:p>
      </dgm:t>
    </dgm:pt>
    <dgm:pt modelId="{FEB5629B-6B7D-4849-A079-B110523AF832}" type="parTrans" cxnId="{7A39C99E-F9D7-4982-9E90-BA60887B09C7}">
      <dgm:prSet/>
      <dgm:spPr/>
      <dgm:t>
        <a:bodyPr/>
        <a:lstStyle/>
        <a:p>
          <a:endParaRPr lang="en-US"/>
        </a:p>
      </dgm:t>
    </dgm:pt>
    <dgm:pt modelId="{DF9A12AD-6FEA-40C7-8502-F26DD03D0FC6}" type="sibTrans" cxnId="{7A39C99E-F9D7-4982-9E90-BA60887B09C7}">
      <dgm:prSet/>
      <dgm:spPr/>
      <dgm:t>
        <a:bodyPr/>
        <a:lstStyle/>
        <a:p>
          <a:endParaRPr lang="en-US"/>
        </a:p>
      </dgm:t>
    </dgm:pt>
    <dgm:pt modelId="{34349FA6-CC6F-499E-96A8-2C8C6DE25996}">
      <dgm:prSet/>
      <dgm:spPr/>
      <dgm:t>
        <a:bodyPr/>
        <a:lstStyle/>
        <a:p>
          <a:r>
            <a:rPr lang="en-US" b="0" i="0"/>
            <a:t>D3 reference:- https://d3-graph-gallery.com/</a:t>
          </a:r>
          <a:endParaRPr lang="en-US"/>
        </a:p>
      </dgm:t>
    </dgm:pt>
    <dgm:pt modelId="{990BC7A9-7631-453A-8580-0A49A85C00EA}" type="parTrans" cxnId="{2985374D-F556-458F-8DD6-579805F8819B}">
      <dgm:prSet/>
      <dgm:spPr/>
      <dgm:t>
        <a:bodyPr/>
        <a:lstStyle/>
        <a:p>
          <a:endParaRPr lang="en-US"/>
        </a:p>
      </dgm:t>
    </dgm:pt>
    <dgm:pt modelId="{8A7775B1-2EB9-4414-9695-72E324631085}" type="sibTrans" cxnId="{2985374D-F556-458F-8DD6-579805F8819B}">
      <dgm:prSet/>
      <dgm:spPr/>
      <dgm:t>
        <a:bodyPr/>
        <a:lstStyle/>
        <a:p>
          <a:endParaRPr lang="en-US"/>
        </a:p>
      </dgm:t>
    </dgm:pt>
    <dgm:pt modelId="{6A000565-D2DE-4D09-918E-EA7231E99121}" type="pres">
      <dgm:prSet presAssocID="{35413F20-9119-4671-9E47-4829C44A7ED2}" presName="root" presStyleCnt="0">
        <dgm:presLayoutVars>
          <dgm:dir/>
          <dgm:resizeHandles val="exact"/>
        </dgm:presLayoutVars>
      </dgm:prSet>
      <dgm:spPr/>
    </dgm:pt>
    <dgm:pt modelId="{24B69E83-C632-4528-9774-654C6F278ED3}" type="pres">
      <dgm:prSet presAssocID="{4AFA7E70-76E9-4253-8B51-C98710D89BC6}" presName="compNode" presStyleCnt="0"/>
      <dgm:spPr/>
    </dgm:pt>
    <dgm:pt modelId="{6D1906DA-ECBD-4DEF-A299-1CCCEF49B99C}" type="pres">
      <dgm:prSet presAssocID="{4AFA7E70-76E9-4253-8B51-C98710D89BC6}" presName="bgRect" presStyleLbl="bgShp" presStyleIdx="0" presStyleCnt="2"/>
      <dgm:spPr/>
    </dgm:pt>
    <dgm:pt modelId="{8FA3E222-024C-43BD-91E5-E19C1C54586A}" type="pres">
      <dgm:prSet presAssocID="{4AFA7E70-76E9-4253-8B51-C98710D89BC6}"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pen Folder"/>
        </a:ext>
      </dgm:extLst>
    </dgm:pt>
    <dgm:pt modelId="{6637116C-41B4-4AD8-A8E8-3CD8E85900DF}" type="pres">
      <dgm:prSet presAssocID="{4AFA7E70-76E9-4253-8B51-C98710D89BC6}" presName="spaceRect" presStyleCnt="0"/>
      <dgm:spPr/>
    </dgm:pt>
    <dgm:pt modelId="{29241799-F676-49C8-A69F-70F31B85560C}" type="pres">
      <dgm:prSet presAssocID="{4AFA7E70-76E9-4253-8B51-C98710D89BC6}" presName="parTx" presStyleLbl="revTx" presStyleIdx="0" presStyleCnt="2">
        <dgm:presLayoutVars>
          <dgm:chMax val="0"/>
          <dgm:chPref val="0"/>
        </dgm:presLayoutVars>
      </dgm:prSet>
      <dgm:spPr/>
    </dgm:pt>
    <dgm:pt modelId="{08C2870F-1B82-48CE-88EB-E9CD4EBBA7F7}" type="pres">
      <dgm:prSet presAssocID="{DF9A12AD-6FEA-40C7-8502-F26DD03D0FC6}" presName="sibTrans" presStyleCnt="0"/>
      <dgm:spPr/>
    </dgm:pt>
    <dgm:pt modelId="{A29C492A-B5C9-4285-A8C7-1280AE3C4D66}" type="pres">
      <dgm:prSet presAssocID="{34349FA6-CC6F-499E-96A8-2C8C6DE25996}" presName="compNode" presStyleCnt="0"/>
      <dgm:spPr/>
    </dgm:pt>
    <dgm:pt modelId="{D7307D9B-0BDF-4D71-87D7-D057DF35F8CA}" type="pres">
      <dgm:prSet presAssocID="{34349FA6-CC6F-499E-96A8-2C8C6DE25996}" presName="bgRect" presStyleLbl="bgShp" presStyleIdx="1" presStyleCnt="2"/>
      <dgm:spPr/>
    </dgm:pt>
    <dgm:pt modelId="{3AC58297-62AC-4253-821B-E7CB1890EA63}" type="pres">
      <dgm:prSet presAssocID="{34349FA6-CC6F-499E-96A8-2C8C6DE25996}"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ooks"/>
        </a:ext>
      </dgm:extLst>
    </dgm:pt>
    <dgm:pt modelId="{01181350-228C-4788-B04F-0C231D1B9EB6}" type="pres">
      <dgm:prSet presAssocID="{34349FA6-CC6F-499E-96A8-2C8C6DE25996}" presName="spaceRect" presStyleCnt="0"/>
      <dgm:spPr/>
    </dgm:pt>
    <dgm:pt modelId="{5E7C9712-915F-4D10-A55A-0402AE669F2F}" type="pres">
      <dgm:prSet presAssocID="{34349FA6-CC6F-499E-96A8-2C8C6DE25996}" presName="parTx" presStyleLbl="revTx" presStyleIdx="1" presStyleCnt="2">
        <dgm:presLayoutVars>
          <dgm:chMax val="0"/>
          <dgm:chPref val="0"/>
        </dgm:presLayoutVars>
      </dgm:prSet>
      <dgm:spPr/>
    </dgm:pt>
  </dgm:ptLst>
  <dgm:cxnLst>
    <dgm:cxn modelId="{2985374D-F556-458F-8DD6-579805F8819B}" srcId="{35413F20-9119-4671-9E47-4829C44A7ED2}" destId="{34349FA6-CC6F-499E-96A8-2C8C6DE25996}" srcOrd="1" destOrd="0" parTransId="{990BC7A9-7631-453A-8580-0A49A85C00EA}" sibTransId="{8A7775B1-2EB9-4414-9695-72E324631085}"/>
    <dgm:cxn modelId="{D2557E8F-0774-48E0-BA43-64FE27873118}" type="presOf" srcId="{4AFA7E70-76E9-4253-8B51-C98710D89BC6}" destId="{29241799-F676-49C8-A69F-70F31B85560C}" srcOrd="0" destOrd="0" presId="urn:microsoft.com/office/officeart/2018/2/layout/IconVerticalSolidList"/>
    <dgm:cxn modelId="{7A39C99E-F9D7-4982-9E90-BA60887B09C7}" srcId="{35413F20-9119-4671-9E47-4829C44A7ED2}" destId="{4AFA7E70-76E9-4253-8B51-C98710D89BC6}" srcOrd="0" destOrd="0" parTransId="{FEB5629B-6B7D-4849-A079-B110523AF832}" sibTransId="{DF9A12AD-6FEA-40C7-8502-F26DD03D0FC6}"/>
    <dgm:cxn modelId="{F5CADEA5-F9A7-4B0B-92FA-607B17817777}" type="presOf" srcId="{35413F20-9119-4671-9E47-4829C44A7ED2}" destId="{6A000565-D2DE-4D09-918E-EA7231E99121}" srcOrd="0" destOrd="0" presId="urn:microsoft.com/office/officeart/2018/2/layout/IconVerticalSolidList"/>
    <dgm:cxn modelId="{CE95D2B1-81F8-4D97-A853-24EF3F7EBA6C}" type="presOf" srcId="{34349FA6-CC6F-499E-96A8-2C8C6DE25996}" destId="{5E7C9712-915F-4D10-A55A-0402AE669F2F}" srcOrd="0" destOrd="0" presId="urn:microsoft.com/office/officeart/2018/2/layout/IconVerticalSolidList"/>
    <dgm:cxn modelId="{383CDA81-A19E-4E6C-915D-6B846A069764}" type="presParOf" srcId="{6A000565-D2DE-4D09-918E-EA7231E99121}" destId="{24B69E83-C632-4528-9774-654C6F278ED3}" srcOrd="0" destOrd="0" presId="urn:microsoft.com/office/officeart/2018/2/layout/IconVerticalSolidList"/>
    <dgm:cxn modelId="{99C9936B-ECA7-45C1-82E7-24BBDD479DE7}" type="presParOf" srcId="{24B69E83-C632-4528-9774-654C6F278ED3}" destId="{6D1906DA-ECBD-4DEF-A299-1CCCEF49B99C}" srcOrd="0" destOrd="0" presId="urn:microsoft.com/office/officeart/2018/2/layout/IconVerticalSolidList"/>
    <dgm:cxn modelId="{6BBCDEA4-DC4A-4E1D-A83D-41481BB5E054}" type="presParOf" srcId="{24B69E83-C632-4528-9774-654C6F278ED3}" destId="{8FA3E222-024C-43BD-91E5-E19C1C54586A}" srcOrd="1" destOrd="0" presId="urn:microsoft.com/office/officeart/2018/2/layout/IconVerticalSolidList"/>
    <dgm:cxn modelId="{D591161C-8F37-4B23-ABE1-4FC28B500877}" type="presParOf" srcId="{24B69E83-C632-4528-9774-654C6F278ED3}" destId="{6637116C-41B4-4AD8-A8E8-3CD8E85900DF}" srcOrd="2" destOrd="0" presId="urn:microsoft.com/office/officeart/2018/2/layout/IconVerticalSolidList"/>
    <dgm:cxn modelId="{154FFC31-6CF6-43D6-BC45-AEED76B37703}" type="presParOf" srcId="{24B69E83-C632-4528-9774-654C6F278ED3}" destId="{29241799-F676-49C8-A69F-70F31B85560C}" srcOrd="3" destOrd="0" presId="urn:microsoft.com/office/officeart/2018/2/layout/IconVerticalSolidList"/>
    <dgm:cxn modelId="{9C91C0BB-7AFB-4E15-8184-3715AA0DE434}" type="presParOf" srcId="{6A000565-D2DE-4D09-918E-EA7231E99121}" destId="{08C2870F-1B82-48CE-88EB-E9CD4EBBA7F7}" srcOrd="1" destOrd="0" presId="urn:microsoft.com/office/officeart/2018/2/layout/IconVerticalSolidList"/>
    <dgm:cxn modelId="{0E9AB8AE-D245-49B3-9D4E-1B88382977A6}" type="presParOf" srcId="{6A000565-D2DE-4D09-918E-EA7231E99121}" destId="{A29C492A-B5C9-4285-A8C7-1280AE3C4D66}" srcOrd="2" destOrd="0" presId="urn:microsoft.com/office/officeart/2018/2/layout/IconVerticalSolidList"/>
    <dgm:cxn modelId="{933CB263-DB6B-4C37-AAF5-C0E57C800A2F}" type="presParOf" srcId="{A29C492A-B5C9-4285-A8C7-1280AE3C4D66}" destId="{D7307D9B-0BDF-4D71-87D7-D057DF35F8CA}" srcOrd="0" destOrd="0" presId="urn:microsoft.com/office/officeart/2018/2/layout/IconVerticalSolidList"/>
    <dgm:cxn modelId="{956610F7-27B8-4AFE-B27E-EF66C68F3083}" type="presParOf" srcId="{A29C492A-B5C9-4285-A8C7-1280AE3C4D66}" destId="{3AC58297-62AC-4253-821B-E7CB1890EA63}" srcOrd="1" destOrd="0" presId="urn:microsoft.com/office/officeart/2018/2/layout/IconVerticalSolidList"/>
    <dgm:cxn modelId="{0DED3DC8-BBD7-4866-A02E-021E7092E3C7}" type="presParOf" srcId="{A29C492A-B5C9-4285-A8C7-1280AE3C4D66}" destId="{01181350-228C-4788-B04F-0C231D1B9EB6}" srcOrd="2" destOrd="0" presId="urn:microsoft.com/office/officeart/2018/2/layout/IconVerticalSolidList"/>
    <dgm:cxn modelId="{990381EA-4958-49BD-9AEE-5C8CF8AA7EA2}" type="presParOf" srcId="{A29C492A-B5C9-4285-A8C7-1280AE3C4D66}" destId="{5E7C9712-915F-4D10-A55A-0402AE669F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3C17D-FFBB-4FCA-A615-2B996BE9B919}">
      <dsp:nvSpPr>
        <dsp:cNvPr id="0" name=""/>
        <dsp:cNvSpPr/>
      </dsp:nvSpPr>
      <dsp:spPr>
        <a:xfrm>
          <a:off x="467428" y="1392981"/>
          <a:ext cx="761748" cy="761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4A5DD6-BE4A-4EE6-9071-868B5F8389EC}">
      <dsp:nvSpPr>
        <dsp:cNvPr id="0" name=""/>
        <dsp:cNvSpPr/>
      </dsp:nvSpPr>
      <dsp:spPr>
        <a:xfrm>
          <a:off x="1916" y="2424399"/>
          <a:ext cx="1692773" cy="67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a:t>Data Extraction from online sources</a:t>
          </a:r>
          <a:endParaRPr lang="en-US" sz="1400" kern="1200"/>
        </a:p>
      </dsp:txBody>
      <dsp:txXfrm>
        <a:off x="1916" y="2424399"/>
        <a:ext cx="1692773" cy="677109"/>
      </dsp:txXfrm>
    </dsp:sp>
    <dsp:sp modelId="{12B2AAF0-F174-4F88-89E8-DA6DD8406419}">
      <dsp:nvSpPr>
        <dsp:cNvPr id="0" name=""/>
        <dsp:cNvSpPr/>
      </dsp:nvSpPr>
      <dsp:spPr>
        <a:xfrm>
          <a:off x="4436243" y="1400515"/>
          <a:ext cx="761748" cy="761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D55020-EDA7-4BA7-B330-54955451CAC5}">
      <dsp:nvSpPr>
        <dsp:cNvPr id="0" name=""/>
        <dsp:cNvSpPr/>
      </dsp:nvSpPr>
      <dsp:spPr>
        <a:xfrm>
          <a:off x="1990924" y="2424399"/>
          <a:ext cx="1692773" cy="67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Data Fusing</a:t>
          </a:r>
          <a:endParaRPr lang="en-US" sz="1400" kern="1200" dirty="0"/>
        </a:p>
      </dsp:txBody>
      <dsp:txXfrm>
        <a:off x="1990924" y="2424399"/>
        <a:ext cx="1692773" cy="677109"/>
      </dsp:txXfrm>
    </dsp:sp>
    <dsp:sp modelId="{6AC237D9-E6B0-4211-8812-9BDDD865F39F}">
      <dsp:nvSpPr>
        <dsp:cNvPr id="0" name=""/>
        <dsp:cNvSpPr/>
      </dsp:nvSpPr>
      <dsp:spPr>
        <a:xfrm>
          <a:off x="2448866" y="1400515"/>
          <a:ext cx="761748" cy="761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8D06B4-4ADC-4C71-8DE5-92DE5184594A}">
      <dsp:nvSpPr>
        <dsp:cNvPr id="0" name=""/>
        <dsp:cNvSpPr/>
      </dsp:nvSpPr>
      <dsp:spPr>
        <a:xfrm>
          <a:off x="3979933" y="2424399"/>
          <a:ext cx="1692773" cy="67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Data Pre-processing </a:t>
          </a:r>
          <a:endParaRPr lang="en-US" sz="1400" kern="1200" dirty="0"/>
        </a:p>
      </dsp:txBody>
      <dsp:txXfrm>
        <a:off x="3979933" y="2424399"/>
        <a:ext cx="1692773" cy="677109"/>
      </dsp:txXfrm>
    </dsp:sp>
    <dsp:sp modelId="{E87BFC07-726B-4107-AE02-0F94532F42A3}">
      <dsp:nvSpPr>
        <dsp:cNvPr id="0" name=""/>
        <dsp:cNvSpPr/>
      </dsp:nvSpPr>
      <dsp:spPr>
        <a:xfrm>
          <a:off x="6434455" y="1392981"/>
          <a:ext cx="761748" cy="761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827BC-FA4A-4848-A614-27D3F6CE37D9}">
      <dsp:nvSpPr>
        <dsp:cNvPr id="0" name=""/>
        <dsp:cNvSpPr/>
      </dsp:nvSpPr>
      <dsp:spPr>
        <a:xfrm>
          <a:off x="5968942" y="2424399"/>
          <a:ext cx="1692773" cy="67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Visualize the plots using D3</a:t>
          </a:r>
          <a:endParaRPr lang="en-US" sz="1400" kern="1200" dirty="0"/>
        </a:p>
      </dsp:txBody>
      <dsp:txXfrm>
        <a:off x="5968942" y="2424399"/>
        <a:ext cx="1692773" cy="677109"/>
      </dsp:txXfrm>
    </dsp:sp>
    <dsp:sp modelId="{76558065-AC8C-4E33-8F27-74C2B6D7358F}">
      <dsp:nvSpPr>
        <dsp:cNvPr id="0" name=""/>
        <dsp:cNvSpPr/>
      </dsp:nvSpPr>
      <dsp:spPr>
        <a:xfrm>
          <a:off x="8423464" y="1392981"/>
          <a:ext cx="761748" cy="761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E8B0D-8548-461F-801C-24F8461C37D5}">
      <dsp:nvSpPr>
        <dsp:cNvPr id="0" name=""/>
        <dsp:cNvSpPr/>
      </dsp:nvSpPr>
      <dsp:spPr>
        <a:xfrm>
          <a:off x="7957951" y="2424399"/>
          <a:ext cx="1692773" cy="67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Building insights from the Visualization</a:t>
          </a:r>
          <a:endParaRPr lang="en-US" sz="1400" kern="1200" dirty="0"/>
        </a:p>
      </dsp:txBody>
      <dsp:txXfrm>
        <a:off x="7957951" y="2424399"/>
        <a:ext cx="1692773" cy="677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5AD1F-F174-411C-A480-89BF1AE8D485}">
      <dsp:nvSpPr>
        <dsp:cNvPr id="0" name=""/>
        <dsp:cNvSpPr/>
      </dsp:nvSpPr>
      <dsp:spPr>
        <a:xfrm>
          <a:off x="987268" y="655621"/>
          <a:ext cx="1057218" cy="1057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65BE4-6FB2-4B7B-9075-EA8DA97F5B91}">
      <dsp:nvSpPr>
        <dsp:cNvPr id="0" name=""/>
        <dsp:cNvSpPr/>
      </dsp:nvSpPr>
      <dsp:spPr>
        <a:xfrm>
          <a:off x="5565" y="1811308"/>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IN" sz="2800" kern="1200" dirty="0"/>
            <a:t>Week-1</a:t>
          </a:r>
          <a:endParaRPr lang="en-US" sz="2800" kern="1200" dirty="0"/>
        </a:p>
      </dsp:txBody>
      <dsp:txXfrm>
        <a:off x="5565" y="1811308"/>
        <a:ext cx="3020625" cy="453093"/>
      </dsp:txXfrm>
    </dsp:sp>
    <dsp:sp modelId="{2A7F1F9C-B85C-4182-AAA4-125FE7B65CA2}">
      <dsp:nvSpPr>
        <dsp:cNvPr id="0" name=""/>
        <dsp:cNvSpPr/>
      </dsp:nvSpPr>
      <dsp:spPr>
        <a:xfrm>
          <a:off x="5565" y="2310201"/>
          <a:ext cx="3020625" cy="635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Data Extraction </a:t>
          </a:r>
          <a:endParaRPr lang="en-US" sz="1700" kern="1200"/>
        </a:p>
        <a:p>
          <a:pPr marL="0" lvl="0" indent="0" algn="ctr" defTabSz="755650">
            <a:lnSpc>
              <a:spcPct val="100000"/>
            </a:lnSpc>
            <a:spcBef>
              <a:spcPct val="0"/>
            </a:spcBef>
            <a:spcAft>
              <a:spcPct val="35000"/>
            </a:spcAft>
            <a:buNone/>
          </a:pPr>
          <a:r>
            <a:rPr lang="en-IN" sz="1700" kern="1200" dirty="0"/>
            <a:t>Data Fusing</a:t>
          </a:r>
          <a:endParaRPr lang="en-US" sz="1700" kern="1200" dirty="0"/>
        </a:p>
      </dsp:txBody>
      <dsp:txXfrm>
        <a:off x="5565" y="2310201"/>
        <a:ext cx="3020625" cy="635389"/>
      </dsp:txXfrm>
    </dsp:sp>
    <dsp:sp modelId="{D9816306-D014-477D-964A-AF1300A4E5B9}">
      <dsp:nvSpPr>
        <dsp:cNvPr id="0" name=""/>
        <dsp:cNvSpPr/>
      </dsp:nvSpPr>
      <dsp:spPr>
        <a:xfrm>
          <a:off x="4536502" y="655621"/>
          <a:ext cx="1057218" cy="1057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EC725D-3DC7-46C7-8A8A-7F0571C50624}">
      <dsp:nvSpPr>
        <dsp:cNvPr id="0" name=""/>
        <dsp:cNvSpPr/>
      </dsp:nvSpPr>
      <dsp:spPr>
        <a:xfrm>
          <a:off x="3554799" y="1811308"/>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IN" sz="2800" kern="1200" dirty="0"/>
            <a:t>Week-2,3</a:t>
          </a:r>
          <a:endParaRPr lang="en-US" sz="2800" kern="1200" dirty="0"/>
        </a:p>
      </dsp:txBody>
      <dsp:txXfrm>
        <a:off x="3554799" y="1811308"/>
        <a:ext cx="3020625" cy="453093"/>
      </dsp:txXfrm>
    </dsp:sp>
    <dsp:sp modelId="{8DE34DF0-7148-4ED0-A132-81A19814B138}">
      <dsp:nvSpPr>
        <dsp:cNvPr id="0" name=""/>
        <dsp:cNvSpPr/>
      </dsp:nvSpPr>
      <dsp:spPr>
        <a:xfrm>
          <a:off x="3554799" y="2310201"/>
          <a:ext cx="3020625" cy="635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t>Data pre-processing</a:t>
          </a:r>
          <a:endParaRPr lang="en-US" sz="1700" kern="1200" dirty="0"/>
        </a:p>
        <a:p>
          <a:pPr marL="0" lvl="0" indent="0" algn="ctr" defTabSz="755650">
            <a:lnSpc>
              <a:spcPct val="100000"/>
            </a:lnSpc>
            <a:spcBef>
              <a:spcPct val="0"/>
            </a:spcBef>
            <a:spcAft>
              <a:spcPct val="35000"/>
            </a:spcAft>
            <a:buNone/>
          </a:pPr>
          <a:r>
            <a:rPr lang="en-IN" sz="1700" kern="1200"/>
            <a:t>Visualizing the Data using D3</a:t>
          </a:r>
          <a:endParaRPr lang="en-US" sz="1700" kern="1200"/>
        </a:p>
      </dsp:txBody>
      <dsp:txXfrm>
        <a:off x="3554799" y="2310201"/>
        <a:ext cx="3020625" cy="635389"/>
      </dsp:txXfrm>
    </dsp:sp>
    <dsp:sp modelId="{4A7588AE-1577-48FE-A50D-848FAA9B5C7C}">
      <dsp:nvSpPr>
        <dsp:cNvPr id="0" name=""/>
        <dsp:cNvSpPr/>
      </dsp:nvSpPr>
      <dsp:spPr>
        <a:xfrm>
          <a:off x="8085737" y="655621"/>
          <a:ext cx="1057218" cy="1057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08B39-CA6F-43EE-B37F-0ECF0CAAB5DA}">
      <dsp:nvSpPr>
        <dsp:cNvPr id="0" name=""/>
        <dsp:cNvSpPr/>
      </dsp:nvSpPr>
      <dsp:spPr>
        <a:xfrm>
          <a:off x="7104033" y="1811308"/>
          <a:ext cx="3020625" cy="45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IN" sz="2800" kern="1200" dirty="0"/>
            <a:t>Week-4</a:t>
          </a:r>
          <a:endParaRPr lang="en-US" sz="2800" kern="1200" dirty="0"/>
        </a:p>
      </dsp:txBody>
      <dsp:txXfrm>
        <a:off x="7104033" y="1811308"/>
        <a:ext cx="3020625" cy="453093"/>
      </dsp:txXfrm>
    </dsp:sp>
    <dsp:sp modelId="{853235C1-1DF6-44B9-B2D6-CD892C82935A}">
      <dsp:nvSpPr>
        <dsp:cNvPr id="0" name=""/>
        <dsp:cNvSpPr/>
      </dsp:nvSpPr>
      <dsp:spPr>
        <a:xfrm>
          <a:off x="7104033" y="2310201"/>
          <a:ext cx="3020625" cy="635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Building the insights through the dashboards</a:t>
          </a:r>
          <a:endParaRPr lang="en-US" sz="1700" kern="1200"/>
        </a:p>
      </dsp:txBody>
      <dsp:txXfrm>
        <a:off x="7104033" y="2310201"/>
        <a:ext cx="3020625" cy="635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906DA-ECBD-4DEF-A299-1CCCEF49B99C}">
      <dsp:nvSpPr>
        <dsp:cNvPr id="0" name=""/>
        <dsp:cNvSpPr/>
      </dsp:nvSpPr>
      <dsp:spPr>
        <a:xfrm>
          <a:off x="0" y="838551"/>
          <a:ext cx="6104761" cy="1588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3E222-024C-43BD-91E5-E19C1C54586A}">
      <dsp:nvSpPr>
        <dsp:cNvPr id="0" name=""/>
        <dsp:cNvSpPr/>
      </dsp:nvSpPr>
      <dsp:spPr>
        <a:xfrm>
          <a:off x="480377" y="1195857"/>
          <a:ext cx="873413" cy="8734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241799-F676-49C8-A69F-70F31B85560C}">
      <dsp:nvSpPr>
        <dsp:cNvPr id="0" name=""/>
        <dsp:cNvSpPr/>
      </dsp:nvSpPr>
      <dsp:spPr>
        <a:xfrm>
          <a:off x="1834168" y="838551"/>
          <a:ext cx="4214243" cy="1688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34" tIns="178734" rIns="178734" bIns="178734" numCol="1" spcCol="1270" anchor="ctr" anchorCtr="0">
          <a:noAutofit/>
        </a:bodyPr>
        <a:lstStyle/>
        <a:p>
          <a:pPr marL="0" lvl="0" indent="0" algn="l" defTabSz="622300">
            <a:lnSpc>
              <a:spcPct val="90000"/>
            </a:lnSpc>
            <a:spcBef>
              <a:spcPct val="0"/>
            </a:spcBef>
            <a:spcAft>
              <a:spcPct val="35000"/>
            </a:spcAft>
            <a:buNone/>
          </a:pPr>
          <a:r>
            <a:rPr lang="en-US" sz="1400" b="0" i="0" kern="1200" dirty="0"/>
            <a:t>Key Source File:- </a:t>
          </a:r>
          <a:r>
            <a:rPr lang="en-US" sz="1400" b="0" i="0" kern="1200" dirty="0">
              <a:hlinkClick xmlns:r="http://schemas.openxmlformats.org/officeDocument/2006/relationships" r:id="rId3"/>
            </a:rPr>
            <a:t>https://www.kaggle.com/datasets/vivovinco/san-francisco-incident-reports-2018present</a:t>
          </a:r>
          <a:endParaRPr lang="en-US" sz="1400" kern="1200" dirty="0"/>
        </a:p>
      </dsp:txBody>
      <dsp:txXfrm>
        <a:off x="1834168" y="838551"/>
        <a:ext cx="4214243" cy="1688826"/>
      </dsp:txXfrm>
    </dsp:sp>
    <dsp:sp modelId="{D7307D9B-0BDF-4D71-87D7-D057DF35F8CA}">
      <dsp:nvSpPr>
        <dsp:cNvPr id="0" name=""/>
        <dsp:cNvSpPr/>
      </dsp:nvSpPr>
      <dsp:spPr>
        <a:xfrm>
          <a:off x="0" y="2936791"/>
          <a:ext cx="6104761" cy="15880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58297-62AC-4253-821B-E7CB1890EA63}">
      <dsp:nvSpPr>
        <dsp:cNvPr id="0" name=""/>
        <dsp:cNvSpPr/>
      </dsp:nvSpPr>
      <dsp:spPr>
        <a:xfrm>
          <a:off x="480377" y="3294096"/>
          <a:ext cx="873413" cy="87341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C9712-915F-4D10-A55A-0402AE669F2F}">
      <dsp:nvSpPr>
        <dsp:cNvPr id="0" name=""/>
        <dsp:cNvSpPr/>
      </dsp:nvSpPr>
      <dsp:spPr>
        <a:xfrm>
          <a:off x="1834168" y="2936791"/>
          <a:ext cx="4214243" cy="1688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34" tIns="178734" rIns="178734" bIns="178734" numCol="1" spcCol="1270" anchor="ctr" anchorCtr="0">
          <a:noAutofit/>
        </a:bodyPr>
        <a:lstStyle/>
        <a:p>
          <a:pPr marL="0" lvl="0" indent="0" algn="l" defTabSz="622300">
            <a:lnSpc>
              <a:spcPct val="90000"/>
            </a:lnSpc>
            <a:spcBef>
              <a:spcPct val="0"/>
            </a:spcBef>
            <a:spcAft>
              <a:spcPct val="35000"/>
            </a:spcAft>
            <a:buNone/>
          </a:pPr>
          <a:r>
            <a:rPr lang="en-US" sz="1400" b="0" i="0" kern="1200"/>
            <a:t>D3 reference:- https://d3-graph-gallery.com/</a:t>
          </a:r>
          <a:endParaRPr lang="en-US" sz="1400" kern="1200"/>
        </a:p>
      </dsp:txBody>
      <dsp:txXfrm>
        <a:off x="1834168" y="2936791"/>
        <a:ext cx="4214243" cy="168882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4/7/2022</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45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10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4/7/2022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11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20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73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96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67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91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4/7/2022</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85132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88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4/7/2022</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47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4/7/2022</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331722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5150" y="768334"/>
            <a:ext cx="5066001" cy="2866405"/>
          </a:xfrm>
        </p:spPr>
        <p:txBody>
          <a:bodyPr>
            <a:normAutofit fontScale="90000"/>
          </a:bodyPr>
          <a:lstStyle/>
          <a:p>
            <a:pPr>
              <a:lnSpc>
                <a:spcPct val="90000"/>
              </a:lnSpc>
            </a:pPr>
            <a:r>
              <a:rPr lang="en-GB" sz="4700" b="1" dirty="0"/>
              <a:t>CSE 564 – Final Project Proposal</a:t>
            </a:r>
            <a:br>
              <a:rPr lang="en-GB" sz="4700" b="1" dirty="0"/>
            </a:br>
            <a:br>
              <a:rPr lang="en-GB" sz="4700" b="1" dirty="0"/>
            </a:br>
            <a:r>
              <a:rPr lang="en-GB" sz="3300" b="1" dirty="0"/>
              <a:t>San Francisco Incident Report Dashboard</a:t>
            </a:r>
            <a:endParaRPr lang="en-US" sz="3300" dirty="0"/>
          </a:p>
        </p:txBody>
      </p:sp>
      <p:sp>
        <p:nvSpPr>
          <p:cNvPr id="3" name="Subtitle 2"/>
          <p:cNvSpPr>
            <a:spLocks noGrp="1"/>
          </p:cNvSpPr>
          <p:nvPr>
            <p:ph type="subTitle" idx="1"/>
          </p:nvPr>
        </p:nvSpPr>
        <p:spPr>
          <a:xfrm>
            <a:off x="565150" y="4283239"/>
            <a:ext cx="5066001" cy="1475177"/>
          </a:xfrm>
        </p:spPr>
        <p:txBody>
          <a:bodyPr vert="horz" lIns="91440" tIns="45720" rIns="91440" bIns="45720" rtlCol="0">
            <a:normAutofit/>
          </a:bodyPr>
          <a:lstStyle/>
          <a:p>
            <a:pPr algn="r"/>
            <a:r>
              <a:rPr lang="en-GB" dirty="0"/>
              <a:t>By </a:t>
            </a:r>
            <a:endParaRPr lang="en-US" dirty="0"/>
          </a:p>
          <a:p>
            <a:pPr algn="r"/>
            <a:r>
              <a:rPr lang="en-GB" dirty="0"/>
              <a:t>Sai Vikas Balabadhrapatruni (114777850)</a:t>
            </a:r>
          </a:p>
          <a:p>
            <a:pPr algn="r"/>
            <a:r>
              <a:rPr lang="en-IN" dirty="0" err="1"/>
              <a:t>Chirumamilla</a:t>
            </a:r>
            <a:r>
              <a:rPr lang="en-IN" dirty="0"/>
              <a:t> Swati </a:t>
            </a:r>
            <a:r>
              <a:rPr lang="en-IN" dirty="0" err="1"/>
              <a:t>Sree</a:t>
            </a:r>
            <a:r>
              <a:rPr lang="en-IN" dirty="0"/>
              <a:t> </a:t>
            </a:r>
            <a:r>
              <a:rPr lang="en-GB" dirty="0"/>
              <a:t>(114778895)</a:t>
            </a:r>
          </a:p>
        </p:txBody>
      </p:sp>
      <p:cxnSp>
        <p:nvCxnSpPr>
          <p:cNvPr id="47" name="Straight Connector 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8" name="Group 11">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75C707-74F8-4AFE-8F88-D2F2C8F44D15}"/>
              </a:ext>
            </a:extLst>
          </p:cNvPr>
          <p:cNvSpPr>
            <a:spLocks noGrp="1"/>
          </p:cNvSpPr>
          <p:nvPr>
            <p:ph idx="1"/>
          </p:nvPr>
        </p:nvSpPr>
        <p:spPr>
          <a:xfrm>
            <a:off x="565150" y="770888"/>
            <a:ext cx="10130224" cy="4990339"/>
          </a:xfrm>
        </p:spPr>
        <p:txBody>
          <a:bodyPr>
            <a:normAutofit/>
          </a:bodyPr>
          <a:lstStyle/>
          <a:p>
            <a:pPr marL="0" indent="0">
              <a:buNone/>
            </a:pPr>
            <a:r>
              <a:rPr lang="en-IN" sz="3000" b="1" u="sng" dirty="0">
                <a:latin typeface="Calibri"/>
                <a:ea typeface="+mj-ea"/>
                <a:cs typeface="Calibri"/>
              </a:rPr>
              <a:t>Problem statement &amp; Motivation</a:t>
            </a:r>
          </a:p>
          <a:p>
            <a:r>
              <a:rPr lang="en-IN" sz="1800" dirty="0">
                <a:latin typeface="Calibri" panose="020F0502020204030204" pitchFamily="34" charset="0"/>
                <a:cs typeface="Calibri" panose="020F0502020204030204" pitchFamily="34" charset="0"/>
              </a:rPr>
              <a:t>Assume a situation where a person along with his family is moving to </a:t>
            </a:r>
            <a:r>
              <a:rPr lang="en-GB" sz="1800" dirty="0">
                <a:latin typeface="Calibri" panose="020F0502020204030204" pitchFamily="34" charset="0"/>
                <a:cs typeface="Calibri" panose="020F0502020204030204" pitchFamily="34" charset="0"/>
              </a:rPr>
              <a:t>San Francisco, and wanted to see how safe are the area’s near by his place.</a:t>
            </a:r>
            <a:r>
              <a:rPr lang="en-IN" sz="1800" dirty="0">
                <a:latin typeface="Calibri" panose="020F0502020204030204" pitchFamily="34" charset="0"/>
                <a:cs typeface="Calibri" panose="020F0502020204030204" pitchFamily="34" charset="0"/>
              </a:rPr>
              <a:t> So, that he and his family stay safe. </a:t>
            </a:r>
          </a:p>
          <a:p>
            <a:r>
              <a:rPr lang="en-IN" sz="1800" dirty="0">
                <a:latin typeface="Calibri" panose="020F0502020204030204" pitchFamily="34" charset="0"/>
                <a:cs typeface="Calibri" panose="020F0502020204030204" pitchFamily="34" charset="0"/>
              </a:rPr>
              <a:t>We got motivated with this problem statement because every individual in our current world feel that there are thousands of crimes happening every minute and most people think they aren’t safe anymore. So, by solving this problem statement every individual can get to know how safe they are.</a:t>
            </a:r>
          </a:p>
          <a:p>
            <a:r>
              <a:rPr lang="en-IN" sz="1800" dirty="0">
                <a:latin typeface="Calibri" panose="020F0502020204030204" pitchFamily="34" charset="0"/>
                <a:cs typeface="Calibri" panose="020F0502020204030204" pitchFamily="34" charset="0"/>
              </a:rPr>
              <a:t>The key problem is to find the crimes for a given area in </a:t>
            </a:r>
            <a:r>
              <a:rPr lang="en-GB" sz="1800" dirty="0">
                <a:latin typeface="Calibri" panose="020F0502020204030204" pitchFamily="34" charset="0"/>
                <a:cs typeface="Calibri" panose="020F0502020204030204" pitchFamily="34" charset="0"/>
              </a:rPr>
              <a:t>San Francisco, what kind of crimes often happen in an area, and what kind of crimes are more active for each police district. </a:t>
            </a:r>
          </a:p>
          <a:p>
            <a:r>
              <a:rPr lang="en-GB" sz="1800" dirty="0">
                <a:latin typeface="Calibri" panose="020F0502020204030204" pitchFamily="34" charset="0"/>
                <a:cs typeface="Calibri" panose="020F0502020204030204" pitchFamily="34" charset="0"/>
              </a:rPr>
              <a:t>By getting all solutions to the above mentioned problems a person can make decision is he safe at a given place in San Francisco.</a:t>
            </a:r>
            <a:endParaRPr lang="en-IN" sz="1800"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72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2677B-4A72-58FB-D2A4-813E937DEBDC}"/>
              </a:ext>
            </a:extLst>
          </p:cNvPr>
          <p:cNvSpPr>
            <a:spLocks noGrp="1"/>
          </p:cNvSpPr>
          <p:nvPr>
            <p:ph type="title"/>
          </p:nvPr>
        </p:nvSpPr>
        <p:spPr>
          <a:xfrm>
            <a:off x="565150" y="770890"/>
            <a:ext cx="10130224" cy="642022"/>
          </a:xfrm>
        </p:spPr>
        <p:txBody>
          <a:bodyPr>
            <a:normAutofit/>
          </a:bodyPr>
          <a:lstStyle/>
          <a:p>
            <a:r>
              <a:rPr lang="en-GB" sz="3000" u="sng" dirty="0">
                <a:latin typeface="Calibri"/>
                <a:cs typeface="Calibri"/>
              </a:rPr>
              <a:t>Project Proposal</a:t>
            </a:r>
          </a:p>
        </p:txBody>
      </p:sp>
      <p:sp>
        <p:nvSpPr>
          <p:cNvPr id="3" name="Content Placeholder 2">
            <a:extLst>
              <a:ext uri="{FF2B5EF4-FFF2-40B4-BE49-F238E27FC236}">
                <a16:creationId xmlns:a16="http://schemas.microsoft.com/office/drawing/2014/main" id="{8933E88E-28AC-3098-F486-8F06F61468FB}"/>
              </a:ext>
            </a:extLst>
          </p:cNvPr>
          <p:cNvSpPr>
            <a:spLocks noGrp="1"/>
          </p:cNvSpPr>
          <p:nvPr>
            <p:ph idx="1"/>
          </p:nvPr>
        </p:nvSpPr>
        <p:spPr>
          <a:xfrm>
            <a:off x="565150" y="1475181"/>
            <a:ext cx="10130224" cy="4286047"/>
          </a:xfrm>
        </p:spPr>
        <p:txBody>
          <a:bodyPr vert="horz" lIns="91440" tIns="45720" rIns="91440" bIns="45720" rtlCol="0" anchor="t">
            <a:normAutofit/>
          </a:bodyPr>
          <a:lstStyle/>
          <a:p>
            <a:r>
              <a:rPr lang="en-GB" sz="1800" dirty="0">
                <a:latin typeface="Calibri"/>
                <a:cs typeface="Calibri"/>
              </a:rPr>
              <a:t>The project is on Incident report in San Francisco from 2018 till 2022.</a:t>
            </a:r>
            <a:endParaRPr lang="en-GB" dirty="0">
              <a:latin typeface="Neue Haas Grotesk Text Pro"/>
              <a:cs typeface="Calibri"/>
            </a:endParaRPr>
          </a:p>
          <a:p>
            <a:r>
              <a:rPr lang="en-GB" sz="1800" dirty="0">
                <a:latin typeface="Calibri"/>
                <a:cs typeface="Calibri"/>
              </a:rPr>
              <a:t>The main idea behind the project is to finding the crimes &amp; types of crimes occur for selected region of San Francisco.</a:t>
            </a:r>
          </a:p>
          <a:p>
            <a:r>
              <a:rPr lang="en-GB" sz="1800" dirty="0">
                <a:latin typeface="Calibri"/>
                <a:cs typeface="Calibri"/>
              </a:rPr>
              <a:t>The key behind the dashboard is a user can be able to track the crimes happened in San Francisco for a selected year or location or incident type. </a:t>
            </a:r>
          </a:p>
          <a:p>
            <a:r>
              <a:rPr lang="en-GB" sz="1800" dirty="0">
                <a:latin typeface="Calibri"/>
                <a:cs typeface="Calibri"/>
              </a:rPr>
              <a:t>The user also can see the number of active, arrest or unfounded cases for each police district for a year, location or incident type. </a:t>
            </a:r>
          </a:p>
          <a:p>
            <a:r>
              <a:rPr lang="en-GB" sz="1800" dirty="0">
                <a:latin typeface="Calibri"/>
                <a:cs typeface="Calibri"/>
              </a:rPr>
              <a:t>So, by using the visualization from the dashboard, each individual can see how safe each place in San Francisco is based on number of crimes, and what kind of crimes often occur for a given area.</a:t>
            </a:r>
          </a:p>
          <a:p>
            <a:pPr marL="0" indent="0">
              <a:buNone/>
            </a:pPr>
            <a:endParaRPr lang="en-GB" sz="1800" dirty="0">
              <a:latin typeface="Calibri"/>
              <a:cs typeface="Calibri"/>
            </a:endParaRPr>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35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0F9A-2D5C-4A47-B33F-63E185BBF7A2}"/>
              </a:ext>
            </a:extLst>
          </p:cNvPr>
          <p:cNvSpPr>
            <a:spLocks noGrp="1"/>
          </p:cNvSpPr>
          <p:nvPr>
            <p:ph type="title"/>
          </p:nvPr>
        </p:nvSpPr>
        <p:spPr/>
        <p:txBody>
          <a:bodyPr/>
          <a:lstStyle/>
          <a:p>
            <a:r>
              <a:rPr lang="en-IN" sz="3000" u="sng" dirty="0">
                <a:latin typeface="Calibri"/>
                <a:cs typeface="Calibri"/>
              </a:rPr>
              <a:t>Implementation steps</a:t>
            </a:r>
          </a:p>
        </p:txBody>
      </p:sp>
      <p:graphicFrame>
        <p:nvGraphicFramePr>
          <p:cNvPr id="13" name="Content Placeholder 2">
            <a:extLst>
              <a:ext uri="{FF2B5EF4-FFF2-40B4-BE49-F238E27FC236}">
                <a16:creationId xmlns:a16="http://schemas.microsoft.com/office/drawing/2014/main" id="{AE64AAD2-CBEF-B73A-4E14-B474DA794D7B}"/>
              </a:ext>
            </a:extLst>
          </p:cNvPr>
          <p:cNvGraphicFramePr>
            <a:graphicFrameLocks noGrp="1"/>
          </p:cNvGraphicFramePr>
          <p:nvPr>
            <p:ph idx="1"/>
            <p:extLst>
              <p:ext uri="{D42A27DB-BD31-4B8C-83A1-F6EECF244321}">
                <p14:modId xmlns:p14="http://schemas.microsoft.com/office/powerpoint/2010/main" val="1968955427"/>
              </p:ext>
            </p:extLst>
          </p:nvPr>
        </p:nvGraphicFramePr>
        <p:xfrm>
          <a:off x="565150" y="1266738"/>
          <a:ext cx="9652641" cy="4494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70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5C853-FECA-A147-9A4A-4B2D8775CAF9}"/>
              </a:ext>
            </a:extLst>
          </p:cNvPr>
          <p:cNvSpPr>
            <a:spLocks noGrp="1"/>
          </p:cNvSpPr>
          <p:nvPr>
            <p:ph type="title"/>
          </p:nvPr>
        </p:nvSpPr>
        <p:spPr>
          <a:xfrm>
            <a:off x="565150" y="770890"/>
            <a:ext cx="9198761" cy="713961"/>
          </a:xfrm>
        </p:spPr>
        <p:txBody>
          <a:bodyPr>
            <a:normAutofit/>
          </a:bodyPr>
          <a:lstStyle/>
          <a:p>
            <a:r>
              <a:rPr lang="en-GB" sz="3000" u="sng" dirty="0">
                <a:latin typeface="Calibri"/>
                <a:cs typeface="Calibri"/>
              </a:rPr>
              <a:t>Types of plots</a:t>
            </a:r>
          </a:p>
        </p:txBody>
      </p:sp>
      <p:sp>
        <p:nvSpPr>
          <p:cNvPr id="3" name="Content Placeholder 2">
            <a:extLst>
              <a:ext uri="{FF2B5EF4-FFF2-40B4-BE49-F238E27FC236}">
                <a16:creationId xmlns:a16="http://schemas.microsoft.com/office/drawing/2014/main" id="{21590F61-F2F3-25F6-6F0F-ED8AE46735AF}"/>
              </a:ext>
            </a:extLst>
          </p:cNvPr>
          <p:cNvSpPr>
            <a:spLocks noGrp="1"/>
          </p:cNvSpPr>
          <p:nvPr>
            <p:ph idx="1"/>
          </p:nvPr>
        </p:nvSpPr>
        <p:spPr>
          <a:xfrm>
            <a:off x="565150" y="1417743"/>
            <a:ext cx="9198761" cy="4343485"/>
          </a:xfrm>
        </p:spPr>
        <p:txBody>
          <a:bodyPr>
            <a:normAutofit/>
          </a:bodyPr>
          <a:lstStyle/>
          <a:p>
            <a:r>
              <a:rPr lang="en-GB" sz="1800" dirty="0">
                <a:latin typeface="Calibri"/>
                <a:cs typeface="Calibri"/>
              </a:rPr>
              <a:t>We are planning to use 5 types of plots for visualizing the data to answer all the possible questions. Below are the 5 plots.</a:t>
            </a:r>
          </a:p>
          <a:p>
            <a:pPr marL="342900" indent="-342900">
              <a:buFont typeface="+mj-lt"/>
              <a:buAutoNum type="arabicPeriod"/>
            </a:pPr>
            <a:r>
              <a:rPr lang="en-GB" sz="1800" dirty="0">
                <a:latin typeface="Calibri"/>
                <a:cs typeface="Calibri"/>
              </a:rPr>
              <a:t>Geo-Map :- Map of San Francisco with indicating places all the places using dots where incident occurred.</a:t>
            </a:r>
          </a:p>
          <a:p>
            <a:pPr marL="342900" indent="-342900">
              <a:buFont typeface="+mj-lt"/>
              <a:buAutoNum type="arabicPeriod"/>
            </a:pPr>
            <a:r>
              <a:rPr lang="en-GB" sz="1800" dirty="0">
                <a:latin typeface="Calibri"/>
                <a:cs typeface="Calibri"/>
              </a:rPr>
              <a:t>Multi-line plot :- Multiple Line plot which indicates incident status for each police district</a:t>
            </a:r>
          </a:p>
          <a:p>
            <a:pPr marL="342900" indent="-342900">
              <a:buFont typeface="+mj-lt"/>
              <a:buAutoNum type="arabicPeriod"/>
            </a:pPr>
            <a:r>
              <a:rPr lang="en-GB" sz="1800" dirty="0">
                <a:latin typeface="Calibri"/>
                <a:cs typeface="Calibri"/>
              </a:rPr>
              <a:t>Pie chart :- Pie Chart indicating number of crimes for each year</a:t>
            </a:r>
          </a:p>
          <a:p>
            <a:pPr marL="342900" indent="-342900">
              <a:buFont typeface="+mj-lt"/>
              <a:buAutoNum type="arabicPeriod"/>
            </a:pPr>
            <a:r>
              <a:rPr lang="en-GB" sz="1800" dirty="0">
                <a:latin typeface="Calibri"/>
                <a:cs typeface="Calibri"/>
              </a:rPr>
              <a:t>Parallel Coordinate Plot :- PCP projects the correlation factors impacting majority of the  incidents.</a:t>
            </a:r>
          </a:p>
          <a:p>
            <a:pPr marL="342900" indent="-342900">
              <a:buFont typeface="+mj-lt"/>
              <a:buAutoNum type="arabicPeriod"/>
            </a:pPr>
            <a:r>
              <a:rPr lang="en-GB" sz="1800" dirty="0">
                <a:latin typeface="Calibri"/>
                <a:cs typeface="Calibri"/>
              </a:rPr>
              <a:t>Horizontal bar chart :-Bar Chart showing number of incidents reported for a particular incident category like Murder, theft, and many more.</a:t>
            </a:r>
          </a:p>
        </p:txBody>
      </p:sp>
      <p:cxnSp>
        <p:nvCxnSpPr>
          <p:cNvPr id="10" name="Straight Connector 9">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Oval 12">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079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descr="Map&#10;&#10;Description automatically generated">
            <a:extLst>
              <a:ext uri="{FF2B5EF4-FFF2-40B4-BE49-F238E27FC236}">
                <a16:creationId xmlns:a16="http://schemas.microsoft.com/office/drawing/2014/main" id="{8F79C1A6-2E57-E9D2-C936-1CFCD14F1CE8}"/>
              </a:ext>
            </a:extLst>
          </p:cNvPr>
          <p:cNvPicPr>
            <a:picLocks noGrp="1" noChangeAspect="1"/>
          </p:cNvPicPr>
          <p:nvPr>
            <p:ph idx="4294967295"/>
          </p:nvPr>
        </p:nvPicPr>
        <p:blipFill>
          <a:blip r:embed="rId2"/>
          <a:stretch>
            <a:fillRect/>
          </a:stretch>
        </p:blipFill>
        <p:spPr>
          <a:xfrm>
            <a:off x="260430" y="955254"/>
            <a:ext cx="4273550" cy="2820987"/>
          </a:xfrm>
        </p:spPr>
      </p:pic>
      <p:pic>
        <p:nvPicPr>
          <p:cNvPr id="9" name="Picture 16" descr="Chart, pie chart&#10;&#10;Description automatically generated">
            <a:extLst>
              <a:ext uri="{FF2B5EF4-FFF2-40B4-BE49-F238E27FC236}">
                <a16:creationId xmlns:a16="http://schemas.microsoft.com/office/drawing/2014/main" id="{B2C8D54F-49EA-1D7B-DD00-E362F456588D}"/>
              </a:ext>
            </a:extLst>
          </p:cNvPr>
          <p:cNvPicPr>
            <a:picLocks noChangeAspect="1"/>
          </p:cNvPicPr>
          <p:nvPr/>
        </p:nvPicPr>
        <p:blipFill>
          <a:blip r:embed="rId3"/>
          <a:stretch>
            <a:fillRect/>
          </a:stretch>
        </p:blipFill>
        <p:spPr>
          <a:xfrm>
            <a:off x="612959" y="4413936"/>
            <a:ext cx="2743200" cy="2070041"/>
          </a:xfrm>
          <a:prstGeom prst="rect">
            <a:avLst/>
          </a:prstGeom>
        </p:spPr>
      </p:pic>
      <p:sp>
        <p:nvSpPr>
          <p:cNvPr id="17" name="TextBox 16">
            <a:extLst>
              <a:ext uri="{FF2B5EF4-FFF2-40B4-BE49-F238E27FC236}">
                <a16:creationId xmlns:a16="http://schemas.microsoft.com/office/drawing/2014/main" id="{D4884BB6-379D-806D-0D8D-D24887B89476}"/>
              </a:ext>
            </a:extLst>
          </p:cNvPr>
          <p:cNvSpPr txBox="1"/>
          <p:nvPr/>
        </p:nvSpPr>
        <p:spPr>
          <a:xfrm>
            <a:off x="427365" y="3953095"/>
            <a:ext cx="338087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cs typeface="Calibri" panose="020F0502020204030204" pitchFamily="34" charset="0"/>
              </a:rPr>
              <a:t>Pie chart of number of crimes per year</a:t>
            </a:r>
          </a:p>
        </p:txBody>
      </p:sp>
      <p:sp>
        <p:nvSpPr>
          <p:cNvPr id="19" name="TextBox 18">
            <a:extLst>
              <a:ext uri="{FF2B5EF4-FFF2-40B4-BE49-F238E27FC236}">
                <a16:creationId xmlns:a16="http://schemas.microsoft.com/office/drawing/2014/main" id="{1AD60045-7C3F-8253-8B13-E00836DA907A}"/>
              </a:ext>
            </a:extLst>
          </p:cNvPr>
          <p:cNvSpPr txBox="1"/>
          <p:nvPr/>
        </p:nvSpPr>
        <p:spPr>
          <a:xfrm>
            <a:off x="1222454" y="612506"/>
            <a:ext cx="1790699" cy="3491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ea typeface="+mn-lt"/>
                <a:cs typeface="Calibri" panose="020F0502020204030204" pitchFamily="34" charset="0"/>
              </a:rPr>
              <a:t>San Francisco Map</a:t>
            </a:r>
            <a:endParaRPr lang="en-US" sz="1600" dirty="0" err="1">
              <a:latin typeface="Calibri" panose="020F0502020204030204" pitchFamily="34" charset="0"/>
              <a:cs typeface="Calibri" panose="020F0502020204030204" pitchFamily="34" charset="0"/>
            </a:endParaRPr>
          </a:p>
        </p:txBody>
      </p:sp>
      <p:pic>
        <p:nvPicPr>
          <p:cNvPr id="20" name="Picture 20" descr="Chart, radar chart&#10;&#10;Description automatically generated">
            <a:extLst>
              <a:ext uri="{FF2B5EF4-FFF2-40B4-BE49-F238E27FC236}">
                <a16:creationId xmlns:a16="http://schemas.microsoft.com/office/drawing/2014/main" id="{329B0B4B-4748-D2F6-5341-5B74825041FC}"/>
              </a:ext>
            </a:extLst>
          </p:cNvPr>
          <p:cNvPicPr>
            <a:picLocks noChangeAspect="1"/>
          </p:cNvPicPr>
          <p:nvPr/>
        </p:nvPicPr>
        <p:blipFill>
          <a:blip r:embed="rId4"/>
          <a:stretch>
            <a:fillRect/>
          </a:stretch>
        </p:blipFill>
        <p:spPr>
          <a:xfrm>
            <a:off x="4238236" y="4463736"/>
            <a:ext cx="4404783" cy="1968671"/>
          </a:xfrm>
          <a:prstGeom prst="rect">
            <a:avLst/>
          </a:prstGeom>
        </p:spPr>
      </p:pic>
      <p:sp>
        <p:nvSpPr>
          <p:cNvPr id="21" name="TextBox 20">
            <a:extLst>
              <a:ext uri="{FF2B5EF4-FFF2-40B4-BE49-F238E27FC236}">
                <a16:creationId xmlns:a16="http://schemas.microsoft.com/office/drawing/2014/main" id="{457359A1-A185-8A13-9A51-B717853410EA}"/>
              </a:ext>
            </a:extLst>
          </p:cNvPr>
          <p:cNvSpPr txBox="1"/>
          <p:nvPr/>
        </p:nvSpPr>
        <p:spPr>
          <a:xfrm>
            <a:off x="4354653" y="3956640"/>
            <a:ext cx="417195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cs typeface="Calibri" panose="020F0502020204030204" pitchFamily="34" charset="0"/>
              </a:rPr>
              <a:t>PCP plot for all interlinking attributes for a crime</a:t>
            </a:r>
          </a:p>
        </p:txBody>
      </p:sp>
      <p:pic>
        <p:nvPicPr>
          <p:cNvPr id="23" name="Picture 23" descr="Chart&#10;&#10;Description automatically generated">
            <a:extLst>
              <a:ext uri="{FF2B5EF4-FFF2-40B4-BE49-F238E27FC236}">
                <a16:creationId xmlns:a16="http://schemas.microsoft.com/office/drawing/2014/main" id="{7DA895D8-B219-7749-CAC5-CA69759D8CB1}"/>
              </a:ext>
            </a:extLst>
          </p:cNvPr>
          <p:cNvPicPr>
            <a:picLocks noChangeAspect="1"/>
          </p:cNvPicPr>
          <p:nvPr/>
        </p:nvPicPr>
        <p:blipFill>
          <a:blip r:embed="rId5"/>
          <a:stretch>
            <a:fillRect/>
          </a:stretch>
        </p:blipFill>
        <p:spPr>
          <a:xfrm>
            <a:off x="9043069" y="1012489"/>
            <a:ext cx="2827867" cy="5468289"/>
          </a:xfrm>
          <a:prstGeom prst="rect">
            <a:avLst/>
          </a:prstGeom>
        </p:spPr>
      </p:pic>
      <p:sp>
        <p:nvSpPr>
          <p:cNvPr id="24" name="TextBox 23">
            <a:extLst>
              <a:ext uri="{FF2B5EF4-FFF2-40B4-BE49-F238E27FC236}">
                <a16:creationId xmlns:a16="http://schemas.microsoft.com/office/drawing/2014/main" id="{F21413D5-76A7-31C5-F64B-76D2600359A3}"/>
              </a:ext>
            </a:extLst>
          </p:cNvPr>
          <p:cNvSpPr txBox="1"/>
          <p:nvPr/>
        </p:nvSpPr>
        <p:spPr>
          <a:xfrm>
            <a:off x="8898319" y="569370"/>
            <a:ext cx="32935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cs typeface="Calibri" panose="020F0502020204030204" pitchFamily="34" charset="0"/>
              </a:rPr>
              <a:t>No. Of Incidents vs Incident category</a:t>
            </a:r>
          </a:p>
        </p:txBody>
      </p:sp>
      <p:pic>
        <p:nvPicPr>
          <p:cNvPr id="25" name="Picture 25" descr="Chart, line chart&#10;&#10;Description automatically generated">
            <a:extLst>
              <a:ext uri="{FF2B5EF4-FFF2-40B4-BE49-F238E27FC236}">
                <a16:creationId xmlns:a16="http://schemas.microsoft.com/office/drawing/2014/main" id="{0E003623-9879-AD74-E686-0FBCF3574B33}"/>
              </a:ext>
            </a:extLst>
          </p:cNvPr>
          <p:cNvPicPr>
            <a:picLocks noChangeAspect="1"/>
          </p:cNvPicPr>
          <p:nvPr/>
        </p:nvPicPr>
        <p:blipFill>
          <a:blip r:embed="rId6"/>
          <a:stretch>
            <a:fillRect/>
          </a:stretch>
        </p:blipFill>
        <p:spPr>
          <a:xfrm>
            <a:off x="4666527" y="906410"/>
            <a:ext cx="4190035" cy="2788115"/>
          </a:xfrm>
          <a:prstGeom prst="rect">
            <a:avLst/>
          </a:prstGeom>
        </p:spPr>
      </p:pic>
      <p:sp>
        <p:nvSpPr>
          <p:cNvPr id="26" name="TextBox 25">
            <a:extLst>
              <a:ext uri="{FF2B5EF4-FFF2-40B4-BE49-F238E27FC236}">
                <a16:creationId xmlns:a16="http://schemas.microsoft.com/office/drawing/2014/main" id="{A5F705C8-9E62-E238-5F64-317ADFD756F9}"/>
              </a:ext>
            </a:extLst>
          </p:cNvPr>
          <p:cNvSpPr txBox="1"/>
          <p:nvPr/>
        </p:nvSpPr>
        <p:spPr>
          <a:xfrm>
            <a:off x="5373065" y="617798"/>
            <a:ext cx="278178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Calibri" panose="020F0502020204030204" pitchFamily="34" charset="0"/>
                <a:ea typeface="+mn-lt"/>
                <a:cs typeface="Calibri" panose="020F0502020204030204" pitchFamily="34" charset="0"/>
              </a:rPr>
              <a:t>Police District vs incident status</a:t>
            </a:r>
            <a:endParaRPr lang="en-US" sz="1600" dirty="0">
              <a:latin typeface="Calibri" panose="020F0502020204030204" pitchFamily="34" charset="0"/>
              <a:ea typeface="+mn-lt"/>
              <a:cs typeface="Calibri" panose="020F0502020204030204" pitchFamily="34" charset="0"/>
            </a:endParaRPr>
          </a:p>
        </p:txBody>
      </p:sp>
      <p:sp>
        <p:nvSpPr>
          <p:cNvPr id="27" name="TextBox 26">
            <a:extLst>
              <a:ext uri="{FF2B5EF4-FFF2-40B4-BE49-F238E27FC236}">
                <a16:creationId xmlns:a16="http://schemas.microsoft.com/office/drawing/2014/main" id="{D0292207-5B81-00AD-6F2A-096D92601D88}"/>
              </a:ext>
            </a:extLst>
          </p:cNvPr>
          <p:cNvSpPr txBox="1"/>
          <p:nvPr/>
        </p:nvSpPr>
        <p:spPr>
          <a:xfrm>
            <a:off x="259105" y="201230"/>
            <a:ext cx="116942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u="sng" dirty="0">
                <a:latin typeface="Calibri" panose="020F0502020204030204" pitchFamily="34" charset="0"/>
                <a:cs typeface="Calibri" panose="020F0502020204030204" pitchFamily="34" charset="0"/>
              </a:rPr>
              <a:t>Sample Dashboard Layout</a:t>
            </a:r>
            <a:endParaRPr lang="en-US" sz="2000" b="1" u="sng"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57D8CDB3-F3CC-4A2F-AF6C-5B1BD642BA68}"/>
              </a:ext>
            </a:extLst>
          </p:cNvPr>
          <p:cNvSpPr txBox="1"/>
          <p:nvPr/>
        </p:nvSpPr>
        <p:spPr>
          <a:xfrm>
            <a:off x="3181814" y="6487493"/>
            <a:ext cx="7159460" cy="338554"/>
          </a:xfrm>
          <a:prstGeom prst="rect">
            <a:avLst/>
          </a:prstGeom>
          <a:noFill/>
        </p:spPr>
        <p:txBody>
          <a:bodyPr wrap="none" rtlCol="0">
            <a:spAutoFit/>
          </a:bodyPr>
          <a:lstStyle/>
          <a:p>
            <a:r>
              <a:rPr lang="en-IN" sz="1600" dirty="0">
                <a:latin typeface="Calibri" panose="020F0502020204030204" pitchFamily="34" charset="0"/>
                <a:cs typeface="Calibri" panose="020F0502020204030204" pitchFamily="34" charset="0"/>
              </a:rPr>
              <a:t>All the images are taken from google to provide the sample layout of the Dashboard</a:t>
            </a:r>
          </a:p>
        </p:txBody>
      </p:sp>
    </p:spTree>
    <p:extLst>
      <p:ext uri="{BB962C8B-B14F-4D97-AF65-F5344CB8AC3E}">
        <p14:creationId xmlns:p14="http://schemas.microsoft.com/office/powerpoint/2010/main" val="189704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A9C76-9182-4523-9826-05D5D827074D}"/>
              </a:ext>
            </a:extLst>
          </p:cNvPr>
          <p:cNvSpPr>
            <a:spLocks noGrp="1"/>
          </p:cNvSpPr>
          <p:nvPr>
            <p:ph type="title"/>
          </p:nvPr>
        </p:nvSpPr>
        <p:spPr>
          <a:xfrm>
            <a:off x="565150" y="770890"/>
            <a:ext cx="10130224" cy="1268984"/>
          </a:xfrm>
        </p:spPr>
        <p:txBody>
          <a:bodyPr>
            <a:normAutofit/>
          </a:bodyPr>
          <a:lstStyle/>
          <a:p>
            <a:r>
              <a:rPr lang="en-IN" sz="3000" u="sng" dirty="0">
                <a:latin typeface="Calibri"/>
                <a:cs typeface="Calibri"/>
              </a:rPr>
              <a:t>Milestones</a:t>
            </a:r>
          </a:p>
        </p:txBody>
      </p:sp>
      <p:graphicFrame>
        <p:nvGraphicFramePr>
          <p:cNvPr id="35" name="Content Placeholder 2">
            <a:extLst>
              <a:ext uri="{FF2B5EF4-FFF2-40B4-BE49-F238E27FC236}">
                <a16:creationId xmlns:a16="http://schemas.microsoft.com/office/drawing/2014/main" id="{15C1ED9E-4CA4-DE38-BE41-6D19E52FC693}"/>
              </a:ext>
            </a:extLst>
          </p:cNvPr>
          <p:cNvGraphicFramePr>
            <a:graphicFrameLocks noGrp="1"/>
          </p:cNvGraphicFramePr>
          <p:nvPr>
            <p:ph idx="1"/>
            <p:extLst>
              <p:ext uri="{D42A27DB-BD31-4B8C-83A1-F6EECF244321}">
                <p14:modId xmlns:p14="http://schemas.microsoft.com/office/powerpoint/2010/main" val="2515717736"/>
              </p:ext>
            </p:extLst>
          </p:nvPr>
        </p:nvGraphicFramePr>
        <p:xfrm>
          <a:off x="565150" y="2160016"/>
          <a:ext cx="10130224" cy="360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5" name="Group 24">
            <a:extLst>
              <a:ext uri="{FF2B5EF4-FFF2-40B4-BE49-F238E27FC236}">
                <a16:creationId xmlns:a16="http://schemas.microsoft.com/office/drawing/2014/main" id="{0A30B600-877F-7746-B57D-25C3B476F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6"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 name="Straight Connector 32">
            <a:extLst>
              <a:ext uri="{FF2B5EF4-FFF2-40B4-BE49-F238E27FC236}">
                <a16:creationId xmlns:a16="http://schemas.microsoft.com/office/drawing/2014/main" id="{BE2AC807-9FDE-674F-84BF-EC319D6832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0E3F1-02E2-4F63-A51B-FF794A9FFEB7}"/>
              </a:ext>
            </a:extLst>
          </p:cNvPr>
          <p:cNvSpPr>
            <a:spLocks noGrp="1"/>
          </p:cNvSpPr>
          <p:nvPr>
            <p:ph type="title"/>
          </p:nvPr>
        </p:nvSpPr>
        <p:spPr>
          <a:xfrm>
            <a:off x="565151" y="770889"/>
            <a:ext cx="4133560" cy="3395469"/>
          </a:xfrm>
        </p:spPr>
        <p:txBody>
          <a:bodyPr vert="horz" lIns="91440" tIns="45720" rIns="91440" bIns="45720" rtlCol="0">
            <a:normAutofit/>
          </a:bodyPr>
          <a:lstStyle/>
          <a:p>
            <a:r>
              <a:rPr lang="en-US" u="sng"/>
              <a:t>References</a:t>
            </a:r>
          </a:p>
        </p:txBody>
      </p:sp>
      <p:cxnSp>
        <p:nvCxnSpPr>
          <p:cNvPr id="99" name="Straight Connector 98">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3" name="Content Placeholder 2">
            <a:extLst>
              <a:ext uri="{FF2B5EF4-FFF2-40B4-BE49-F238E27FC236}">
                <a16:creationId xmlns:a16="http://schemas.microsoft.com/office/drawing/2014/main" id="{D7C2177E-D66D-3913-316A-5F892875E123}"/>
              </a:ext>
            </a:extLst>
          </p:cNvPr>
          <p:cNvGraphicFramePr>
            <a:graphicFrameLocks noGrp="1"/>
          </p:cNvGraphicFramePr>
          <p:nvPr>
            <p:ph idx="1"/>
            <p:extLst>
              <p:ext uri="{D42A27DB-BD31-4B8C-83A1-F6EECF244321}">
                <p14:modId xmlns:p14="http://schemas.microsoft.com/office/powerpoint/2010/main" val="3585766850"/>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532391"/>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552</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Neue Haas Grotesk Text Pro</vt:lpstr>
      <vt:lpstr>PunchcardVTI</vt:lpstr>
      <vt:lpstr>CSE 564 – Final Project Proposal  San Francisco Incident Report Dashboard</vt:lpstr>
      <vt:lpstr>PowerPoint Presentation</vt:lpstr>
      <vt:lpstr>Project Proposal</vt:lpstr>
      <vt:lpstr>Implementation steps</vt:lpstr>
      <vt:lpstr>Types of plots</vt:lpstr>
      <vt:lpstr>PowerPoint Presentation</vt:lpstr>
      <vt:lpstr>Milestones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Vikas Balabadhrapatruni</dc:creator>
  <cp:lastModifiedBy>Sai Vikas Balabadhrapatruni</cp:lastModifiedBy>
  <cp:revision>229</cp:revision>
  <dcterms:created xsi:type="dcterms:W3CDTF">2022-04-06T15:30:56Z</dcterms:created>
  <dcterms:modified xsi:type="dcterms:W3CDTF">2022-04-08T00:16:30Z</dcterms:modified>
</cp:coreProperties>
</file>