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i-babu14/My-Stegnograhp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6684" y="1272660"/>
            <a:ext cx="9252154" cy="1706513"/>
          </a:xfrm>
        </p:spPr>
        <p:txBody>
          <a:bodyPr>
            <a:normAutofit fontScale="90000"/>
          </a:bodyPr>
          <a:lstStyle/>
          <a:p>
            <a:r>
              <a:rPr lang="en-US" b="1" dirty="0">
                <a:solidFill>
                  <a:schemeClr val="accent1">
                    <a:lumMod val="75000"/>
                  </a:schemeClr>
                </a:solidFill>
                <a:latin typeface="Arial"/>
                <a:cs typeface="Arial"/>
              </a:rPr>
              <a:t>SECURE DATA HIDING IN IMAGE USING STEGNOGRAPHY</a:t>
            </a:r>
            <a:br>
              <a:rPr lang="en-US" sz="3600" b="1" dirty="0">
                <a:solidFill>
                  <a:schemeClr val="accent1">
                    <a:lumMod val="75000"/>
                  </a:schemeClr>
                </a:solidFill>
                <a:latin typeface="Arial"/>
                <a:cs typeface="Arial"/>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422786" y="573454"/>
            <a:ext cx="12648393" cy="553998"/>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a:cs typeface="Arial"/>
              </a:rPr>
              <a:t>CAPSTONE PROJECT</a:t>
            </a:r>
          </a:p>
        </p:txBody>
      </p:sp>
      <p:sp>
        <p:nvSpPr>
          <p:cNvPr id="4" name="TextBox 3"/>
          <p:cNvSpPr txBox="1"/>
          <p:nvPr/>
        </p:nvSpPr>
        <p:spPr>
          <a:xfrm>
            <a:off x="1907458" y="4261901"/>
            <a:ext cx="9062704"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Student Name  : G SAI BABU</a:t>
            </a:r>
          </a:p>
          <a:p>
            <a:r>
              <a:rPr lang="en-US" sz="2000" b="1" dirty="0">
                <a:solidFill>
                  <a:schemeClr val="accent1">
                    <a:lumMod val="75000"/>
                  </a:schemeClr>
                </a:solidFill>
                <a:latin typeface="Arial"/>
                <a:cs typeface="Arial"/>
              </a:rPr>
              <a:t>College Name &amp; Department : Government Degree College(A)     					Rajahmundry &amp; Dept of Computer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200" b="1" dirty="0"/>
              <a:t>1.Cybersecurity &amp; Data Protection – </a:t>
            </a:r>
            <a:r>
              <a:rPr lang="en-US" sz="2200" dirty="0"/>
              <a:t>Used for covert communication, encryption, and anti-steganalysis techniques.</a:t>
            </a:r>
          </a:p>
          <a:p>
            <a:pPr marL="0" indent="0">
              <a:buNone/>
            </a:pPr>
            <a:r>
              <a:rPr lang="en-US" sz="2200" b="1" dirty="0"/>
              <a:t>2.Digital Forensics &amp; Law Enforcement – </a:t>
            </a:r>
            <a:r>
              <a:rPr lang="en-US" sz="2200" dirty="0"/>
              <a:t>Helps detect hidden data in criminal investigations.</a:t>
            </a:r>
          </a:p>
          <a:p>
            <a:pPr marL="0" indent="0">
              <a:buNone/>
            </a:pPr>
            <a:r>
              <a:rPr lang="en-US" sz="2200" b="1" dirty="0"/>
              <a:t>3.Blockchain &amp; Cryptography – </a:t>
            </a:r>
            <a:r>
              <a:rPr lang="en-US" sz="2200" dirty="0"/>
              <a:t>Enhances secure transactions and decentralized privacy.</a:t>
            </a:r>
          </a:p>
          <a:p>
            <a:pPr marL="0" indent="0">
              <a:buNone/>
            </a:pPr>
            <a:r>
              <a:rPr lang="en-US" sz="2200" b="1" dirty="0"/>
              <a:t>4.Future communication – </a:t>
            </a:r>
            <a:r>
              <a:rPr lang="en-US" sz="2200" dirty="0"/>
              <a:t>Enables secure messaging and convert data transmission.</a:t>
            </a:r>
            <a:endParaRPr lang="en-US" sz="22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The Problem involves securely hiding sensitive data within an image using steganography to ensure confidentiality and prevent unauthorized access .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200" b="1" dirty="0"/>
              <a:t>Libraries Used: </a:t>
            </a:r>
            <a:r>
              <a:rPr lang="en-IN" sz="2200" dirty="0"/>
              <a:t>open-cv and </a:t>
            </a:r>
            <a:r>
              <a:rPr lang="en-IN" sz="2200" dirty="0" err="1"/>
              <a:t>tkinter</a:t>
            </a:r>
            <a:r>
              <a:rPr lang="en-IN" sz="2200" dirty="0"/>
              <a:t>.</a:t>
            </a:r>
          </a:p>
          <a:p>
            <a:pPr marL="0" indent="0">
              <a:buNone/>
            </a:pPr>
            <a:r>
              <a:rPr lang="en-IN" sz="2200" b="1" dirty="0"/>
              <a:t>Modules Used:</a:t>
            </a:r>
            <a:r>
              <a:rPr lang="en-IN" sz="2200" dirty="0"/>
              <a:t> cv2 from open-cv, </a:t>
            </a:r>
            <a:r>
              <a:rPr lang="en-IN" sz="2200" dirty="0" err="1"/>
              <a:t>filedialog</a:t>
            </a:r>
            <a:r>
              <a:rPr lang="en-IN" sz="2200" dirty="0"/>
              <a:t> and </a:t>
            </a:r>
            <a:r>
              <a:rPr lang="en-IN" sz="2200" dirty="0" err="1"/>
              <a:t>messagebox</a:t>
            </a:r>
            <a:r>
              <a:rPr lang="en-IN" sz="2200" dirty="0"/>
              <a:t> from </a:t>
            </a:r>
            <a:r>
              <a:rPr lang="en-IN" sz="2200" dirty="0" err="1"/>
              <a:t>tkinter</a:t>
            </a:r>
            <a:r>
              <a:rPr lang="en-IN" sz="2200" dirty="0"/>
              <a:t>.</a:t>
            </a:r>
            <a:endParaRPr lang="en-IN" sz="2200" b="1" dirty="0"/>
          </a:p>
          <a:p>
            <a:pPr marL="0" indent="0">
              <a:buNone/>
            </a:pPr>
            <a:r>
              <a:rPr lang="en-IN" sz="2200" b="1" dirty="0"/>
              <a:t>Platform: </a:t>
            </a:r>
            <a:r>
              <a:rPr lang="en-IN" sz="2200" dirty="0"/>
              <a:t>Python idle</a:t>
            </a:r>
            <a:r>
              <a:rPr lang="en-IN" sz="2000" dirty="0"/>
              <a:t>.</a:t>
            </a:r>
            <a:endParaRPr lang="en-IN" sz="2000" b="1"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2400" b="1" dirty="0">
                <a:solidFill>
                  <a:srgbClr val="0F0F0F"/>
                </a:solidFill>
              </a:rPr>
              <a:t>1.LSB-Based Steganography — </a:t>
            </a:r>
            <a:r>
              <a:rPr lang="en-IN" sz="2400" dirty="0">
                <a:solidFill>
                  <a:srgbClr val="0F0F0F"/>
                </a:solidFill>
              </a:rPr>
              <a:t>Hides data in the Least Significant Bit , ensuring                                                     security without visible image changes.</a:t>
            </a:r>
          </a:p>
          <a:p>
            <a:pPr marL="0" indent="0">
              <a:buNone/>
            </a:pPr>
            <a:r>
              <a:rPr lang="en-IN" sz="2400" b="1" dirty="0">
                <a:solidFill>
                  <a:srgbClr val="0F0F0F"/>
                </a:solidFill>
              </a:rPr>
              <a:t>2.Lossless BMP Processing – </a:t>
            </a:r>
            <a:r>
              <a:rPr lang="en-IN" sz="2400" dirty="0">
                <a:solidFill>
                  <a:srgbClr val="0F0F0F"/>
                </a:solidFill>
              </a:rPr>
              <a:t>Works with uncompressed BMP images to maintain data integrity.</a:t>
            </a:r>
          </a:p>
          <a:p>
            <a:pPr marL="0" indent="0" algn="just">
              <a:buNone/>
            </a:pPr>
            <a:r>
              <a:rPr lang="en-IN" sz="2400" b="1" dirty="0">
                <a:solidFill>
                  <a:srgbClr val="0F0F0F"/>
                </a:solidFill>
              </a:rPr>
              <a:t>3.Simple CLI Interface – </a:t>
            </a:r>
            <a:r>
              <a:rPr lang="en-IN" sz="2400" dirty="0">
                <a:solidFill>
                  <a:srgbClr val="0F0F0F"/>
                </a:solidFill>
              </a:rPr>
              <a:t>Easy command-line usage for embedding and extracting data , ideal for automation.</a:t>
            </a:r>
          </a:p>
          <a:p>
            <a:pPr marL="0" indent="0" algn="just">
              <a:buNone/>
            </a:pPr>
            <a:endParaRPr lang="en-IN" sz="24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IN" b="1" dirty="0"/>
              <a:t>1.Cybersecurity Professionals – </a:t>
            </a:r>
            <a:r>
              <a:rPr lang="en-IN" dirty="0"/>
              <a:t>Use steganography for secure data transmission and covert communication.</a:t>
            </a:r>
          </a:p>
          <a:p>
            <a:pPr marL="0" indent="0">
              <a:buNone/>
            </a:pPr>
            <a:r>
              <a:rPr lang="en-IN" b="1" dirty="0"/>
              <a:t>2.Forensic Experts – </a:t>
            </a:r>
            <a:r>
              <a:rPr lang="en-IN" dirty="0"/>
              <a:t>Extract hidden information from images for digital investigations.</a:t>
            </a:r>
          </a:p>
          <a:p>
            <a:pPr marL="0" indent="0">
              <a:buNone/>
            </a:pPr>
            <a:r>
              <a:rPr lang="en-IN" b="1" dirty="0"/>
              <a:t>3.Government &amp; </a:t>
            </a:r>
            <a:r>
              <a:rPr lang="en-IN" b="1" dirty="0" err="1"/>
              <a:t>Defense</a:t>
            </a:r>
            <a:r>
              <a:rPr lang="en-IN" b="1" dirty="0"/>
              <a:t> Agencies – </a:t>
            </a:r>
            <a:r>
              <a:rPr lang="en-IN" dirty="0"/>
              <a:t>Securely embed sensitive data in images for intelligence and confidential operations.</a:t>
            </a:r>
          </a:p>
          <a:p>
            <a:pPr marL="0" indent="0">
              <a:buNone/>
            </a:pPr>
            <a:r>
              <a:rPr lang="en-IN" b="1" dirty="0"/>
              <a:t>4.Researchers &amp; Academics – </a:t>
            </a:r>
            <a:r>
              <a:rPr lang="en-IN" dirty="0"/>
              <a:t>Study and improve steganography techniques for data security and cryptography.</a:t>
            </a:r>
          </a:p>
          <a:p>
            <a:pPr marL="0" indent="0">
              <a:buNone/>
            </a:pPr>
            <a:r>
              <a:rPr lang="en-IN" b="1" dirty="0"/>
              <a:t>5.Privacy-Concious Users – </a:t>
            </a:r>
            <a:r>
              <a:rPr lang="en-IN" dirty="0"/>
              <a:t>Individuals who want to protect personal or confidential information from unauthorized access</a:t>
            </a:r>
            <a:endParaRPr lang="en-IN" b="1"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24" name="Picture 23">
            <a:extLst>
              <a:ext uri="{FF2B5EF4-FFF2-40B4-BE49-F238E27FC236}">
                <a16:creationId xmlns:a16="http://schemas.microsoft.com/office/drawing/2014/main" id="{C199212F-3D22-2E0E-6E6E-2274C7731F7C}"/>
              </a:ext>
            </a:extLst>
          </p:cNvPr>
          <p:cNvPicPr>
            <a:picLocks noChangeAspect="1"/>
          </p:cNvPicPr>
          <p:nvPr/>
        </p:nvPicPr>
        <p:blipFill>
          <a:blip r:embed="rId2"/>
          <a:srcRect r="1019" b="47448"/>
          <a:stretch/>
        </p:blipFill>
        <p:spPr>
          <a:xfrm>
            <a:off x="5419401" y="1152080"/>
            <a:ext cx="5772873" cy="2070023"/>
          </a:xfrm>
          <a:prstGeom prst="rect">
            <a:avLst/>
          </a:prstGeom>
        </p:spPr>
      </p:pic>
      <p:pic>
        <p:nvPicPr>
          <p:cNvPr id="30" name="Content Placeholder 29">
            <a:extLst>
              <a:ext uri="{FF2B5EF4-FFF2-40B4-BE49-F238E27FC236}">
                <a16:creationId xmlns:a16="http://schemas.microsoft.com/office/drawing/2014/main" id="{18FF7B07-A677-099A-84E5-924D1533E273}"/>
              </a:ext>
            </a:extLst>
          </p:cNvPr>
          <p:cNvPicPr>
            <a:picLocks noGrp="1" noChangeAspect="1"/>
          </p:cNvPicPr>
          <p:nvPr>
            <p:ph idx="1"/>
          </p:nvPr>
        </p:nvPicPr>
        <p:blipFill>
          <a:blip r:embed="rId3"/>
          <a:stretch>
            <a:fillRect/>
          </a:stretch>
        </p:blipFill>
        <p:spPr>
          <a:xfrm>
            <a:off x="245205" y="1482244"/>
            <a:ext cx="4607126" cy="4673600"/>
          </a:xfrm>
        </p:spPr>
      </p:pic>
      <p:pic>
        <p:nvPicPr>
          <p:cNvPr id="6" name="Picture 5">
            <a:extLst>
              <a:ext uri="{FF2B5EF4-FFF2-40B4-BE49-F238E27FC236}">
                <a16:creationId xmlns:a16="http://schemas.microsoft.com/office/drawing/2014/main" id="{15D77ED8-0D44-D728-5AA5-C7C1D13FDB63}"/>
              </a:ext>
            </a:extLst>
          </p:cNvPr>
          <p:cNvPicPr>
            <a:picLocks noChangeAspect="1"/>
          </p:cNvPicPr>
          <p:nvPr/>
        </p:nvPicPr>
        <p:blipFill>
          <a:blip r:embed="rId4"/>
          <a:stretch>
            <a:fillRect/>
          </a:stretch>
        </p:blipFill>
        <p:spPr>
          <a:xfrm>
            <a:off x="5419401" y="3599747"/>
            <a:ext cx="5942379" cy="255609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IN" sz="1900" dirty="0"/>
              <a:t>This project successfully addresses the challenge of securely hiding data within an image using LSB-based steganography . By modifying the Least Significant Bit (LSB) of pixel values in BMP images , it ensures that sensitive information remains hidden without noticeable visuals changes. The approach maintains data integrity, works efficiently with minimal dependencies, and provides a simple CLI interface for embedding and extracting data. 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0" y="1543664"/>
            <a:ext cx="11661058" cy="4267199"/>
          </a:xfrm>
        </p:spPr>
        <p:txBody>
          <a:bodyPr/>
          <a:lstStyle/>
          <a:p>
            <a:pPr marL="0" indent="0" algn="just">
              <a:buNone/>
            </a:pPr>
            <a:r>
              <a:rPr lang="en-IN" sz="2000" dirty="0">
                <a:hlinkClick r:id="rId2"/>
              </a:rPr>
              <a:t>https://github.com/Sai-babu14/My-Stegnograhpy.git</a:t>
            </a:r>
            <a:endParaRPr lang="en-IN" sz="2000" dirty="0"/>
          </a:p>
          <a:p>
            <a:pPr marL="0" indent="0" algn="just">
              <a:buNone/>
            </a:pPr>
            <a:endParaRPr lang="en-IN" dirty="0"/>
          </a:p>
          <a:p>
            <a:pPr marL="0" indent="0" algn="just">
              <a:buNone/>
            </a:pPr>
            <a:r>
              <a:rPr lang="en-IN" sz="1800" b="1" dirty="0"/>
              <a:t>Repository contents:</a:t>
            </a:r>
          </a:p>
          <a:p>
            <a:pPr marL="0" indent="0" algn="just">
              <a:buNone/>
            </a:pPr>
            <a:r>
              <a:rPr lang="en-IN" b="1" dirty="0">
                <a:latin typeface="Abadi Extra Light" panose="020B0204020104020204" pitchFamily="34" charset="0"/>
              </a:rPr>
              <a:t>  •</a:t>
            </a:r>
            <a:r>
              <a:rPr lang="en-IN" b="1" dirty="0"/>
              <a:t>Source Code</a:t>
            </a:r>
          </a:p>
          <a:p>
            <a:pPr marL="0" indent="0" algn="just">
              <a:buNone/>
            </a:pPr>
            <a:r>
              <a:rPr lang="en-IN" b="1" dirty="0">
                <a:latin typeface="Abadi Extra Light" panose="020B0204020104020204" pitchFamily="34" charset="0"/>
              </a:rPr>
              <a:t>  •</a:t>
            </a:r>
            <a:r>
              <a:rPr lang="en-IN" b="1" dirty="0"/>
              <a:t>PPT Presentation</a:t>
            </a:r>
            <a:endParaRPr lang="en-IN" b="1" dirty="0">
              <a:latin typeface="Abadi Extra Light" panose="020B0204020104020204" pitchFamily="34" charset="0"/>
            </a:endParaRPr>
          </a:p>
          <a:p>
            <a:pPr marL="0" indent="0" algn="just">
              <a:buNone/>
            </a:pPr>
            <a:r>
              <a:rPr lang="en-IN" b="1" dirty="0">
                <a:latin typeface="Abadi Extra Light" panose="020B0204020104020204" pitchFamily="34" charset="0"/>
              </a:rPr>
              <a:t>  •</a:t>
            </a:r>
            <a:r>
              <a:rPr lang="en-IN" sz="1800" b="1" dirty="0"/>
              <a:t>README</a:t>
            </a:r>
          </a:p>
          <a:p>
            <a:pPr marL="0" indent="0" algn="just">
              <a:buNone/>
            </a:pPr>
            <a:r>
              <a:rPr lang="en-IN" sz="1800" b="1" dirty="0">
                <a:latin typeface="Abadi Extra Light" panose="020B0204020104020204" pitchFamily="34" charset="0"/>
              </a:rPr>
              <a:t>  •</a:t>
            </a:r>
            <a:r>
              <a:rPr lang="en-IN" sz="1800" b="1" dirty="0"/>
              <a:t>Encrypted image</a:t>
            </a:r>
            <a:endParaRPr lang="en-IN" b="1" dirty="0"/>
          </a:p>
        </p:txBody>
      </p:sp>
      <p:sp>
        <p:nvSpPr>
          <p:cNvPr id="4" name="TextBox 3">
            <a:extLst>
              <a:ext uri="{FF2B5EF4-FFF2-40B4-BE49-F238E27FC236}">
                <a16:creationId xmlns:a16="http://schemas.microsoft.com/office/drawing/2014/main" id="{3C01C283-7CA7-CBF7-6A34-1A01E9AE6F34}"/>
              </a:ext>
            </a:extLst>
          </p:cNvPr>
          <p:cNvSpPr txBox="1"/>
          <p:nvPr/>
        </p:nvSpPr>
        <p:spPr>
          <a:xfrm>
            <a:off x="5638800" y="2974258"/>
            <a:ext cx="914400" cy="914400"/>
          </a:xfrm>
          <a:prstGeom prst="rect">
            <a:avLst/>
          </a:prstGeom>
          <a:solidFill>
            <a:srgbClr val="FFFFFF"/>
          </a:solidFill>
        </p:spPr>
        <p:txBody>
          <a:bodyPr wrap="square" rtlCol="0">
            <a:spAutoFit/>
          </a:bodyPr>
          <a:lstStyle/>
          <a:p>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257</TotalTime>
  <Words>508</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Abadi Extra Light</vt:lpstr>
      <vt:lpstr>Arial</vt:lpstr>
      <vt:lpstr>Calibri</vt:lpstr>
      <vt:lpstr>Calibri Light</vt:lpstr>
      <vt:lpstr>Franklin Gothic Book</vt:lpstr>
      <vt:lpstr>Franklin Gothic Demi</vt:lpstr>
      <vt:lpstr>Wingdings 2</vt:lpstr>
      <vt:lpstr>DividendVTI</vt:lpstr>
      <vt:lpstr>SECURE DATA HIDING IN IMAGE USING STEGNOGRAPHY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cp:lastModifiedBy>
  <cp:revision>28</cp:revision>
  <dcterms:created xsi:type="dcterms:W3CDTF">2021-05-26T16:50:10Z</dcterms:created>
  <dcterms:modified xsi:type="dcterms:W3CDTF">2025-02-21T07:37:34Z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