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DA02-73DB-1048-8934-76C544DE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42F7-999C-6817-406C-0A34CE48B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72DB-2FA2-EF8C-1FF7-EDB048A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36E7-3D4E-7AA6-2904-C631988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C864-29BB-9B27-20DA-D59059A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5F2A-86F6-441B-0D79-DA1E7A20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3DA30-E7B6-5406-BC8C-189674FA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EABD-D82B-0368-B6F9-534BEEF3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EE11-C88A-DF7F-24E3-2201CD6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92B1-9E3C-574A-B36A-E46C9DC8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96483-5D3C-7678-69C5-FEA42B8E5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C99D9-322A-5563-8626-AD8FA5E58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D778-E71A-516C-3816-20BF41A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C6AA-DDDC-03C0-A09A-5D00C7A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FE79-1563-4A36-1DBD-A25BDF57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202A-0DE4-CAFE-B7C4-58B5A46D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8486-B04A-B962-9FF8-6D84F547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8EF7F-77A0-56E7-D513-44470B9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7AB8-77AF-485C-D48C-579CBE43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6A6E-6DAA-C97D-D214-09E52FD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8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0E51-FE1B-E2C7-B1E1-D12B045E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9FED-5BEB-F8EC-C830-A6CF2D4D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E72C-78F6-7F1F-111A-BD3FE79F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0B40-9FC4-F528-ADE4-F1A7D8B1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1848-0C26-BA63-617F-578F47FB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5D2C-0347-C4CF-CD20-B58255DA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D7C0-4FDF-C57A-7A0F-957E8770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2961-6195-5879-1F96-CB89AA54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6E65A-B959-9AD4-6D3B-A99A1D76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32624-EA74-C950-46B9-FA74141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3CDE8-1D48-7077-0E55-048B84F7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0365-807F-B7A5-D9AC-77DC5347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B84F-319E-9E42-D984-FC1AFA71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AE7D7-E091-6219-CCBE-0E13B245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FE546-4DD6-2365-FBC6-DC949003F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2158D-455A-67FF-03C7-E00F564FD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A72B1-18D7-2139-4E09-3EA110DE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39FDB-71BE-E751-1714-A77ADBD7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0435-621D-B6A9-690D-B2F1B8B6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7501-E80A-2EAD-A110-F119B92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2051-C66A-6CB4-26FB-A85B3541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3356E-F335-5BB0-EB5F-9DD417D9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8A11D-8267-A7B6-8C73-7DBE6161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103AA-5170-9B59-C136-1394C24D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1786-EE2C-B57B-13E3-3A26490A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0D6E9-E145-94A9-C974-8BF43A5D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81D7-CEC3-1F0B-CCF3-0D7237E8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052E-E4F3-9460-77B0-21CE57E3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BD13C-4DB6-DC8B-43CB-A79B88E14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2B66-7A2D-3CEF-E869-510D92F6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2977C-5026-2BDA-3166-32372AF5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EE0B-60D6-98AF-6FC5-E303C48E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3542-A421-B663-900C-8795BA8F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571CB-F5C6-0491-7F9C-0FCDF9E9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8B6E-DF05-8AF7-A865-A69FB34EC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4C97-74E3-2B5B-ED43-233DB74B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C64A8-A4E0-8F92-E4E4-94C2135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8DFCE-C865-6A3C-F80C-0F8A989D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D293F-2A1E-CFFD-9FC6-8B74D95E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5164-EB99-7B4E-4ED6-E2BBBA76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755D-8858-F688-7E1D-79B82FF82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43772-1767-C34A-8213-73882DED9AF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03CF9-1A2D-6F6E-CF95-E96D987D6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072A-05A6-DB53-AAFB-1B1714068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569BE-0DE1-F94B-972A-4F76D9AB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ADC81-F042-6774-B991-C2735265F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90699"/>
            <a:ext cx="812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6C5780-9824-8E73-2FC4-860482920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0" y="1405240"/>
            <a:ext cx="10111619" cy="36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C3CC6-3190-BC97-0035-14C9A0A17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52" y="1136649"/>
            <a:ext cx="8128000" cy="38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12750C-2564-3546-2856-3065B721D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213527"/>
            <a:ext cx="8128000" cy="47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449AB3-F6D1-2CC1-B6AA-EB022C7C3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292224"/>
            <a:ext cx="8128000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5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bhargav</dc:creator>
  <cp:lastModifiedBy>sai bhargav</cp:lastModifiedBy>
  <cp:revision>1</cp:revision>
  <dcterms:created xsi:type="dcterms:W3CDTF">2024-01-31T02:24:23Z</dcterms:created>
  <dcterms:modified xsi:type="dcterms:W3CDTF">2024-01-31T02:28:02Z</dcterms:modified>
</cp:coreProperties>
</file>