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Teko"/>
      <p:regular r:id="rId20"/>
      <p:bold r:id="rId21"/>
    </p:embeddedFont>
    <p:embeddedFont>
      <p:font typeface="Amatic SC"/>
      <p:regular r:id="rId22"/>
      <p:bold r:id="rId23"/>
    </p:embeddedFont>
    <p:embeddedFont>
      <p:font typeface="Electroliz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1B0063-D941-44C5-9E96-E1DC7B3097E9}">
  <a:tblStyle styleId="{4E1B0063-D941-44C5-9E96-E1DC7B3097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eko-regular.fntdata"/><Relationship Id="rId11" Type="http://schemas.openxmlformats.org/officeDocument/2006/relationships/slide" Target="slides/slide5.xml"/><Relationship Id="rId22" Type="http://schemas.openxmlformats.org/officeDocument/2006/relationships/font" Target="fonts/AmaticSC-regular.fntdata"/><Relationship Id="rId10" Type="http://schemas.openxmlformats.org/officeDocument/2006/relationships/slide" Target="slides/slide4.xml"/><Relationship Id="rId21" Type="http://schemas.openxmlformats.org/officeDocument/2006/relationships/font" Target="fonts/Teko-bold.fntdata"/><Relationship Id="rId13" Type="http://schemas.openxmlformats.org/officeDocument/2006/relationships/slide" Target="slides/slide7.xml"/><Relationship Id="rId24" Type="http://schemas.openxmlformats.org/officeDocument/2006/relationships/font" Target="fonts/Electrolize-regular.fntdata"/><Relationship Id="rId12" Type="http://schemas.openxmlformats.org/officeDocument/2006/relationships/slide" Target="slides/slide6.xml"/><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guardian.com/uk-news/2019/jul/29/met-office-confirms-new-uk-record-temperature-of-387c"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b1006ff40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b1006ff40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moved to the next step. Simply explain the underhood of the algorithm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b1006ff40f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b1006ff40f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end result with the first </a:t>
            </a:r>
            <a:r>
              <a:rPr lang="en"/>
              <a:t>associated</a:t>
            </a:r>
            <a:r>
              <a:rPr lang="en"/>
              <a:t> items – I have to know what is the left is for –</a:t>
            </a:r>
            <a:endParaRPr/>
          </a:p>
          <a:p>
            <a:pPr indent="0" lvl="0" marL="0" rtl="0" algn="l">
              <a:spcBef>
                <a:spcPts val="0"/>
              </a:spcBef>
              <a:spcAft>
                <a:spcPts val="0"/>
              </a:spcAft>
              <a:buNone/>
            </a:pPr>
            <a:r>
              <a:rPr lang="en"/>
              <a:t>So instead of going like </a:t>
            </a:r>
            <a:r>
              <a:rPr lang="en"/>
              <a:t>guessing what people buy with what, it is proven by numbers!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b1006ff40f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b1006ff40f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a:t>
            </a:r>
            <a:r>
              <a:rPr lang="en"/>
              <a:t>benefits</a:t>
            </a:r>
            <a:r>
              <a:rPr lang="en"/>
              <a:t>:</a:t>
            </a:r>
            <a:endParaRPr/>
          </a:p>
          <a:p>
            <a:pPr indent="0" lvl="0" marL="0" rtl="0" algn="l">
              <a:spcBef>
                <a:spcPts val="0"/>
              </a:spcBef>
              <a:spcAft>
                <a:spcPts val="0"/>
              </a:spcAft>
              <a:buNone/>
            </a:pPr>
            <a:r>
              <a:rPr lang="en"/>
              <a:t>1- not random tries and “what do you think” kanda question. We can check what is associated with Korma and target customers who buy the </a:t>
            </a:r>
            <a:r>
              <a:rPr lang="en"/>
              <a:t>combinations</a:t>
            </a:r>
            <a:r>
              <a:rPr lang="en"/>
              <a:t> of items to try Korma with it!</a:t>
            </a:r>
            <a:endParaRPr/>
          </a:p>
          <a:p>
            <a:pPr indent="0" lvl="0" marL="0" rtl="0" algn="l">
              <a:spcBef>
                <a:spcPts val="0"/>
              </a:spcBef>
              <a:spcAft>
                <a:spcPts val="0"/>
              </a:spcAft>
              <a:buNone/>
            </a:pPr>
            <a:r>
              <a:rPr lang="en"/>
              <a:t>2- If you buy Madras and Chutney, you will have Papadum with it for free during the weekdays!</a:t>
            </a:r>
            <a:endParaRPr/>
          </a:p>
          <a:p>
            <a:pPr indent="0" lvl="0" marL="0" rtl="0" algn="l">
              <a:spcBef>
                <a:spcPts val="0"/>
              </a:spcBef>
              <a:spcAft>
                <a:spcPts val="0"/>
              </a:spcAft>
              <a:buNone/>
            </a:pPr>
            <a:r>
              <a:rPr lang="en"/>
              <a:t>3-In the restaurant pictures, </a:t>
            </a:r>
            <a:r>
              <a:rPr lang="en"/>
              <a:t>menu</a:t>
            </a:r>
            <a:r>
              <a:rPr lang="en"/>
              <a:t> and website it would be appealing to customers to see their favorite combos together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b59fa073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b59fa073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9cfa43b6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9cfa43b6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take a picture of us all together and past it here with the cartoons hats on? it will be sweet!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cfa43b6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cfa43b6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t>
            </a:r>
            <a:r>
              <a:rPr lang="en"/>
              <a:t>briefly</a:t>
            </a:r>
            <a:r>
              <a:rPr lang="en"/>
              <a:t> about:</a:t>
            </a:r>
            <a:endParaRPr/>
          </a:p>
          <a:p>
            <a:pPr indent="0" lvl="0" marL="0" rtl="0" algn="l">
              <a:spcBef>
                <a:spcPts val="0"/>
              </a:spcBef>
              <a:spcAft>
                <a:spcPts val="0"/>
              </a:spcAft>
              <a:buNone/>
            </a:pPr>
            <a:r>
              <a:rPr lang="en"/>
              <a:t> source of the data: “</a:t>
            </a:r>
            <a:r>
              <a:rPr lang="en" sz="1050">
                <a:solidFill>
                  <a:schemeClr val="dk1"/>
                </a:solidFill>
                <a:highlight>
                  <a:srgbClr val="FFFFFF"/>
                </a:highlight>
                <a:latin typeface="Times New Roman"/>
                <a:ea typeface="Times New Roman"/>
                <a:cs typeface="Times New Roman"/>
                <a:sym typeface="Times New Roman"/>
              </a:rPr>
              <a:t>Indian takeaway restaurant’s dataset placed in London, UK from the year of 2016  to 2019 .” </a:t>
            </a:r>
            <a:endParaRPr sz="10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t> columns: main columns and how we created the new columns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ee6e42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0ee6e42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t>
            </a:r>
            <a:r>
              <a:rPr lang="en"/>
              <a:t>focus</a:t>
            </a:r>
            <a:r>
              <a:rPr lang="en"/>
              <a:t> of this project is </a:t>
            </a:r>
            <a:r>
              <a:rPr lang="en"/>
              <a:t>product</a:t>
            </a:r>
            <a:r>
              <a:rPr lang="en"/>
              <a:t> quantity and restaurant profit so we are </a:t>
            </a:r>
            <a:r>
              <a:rPr lang="en"/>
              <a:t>interested</a:t>
            </a:r>
            <a:r>
              <a:rPr lang="en"/>
              <a:t> to know: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cfa43b6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cfa43b6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Restaurant 1 contains the following:-</a:t>
            </a:r>
            <a:endParaRPr sz="105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rPr>
              <a:t>Orders ~13k</a:t>
            </a:r>
            <a:endParaRPr sz="105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rPr>
              <a:t>Rows ~75k</a:t>
            </a:r>
            <a:endParaRPr sz="105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050">
                <a:solidFill>
                  <a:schemeClr val="dk1"/>
                </a:solidFill>
              </a:rPr>
              <a:t>Products 248</a:t>
            </a:r>
            <a:endParaRPr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whole data of (this number) of years the most ordered product is Plain Papadum being ordered 10000 times. On the other hand during the same time the least ordered </a:t>
            </a:r>
            <a:r>
              <a:rPr lang="en"/>
              <a:t>product</a:t>
            </a:r>
            <a:r>
              <a:rPr lang="en"/>
              <a:t> is multiple items of Prown, </a:t>
            </a:r>
            <a:r>
              <a:rPr lang="en" u="sng"/>
              <a:t>Kurma</a:t>
            </a:r>
            <a:r>
              <a:rPr lang="en"/>
              <a:t> and Lamp Persion being ordered only once.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cfa43b6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cfa43b6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customers start ordering from 10 </a:t>
            </a:r>
            <a:r>
              <a:rPr lang="en"/>
              <a:t>o'clock</a:t>
            </a:r>
            <a:r>
              <a:rPr lang="en"/>
              <a:t>  in the morning. The rush </a:t>
            </a:r>
            <a:r>
              <a:rPr lang="en"/>
              <a:t>horse</a:t>
            </a:r>
            <a:r>
              <a:rPr lang="en"/>
              <a:t> start from 4 </a:t>
            </a:r>
            <a:r>
              <a:rPr lang="en"/>
              <a:t>o'clock</a:t>
            </a:r>
            <a:r>
              <a:rPr lang="en"/>
              <a:t> and the </a:t>
            </a:r>
            <a:r>
              <a:rPr lang="en"/>
              <a:t>peak</a:t>
            </a:r>
            <a:r>
              <a:rPr lang="en"/>
              <a:t> is at 6 then orders decline until 12 </a:t>
            </a:r>
            <a:r>
              <a:rPr lang="en">
                <a:solidFill>
                  <a:schemeClr val="dk1"/>
                </a:solidFill>
              </a:rPr>
              <a:t>o'clock in the evening. For the days, Fridays and Saturdays are the most busiest days in the week, and we have to point out that UK weekends are saturday and sunday. Therefore we can say that the average number of orders in the weekends is higher than the weekdays.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cfa43b6a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cfa43b6a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21212"/>
                </a:solidFill>
                <a:highlight>
                  <a:srgbClr val="FFFFFF"/>
                </a:highlight>
                <a:latin typeface="Georgia"/>
                <a:ea typeface="Georgia"/>
                <a:cs typeface="Georgia"/>
                <a:sym typeface="Georgia"/>
              </a:rPr>
              <a:t>Two heatwaves accounted for the 892 deaths. The first, from 21 to 28 July, included the highest temperature ever recorded in the UK: </a:t>
            </a:r>
            <a:r>
              <a:rPr lang="en" sz="1300">
                <a:solidFill>
                  <a:srgbClr val="C70000"/>
                </a:solidFill>
                <a:uFill>
                  <a:noFill/>
                </a:uFill>
                <a:latin typeface="Georgia"/>
                <a:ea typeface="Georgia"/>
                <a:cs typeface="Georgia"/>
                <a:sym typeface="Georgia"/>
                <a:hlinkClick r:id="rId2">
                  <a:extLst>
                    <a:ext uri="{A12FA001-AC4F-418D-AE19-62706E023703}">
                      <ahyp:hlinkClr val="tx"/>
                    </a:ext>
                  </a:extLst>
                </a:hlinkClick>
              </a:rPr>
              <a:t>38.7C in Cambridge</a:t>
            </a:r>
            <a:r>
              <a:rPr lang="en" sz="1300">
                <a:solidFill>
                  <a:srgbClr val="121212"/>
                </a:solidFill>
                <a:highlight>
                  <a:srgbClr val="FFFFFF"/>
                </a:highlight>
                <a:latin typeface="Georgia"/>
                <a:ea typeface="Georgia"/>
                <a:cs typeface="Georgia"/>
                <a:sym typeface="Georgia"/>
              </a:rPr>
              <a:t>. The second occurred between 23 and 29 August.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b44f910e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b44f910e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8F9FA"/>
                </a:highlight>
              </a:rPr>
              <a:t>Flooding in much of England in November. 2019 was the wettest year on record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1006ff40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b1006ff4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 When you know that 90% of your customers when they buy Burger they buy Soda with it, it is doing </a:t>
            </a:r>
            <a:r>
              <a:rPr lang="en"/>
              <a:t>algorithms</a:t>
            </a:r>
            <a:r>
              <a:rPr lang="en"/>
              <a:t> to find relationship between items.</a:t>
            </a:r>
            <a:endParaRPr/>
          </a:p>
          <a:p>
            <a:pPr indent="0" lvl="0" marL="0" rtl="0" algn="l">
              <a:spcBef>
                <a:spcPts val="0"/>
              </a:spcBef>
              <a:spcAft>
                <a:spcPts val="0"/>
              </a:spcAft>
              <a:buNone/>
            </a:pPr>
            <a:r>
              <a:rPr lang="en"/>
              <a:t>But before that we needed to prepare the data, so we </a:t>
            </a:r>
            <a:r>
              <a:rPr lang="en"/>
              <a:t>identified</a:t>
            </a:r>
            <a:r>
              <a:rPr lang="en"/>
              <a:t> an issue started by </a:t>
            </a:r>
            <a:r>
              <a:rPr lang="en"/>
              <a:t>realizing</a:t>
            </a:r>
            <a:r>
              <a:rPr lang="en"/>
              <a:t> that we have Plain Naan, Garlic Naan, Keema Naan! They are all Naan! Though they have different names, they can’t be </a:t>
            </a:r>
            <a:r>
              <a:rPr lang="en"/>
              <a:t>treat</a:t>
            </a:r>
            <a:r>
              <a:rPr lang="en"/>
              <a:t> differently it’s just Naan after all. So we grouped items under the </a:t>
            </a:r>
            <a:r>
              <a:rPr lang="en"/>
              <a:t>supervision</a:t>
            </a:r>
            <a:r>
              <a:rPr lang="en"/>
              <a:t> of the elite, and who is more expiry than my Indian people!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rot="5400000">
            <a:off x="2013862" y="-1991175"/>
            <a:ext cx="5116276" cy="9125850"/>
          </a:xfrm>
          <a:prstGeom prst="rect">
            <a:avLst/>
          </a:prstGeom>
          <a:noFill/>
          <a:ln>
            <a:noFill/>
          </a:ln>
        </p:spPr>
      </p:pic>
      <p:sp>
        <p:nvSpPr>
          <p:cNvPr id="57" name="Google Shape;57;p13"/>
          <p:cNvSpPr txBox="1"/>
          <p:nvPr/>
        </p:nvSpPr>
        <p:spPr>
          <a:xfrm>
            <a:off x="1251850" y="762000"/>
            <a:ext cx="631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 name="Google Shape;58;p13"/>
          <p:cNvSpPr txBox="1"/>
          <p:nvPr/>
        </p:nvSpPr>
        <p:spPr>
          <a:xfrm>
            <a:off x="1297300" y="1628713"/>
            <a:ext cx="6222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980000"/>
                </a:solidFill>
                <a:latin typeface="Georgia"/>
                <a:ea typeface="Georgia"/>
                <a:cs typeface="Georgia"/>
                <a:sym typeface="Georgia"/>
              </a:rPr>
              <a:t>Indian Restaurant</a:t>
            </a:r>
            <a:endParaRPr sz="3600">
              <a:solidFill>
                <a:srgbClr val="980000"/>
              </a:solidFill>
            </a:endParaRPr>
          </a:p>
        </p:txBody>
      </p:sp>
      <p:sp>
        <p:nvSpPr>
          <p:cNvPr id="59" name="Google Shape;59;p13"/>
          <p:cNvSpPr txBox="1"/>
          <p:nvPr/>
        </p:nvSpPr>
        <p:spPr>
          <a:xfrm>
            <a:off x="1010050" y="2364875"/>
            <a:ext cx="6797400" cy="1416000"/>
          </a:xfrm>
          <a:prstGeom prst="rect">
            <a:avLst/>
          </a:prstGeom>
          <a:noFill/>
          <a:ln>
            <a:noFill/>
          </a:ln>
        </p:spPr>
        <p:txBody>
          <a:bodyPr anchorCtr="0" anchor="t" bIns="91425" lIns="91425" spcFirstLastPara="1" rIns="91425" wrap="square" tIns="91425">
            <a:spAutoFit/>
          </a:bodyPr>
          <a:lstStyle/>
          <a:p>
            <a:pPr indent="0" lvl="0" marL="457200" rtl="0" algn="ctr">
              <a:lnSpc>
                <a:spcPct val="150000"/>
              </a:lnSpc>
              <a:spcBef>
                <a:spcPts val="1200"/>
              </a:spcBef>
              <a:spcAft>
                <a:spcPts val="1200"/>
              </a:spcAft>
              <a:buClr>
                <a:schemeClr val="dk1"/>
              </a:buClr>
              <a:buSzPts val="1100"/>
              <a:buFont typeface="Arial"/>
              <a:buNone/>
            </a:pPr>
            <a:r>
              <a:rPr lang="en" sz="2000">
                <a:solidFill>
                  <a:srgbClr val="274E13"/>
                </a:solidFill>
                <a:latin typeface="Times New Roman"/>
                <a:ea typeface="Times New Roman"/>
                <a:cs typeface="Times New Roman"/>
                <a:sym typeface="Times New Roman"/>
              </a:rPr>
              <a:t>Raising the profit of an Indian takeaway restaurant by giving marketing suggestions of association supported by data.</a:t>
            </a:r>
            <a:endParaRPr sz="2300">
              <a:solidFill>
                <a:srgbClr val="274E1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cxnSp>
        <p:nvCxnSpPr>
          <p:cNvPr id="675" name="Google Shape;675;p22"/>
          <p:cNvCxnSpPr/>
          <p:nvPr/>
        </p:nvCxnSpPr>
        <p:spPr>
          <a:xfrm>
            <a:off x="-90725" y="2394850"/>
            <a:ext cx="10083300" cy="282000"/>
          </a:xfrm>
          <a:prstGeom prst="bentConnector3">
            <a:avLst>
              <a:gd fmla="val 50000" name="adj1"/>
            </a:avLst>
          </a:prstGeom>
          <a:noFill/>
          <a:ln cap="flat" cmpd="sng" w="19050">
            <a:solidFill>
              <a:srgbClr val="302F2F"/>
            </a:solidFill>
            <a:prstDash val="solid"/>
            <a:round/>
            <a:headEnd len="med" w="med" type="none"/>
            <a:tailEnd len="med" w="med" type="none"/>
          </a:ln>
        </p:spPr>
      </p:cxnSp>
      <p:sp>
        <p:nvSpPr>
          <p:cNvPr id="676" name="Google Shape;676;p22"/>
          <p:cNvSpPr txBox="1"/>
          <p:nvPr/>
        </p:nvSpPr>
        <p:spPr>
          <a:xfrm>
            <a:off x="2549113" y="1761550"/>
            <a:ext cx="1940700" cy="392100"/>
          </a:xfrm>
          <a:prstGeom prst="rect">
            <a:avLst/>
          </a:prstGeom>
          <a:solidFill>
            <a:srgbClr val="138808">
              <a:alpha val="434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302F2F"/>
                </a:solidFill>
                <a:latin typeface="Teko"/>
                <a:ea typeface="Teko"/>
                <a:cs typeface="Teko"/>
                <a:sym typeface="Teko"/>
              </a:rPr>
              <a:t>One hot </a:t>
            </a:r>
            <a:r>
              <a:rPr lang="en" sz="2500">
                <a:solidFill>
                  <a:srgbClr val="302F2F"/>
                </a:solidFill>
                <a:latin typeface="Teko"/>
                <a:ea typeface="Teko"/>
                <a:cs typeface="Teko"/>
                <a:sym typeface="Teko"/>
              </a:rPr>
              <a:t>Encoding</a:t>
            </a:r>
            <a:endParaRPr sz="2500">
              <a:solidFill>
                <a:srgbClr val="302F2F"/>
              </a:solidFill>
              <a:latin typeface="Teko"/>
              <a:ea typeface="Teko"/>
              <a:cs typeface="Teko"/>
              <a:sym typeface="Teko"/>
            </a:endParaRPr>
          </a:p>
        </p:txBody>
      </p:sp>
      <p:sp>
        <p:nvSpPr>
          <p:cNvPr id="677" name="Google Shape;677;p22"/>
          <p:cNvSpPr txBox="1"/>
          <p:nvPr/>
        </p:nvSpPr>
        <p:spPr>
          <a:xfrm>
            <a:off x="2576117" y="2093375"/>
            <a:ext cx="1886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302F2F"/>
                </a:solidFill>
                <a:latin typeface="Teko"/>
                <a:ea typeface="Teko"/>
                <a:cs typeface="Teko"/>
                <a:sym typeface="Teko"/>
              </a:rPr>
              <a:t>2</a:t>
            </a:r>
            <a:endParaRPr sz="3500">
              <a:solidFill>
                <a:srgbClr val="302F2F"/>
              </a:solidFill>
              <a:latin typeface="Teko"/>
              <a:ea typeface="Teko"/>
              <a:cs typeface="Teko"/>
              <a:sym typeface="Teko"/>
            </a:endParaRPr>
          </a:p>
        </p:txBody>
      </p:sp>
      <p:graphicFrame>
        <p:nvGraphicFramePr>
          <p:cNvPr id="678" name="Google Shape;678;p22"/>
          <p:cNvGraphicFramePr/>
          <p:nvPr/>
        </p:nvGraphicFramePr>
        <p:xfrm>
          <a:off x="5255075" y="215675"/>
          <a:ext cx="3000000" cy="3000000"/>
        </p:xfrm>
        <a:graphic>
          <a:graphicData uri="http://schemas.openxmlformats.org/drawingml/2006/table">
            <a:tbl>
              <a:tblPr>
                <a:noFill/>
                <a:tableStyleId>{4E1B0063-D941-44C5-9E96-E1DC7B3097E9}</a:tableStyleId>
              </a:tblPr>
              <a:tblGrid>
                <a:gridCol w="1265000"/>
                <a:gridCol w="1265000"/>
              </a:tblGrid>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Bill number</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Item name</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Naan</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Masala</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Water</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2</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Naan</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3</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Masala</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bl>
          </a:graphicData>
        </a:graphic>
      </p:graphicFrame>
      <p:graphicFrame>
        <p:nvGraphicFramePr>
          <p:cNvPr id="679" name="Google Shape;679;p22"/>
          <p:cNvGraphicFramePr/>
          <p:nvPr/>
        </p:nvGraphicFramePr>
        <p:xfrm>
          <a:off x="957725" y="2918050"/>
          <a:ext cx="3000000" cy="3000000"/>
        </p:xfrm>
        <a:graphic>
          <a:graphicData uri="http://schemas.openxmlformats.org/drawingml/2006/table">
            <a:tbl>
              <a:tblPr>
                <a:noFill/>
                <a:tableStyleId>{4E1B0063-D941-44C5-9E96-E1DC7B3097E9}</a:tableStyleId>
              </a:tblPr>
              <a:tblGrid>
                <a:gridCol w="1281125"/>
                <a:gridCol w="762575"/>
                <a:gridCol w="803025"/>
                <a:gridCol w="767575"/>
              </a:tblGrid>
              <a:tr h="381125">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Bill number</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Naan</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rtl="0" algn="l">
                        <a:spcBef>
                          <a:spcPts val="0"/>
                        </a:spcBef>
                        <a:spcAft>
                          <a:spcPts val="0"/>
                        </a:spcAft>
                        <a:buClr>
                          <a:schemeClr val="dk1"/>
                        </a:buClr>
                        <a:buSzPts val="1100"/>
                        <a:buFont typeface="Arial"/>
                        <a:buNone/>
                      </a:pPr>
                      <a:r>
                        <a:rPr b="1" lang="en" sz="1200">
                          <a:solidFill>
                            <a:srgbClr val="0C343D"/>
                          </a:solidFill>
                          <a:latin typeface="Georgia"/>
                          <a:ea typeface="Georgia"/>
                          <a:cs typeface="Georgia"/>
                          <a:sym typeface="Georgia"/>
                        </a:rPr>
                        <a:t>Masala</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Water</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2</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3</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bl>
          </a:graphicData>
        </a:graphic>
      </p:graphicFrame>
      <p:sp>
        <p:nvSpPr>
          <p:cNvPr id="680" name="Google Shape;680;p22"/>
          <p:cNvSpPr/>
          <p:nvPr/>
        </p:nvSpPr>
        <p:spPr>
          <a:xfrm rot="-5264871">
            <a:off x="-407089" y="-2533056"/>
            <a:ext cx="1749790" cy="709363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600">
              <a:solidFill>
                <a:srgbClr val="980000"/>
              </a:solidFill>
              <a:latin typeface="Georgia"/>
              <a:ea typeface="Georgia"/>
              <a:cs typeface="Georgia"/>
              <a:sym typeface="Georgia"/>
            </a:endParaRPr>
          </a:p>
        </p:txBody>
      </p:sp>
      <p:grpSp>
        <p:nvGrpSpPr>
          <p:cNvPr id="681" name="Google Shape;681;p22"/>
          <p:cNvGrpSpPr/>
          <p:nvPr/>
        </p:nvGrpSpPr>
        <p:grpSpPr>
          <a:xfrm rot="-899960">
            <a:off x="7344826" y="3604674"/>
            <a:ext cx="454765" cy="457446"/>
            <a:chOff x="3137370" y="-570001"/>
            <a:chExt cx="454778" cy="457459"/>
          </a:xfrm>
        </p:grpSpPr>
        <p:sp>
          <p:nvSpPr>
            <p:cNvPr id="682" name="Google Shape;682;p22"/>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22"/>
          <p:cNvGrpSpPr/>
          <p:nvPr/>
        </p:nvGrpSpPr>
        <p:grpSpPr>
          <a:xfrm>
            <a:off x="6075798" y="3553630"/>
            <a:ext cx="888556" cy="888556"/>
            <a:chOff x="3601710" y="-660170"/>
            <a:chExt cx="888556" cy="888556"/>
          </a:xfrm>
        </p:grpSpPr>
        <p:sp>
          <p:nvSpPr>
            <p:cNvPr id="692" name="Google Shape;692;p22"/>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cxnSp>
        <p:nvCxnSpPr>
          <p:cNvPr id="706" name="Google Shape;706;p23"/>
          <p:cNvCxnSpPr/>
          <p:nvPr/>
        </p:nvCxnSpPr>
        <p:spPr>
          <a:xfrm flipH="1" rot="10800000">
            <a:off x="-84100" y="2536550"/>
            <a:ext cx="10062900" cy="126300"/>
          </a:xfrm>
          <a:prstGeom prst="bentConnector3">
            <a:avLst>
              <a:gd fmla="val 50000" name="adj1"/>
            </a:avLst>
          </a:prstGeom>
          <a:noFill/>
          <a:ln cap="flat" cmpd="sng" w="19050">
            <a:solidFill>
              <a:srgbClr val="302F2F"/>
            </a:solidFill>
            <a:prstDash val="solid"/>
            <a:round/>
            <a:headEnd len="med" w="med" type="none"/>
            <a:tailEnd len="med" w="med" type="none"/>
          </a:ln>
        </p:spPr>
      </p:cxnSp>
      <p:sp>
        <p:nvSpPr>
          <p:cNvPr id="707" name="Google Shape;707;p23"/>
          <p:cNvSpPr txBox="1"/>
          <p:nvPr/>
        </p:nvSpPr>
        <p:spPr>
          <a:xfrm>
            <a:off x="3409641" y="2835600"/>
            <a:ext cx="1886700" cy="392100"/>
          </a:xfrm>
          <a:prstGeom prst="rect">
            <a:avLst/>
          </a:prstGeom>
          <a:solidFill>
            <a:srgbClr val="F0C458">
              <a:alpha val="553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302F2F"/>
                </a:solidFill>
                <a:latin typeface="Teko"/>
                <a:ea typeface="Teko"/>
                <a:cs typeface="Teko"/>
                <a:sym typeface="Teko"/>
              </a:rPr>
              <a:t>Applying Apriori</a:t>
            </a:r>
            <a:endParaRPr sz="2500">
              <a:solidFill>
                <a:srgbClr val="302F2F"/>
              </a:solidFill>
              <a:latin typeface="Teko"/>
              <a:ea typeface="Teko"/>
              <a:cs typeface="Teko"/>
              <a:sym typeface="Teko"/>
            </a:endParaRPr>
          </a:p>
        </p:txBody>
      </p:sp>
      <p:sp>
        <p:nvSpPr>
          <p:cNvPr id="708" name="Google Shape;708;p23"/>
          <p:cNvSpPr txBox="1"/>
          <p:nvPr/>
        </p:nvSpPr>
        <p:spPr>
          <a:xfrm>
            <a:off x="3409647" y="2307888"/>
            <a:ext cx="18867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302F2F"/>
                </a:solidFill>
                <a:latin typeface="Teko"/>
                <a:ea typeface="Teko"/>
                <a:cs typeface="Teko"/>
                <a:sym typeface="Teko"/>
              </a:rPr>
              <a:t>3</a:t>
            </a:r>
            <a:endParaRPr sz="3500">
              <a:solidFill>
                <a:srgbClr val="302F2F"/>
              </a:solidFill>
              <a:latin typeface="Teko"/>
              <a:ea typeface="Teko"/>
              <a:cs typeface="Teko"/>
              <a:sym typeface="Teko"/>
            </a:endParaRPr>
          </a:p>
        </p:txBody>
      </p:sp>
      <p:graphicFrame>
        <p:nvGraphicFramePr>
          <p:cNvPr id="709" name="Google Shape;709;p23"/>
          <p:cNvGraphicFramePr/>
          <p:nvPr/>
        </p:nvGraphicFramePr>
        <p:xfrm>
          <a:off x="1885400" y="504600"/>
          <a:ext cx="3000000" cy="3000000"/>
        </p:xfrm>
        <a:graphic>
          <a:graphicData uri="http://schemas.openxmlformats.org/drawingml/2006/table">
            <a:tbl>
              <a:tblPr>
                <a:noFill/>
                <a:tableStyleId>{4E1B0063-D941-44C5-9E96-E1DC7B3097E9}</a:tableStyleId>
              </a:tblPr>
              <a:tblGrid>
                <a:gridCol w="2320400"/>
                <a:gridCol w="1191000"/>
                <a:gridCol w="1094050"/>
                <a:gridCol w="767750"/>
              </a:tblGrid>
              <a:tr h="548600">
                <a:tc>
                  <a:txBody>
                    <a:bodyPr/>
                    <a:lstStyle/>
                    <a:p>
                      <a:pPr indent="0" lvl="0" marL="0" marR="0" rtl="0" algn="l">
                        <a:lnSpc>
                          <a:spcPct val="100000"/>
                        </a:lnSpc>
                        <a:spcBef>
                          <a:spcPts val="0"/>
                        </a:spcBef>
                        <a:spcAft>
                          <a:spcPts val="0"/>
                        </a:spcAft>
                        <a:buNone/>
                      </a:pPr>
                      <a:r>
                        <a:rPr b="1" lang="en" sz="1200">
                          <a:solidFill>
                            <a:srgbClr val="0C343D"/>
                          </a:solidFill>
                          <a:latin typeface="Georgia"/>
                          <a:ea typeface="Georgia"/>
                          <a:cs typeface="Georgia"/>
                          <a:sym typeface="Georgia"/>
                        </a:rPr>
                        <a:t>Item</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marR="0" rtl="0" algn="l">
                        <a:lnSpc>
                          <a:spcPct val="100000"/>
                        </a:lnSpc>
                        <a:spcBef>
                          <a:spcPts val="0"/>
                        </a:spcBef>
                        <a:spcAft>
                          <a:spcPts val="0"/>
                        </a:spcAft>
                        <a:buNone/>
                      </a:pPr>
                      <a:r>
                        <a:rPr b="1" lang="en" sz="1200">
                          <a:solidFill>
                            <a:srgbClr val="0C343D"/>
                          </a:solidFill>
                          <a:latin typeface="Georgia"/>
                          <a:ea typeface="Georgia"/>
                          <a:cs typeface="Georgia"/>
                          <a:sym typeface="Georgia"/>
                        </a:rPr>
                        <a:t>Associated</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marR="0" rtl="0" algn="l">
                        <a:lnSpc>
                          <a:spcPct val="100000"/>
                        </a:lnSpc>
                        <a:spcBef>
                          <a:spcPts val="0"/>
                        </a:spcBef>
                        <a:spcAft>
                          <a:spcPts val="0"/>
                        </a:spcAft>
                        <a:buNone/>
                      </a:pPr>
                      <a:r>
                        <a:rPr b="1" lang="en" sz="1200">
                          <a:solidFill>
                            <a:srgbClr val="0C343D"/>
                          </a:solidFill>
                          <a:latin typeface="Georgia"/>
                          <a:ea typeface="Georgia"/>
                          <a:cs typeface="Georgia"/>
                          <a:sym typeface="Georgia"/>
                        </a:rPr>
                        <a:t>confident</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c>
                  <a:txBody>
                    <a:bodyPr/>
                    <a:lstStyle/>
                    <a:p>
                      <a:pPr indent="0" lvl="0" marL="0" marR="0" rtl="0" algn="l">
                        <a:lnSpc>
                          <a:spcPct val="100000"/>
                        </a:lnSpc>
                        <a:spcBef>
                          <a:spcPts val="0"/>
                        </a:spcBef>
                        <a:spcAft>
                          <a:spcPts val="0"/>
                        </a:spcAft>
                        <a:buNone/>
                      </a:pPr>
                      <a:r>
                        <a:rPr b="1" lang="en" sz="1200">
                          <a:solidFill>
                            <a:srgbClr val="0C343D"/>
                          </a:solidFill>
                          <a:latin typeface="Georgia"/>
                          <a:ea typeface="Georgia"/>
                          <a:cs typeface="Georgia"/>
                          <a:sym typeface="Georgia"/>
                        </a:rPr>
                        <a:t>left</a:t>
                      </a:r>
                      <a:endParaRPr b="1" sz="1200">
                        <a:solidFill>
                          <a:srgbClr val="0C343D"/>
                        </a:solidFill>
                        <a:latin typeface="Georgia"/>
                        <a:ea typeface="Georgia"/>
                        <a:cs typeface="Georgia"/>
                        <a:sym typeface="Georgia"/>
                      </a:endParaRPr>
                    </a:p>
                  </a:txBody>
                  <a:tcPr marT="91425" marB="91425" marR="91425" marL="91425">
                    <a:lnL cap="flat" cmpd="sng" w="9525">
                      <a:solidFill>
                        <a:srgbClr val="690E0E"/>
                      </a:solidFill>
                      <a:prstDash val="solid"/>
                      <a:round/>
                      <a:headEnd len="sm" w="sm" type="none"/>
                      <a:tailEnd len="sm" w="sm" type="none"/>
                    </a:lnL>
                    <a:lnR cap="flat" cmpd="sng" w="9525">
                      <a:solidFill>
                        <a:srgbClr val="690E0E"/>
                      </a:solidFill>
                      <a:prstDash val="solid"/>
                      <a:round/>
                      <a:headEnd len="sm" w="sm" type="none"/>
                      <a:tailEnd len="sm" w="sm" type="none"/>
                    </a:lnR>
                    <a:lnT cap="flat" cmpd="sng" w="9525">
                      <a:solidFill>
                        <a:srgbClr val="690E0E"/>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4881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(Madras, Chutney)</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Papadum</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0.89</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3.1</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(Papadum, Butter Chicken)</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Rice</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0.95</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1.3</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r h="381000">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(Aloo, Rice, Curry)</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Naan</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0.80</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c>
                  <a:txBody>
                    <a:bodyPr/>
                    <a:lstStyle/>
                    <a:p>
                      <a:pPr indent="0" lvl="0" marL="0" rtl="0" algn="l">
                        <a:spcBef>
                          <a:spcPts val="0"/>
                        </a:spcBef>
                        <a:spcAft>
                          <a:spcPts val="0"/>
                        </a:spcAft>
                        <a:buNone/>
                      </a:pPr>
                      <a:r>
                        <a:rPr b="1" lang="en" sz="1200">
                          <a:solidFill>
                            <a:srgbClr val="0C343D"/>
                          </a:solidFill>
                          <a:latin typeface="Georgia"/>
                          <a:ea typeface="Georgia"/>
                          <a:cs typeface="Georgia"/>
                          <a:sym typeface="Georgia"/>
                        </a:rPr>
                        <a:t>1.3</a:t>
                      </a:r>
                      <a:endParaRPr b="1" sz="1200">
                        <a:solidFill>
                          <a:srgbClr val="0C343D"/>
                        </a:solidFill>
                        <a:latin typeface="Georgia"/>
                        <a:ea typeface="Georgia"/>
                        <a:cs typeface="Georgia"/>
                        <a:sym typeface="Georgia"/>
                      </a:endParaRPr>
                    </a:p>
                  </a:txBody>
                  <a:tcPr marT="91425" marB="91425" marR="91425" marL="91425">
                    <a:lnL cap="flat" cmpd="sng" w="9525">
                      <a:solidFill>
                        <a:srgbClr val="700909"/>
                      </a:solidFill>
                      <a:prstDash val="solid"/>
                      <a:round/>
                      <a:headEnd len="sm" w="sm" type="none"/>
                      <a:tailEnd len="sm" w="sm" type="none"/>
                    </a:lnL>
                    <a:lnR cap="flat" cmpd="sng" w="9525">
                      <a:solidFill>
                        <a:srgbClr val="700909"/>
                      </a:solidFill>
                      <a:prstDash val="solid"/>
                      <a:round/>
                      <a:headEnd len="sm" w="sm" type="none"/>
                      <a:tailEnd len="sm" w="sm" type="none"/>
                    </a:lnR>
                    <a:lnT cap="flat" cmpd="sng" w="9525">
                      <a:solidFill>
                        <a:srgbClr val="700909"/>
                      </a:solidFill>
                      <a:prstDash val="solid"/>
                      <a:round/>
                      <a:headEnd len="sm" w="sm" type="none"/>
                      <a:tailEnd len="sm" w="sm" type="none"/>
                    </a:lnT>
                    <a:lnB cap="flat" cmpd="sng" w="9525">
                      <a:solidFill>
                        <a:srgbClr val="700909"/>
                      </a:solidFill>
                      <a:prstDash val="solid"/>
                      <a:round/>
                      <a:headEnd len="sm" w="sm" type="none"/>
                      <a:tailEnd len="sm" w="sm" type="none"/>
                    </a:lnB>
                    <a:solidFill>
                      <a:srgbClr val="700909">
                        <a:alpha val="20830"/>
                      </a:srgbClr>
                    </a:solidFill>
                  </a:tcPr>
                </a:tc>
              </a:tr>
            </a:tbl>
          </a:graphicData>
        </a:graphic>
      </p:graphicFrame>
      <p:grpSp>
        <p:nvGrpSpPr>
          <p:cNvPr id="710" name="Google Shape;710;p23"/>
          <p:cNvGrpSpPr/>
          <p:nvPr/>
        </p:nvGrpSpPr>
        <p:grpSpPr>
          <a:xfrm>
            <a:off x="4231779" y="4426982"/>
            <a:ext cx="5053091" cy="435777"/>
            <a:chOff x="5896679" y="4472082"/>
            <a:chExt cx="5053091" cy="435777"/>
          </a:xfrm>
        </p:grpSpPr>
        <p:grpSp>
          <p:nvGrpSpPr>
            <p:cNvPr id="711" name="Google Shape;711;p23"/>
            <p:cNvGrpSpPr/>
            <p:nvPr/>
          </p:nvGrpSpPr>
          <p:grpSpPr>
            <a:xfrm flipH="1" rot="-5400000">
              <a:off x="7373411" y="2995351"/>
              <a:ext cx="435777" cy="3389240"/>
              <a:chOff x="4566275" y="2563884"/>
              <a:chExt cx="61675" cy="479675"/>
            </a:xfrm>
          </p:grpSpPr>
          <p:sp>
            <p:nvSpPr>
              <p:cNvPr id="712" name="Google Shape;712;p23"/>
              <p:cNvSpPr/>
              <p:nvPr/>
            </p:nvSpPr>
            <p:spPr>
              <a:xfrm>
                <a:off x="4566275" y="2578634"/>
                <a:ext cx="55075" cy="464925"/>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4611650" y="2563884"/>
                <a:ext cx="16300" cy="16325"/>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3"/>
            <p:cNvGrpSpPr/>
            <p:nvPr/>
          </p:nvGrpSpPr>
          <p:grpSpPr>
            <a:xfrm rot="-5400000">
              <a:off x="8886321" y="3688564"/>
              <a:ext cx="109695" cy="2328855"/>
              <a:chOff x="4541850" y="2791375"/>
              <a:chExt cx="15525" cy="329600"/>
            </a:xfrm>
          </p:grpSpPr>
          <p:sp>
            <p:nvSpPr>
              <p:cNvPr id="715" name="Google Shape;715;p23"/>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23"/>
            <p:cNvGrpSpPr/>
            <p:nvPr/>
          </p:nvGrpSpPr>
          <p:grpSpPr>
            <a:xfrm rot="-5400000">
              <a:off x="9730496" y="3525526"/>
              <a:ext cx="109695" cy="2328855"/>
              <a:chOff x="4541850" y="2791375"/>
              <a:chExt cx="15525" cy="329600"/>
            </a:xfrm>
          </p:grpSpPr>
          <p:sp>
            <p:nvSpPr>
              <p:cNvPr id="718" name="Google Shape;718;p23"/>
              <p:cNvSpPr/>
              <p:nvPr/>
            </p:nvSpPr>
            <p:spPr>
              <a:xfrm>
                <a:off x="4548050" y="2805725"/>
                <a:ext cx="2350" cy="315250"/>
              </a:xfrm>
              <a:custGeom>
                <a:rect b="b" l="l" r="r" t="t"/>
                <a:pathLst>
                  <a:path extrusionOk="0" h="12610" w="94">
                    <a:moveTo>
                      <a:pt x="1" y="0"/>
                    </a:moveTo>
                    <a:lnTo>
                      <a:pt x="1" y="12610"/>
                    </a:lnTo>
                    <a:lnTo>
                      <a:pt x="94" y="12610"/>
                    </a:lnTo>
                    <a:lnTo>
                      <a:pt x="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4541850" y="2791375"/>
                <a:ext cx="15525" cy="1552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0" name="Google Shape;720;p23"/>
          <p:cNvSpPr/>
          <p:nvPr/>
        </p:nvSpPr>
        <p:spPr>
          <a:xfrm rot="-4252270">
            <a:off x="1858145" y="2900858"/>
            <a:ext cx="1420491" cy="1288122"/>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cxnSp>
        <p:nvCxnSpPr>
          <p:cNvPr id="725" name="Google Shape;725;p24"/>
          <p:cNvCxnSpPr>
            <a:endCxn id="726" idx="1"/>
          </p:cNvCxnSpPr>
          <p:nvPr/>
        </p:nvCxnSpPr>
        <p:spPr>
          <a:xfrm>
            <a:off x="-133549" y="2540000"/>
            <a:ext cx="2460000" cy="202800"/>
          </a:xfrm>
          <a:prstGeom prst="bentConnector3">
            <a:avLst>
              <a:gd fmla="val 50000" name="adj1"/>
            </a:avLst>
          </a:prstGeom>
          <a:noFill/>
          <a:ln cap="flat" cmpd="sng" w="19050">
            <a:solidFill>
              <a:srgbClr val="302F2F"/>
            </a:solidFill>
            <a:prstDash val="solid"/>
            <a:round/>
            <a:headEnd len="med" w="med" type="none"/>
            <a:tailEnd len="med" w="med" type="none"/>
          </a:ln>
        </p:spPr>
      </p:cxnSp>
      <p:sp>
        <p:nvSpPr>
          <p:cNvPr id="727" name="Google Shape;727;p24"/>
          <p:cNvSpPr txBox="1"/>
          <p:nvPr/>
        </p:nvSpPr>
        <p:spPr>
          <a:xfrm>
            <a:off x="1538361" y="2163338"/>
            <a:ext cx="1886700" cy="392100"/>
          </a:xfrm>
          <a:prstGeom prst="rect">
            <a:avLst/>
          </a:prstGeom>
          <a:solidFill>
            <a:srgbClr val="700909">
              <a:alpha val="488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302F2F"/>
                </a:solidFill>
                <a:latin typeface="Teko"/>
                <a:ea typeface="Teko"/>
                <a:cs typeface="Teko"/>
                <a:sym typeface="Teko"/>
              </a:rPr>
              <a:t>Analyzing Result</a:t>
            </a:r>
            <a:endParaRPr sz="3500">
              <a:solidFill>
                <a:srgbClr val="302F2F"/>
              </a:solidFill>
              <a:latin typeface="Teko"/>
              <a:ea typeface="Teko"/>
              <a:cs typeface="Teko"/>
              <a:sym typeface="Teko"/>
            </a:endParaRPr>
          </a:p>
        </p:txBody>
      </p:sp>
      <p:sp>
        <p:nvSpPr>
          <p:cNvPr id="726" name="Google Shape;726;p24"/>
          <p:cNvSpPr txBox="1"/>
          <p:nvPr/>
        </p:nvSpPr>
        <p:spPr>
          <a:xfrm>
            <a:off x="2326451" y="2478950"/>
            <a:ext cx="970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302F2F"/>
                </a:solidFill>
                <a:latin typeface="Teko"/>
                <a:ea typeface="Teko"/>
                <a:cs typeface="Teko"/>
                <a:sym typeface="Teko"/>
              </a:rPr>
              <a:t>4</a:t>
            </a:r>
            <a:endParaRPr sz="2500">
              <a:solidFill>
                <a:srgbClr val="302F2F"/>
              </a:solidFill>
              <a:latin typeface="Teko"/>
              <a:ea typeface="Teko"/>
              <a:cs typeface="Teko"/>
              <a:sym typeface="Teko"/>
            </a:endParaRPr>
          </a:p>
        </p:txBody>
      </p:sp>
      <p:sp>
        <p:nvSpPr>
          <p:cNvPr id="728" name="Google Shape;728;p24"/>
          <p:cNvSpPr/>
          <p:nvPr/>
        </p:nvSpPr>
        <p:spPr>
          <a:xfrm rot="3930399">
            <a:off x="3367529" y="-441786"/>
            <a:ext cx="4476931" cy="6615689"/>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txBox="1"/>
          <p:nvPr/>
        </p:nvSpPr>
        <p:spPr>
          <a:xfrm>
            <a:off x="4591500" y="1373475"/>
            <a:ext cx="4554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90E0E"/>
                </a:solidFill>
                <a:latin typeface="Georgia"/>
                <a:ea typeface="Georgia"/>
                <a:cs typeface="Georgia"/>
                <a:sym typeface="Georgia"/>
              </a:rPr>
              <a:t>Raise the sales for the least ordered</a:t>
            </a:r>
            <a:r>
              <a:rPr lang="en" sz="1600">
                <a:solidFill>
                  <a:srgbClr val="690E0E"/>
                </a:solidFill>
              </a:rPr>
              <a:t> </a:t>
            </a:r>
            <a:r>
              <a:rPr b="1" lang="en">
                <a:solidFill>
                  <a:srgbClr val="690E0E"/>
                </a:solidFill>
                <a:latin typeface="Georgia"/>
                <a:ea typeface="Georgia"/>
                <a:cs typeface="Georgia"/>
                <a:sym typeface="Georgia"/>
              </a:rPr>
              <a:t>items</a:t>
            </a:r>
            <a:endParaRPr sz="1600">
              <a:solidFill>
                <a:srgbClr val="690E0E"/>
              </a:solidFill>
            </a:endParaRPr>
          </a:p>
        </p:txBody>
      </p:sp>
      <p:sp>
        <p:nvSpPr>
          <p:cNvPr id="730" name="Google Shape;730;p24"/>
          <p:cNvSpPr txBox="1"/>
          <p:nvPr/>
        </p:nvSpPr>
        <p:spPr>
          <a:xfrm>
            <a:off x="4572000" y="2159300"/>
            <a:ext cx="45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90E0E"/>
                </a:solidFill>
                <a:latin typeface="Georgia"/>
                <a:ea typeface="Georgia"/>
                <a:cs typeface="Georgia"/>
                <a:sym typeface="Georgia"/>
              </a:rPr>
              <a:t>Sale for the </a:t>
            </a:r>
            <a:r>
              <a:rPr b="1" lang="en">
                <a:solidFill>
                  <a:srgbClr val="690E0E"/>
                </a:solidFill>
                <a:latin typeface="Georgia"/>
                <a:ea typeface="Georgia"/>
                <a:cs typeface="Georgia"/>
                <a:sym typeface="Georgia"/>
              </a:rPr>
              <a:t>associated</a:t>
            </a:r>
            <a:r>
              <a:rPr b="1" lang="en">
                <a:solidFill>
                  <a:srgbClr val="690E0E"/>
                </a:solidFill>
                <a:latin typeface="Georgia"/>
                <a:ea typeface="Georgia"/>
                <a:cs typeface="Georgia"/>
                <a:sym typeface="Georgia"/>
              </a:rPr>
              <a:t> item in the </a:t>
            </a:r>
            <a:r>
              <a:rPr b="1" lang="en">
                <a:solidFill>
                  <a:srgbClr val="690E0E"/>
                </a:solidFill>
                <a:latin typeface="Georgia"/>
                <a:ea typeface="Georgia"/>
                <a:cs typeface="Georgia"/>
                <a:sym typeface="Georgia"/>
              </a:rPr>
              <a:t>weekdays</a:t>
            </a:r>
            <a:endParaRPr sz="1600">
              <a:solidFill>
                <a:srgbClr val="690E0E"/>
              </a:solidFill>
            </a:endParaRPr>
          </a:p>
        </p:txBody>
      </p:sp>
      <p:sp>
        <p:nvSpPr>
          <p:cNvPr id="731" name="Google Shape;731;p24"/>
          <p:cNvSpPr txBox="1"/>
          <p:nvPr/>
        </p:nvSpPr>
        <p:spPr>
          <a:xfrm>
            <a:off x="4572025" y="2914225"/>
            <a:ext cx="410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90E0E"/>
                </a:solidFill>
                <a:latin typeface="Georgia"/>
                <a:ea typeface="Georgia"/>
                <a:cs typeface="Georgia"/>
                <a:sym typeface="Georgia"/>
              </a:rPr>
              <a:t>Visual </a:t>
            </a:r>
            <a:r>
              <a:rPr b="1" lang="en">
                <a:solidFill>
                  <a:srgbClr val="690E0E"/>
                </a:solidFill>
                <a:latin typeface="Georgia"/>
                <a:ea typeface="Georgia"/>
                <a:cs typeface="Georgia"/>
                <a:sym typeface="Georgia"/>
              </a:rPr>
              <a:t>marketing</a:t>
            </a:r>
            <a:r>
              <a:rPr b="1" lang="en">
                <a:solidFill>
                  <a:srgbClr val="690E0E"/>
                </a:solidFill>
                <a:latin typeface="Georgia"/>
                <a:ea typeface="Georgia"/>
                <a:cs typeface="Georgia"/>
                <a:sym typeface="Georgia"/>
              </a:rPr>
              <a:t> combo</a:t>
            </a:r>
            <a:endParaRPr sz="1600">
              <a:solidFill>
                <a:srgbClr val="690E0E"/>
              </a:solidFill>
            </a:endParaRPr>
          </a:p>
        </p:txBody>
      </p:sp>
      <p:grpSp>
        <p:nvGrpSpPr>
          <p:cNvPr id="732" name="Google Shape;732;p24"/>
          <p:cNvGrpSpPr/>
          <p:nvPr/>
        </p:nvGrpSpPr>
        <p:grpSpPr>
          <a:xfrm>
            <a:off x="4119165" y="1409594"/>
            <a:ext cx="359087" cy="358862"/>
            <a:chOff x="-1182750" y="3962900"/>
            <a:chExt cx="294575" cy="291450"/>
          </a:xfrm>
        </p:grpSpPr>
        <p:sp>
          <p:nvSpPr>
            <p:cNvPr id="733" name="Google Shape;733;p24"/>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24"/>
          <p:cNvSpPr/>
          <p:nvPr/>
        </p:nvSpPr>
        <p:spPr>
          <a:xfrm>
            <a:off x="4025413" y="2834025"/>
            <a:ext cx="546600" cy="527700"/>
          </a:xfrm>
          <a:prstGeom prst="ellipse">
            <a:avLst/>
          </a:prstGeom>
          <a:solidFill>
            <a:srgbClr val="138808">
              <a:alpha val="24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24"/>
          <p:cNvGrpSpPr/>
          <p:nvPr/>
        </p:nvGrpSpPr>
        <p:grpSpPr>
          <a:xfrm>
            <a:off x="4119171" y="2204131"/>
            <a:ext cx="359075" cy="358844"/>
            <a:chOff x="-61351725" y="3372400"/>
            <a:chExt cx="310350" cy="310150"/>
          </a:xfrm>
        </p:grpSpPr>
        <p:sp>
          <p:nvSpPr>
            <p:cNvPr id="742" name="Google Shape;742;p24"/>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24"/>
          <p:cNvSpPr/>
          <p:nvPr/>
        </p:nvSpPr>
        <p:spPr>
          <a:xfrm>
            <a:off x="4025388" y="2119700"/>
            <a:ext cx="546600" cy="527700"/>
          </a:xfrm>
          <a:prstGeom prst="ellipse">
            <a:avLst/>
          </a:prstGeom>
          <a:solidFill>
            <a:srgbClr val="138808">
              <a:alpha val="24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4025400" y="1325175"/>
            <a:ext cx="546600" cy="527700"/>
          </a:xfrm>
          <a:prstGeom prst="ellipse">
            <a:avLst/>
          </a:prstGeom>
          <a:solidFill>
            <a:srgbClr val="138808">
              <a:alpha val="24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24"/>
          <p:cNvGrpSpPr/>
          <p:nvPr/>
        </p:nvGrpSpPr>
        <p:grpSpPr>
          <a:xfrm>
            <a:off x="4114633" y="2914235"/>
            <a:ext cx="368157" cy="367290"/>
            <a:chOff x="-62154300" y="3743950"/>
            <a:chExt cx="318200" cy="317450"/>
          </a:xfrm>
        </p:grpSpPr>
        <p:sp>
          <p:nvSpPr>
            <p:cNvPr id="748" name="Google Shape;748;p24"/>
            <p:cNvSpPr/>
            <p:nvPr/>
          </p:nvSpPr>
          <p:spPr>
            <a:xfrm>
              <a:off x="-61992850" y="3743950"/>
              <a:ext cx="63825" cy="69150"/>
            </a:xfrm>
            <a:custGeom>
              <a:rect b="b" l="l" r="r" t="t"/>
              <a:pathLst>
                <a:path extrusionOk="0" h="2766" w="2553">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62154300" y="3785700"/>
              <a:ext cx="318200" cy="275700"/>
            </a:xfrm>
            <a:custGeom>
              <a:rect b="b" l="l" r="r" t="t"/>
              <a:pathLst>
                <a:path extrusionOk="0" h="11028" w="12728">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24"/>
          <p:cNvGrpSpPr/>
          <p:nvPr/>
        </p:nvGrpSpPr>
        <p:grpSpPr>
          <a:xfrm rot="-899960">
            <a:off x="2355501" y="572099"/>
            <a:ext cx="454765" cy="457446"/>
            <a:chOff x="3137370" y="-570001"/>
            <a:chExt cx="454778" cy="457459"/>
          </a:xfrm>
        </p:grpSpPr>
        <p:sp>
          <p:nvSpPr>
            <p:cNvPr id="751" name="Google Shape;751;p24"/>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4"/>
          <p:cNvGrpSpPr/>
          <p:nvPr/>
        </p:nvGrpSpPr>
        <p:grpSpPr>
          <a:xfrm>
            <a:off x="1086473" y="521055"/>
            <a:ext cx="888556" cy="888556"/>
            <a:chOff x="3601710" y="-660170"/>
            <a:chExt cx="888556" cy="888556"/>
          </a:xfrm>
        </p:grpSpPr>
        <p:sp>
          <p:nvSpPr>
            <p:cNvPr id="761" name="Google Shape;761;p24"/>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76" name="Google Shape;776;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77" name="Google Shape;777;p25"/>
          <p:cNvPicPr preferRelativeResize="0"/>
          <p:nvPr/>
        </p:nvPicPr>
        <p:blipFill>
          <a:blip r:embed="rId3">
            <a:alphaModFix/>
          </a:blip>
          <a:stretch>
            <a:fillRect/>
          </a:stretch>
        </p:blipFill>
        <p:spPr>
          <a:xfrm rot="5400000">
            <a:off x="2013862" y="-1928662"/>
            <a:ext cx="5116276" cy="9125850"/>
          </a:xfrm>
          <a:prstGeom prst="rect">
            <a:avLst/>
          </a:prstGeom>
          <a:noFill/>
          <a:ln>
            <a:noFill/>
          </a:ln>
        </p:spPr>
      </p:pic>
      <p:sp>
        <p:nvSpPr>
          <p:cNvPr id="778" name="Google Shape;778;p25"/>
          <p:cNvSpPr txBox="1"/>
          <p:nvPr/>
        </p:nvSpPr>
        <p:spPr>
          <a:xfrm>
            <a:off x="1251850" y="762000"/>
            <a:ext cx="631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9" name="Google Shape;779;p25"/>
          <p:cNvSpPr txBox="1"/>
          <p:nvPr/>
        </p:nvSpPr>
        <p:spPr>
          <a:xfrm>
            <a:off x="1297300" y="2207031"/>
            <a:ext cx="6222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980000"/>
                </a:solidFill>
                <a:latin typeface="Georgia"/>
                <a:ea typeface="Georgia"/>
                <a:cs typeface="Georgia"/>
                <a:sym typeface="Georgia"/>
              </a:rPr>
              <a:t>THANK YOU…</a:t>
            </a:r>
            <a:endParaRPr sz="3600">
              <a:solidFill>
                <a:srgbClr val="980000"/>
              </a:solidFill>
            </a:endParaRPr>
          </a:p>
        </p:txBody>
      </p:sp>
      <p:sp>
        <p:nvSpPr>
          <p:cNvPr id="780" name="Google Shape;780;p25"/>
          <p:cNvSpPr txBox="1"/>
          <p:nvPr/>
        </p:nvSpPr>
        <p:spPr>
          <a:xfrm>
            <a:off x="1010050" y="2364875"/>
            <a:ext cx="6797400" cy="5388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1200"/>
              </a:spcBef>
              <a:spcAft>
                <a:spcPts val="1200"/>
              </a:spcAft>
              <a:buClr>
                <a:schemeClr val="dk1"/>
              </a:buClr>
              <a:buSzPts val="1100"/>
              <a:buFont typeface="Arial"/>
              <a:buNone/>
            </a:pPr>
            <a:r>
              <a:t/>
            </a:r>
            <a:endParaRPr sz="2300">
              <a:solidFill>
                <a:srgbClr val="274E1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sz="3600">
              <a:solidFill>
                <a:srgbClr val="980000"/>
              </a:solidFill>
              <a:latin typeface="Georgia"/>
              <a:ea typeface="Georgia"/>
              <a:cs typeface="Georgia"/>
              <a:sym typeface="Georgia"/>
            </a:endParaRPr>
          </a:p>
        </p:txBody>
      </p:sp>
      <p:pic>
        <p:nvPicPr>
          <p:cNvPr id="66" name="Google Shape;66;p14"/>
          <p:cNvPicPr preferRelativeResize="0"/>
          <p:nvPr/>
        </p:nvPicPr>
        <p:blipFill>
          <a:blip r:embed="rId3">
            <a:alphaModFix/>
          </a:blip>
          <a:stretch>
            <a:fillRect/>
          </a:stretch>
        </p:blipFill>
        <p:spPr>
          <a:xfrm rot="5400000">
            <a:off x="2013862" y="-1991175"/>
            <a:ext cx="5116276" cy="9125850"/>
          </a:xfrm>
          <a:prstGeom prst="rect">
            <a:avLst/>
          </a:prstGeom>
          <a:noFill/>
          <a:ln>
            <a:noFill/>
          </a:ln>
        </p:spPr>
      </p:pic>
      <p:sp>
        <p:nvSpPr>
          <p:cNvPr id="67" name="Google Shape;67;p14"/>
          <p:cNvSpPr txBox="1"/>
          <p:nvPr/>
        </p:nvSpPr>
        <p:spPr>
          <a:xfrm>
            <a:off x="3320125" y="907150"/>
            <a:ext cx="2068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980000"/>
                </a:solidFill>
                <a:latin typeface="Georgia"/>
                <a:ea typeface="Georgia"/>
                <a:cs typeface="Georgia"/>
                <a:sym typeface="Georgia"/>
              </a:rPr>
              <a:t>Team </a:t>
            </a:r>
            <a:endParaRPr b="1" sz="3600">
              <a:solidFill>
                <a:srgbClr val="980000"/>
              </a:solidFill>
              <a:latin typeface="Georgia"/>
              <a:ea typeface="Georgia"/>
              <a:cs typeface="Georgia"/>
              <a:sym typeface="Georgia"/>
            </a:endParaRPr>
          </a:p>
        </p:txBody>
      </p:sp>
      <p:sp>
        <p:nvSpPr>
          <p:cNvPr id="68" name="Google Shape;68;p14"/>
          <p:cNvSpPr txBox="1"/>
          <p:nvPr/>
        </p:nvSpPr>
        <p:spPr>
          <a:xfrm>
            <a:off x="1704950" y="4075300"/>
            <a:ext cx="6830100" cy="1031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Amjad Altuwayjiri  - </a:t>
            </a:r>
            <a:r>
              <a:rPr b="1" lang="en" sz="1800">
                <a:solidFill>
                  <a:schemeClr val="dk1"/>
                </a:solidFill>
                <a:latin typeface="Times New Roman"/>
                <a:ea typeface="Times New Roman"/>
                <a:cs typeface="Times New Roman"/>
                <a:sym typeface="Times New Roman"/>
              </a:rPr>
              <a:t>Kismat Khatri - Sai Dontukurti</a:t>
            </a:r>
            <a:endParaRPr sz="1800">
              <a:solidFill>
                <a:schemeClr val="dk1"/>
              </a:solidFill>
            </a:endParaRPr>
          </a:p>
          <a:p>
            <a:pPr indent="0" lvl="0" marL="0" rtl="0" algn="just">
              <a:lnSpc>
                <a:spcPct val="150000"/>
              </a:lnSpc>
              <a:spcBef>
                <a:spcPts val="1200"/>
              </a:spcBef>
              <a:spcAft>
                <a:spcPts val="120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p:txBody>
      </p:sp>
      <p:pic>
        <p:nvPicPr>
          <p:cNvPr id="69" name="Google Shape;69;p14"/>
          <p:cNvPicPr preferRelativeResize="0"/>
          <p:nvPr/>
        </p:nvPicPr>
        <p:blipFill>
          <a:blip r:embed="rId4">
            <a:alphaModFix/>
          </a:blip>
          <a:stretch>
            <a:fillRect/>
          </a:stretch>
        </p:blipFill>
        <p:spPr>
          <a:xfrm>
            <a:off x="2979325" y="1666173"/>
            <a:ext cx="3185350" cy="2389002"/>
          </a:xfrm>
          <a:prstGeom prst="rect">
            <a:avLst/>
          </a:prstGeom>
          <a:noFill/>
          <a:ln>
            <a:noFill/>
          </a:ln>
        </p:spPr>
      </p:pic>
      <p:pic>
        <p:nvPicPr>
          <p:cNvPr id="70" name="Google Shape;70;p14"/>
          <p:cNvPicPr preferRelativeResize="0"/>
          <p:nvPr/>
        </p:nvPicPr>
        <p:blipFill>
          <a:blip r:embed="rId5">
            <a:alphaModFix/>
          </a:blip>
          <a:stretch>
            <a:fillRect/>
          </a:stretch>
        </p:blipFill>
        <p:spPr>
          <a:xfrm rot="-1332627">
            <a:off x="2302652" y="858753"/>
            <a:ext cx="1186901" cy="112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1303825" y="818625"/>
            <a:ext cx="6222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980000"/>
                </a:solidFill>
                <a:latin typeface="Georgia"/>
                <a:ea typeface="Georgia"/>
                <a:cs typeface="Georgia"/>
                <a:sym typeface="Georgia"/>
              </a:rPr>
              <a:t>About the data</a:t>
            </a:r>
            <a:endParaRPr b="1" sz="3600">
              <a:solidFill>
                <a:srgbClr val="980000"/>
              </a:solidFill>
              <a:latin typeface="Georgia"/>
              <a:ea typeface="Georgia"/>
              <a:cs typeface="Georgia"/>
              <a:sym typeface="Georgia"/>
            </a:endParaRPr>
          </a:p>
        </p:txBody>
      </p:sp>
      <p:pic>
        <p:nvPicPr>
          <p:cNvPr id="76" name="Google Shape;76;p15"/>
          <p:cNvPicPr preferRelativeResize="0"/>
          <p:nvPr/>
        </p:nvPicPr>
        <p:blipFill>
          <a:blip r:embed="rId3">
            <a:alphaModFix/>
          </a:blip>
          <a:stretch>
            <a:fillRect/>
          </a:stretch>
        </p:blipFill>
        <p:spPr>
          <a:xfrm>
            <a:off x="865125" y="5587500"/>
            <a:ext cx="4142595" cy="2555324"/>
          </a:xfrm>
          <a:prstGeom prst="rect">
            <a:avLst/>
          </a:prstGeom>
          <a:noFill/>
          <a:ln>
            <a:noFill/>
          </a:ln>
        </p:spPr>
      </p:pic>
      <p:sp>
        <p:nvSpPr>
          <p:cNvPr id="77" name="Google Shape;77;p15"/>
          <p:cNvSpPr/>
          <p:nvPr/>
        </p:nvSpPr>
        <p:spPr>
          <a:xfrm>
            <a:off x="353400" y="1383838"/>
            <a:ext cx="8437200" cy="3097200"/>
          </a:xfrm>
          <a:prstGeom prst="roundRect">
            <a:avLst>
              <a:gd fmla="val 50000" name="adj"/>
            </a:avLst>
          </a:pr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8" name="Google Shape;78;p15"/>
          <p:cNvGraphicFramePr/>
          <p:nvPr/>
        </p:nvGraphicFramePr>
        <p:xfrm>
          <a:off x="996134" y="1669381"/>
          <a:ext cx="3000000" cy="3000000"/>
        </p:xfrm>
        <a:graphic>
          <a:graphicData uri="http://schemas.openxmlformats.org/drawingml/2006/table">
            <a:tbl>
              <a:tblPr>
                <a:noFill/>
                <a:tableStyleId>{4E1B0063-D941-44C5-9E96-E1DC7B3097E9}</a:tableStyleId>
              </a:tblPr>
              <a:tblGrid>
                <a:gridCol w="1477625"/>
                <a:gridCol w="2614525"/>
              </a:tblGrid>
              <a:tr h="373650">
                <a:tc gridSpan="2">
                  <a:txBody>
                    <a:bodyPr/>
                    <a:lstStyle/>
                    <a:p>
                      <a:pPr indent="0" lvl="0" marL="0" rtl="0" algn="just">
                        <a:lnSpc>
                          <a:spcPct val="115000"/>
                        </a:lnSpc>
                        <a:spcBef>
                          <a:spcPts val="1200"/>
                        </a:spcBef>
                        <a:spcAft>
                          <a:spcPts val="1200"/>
                        </a:spcAft>
                        <a:buNone/>
                      </a:pPr>
                      <a:r>
                        <a:rPr b="1" lang="en" sz="1300" u="sng">
                          <a:solidFill>
                            <a:srgbClr val="274E13"/>
                          </a:solidFill>
                          <a:latin typeface="Georgia"/>
                          <a:ea typeface="Georgia"/>
                          <a:cs typeface="Georgia"/>
                          <a:sym typeface="Georgia"/>
                        </a:rPr>
                        <a:t>Main Columns:</a:t>
                      </a:r>
                      <a:endParaRPr b="1" sz="900" u="sng">
                        <a:solidFill>
                          <a:srgbClr val="274E13"/>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E9E9E">
                        <a:alpha val="0"/>
                      </a:srgbClr>
                    </a:solidFill>
                  </a:tcPr>
                </a:tc>
                <a:tc hMerge="1"/>
              </a:tr>
              <a:tr h="176800">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Order Number</a:t>
                      </a:r>
                      <a:endParaRPr b="1" sz="700">
                        <a:solidFill>
                          <a:srgbClr val="274E13"/>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receipt number.</a:t>
                      </a:r>
                      <a:endParaRPr b="1" sz="700">
                        <a:solidFill>
                          <a:srgbClr val="274E13"/>
                        </a:solidFill>
                      </a:endParaRPr>
                    </a:p>
                  </a:txBody>
                  <a:tcPr marT="0"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39175">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Order Date</a:t>
                      </a:r>
                      <a:endParaRPr b="1" sz="700">
                        <a:solidFill>
                          <a:srgbClr val="274E1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date and time of the order.</a:t>
                      </a:r>
                      <a:endParaRPr b="1" sz="700">
                        <a:solidFill>
                          <a:srgbClr val="274E13"/>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39175">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Item Name</a:t>
                      </a:r>
                      <a:endParaRPr b="1" sz="700">
                        <a:solidFill>
                          <a:srgbClr val="274E1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name of the order in the menu.</a:t>
                      </a:r>
                      <a:endParaRPr b="1" sz="700">
                        <a:solidFill>
                          <a:srgbClr val="274E13"/>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0750">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Quantity</a:t>
                      </a:r>
                      <a:endParaRPr b="1" sz="700">
                        <a:solidFill>
                          <a:srgbClr val="274E1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number of orders per item for the receipt.</a:t>
                      </a:r>
                      <a:endParaRPr b="1" sz="700">
                        <a:solidFill>
                          <a:srgbClr val="274E13"/>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0750">
                <a:tc>
                  <a:txBody>
                    <a:bodyPr/>
                    <a:lstStyle/>
                    <a:p>
                      <a:pPr indent="0" lvl="0" marL="0" rtl="0" algn="l">
                        <a:lnSpc>
                          <a:spcPct val="115000"/>
                        </a:lnSpc>
                        <a:spcBef>
                          <a:spcPts val="1200"/>
                        </a:spcBef>
                        <a:spcAft>
                          <a:spcPts val="1200"/>
                        </a:spcAft>
                        <a:buClr>
                          <a:schemeClr val="dk1"/>
                        </a:buClr>
                        <a:buSzPts val="1100"/>
                        <a:buFont typeface="Arial"/>
                        <a:buNone/>
                      </a:pPr>
                      <a:r>
                        <a:rPr b="1" lang="en" sz="1100">
                          <a:solidFill>
                            <a:srgbClr val="274E13"/>
                          </a:solidFill>
                          <a:latin typeface="Georgia"/>
                          <a:ea typeface="Georgia"/>
                          <a:cs typeface="Georgia"/>
                          <a:sym typeface="Georgia"/>
                        </a:rPr>
                        <a:t>      Product Price</a:t>
                      </a:r>
                      <a:endParaRPr b="1" sz="1100">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item price without counting the quantity.</a:t>
                      </a:r>
                      <a:endParaRPr b="1" sz="1100">
                        <a:solidFill>
                          <a:srgbClr val="274E13"/>
                        </a:solidFill>
                        <a:latin typeface="Georgia"/>
                        <a:ea typeface="Georgia"/>
                        <a:cs typeface="Georgia"/>
                        <a:sym typeface="Georgia"/>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7925">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Total products</a:t>
                      </a:r>
                      <a:endParaRPr b="1" sz="1100">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total number of items per receipt.</a:t>
                      </a:r>
                      <a:endParaRPr b="1" sz="1100">
                        <a:solidFill>
                          <a:srgbClr val="274E13"/>
                        </a:solidFill>
                        <a:latin typeface="Georgia"/>
                        <a:ea typeface="Georgia"/>
                        <a:cs typeface="Georgia"/>
                        <a:sym typeface="Georgia"/>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79" name="Google Shape;79;p15"/>
          <p:cNvGraphicFramePr/>
          <p:nvPr/>
        </p:nvGraphicFramePr>
        <p:xfrm>
          <a:off x="4778709" y="1565660"/>
          <a:ext cx="3000000" cy="3000000"/>
        </p:xfrm>
        <a:graphic>
          <a:graphicData uri="http://schemas.openxmlformats.org/drawingml/2006/table">
            <a:tbl>
              <a:tblPr>
                <a:noFill/>
                <a:tableStyleId>{4E1B0063-D941-44C5-9E96-E1DC7B3097E9}</a:tableStyleId>
              </a:tblPr>
              <a:tblGrid>
                <a:gridCol w="1505725"/>
                <a:gridCol w="3134400"/>
              </a:tblGrid>
              <a:tr h="254850">
                <a:tc gridSpan="2">
                  <a:txBody>
                    <a:bodyPr/>
                    <a:lstStyle/>
                    <a:p>
                      <a:pPr indent="0" lvl="0" marL="0" rtl="0" algn="l">
                        <a:lnSpc>
                          <a:spcPct val="115000"/>
                        </a:lnSpc>
                        <a:spcBef>
                          <a:spcPts val="1200"/>
                        </a:spcBef>
                        <a:spcAft>
                          <a:spcPts val="1200"/>
                        </a:spcAft>
                        <a:buNone/>
                      </a:pPr>
                      <a:r>
                        <a:rPr b="1" lang="en" sz="1300" u="sng">
                          <a:solidFill>
                            <a:srgbClr val="274E13"/>
                          </a:solidFill>
                          <a:latin typeface="Georgia"/>
                          <a:ea typeface="Georgia"/>
                          <a:cs typeface="Georgia"/>
                          <a:sym typeface="Georgia"/>
                        </a:rPr>
                        <a:t>Added columns:</a:t>
                      </a:r>
                      <a:endParaRPr b="1" sz="1300" u="sng">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E9E9E">
                        <a:alpha val="0"/>
                      </a:srgbClr>
                    </a:solidFill>
                  </a:tcPr>
                </a:tc>
                <a:tc hMerge="1"/>
              </a:tr>
              <a:tr h="335150">
                <a:tc>
                  <a:txBody>
                    <a:bodyPr/>
                    <a:lstStyle/>
                    <a:p>
                      <a:pPr indent="0" lvl="0" marL="0" rtl="0" algn="just">
                        <a:lnSpc>
                          <a:spcPct val="115000"/>
                        </a:lnSpc>
                        <a:spcBef>
                          <a:spcPts val="1200"/>
                        </a:spcBef>
                        <a:spcAft>
                          <a:spcPts val="1200"/>
                        </a:spcAft>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Total Price​​</a:t>
                      </a:r>
                      <a:endParaRPr b="1" sz="1100">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total payment for a customer</a:t>
                      </a:r>
                      <a:endParaRPr b="1" sz="1100">
                        <a:solidFill>
                          <a:srgbClr val="274E13"/>
                        </a:solidFill>
                        <a:latin typeface="Georgia"/>
                        <a:ea typeface="Georgia"/>
                        <a:cs typeface="Georgia"/>
                        <a:sym typeface="Georgia"/>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5450">
                <a:tc>
                  <a:txBody>
                    <a:bodyPr/>
                    <a:lstStyle/>
                    <a:p>
                      <a:pPr indent="0" lvl="0" marL="0" rtl="0" algn="just">
                        <a:lnSpc>
                          <a:spcPct val="115000"/>
                        </a:lnSpc>
                        <a:spcBef>
                          <a:spcPts val="1200"/>
                        </a:spcBef>
                        <a:spcAft>
                          <a:spcPts val="1200"/>
                        </a:spcAft>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Time </a:t>
                      </a:r>
                      <a:endParaRPr b="1" sz="1100">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time of order placing </a:t>
                      </a:r>
                      <a:endParaRPr b="1" sz="1100">
                        <a:solidFill>
                          <a:srgbClr val="274E13"/>
                        </a:solidFill>
                        <a:latin typeface="Georgia"/>
                        <a:ea typeface="Georgia"/>
                        <a:cs typeface="Georgia"/>
                        <a:sym typeface="Georgia"/>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0500">
                <a:tc>
                  <a:txBody>
                    <a:bodyPr/>
                    <a:lstStyle/>
                    <a:p>
                      <a:pPr indent="0" lvl="0" marL="0" rtl="0" algn="just">
                        <a:lnSpc>
                          <a:spcPct val="115000"/>
                        </a:lnSpc>
                        <a:spcBef>
                          <a:spcPts val="1200"/>
                        </a:spcBef>
                        <a:spcAft>
                          <a:spcPts val="1200"/>
                        </a:spcAft>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Date </a:t>
                      </a:r>
                      <a:endParaRPr b="1" sz="1100">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Date of order placing</a:t>
                      </a:r>
                      <a:endParaRPr b="1" sz="1100">
                        <a:solidFill>
                          <a:srgbClr val="274E13"/>
                        </a:solidFill>
                        <a:latin typeface="Georgia"/>
                        <a:ea typeface="Georgia"/>
                        <a:cs typeface="Georgia"/>
                        <a:sym typeface="Georgia"/>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6775">
                <a:tc>
                  <a:txBody>
                    <a:bodyPr/>
                    <a:lstStyle/>
                    <a:p>
                      <a:pPr indent="0" lvl="0" marL="0" rtl="0" algn="just">
                        <a:lnSpc>
                          <a:spcPct val="115000"/>
                        </a:lnSpc>
                        <a:spcBef>
                          <a:spcPts val="1200"/>
                        </a:spcBef>
                        <a:spcAft>
                          <a:spcPts val="1200"/>
                        </a:spcAft>
                        <a:buNone/>
                      </a:pPr>
                      <a:r>
                        <a:rPr b="1" lang="en" sz="1100">
                          <a:solidFill>
                            <a:srgbClr val="274E13"/>
                          </a:solidFill>
                          <a:latin typeface="Georgia"/>
                          <a:ea typeface="Georgia"/>
                          <a:cs typeface="Georgia"/>
                          <a:sym typeface="Georgia"/>
                        </a:rPr>
                        <a:t>        </a:t>
                      </a:r>
                      <a:r>
                        <a:rPr b="1" lang="en" sz="1100">
                          <a:solidFill>
                            <a:srgbClr val="274E13"/>
                          </a:solidFill>
                          <a:latin typeface="Georgia"/>
                          <a:ea typeface="Georgia"/>
                          <a:cs typeface="Georgia"/>
                          <a:sym typeface="Georgia"/>
                        </a:rPr>
                        <a:t>Day</a:t>
                      </a:r>
                      <a:endParaRPr b="1" sz="1100">
                        <a:solidFill>
                          <a:srgbClr val="274E13"/>
                        </a:solidFill>
                        <a:latin typeface="Georgia"/>
                        <a:ea typeface="Georgia"/>
                        <a:cs typeface="Georgia"/>
                        <a:sym typeface="Georgi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rgbClr val="274E13"/>
                          </a:solidFill>
                          <a:latin typeface="Georgia"/>
                          <a:ea typeface="Georgia"/>
                          <a:cs typeface="Georgia"/>
                          <a:sym typeface="Georgia"/>
                        </a:rPr>
                        <a:t>Name of the day in the week </a:t>
                      </a:r>
                      <a:endParaRPr b="1" sz="1100">
                        <a:solidFill>
                          <a:srgbClr val="274E13"/>
                        </a:solidFill>
                        <a:latin typeface="Georgia"/>
                        <a:ea typeface="Georgia"/>
                        <a:cs typeface="Georgia"/>
                        <a:sym typeface="Georgia"/>
                      </a:endParaRPr>
                    </a:p>
                  </a:txBody>
                  <a:tcPr marT="91425" marB="91425" marR="91425" marL="91425">
                    <a:lnL cap="flat" cmpd="sng" w="9525">
                      <a:solidFill>
                        <a:srgbClr val="98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80" name="Google Shape;80;p15"/>
          <p:cNvGrpSpPr/>
          <p:nvPr/>
        </p:nvGrpSpPr>
        <p:grpSpPr>
          <a:xfrm>
            <a:off x="4471854" y="2"/>
            <a:ext cx="5253816" cy="1622108"/>
            <a:chOff x="5092229" y="-180802"/>
            <a:chExt cx="5253816" cy="1622108"/>
          </a:xfrm>
        </p:grpSpPr>
        <p:sp>
          <p:nvSpPr>
            <p:cNvPr id="81" name="Google Shape;81;p15"/>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p:nvPr/>
        </p:nvSpPr>
        <p:spPr>
          <a:xfrm rot="-4252270">
            <a:off x="288095" y="731783"/>
            <a:ext cx="1420491" cy="1288122"/>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rot="5002077">
            <a:off x="1536618" y="291758"/>
            <a:ext cx="930594" cy="888969"/>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1854625" y="4343100"/>
            <a:ext cx="51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 ___ ___ ___ ___ ___ ____ ____ ____ ____</a:t>
            </a:r>
            <a:endParaRPr>
              <a:solidFill>
                <a:srgbClr val="9E9E9E"/>
              </a:solidFill>
            </a:endParaRPr>
          </a:p>
        </p:txBody>
      </p:sp>
      <p:sp>
        <p:nvSpPr>
          <p:cNvPr id="94" name="Google Shape;94;p15"/>
          <p:cNvSpPr txBox="1"/>
          <p:nvPr/>
        </p:nvSpPr>
        <p:spPr>
          <a:xfrm>
            <a:off x="0" y="4447538"/>
            <a:ext cx="51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 ___ ___ ___ ___ ___ ____ ____ ____ ____</a:t>
            </a:r>
            <a:endParaRPr>
              <a:solidFill>
                <a:srgbClr val="9E9E9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nvSpPr>
        <p:spPr>
          <a:xfrm>
            <a:off x="1359875" y="837050"/>
            <a:ext cx="6222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980000"/>
                </a:solidFill>
                <a:latin typeface="Georgia"/>
                <a:ea typeface="Georgia"/>
                <a:cs typeface="Georgia"/>
                <a:sym typeface="Georgia"/>
              </a:rPr>
              <a:t>Questions to </a:t>
            </a:r>
            <a:r>
              <a:rPr b="1" lang="en" sz="3600">
                <a:solidFill>
                  <a:srgbClr val="980000"/>
                </a:solidFill>
                <a:latin typeface="Georgia"/>
                <a:ea typeface="Georgia"/>
                <a:cs typeface="Georgia"/>
                <a:sym typeface="Georgia"/>
              </a:rPr>
              <a:t>investigate</a:t>
            </a:r>
            <a:endParaRPr b="1" sz="3600">
              <a:solidFill>
                <a:srgbClr val="980000"/>
              </a:solidFill>
              <a:latin typeface="Georgia"/>
              <a:ea typeface="Georgia"/>
              <a:cs typeface="Georgia"/>
              <a:sym typeface="Georgia"/>
            </a:endParaRPr>
          </a:p>
        </p:txBody>
      </p:sp>
      <p:sp>
        <p:nvSpPr>
          <p:cNvPr id="100" name="Google Shape;100;p16"/>
          <p:cNvSpPr/>
          <p:nvPr/>
        </p:nvSpPr>
        <p:spPr>
          <a:xfrm rot="6151438">
            <a:off x="3387387" y="-312858"/>
            <a:ext cx="4772457" cy="6668086"/>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3">
            <a:alphaModFix/>
          </a:blip>
          <a:stretch>
            <a:fillRect/>
          </a:stretch>
        </p:blipFill>
        <p:spPr>
          <a:xfrm>
            <a:off x="865125" y="5587500"/>
            <a:ext cx="4142595" cy="2555324"/>
          </a:xfrm>
          <a:prstGeom prst="rect">
            <a:avLst/>
          </a:prstGeom>
          <a:noFill/>
          <a:ln>
            <a:noFill/>
          </a:ln>
        </p:spPr>
      </p:pic>
      <p:sp>
        <p:nvSpPr>
          <p:cNvPr id="102" name="Google Shape;102;p16"/>
          <p:cNvSpPr txBox="1"/>
          <p:nvPr/>
        </p:nvSpPr>
        <p:spPr>
          <a:xfrm>
            <a:off x="2018150" y="2046200"/>
            <a:ext cx="3868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t/>
            </a:r>
            <a:endParaRPr/>
          </a:p>
        </p:txBody>
      </p:sp>
      <p:sp>
        <p:nvSpPr>
          <p:cNvPr id="103" name="Google Shape;103;p16"/>
          <p:cNvSpPr txBox="1"/>
          <p:nvPr/>
        </p:nvSpPr>
        <p:spPr>
          <a:xfrm>
            <a:off x="1689325" y="1653775"/>
            <a:ext cx="6432900" cy="2911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300" u="sng">
                <a:solidFill>
                  <a:srgbClr val="274E13"/>
                </a:solidFill>
                <a:latin typeface="Georgia"/>
                <a:ea typeface="Georgia"/>
                <a:cs typeface="Georgia"/>
                <a:sym typeface="Georgia"/>
              </a:rPr>
              <a:t>Quantity:</a:t>
            </a:r>
            <a:endParaRPr b="1" sz="1300" u="sng">
              <a:solidFill>
                <a:srgbClr val="274E13"/>
              </a:solidFill>
              <a:latin typeface="Georgia"/>
              <a:ea typeface="Georgia"/>
              <a:cs typeface="Georgia"/>
              <a:sym typeface="Georgia"/>
            </a:endParaRPr>
          </a:p>
          <a:p>
            <a:pPr indent="0" lvl="0" marL="457200" rtl="0" algn="just">
              <a:lnSpc>
                <a:spcPct val="115000"/>
              </a:lnSpc>
              <a:spcBef>
                <a:spcPts val="1200"/>
              </a:spcBef>
              <a:spcAft>
                <a:spcPts val="0"/>
              </a:spcAft>
              <a:buNone/>
            </a:pPr>
            <a:r>
              <a:rPr b="1" lang="en" sz="1100">
                <a:solidFill>
                  <a:srgbClr val="274E13"/>
                </a:solidFill>
                <a:latin typeface="Georgia"/>
                <a:ea typeface="Georgia"/>
                <a:cs typeface="Georgia"/>
                <a:sym typeface="Georgia"/>
              </a:rPr>
              <a:t>- What is the most ordered product?</a:t>
            </a:r>
            <a:endParaRPr b="1" sz="1100">
              <a:solidFill>
                <a:srgbClr val="274E13"/>
              </a:solidFill>
              <a:latin typeface="Georgia"/>
              <a:ea typeface="Georgia"/>
              <a:cs typeface="Georgia"/>
              <a:sym typeface="Georgia"/>
            </a:endParaRPr>
          </a:p>
          <a:p>
            <a:pPr indent="0" lvl="0" marL="457200" rtl="0" algn="just">
              <a:lnSpc>
                <a:spcPct val="115000"/>
              </a:lnSpc>
              <a:spcBef>
                <a:spcPts val="1200"/>
              </a:spcBef>
              <a:spcAft>
                <a:spcPts val="0"/>
              </a:spcAft>
              <a:buNone/>
            </a:pPr>
            <a:r>
              <a:rPr b="1" lang="en" sz="1100">
                <a:solidFill>
                  <a:srgbClr val="274E13"/>
                </a:solidFill>
                <a:latin typeface="Georgia"/>
                <a:ea typeface="Georgia"/>
                <a:cs typeface="Georgia"/>
                <a:sym typeface="Georgia"/>
              </a:rPr>
              <a:t>- What is the least ordered </a:t>
            </a:r>
            <a:r>
              <a:rPr b="1" lang="en" sz="1100">
                <a:solidFill>
                  <a:srgbClr val="274E13"/>
                </a:solidFill>
                <a:latin typeface="Georgia"/>
                <a:ea typeface="Georgia"/>
                <a:cs typeface="Georgia"/>
                <a:sym typeface="Georgia"/>
              </a:rPr>
              <a:t>product</a:t>
            </a:r>
            <a:r>
              <a:rPr b="1" lang="en" sz="1100">
                <a:solidFill>
                  <a:srgbClr val="274E13"/>
                </a:solidFill>
                <a:latin typeface="Georgia"/>
                <a:ea typeface="Georgia"/>
                <a:cs typeface="Georgia"/>
                <a:sym typeface="Georgia"/>
              </a:rPr>
              <a:t>?</a:t>
            </a:r>
            <a:endParaRPr b="1" sz="1100">
              <a:solidFill>
                <a:srgbClr val="274E13"/>
              </a:solidFill>
              <a:latin typeface="Georgia"/>
              <a:ea typeface="Georgia"/>
              <a:cs typeface="Georgia"/>
              <a:sym typeface="Georgia"/>
            </a:endParaRPr>
          </a:p>
          <a:p>
            <a:pPr indent="0" lvl="0" marL="457200" rtl="0" algn="just">
              <a:lnSpc>
                <a:spcPct val="115000"/>
              </a:lnSpc>
              <a:spcBef>
                <a:spcPts val="1200"/>
              </a:spcBef>
              <a:spcAft>
                <a:spcPts val="0"/>
              </a:spcAft>
              <a:buNone/>
            </a:pPr>
            <a:r>
              <a:rPr b="1" lang="en" sz="1100">
                <a:solidFill>
                  <a:srgbClr val="274E13"/>
                </a:solidFill>
                <a:latin typeface="Georgia"/>
                <a:ea typeface="Georgia"/>
                <a:cs typeface="Georgia"/>
                <a:sym typeface="Georgia"/>
              </a:rPr>
              <a:t>- What is the quantity of product ordered each day, week, year?</a:t>
            </a:r>
            <a:endParaRPr b="1" sz="1100">
              <a:solidFill>
                <a:srgbClr val="274E13"/>
              </a:solidFill>
              <a:latin typeface="Georgia"/>
              <a:ea typeface="Georgia"/>
              <a:cs typeface="Georgia"/>
              <a:sym typeface="Georgia"/>
            </a:endParaRPr>
          </a:p>
          <a:p>
            <a:pPr indent="0" lvl="0" marL="0" rtl="0" algn="just">
              <a:lnSpc>
                <a:spcPct val="115000"/>
              </a:lnSpc>
              <a:spcBef>
                <a:spcPts val="1200"/>
              </a:spcBef>
              <a:spcAft>
                <a:spcPts val="0"/>
              </a:spcAft>
              <a:buClr>
                <a:schemeClr val="dk1"/>
              </a:buClr>
              <a:buSzPts val="1100"/>
              <a:buFont typeface="Arial"/>
              <a:buNone/>
            </a:pPr>
            <a:r>
              <a:rPr b="1" lang="en" sz="1300" u="sng">
                <a:solidFill>
                  <a:srgbClr val="274E13"/>
                </a:solidFill>
                <a:latin typeface="Georgia"/>
                <a:ea typeface="Georgia"/>
                <a:cs typeface="Georgia"/>
                <a:sym typeface="Georgia"/>
              </a:rPr>
              <a:t>Profit:</a:t>
            </a:r>
            <a:endParaRPr b="1" sz="1300" u="sng">
              <a:solidFill>
                <a:srgbClr val="274E13"/>
              </a:solidFill>
              <a:latin typeface="Georgia"/>
              <a:ea typeface="Georgia"/>
              <a:cs typeface="Georgia"/>
              <a:sym typeface="Georgia"/>
            </a:endParaRPr>
          </a:p>
          <a:p>
            <a:pPr indent="0" lvl="0" marL="457200" rtl="0" algn="just">
              <a:lnSpc>
                <a:spcPct val="115000"/>
              </a:lnSpc>
              <a:spcBef>
                <a:spcPts val="1200"/>
              </a:spcBef>
              <a:spcAft>
                <a:spcPts val="0"/>
              </a:spcAft>
              <a:buClr>
                <a:schemeClr val="dk1"/>
              </a:buClr>
              <a:buSzPts val="1100"/>
              <a:buFont typeface="Arial"/>
              <a:buNone/>
            </a:pPr>
            <a:r>
              <a:rPr b="1" lang="en" sz="1100">
                <a:solidFill>
                  <a:srgbClr val="274E13"/>
                </a:solidFill>
                <a:latin typeface="Georgia"/>
                <a:ea typeface="Georgia"/>
                <a:cs typeface="Georgia"/>
                <a:sym typeface="Georgia"/>
              </a:rPr>
              <a:t>- What is the average profit of the day, week, year?</a:t>
            </a:r>
            <a:endParaRPr b="1" sz="1100">
              <a:solidFill>
                <a:srgbClr val="274E13"/>
              </a:solidFill>
              <a:latin typeface="Georgia"/>
              <a:ea typeface="Georgia"/>
              <a:cs typeface="Georgia"/>
              <a:sym typeface="Georgia"/>
            </a:endParaRPr>
          </a:p>
          <a:p>
            <a:pPr indent="0" lvl="0" marL="457200" rtl="0" algn="just">
              <a:lnSpc>
                <a:spcPct val="115000"/>
              </a:lnSpc>
              <a:spcBef>
                <a:spcPts val="1200"/>
              </a:spcBef>
              <a:spcAft>
                <a:spcPts val="0"/>
              </a:spcAft>
              <a:buClr>
                <a:schemeClr val="dk1"/>
              </a:buClr>
              <a:buSzPts val="1100"/>
              <a:buFont typeface="Arial"/>
              <a:buNone/>
            </a:pPr>
            <a:r>
              <a:rPr b="1" lang="en" sz="1100">
                <a:solidFill>
                  <a:srgbClr val="274E13"/>
                </a:solidFill>
                <a:latin typeface="Georgia"/>
                <a:ea typeface="Georgia"/>
                <a:cs typeface="Georgia"/>
                <a:sym typeface="Georgia"/>
              </a:rPr>
              <a:t>- How to raise the profit by using role of association?</a:t>
            </a:r>
            <a:endParaRPr b="1" sz="1200">
              <a:solidFill>
                <a:srgbClr val="274E13"/>
              </a:solidFill>
              <a:latin typeface="Electrolize"/>
              <a:ea typeface="Electrolize"/>
              <a:cs typeface="Electrolize"/>
              <a:sym typeface="Electrolize"/>
            </a:endParaRPr>
          </a:p>
          <a:p>
            <a:pPr indent="0" lvl="0" marL="0" rtl="0" algn="l">
              <a:spcBef>
                <a:spcPts val="1200"/>
              </a:spcBef>
              <a:spcAft>
                <a:spcPts val="0"/>
              </a:spcAft>
              <a:buNone/>
            </a:pPr>
            <a:r>
              <a:t/>
            </a:r>
            <a:endParaRPr/>
          </a:p>
        </p:txBody>
      </p:sp>
      <p:sp>
        <p:nvSpPr>
          <p:cNvPr id="104" name="Google Shape;104;p16"/>
          <p:cNvSpPr/>
          <p:nvPr/>
        </p:nvSpPr>
        <p:spPr>
          <a:xfrm rot="10800000">
            <a:off x="1454148" y="440810"/>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6"/>
          <p:cNvGrpSpPr/>
          <p:nvPr/>
        </p:nvGrpSpPr>
        <p:grpSpPr>
          <a:xfrm rot="9900040">
            <a:off x="662231" y="1145285"/>
            <a:ext cx="454765" cy="457446"/>
            <a:chOff x="3137370" y="-570001"/>
            <a:chExt cx="454778" cy="457459"/>
          </a:xfrm>
        </p:grpSpPr>
        <p:sp>
          <p:nvSpPr>
            <p:cNvPr id="106" name="Google Shape;106;p16"/>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rot="10800000">
            <a:off x="462031" y="212781"/>
            <a:ext cx="888556" cy="888556"/>
            <a:chOff x="3601710" y="-660170"/>
            <a:chExt cx="888556" cy="888556"/>
          </a:xfrm>
        </p:grpSpPr>
        <p:sp>
          <p:nvSpPr>
            <p:cNvPr id="116" name="Google Shape;116;p16"/>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p:nvPr/>
        </p:nvSpPr>
        <p:spPr>
          <a:xfrm rot="-5182108">
            <a:off x="3441489" y="-4233215"/>
            <a:ext cx="2523095" cy="8501558"/>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1361563" y="1149088"/>
            <a:ext cx="29100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980000"/>
                </a:solidFill>
                <a:latin typeface="Georgia"/>
                <a:ea typeface="Georgia"/>
                <a:cs typeface="Georgia"/>
                <a:sym typeface="Georgia"/>
              </a:rPr>
              <a:t>Most ordered product</a:t>
            </a:r>
            <a:r>
              <a:rPr b="1" lang="en" sz="3000">
                <a:solidFill>
                  <a:srgbClr val="980000"/>
                </a:solidFill>
                <a:latin typeface="Georgia"/>
                <a:ea typeface="Georgia"/>
                <a:cs typeface="Georgia"/>
                <a:sym typeface="Georgia"/>
              </a:rPr>
              <a:t> </a:t>
            </a:r>
            <a:endParaRPr b="1" sz="3000">
              <a:solidFill>
                <a:srgbClr val="980000"/>
              </a:solidFill>
              <a:latin typeface="Georgia"/>
              <a:ea typeface="Georgia"/>
              <a:cs typeface="Georgia"/>
              <a:sym typeface="Georgia"/>
            </a:endParaRPr>
          </a:p>
        </p:txBody>
      </p:sp>
      <p:sp>
        <p:nvSpPr>
          <p:cNvPr id="132" name="Google Shape;132;p17"/>
          <p:cNvSpPr txBox="1"/>
          <p:nvPr/>
        </p:nvSpPr>
        <p:spPr>
          <a:xfrm>
            <a:off x="4762050" y="1149100"/>
            <a:ext cx="3137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600">
                <a:solidFill>
                  <a:srgbClr val="980000"/>
                </a:solidFill>
                <a:latin typeface="Georgia"/>
                <a:ea typeface="Georgia"/>
                <a:cs typeface="Georgia"/>
                <a:sym typeface="Georgia"/>
              </a:rPr>
              <a:t> </a:t>
            </a:r>
            <a:r>
              <a:rPr b="1" lang="en" sz="2200">
                <a:solidFill>
                  <a:srgbClr val="980000"/>
                </a:solidFill>
                <a:latin typeface="Georgia"/>
                <a:ea typeface="Georgia"/>
                <a:cs typeface="Georgia"/>
                <a:sym typeface="Georgia"/>
              </a:rPr>
              <a:t>Least ordered product </a:t>
            </a:r>
            <a:endParaRPr sz="100"/>
          </a:p>
        </p:txBody>
      </p:sp>
      <p:pic>
        <p:nvPicPr>
          <p:cNvPr id="133" name="Google Shape;133;p17"/>
          <p:cNvPicPr preferRelativeResize="0"/>
          <p:nvPr/>
        </p:nvPicPr>
        <p:blipFill>
          <a:blip r:embed="rId3">
            <a:alphaModFix/>
          </a:blip>
          <a:stretch>
            <a:fillRect/>
          </a:stretch>
        </p:blipFill>
        <p:spPr>
          <a:xfrm>
            <a:off x="4385425" y="2079000"/>
            <a:ext cx="3743277" cy="2700099"/>
          </a:xfrm>
          <a:prstGeom prst="rect">
            <a:avLst/>
          </a:prstGeom>
          <a:noFill/>
          <a:ln>
            <a:noFill/>
          </a:ln>
        </p:spPr>
      </p:pic>
      <p:pic>
        <p:nvPicPr>
          <p:cNvPr id="134" name="Google Shape;134;p17"/>
          <p:cNvPicPr preferRelativeResize="0"/>
          <p:nvPr/>
        </p:nvPicPr>
        <p:blipFill>
          <a:blip r:embed="rId4">
            <a:alphaModFix/>
          </a:blip>
          <a:stretch>
            <a:fillRect/>
          </a:stretch>
        </p:blipFill>
        <p:spPr>
          <a:xfrm>
            <a:off x="765175" y="2079000"/>
            <a:ext cx="3620251" cy="2700099"/>
          </a:xfrm>
          <a:prstGeom prst="rect">
            <a:avLst/>
          </a:prstGeom>
          <a:noFill/>
          <a:ln>
            <a:noFill/>
          </a:ln>
        </p:spPr>
      </p:pic>
      <p:grpSp>
        <p:nvGrpSpPr>
          <p:cNvPr id="135" name="Google Shape;135;p17"/>
          <p:cNvGrpSpPr/>
          <p:nvPr/>
        </p:nvGrpSpPr>
        <p:grpSpPr>
          <a:xfrm flipH="1" rot="-5400000">
            <a:off x="-1700107" y="3185455"/>
            <a:ext cx="4210803" cy="931613"/>
            <a:chOff x="6135243" y="509694"/>
            <a:chExt cx="4210803" cy="931613"/>
          </a:xfrm>
        </p:grpSpPr>
        <p:sp>
          <p:nvSpPr>
            <p:cNvPr id="136" name="Google Shape;136;p17"/>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nvSpPr>
        <p:spPr>
          <a:xfrm>
            <a:off x="2000375" y="620225"/>
            <a:ext cx="3204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980000"/>
                </a:solidFill>
                <a:latin typeface="Georgia"/>
                <a:ea typeface="Georgia"/>
                <a:cs typeface="Georgia"/>
                <a:sym typeface="Georgia"/>
              </a:rPr>
              <a:t>Quantity per time</a:t>
            </a:r>
            <a:r>
              <a:rPr b="1" lang="en" sz="2600">
                <a:solidFill>
                  <a:srgbClr val="980000"/>
                </a:solidFill>
                <a:latin typeface="Georgia"/>
                <a:ea typeface="Georgia"/>
                <a:cs typeface="Georgia"/>
                <a:sym typeface="Georgia"/>
              </a:rPr>
              <a:t> </a:t>
            </a:r>
            <a:endParaRPr/>
          </a:p>
        </p:txBody>
      </p:sp>
      <p:sp>
        <p:nvSpPr>
          <p:cNvPr id="147" name="Google Shape;147;p18"/>
          <p:cNvSpPr/>
          <p:nvPr/>
        </p:nvSpPr>
        <p:spPr>
          <a:xfrm>
            <a:off x="566100" y="1229838"/>
            <a:ext cx="7884900" cy="3391500"/>
          </a:xfrm>
          <a:prstGeom prst="roundRect">
            <a:avLst>
              <a:gd fmla="val 50000" name="adj"/>
            </a:avLst>
          </a:pr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nvSpPr>
        <p:spPr>
          <a:xfrm>
            <a:off x="1299950" y="3316275"/>
            <a:ext cx="1331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274E13"/>
                </a:solidFill>
                <a:latin typeface="Amatic SC"/>
                <a:ea typeface="Amatic SC"/>
                <a:cs typeface="Amatic SC"/>
                <a:sym typeface="Amatic SC"/>
              </a:rPr>
              <a:t> Monthly</a:t>
            </a:r>
            <a:endParaRPr sz="3400">
              <a:latin typeface="Amatic SC"/>
              <a:ea typeface="Amatic SC"/>
              <a:cs typeface="Amatic SC"/>
              <a:sym typeface="Amatic SC"/>
            </a:endParaRPr>
          </a:p>
        </p:txBody>
      </p:sp>
      <p:sp>
        <p:nvSpPr>
          <p:cNvPr id="149" name="Google Shape;149;p18"/>
          <p:cNvSpPr/>
          <p:nvPr/>
        </p:nvSpPr>
        <p:spPr>
          <a:xfrm flipH="1" rot="-407853">
            <a:off x="1070800" y="1869241"/>
            <a:ext cx="664068" cy="548169"/>
          </a:xfrm>
          <a:prstGeom prst="pie">
            <a:avLst>
              <a:gd fmla="val 23553" name="adj1"/>
              <a:gd fmla="val 16200000" name="adj2"/>
            </a:avLst>
          </a:prstGeom>
          <a:solidFill>
            <a:srgbClr val="700909">
              <a:alpha val="4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rot="8910521">
            <a:off x="1092699" y="1853173"/>
            <a:ext cx="620251" cy="620507"/>
          </a:xfrm>
          <a:prstGeom prst="ellipse">
            <a:avLst/>
          </a:pr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2431900" y="3365625"/>
            <a:ext cx="102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274E13"/>
                </a:solidFill>
                <a:latin typeface="Georgia"/>
                <a:ea typeface="Georgia"/>
                <a:cs typeface="Georgia"/>
                <a:sym typeface="Georgia"/>
              </a:rPr>
              <a:t>2122</a:t>
            </a:r>
            <a:endParaRPr sz="2400"/>
          </a:p>
        </p:txBody>
      </p:sp>
      <p:sp>
        <p:nvSpPr>
          <p:cNvPr id="152" name="Google Shape;152;p18"/>
          <p:cNvSpPr txBox="1"/>
          <p:nvPr/>
        </p:nvSpPr>
        <p:spPr>
          <a:xfrm>
            <a:off x="1299950" y="1792475"/>
            <a:ext cx="1331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274E13"/>
                </a:solidFill>
                <a:latin typeface="Amatic SC"/>
                <a:ea typeface="Amatic SC"/>
                <a:cs typeface="Amatic SC"/>
                <a:sym typeface="Amatic SC"/>
              </a:rPr>
              <a:t>Daily </a:t>
            </a:r>
            <a:r>
              <a:rPr b="1" lang="en" sz="3100">
                <a:solidFill>
                  <a:srgbClr val="274E13"/>
                </a:solidFill>
                <a:latin typeface="Amatic SC"/>
                <a:ea typeface="Amatic SC"/>
                <a:cs typeface="Amatic SC"/>
                <a:sym typeface="Amatic SC"/>
              </a:rPr>
              <a:t> </a:t>
            </a:r>
            <a:endParaRPr/>
          </a:p>
        </p:txBody>
      </p:sp>
      <p:sp>
        <p:nvSpPr>
          <p:cNvPr id="153" name="Google Shape;153;p18"/>
          <p:cNvSpPr txBox="1"/>
          <p:nvPr/>
        </p:nvSpPr>
        <p:spPr>
          <a:xfrm>
            <a:off x="1898125" y="1869425"/>
            <a:ext cx="88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274E13"/>
                </a:solidFill>
                <a:latin typeface="Georgia"/>
                <a:ea typeface="Georgia"/>
                <a:cs typeface="Georgia"/>
                <a:sym typeface="Georgia"/>
              </a:rPr>
              <a:t>71</a:t>
            </a:r>
            <a:endParaRPr/>
          </a:p>
        </p:txBody>
      </p:sp>
      <p:sp>
        <p:nvSpPr>
          <p:cNvPr id="154" name="Google Shape;154;p18"/>
          <p:cNvSpPr/>
          <p:nvPr/>
        </p:nvSpPr>
        <p:spPr>
          <a:xfrm flipH="1" rot="-407853">
            <a:off x="1070800" y="2611191"/>
            <a:ext cx="664068" cy="548169"/>
          </a:xfrm>
          <a:prstGeom prst="pie">
            <a:avLst>
              <a:gd fmla="val 23553" name="adj1"/>
              <a:gd fmla="val 16200000" name="adj2"/>
            </a:avLst>
          </a:prstGeom>
          <a:solidFill>
            <a:srgbClr val="700909">
              <a:alpha val="4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flipH="1" rot="-407853">
            <a:off x="1070800" y="3353141"/>
            <a:ext cx="664068" cy="548169"/>
          </a:xfrm>
          <a:prstGeom prst="pie">
            <a:avLst>
              <a:gd fmla="val 23553" name="adj1"/>
              <a:gd fmla="val 16200000" name="adj2"/>
            </a:avLst>
          </a:prstGeom>
          <a:solidFill>
            <a:srgbClr val="700909">
              <a:alpha val="4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rot="8910521">
            <a:off x="1092699" y="2575023"/>
            <a:ext cx="620251" cy="620507"/>
          </a:xfrm>
          <a:prstGeom prst="ellipse">
            <a:avLst/>
          </a:pr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rot="8910521">
            <a:off x="1092699" y="3316973"/>
            <a:ext cx="620251" cy="620507"/>
          </a:xfrm>
          <a:prstGeom prst="ellipse">
            <a:avLst/>
          </a:pr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1299950" y="2554375"/>
            <a:ext cx="1024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274E13"/>
                </a:solidFill>
                <a:latin typeface="Amatic SC"/>
                <a:ea typeface="Amatic SC"/>
                <a:cs typeface="Amatic SC"/>
                <a:sym typeface="Amatic SC"/>
              </a:rPr>
              <a:t> w</a:t>
            </a:r>
            <a:r>
              <a:rPr b="1" lang="en" sz="3100">
                <a:solidFill>
                  <a:srgbClr val="274E13"/>
                </a:solidFill>
                <a:latin typeface="Amatic SC"/>
                <a:ea typeface="Amatic SC"/>
                <a:cs typeface="Amatic SC"/>
                <a:sym typeface="Amatic SC"/>
              </a:rPr>
              <a:t>eekly</a:t>
            </a:r>
            <a:endParaRPr/>
          </a:p>
        </p:txBody>
      </p:sp>
      <p:sp>
        <p:nvSpPr>
          <p:cNvPr id="159" name="Google Shape;159;p18"/>
          <p:cNvSpPr txBox="1"/>
          <p:nvPr/>
        </p:nvSpPr>
        <p:spPr>
          <a:xfrm>
            <a:off x="2203175" y="2542750"/>
            <a:ext cx="1024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274E13"/>
                </a:solidFill>
                <a:latin typeface="Georgia"/>
                <a:ea typeface="Georgia"/>
                <a:cs typeface="Georgia"/>
                <a:sym typeface="Georgia"/>
              </a:rPr>
              <a:t>497</a:t>
            </a:r>
            <a:r>
              <a:rPr b="1" lang="en" sz="2200">
                <a:solidFill>
                  <a:srgbClr val="274E13"/>
                </a:solidFill>
                <a:latin typeface="Georgia"/>
                <a:ea typeface="Georgia"/>
                <a:cs typeface="Georgia"/>
                <a:sym typeface="Georgia"/>
              </a:rPr>
              <a:t> </a:t>
            </a:r>
            <a:r>
              <a:rPr b="1" lang="en" sz="2500">
                <a:solidFill>
                  <a:srgbClr val="274E13"/>
                </a:solidFill>
                <a:latin typeface="Georgia"/>
                <a:ea typeface="Georgia"/>
                <a:cs typeface="Georgia"/>
                <a:sym typeface="Georgia"/>
              </a:rPr>
              <a:t> </a:t>
            </a:r>
            <a:endParaRPr/>
          </a:p>
        </p:txBody>
      </p:sp>
      <p:pic>
        <p:nvPicPr>
          <p:cNvPr id="160" name="Google Shape;160;p18"/>
          <p:cNvPicPr preferRelativeResize="0"/>
          <p:nvPr/>
        </p:nvPicPr>
        <p:blipFill>
          <a:blip r:embed="rId3">
            <a:alphaModFix/>
          </a:blip>
          <a:stretch>
            <a:fillRect/>
          </a:stretch>
        </p:blipFill>
        <p:spPr>
          <a:xfrm>
            <a:off x="5348675" y="282925"/>
            <a:ext cx="3204899" cy="2387550"/>
          </a:xfrm>
          <a:prstGeom prst="rect">
            <a:avLst/>
          </a:prstGeom>
          <a:noFill/>
          <a:ln>
            <a:noFill/>
          </a:ln>
        </p:spPr>
      </p:pic>
      <p:grpSp>
        <p:nvGrpSpPr>
          <p:cNvPr id="161" name="Google Shape;161;p18"/>
          <p:cNvGrpSpPr/>
          <p:nvPr/>
        </p:nvGrpSpPr>
        <p:grpSpPr>
          <a:xfrm rot="10312583">
            <a:off x="220493" y="1478235"/>
            <a:ext cx="454748" cy="457429"/>
            <a:chOff x="3137370" y="-570001"/>
            <a:chExt cx="454778" cy="457459"/>
          </a:xfrm>
        </p:grpSpPr>
        <p:sp>
          <p:nvSpPr>
            <p:cNvPr id="162" name="Google Shape;162;p18"/>
            <p:cNvSpPr/>
            <p:nvPr/>
          </p:nvSpPr>
          <p:spPr>
            <a:xfrm>
              <a:off x="3154081" y="-531752"/>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3237190" y="-194399"/>
              <a:ext cx="84629" cy="76318"/>
            </a:xfrm>
            <a:custGeom>
              <a:rect b="b" l="l" r="r" t="t"/>
              <a:pathLst>
                <a:path extrusionOk="0" h="854" w="947">
                  <a:moveTo>
                    <a:pt x="218" y="0"/>
                  </a:moveTo>
                  <a:lnTo>
                    <a:pt x="1" y="543"/>
                  </a:lnTo>
                  <a:lnTo>
                    <a:pt x="668" y="853"/>
                  </a:lnTo>
                  <a:lnTo>
                    <a:pt x="947" y="357"/>
                  </a:lnTo>
                  <a:lnTo>
                    <a:pt x="21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3137370" y="-313612"/>
              <a:ext cx="70777" cy="81858"/>
            </a:xfrm>
            <a:custGeom>
              <a:rect b="b" l="l" r="r" t="t"/>
              <a:pathLst>
                <a:path extrusionOk="0" h="916" w="792">
                  <a:moveTo>
                    <a:pt x="544" y="0"/>
                  </a:moveTo>
                  <a:lnTo>
                    <a:pt x="1" y="233"/>
                  </a:lnTo>
                  <a:lnTo>
                    <a:pt x="249" y="915"/>
                  </a:lnTo>
                  <a:lnTo>
                    <a:pt x="792" y="776"/>
                  </a:lnTo>
                  <a:lnTo>
                    <a:pt x="54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3141570" y="-467499"/>
              <a:ext cx="76318" cy="83288"/>
            </a:xfrm>
            <a:custGeom>
              <a:rect b="b" l="l" r="r" t="t"/>
              <a:pathLst>
                <a:path extrusionOk="0" h="932" w="854">
                  <a:moveTo>
                    <a:pt x="311" y="1"/>
                  </a:moveTo>
                  <a:lnTo>
                    <a:pt x="0" y="637"/>
                  </a:lnTo>
                  <a:lnTo>
                    <a:pt x="512" y="931"/>
                  </a:lnTo>
                  <a:lnTo>
                    <a:pt x="854" y="218"/>
                  </a:lnTo>
                  <a:lnTo>
                    <a:pt x="31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256582" y="-570001"/>
              <a:ext cx="81858" cy="73547"/>
            </a:xfrm>
            <a:custGeom>
              <a:rect b="b" l="l" r="r" t="t"/>
              <a:pathLst>
                <a:path extrusionOk="0" h="823" w="916">
                  <a:moveTo>
                    <a:pt x="683" y="0"/>
                  </a:moveTo>
                  <a:lnTo>
                    <a:pt x="1" y="248"/>
                  </a:lnTo>
                  <a:lnTo>
                    <a:pt x="140" y="822"/>
                  </a:lnTo>
                  <a:lnTo>
                    <a:pt x="916" y="543"/>
                  </a:lnTo>
                  <a:lnTo>
                    <a:pt x="68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409039" y="-564460"/>
              <a:ext cx="83288" cy="76318"/>
            </a:xfrm>
            <a:custGeom>
              <a:rect b="b" l="l" r="r" t="t"/>
              <a:pathLst>
                <a:path extrusionOk="0" h="854" w="932">
                  <a:moveTo>
                    <a:pt x="296" y="0"/>
                  </a:moveTo>
                  <a:lnTo>
                    <a:pt x="1" y="496"/>
                  </a:lnTo>
                  <a:lnTo>
                    <a:pt x="714" y="853"/>
                  </a:lnTo>
                  <a:lnTo>
                    <a:pt x="931" y="310"/>
                  </a:lnTo>
                  <a:lnTo>
                    <a:pt x="29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521371" y="-450877"/>
              <a:ext cx="70777" cy="81858"/>
            </a:xfrm>
            <a:custGeom>
              <a:rect b="b" l="l" r="r" t="t"/>
              <a:pathLst>
                <a:path extrusionOk="0" h="916" w="792">
                  <a:moveTo>
                    <a:pt x="558" y="1"/>
                  </a:moveTo>
                  <a:lnTo>
                    <a:pt x="0" y="140"/>
                  </a:lnTo>
                  <a:lnTo>
                    <a:pt x="279" y="916"/>
                  </a:lnTo>
                  <a:lnTo>
                    <a:pt x="791" y="683"/>
                  </a:lnTo>
                  <a:lnTo>
                    <a:pt x="55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513060" y="-298420"/>
              <a:ext cx="76318" cy="83288"/>
            </a:xfrm>
            <a:custGeom>
              <a:rect b="b" l="l" r="r" t="t"/>
              <a:pathLst>
                <a:path extrusionOk="0" h="932" w="854">
                  <a:moveTo>
                    <a:pt x="341" y="1"/>
                  </a:moveTo>
                  <a:lnTo>
                    <a:pt x="0" y="730"/>
                  </a:lnTo>
                  <a:lnTo>
                    <a:pt x="543" y="931"/>
                  </a:lnTo>
                  <a:lnTo>
                    <a:pt x="853" y="296"/>
                  </a:lnTo>
                  <a:lnTo>
                    <a:pt x="3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3393847" y="-184748"/>
              <a:ext cx="80429" cy="72207"/>
            </a:xfrm>
            <a:custGeom>
              <a:rect b="b" l="l" r="r" t="t"/>
              <a:pathLst>
                <a:path extrusionOk="0" h="808" w="900">
                  <a:moveTo>
                    <a:pt x="745" y="1"/>
                  </a:moveTo>
                  <a:lnTo>
                    <a:pt x="0" y="264"/>
                  </a:lnTo>
                  <a:lnTo>
                    <a:pt x="233" y="807"/>
                  </a:lnTo>
                  <a:lnTo>
                    <a:pt x="900" y="559"/>
                  </a:lnTo>
                  <a:lnTo>
                    <a:pt x="74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8"/>
          <p:cNvGrpSpPr/>
          <p:nvPr/>
        </p:nvGrpSpPr>
        <p:grpSpPr>
          <a:xfrm rot="-10387508">
            <a:off x="105940" y="552920"/>
            <a:ext cx="888547" cy="888547"/>
            <a:chOff x="3601710" y="-660170"/>
            <a:chExt cx="888556" cy="888556"/>
          </a:xfrm>
        </p:grpSpPr>
        <p:sp>
          <p:nvSpPr>
            <p:cNvPr id="172" name="Google Shape;172;p18"/>
            <p:cNvSpPr/>
            <p:nvPr/>
          </p:nvSpPr>
          <p:spPr>
            <a:xfrm>
              <a:off x="3633613" y="-585997"/>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3823514" y="85581"/>
              <a:ext cx="162197" cy="142805"/>
            </a:xfrm>
            <a:custGeom>
              <a:rect b="b" l="l" r="r" t="t"/>
              <a:pathLst>
                <a:path extrusionOk="0" h="1598" w="1815">
                  <a:moveTo>
                    <a:pt x="341" y="0"/>
                  </a:moveTo>
                  <a:lnTo>
                    <a:pt x="0" y="1086"/>
                  </a:lnTo>
                  <a:lnTo>
                    <a:pt x="1319" y="1598"/>
                  </a:lnTo>
                  <a:lnTo>
                    <a:pt x="1815" y="589"/>
                  </a:lnTo>
                  <a:lnTo>
                    <a:pt x="34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608681" y="-138993"/>
              <a:ext cx="145576" cy="163627"/>
            </a:xfrm>
            <a:custGeom>
              <a:rect b="b" l="l" r="r" t="t"/>
              <a:pathLst>
                <a:path extrusionOk="0" h="1831" w="1629">
                  <a:moveTo>
                    <a:pt x="1008" y="0"/>
                  </a:moveTo>
                  <a:lnTo>
                    <a:pt x="0" y="528"/>
                  </a:lnTo>
                  <a:lnTo>
                    <a:pt x="543" y="1831"/>
                  </a:lnTo>
                  <a:lnTo>
                    <a:pt x="1629" y="1458"/>
                  </a:lnTo>
                  <a:lnTo>
                    <a:pt x="100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3601710" y="-438366"/>
              <a:ext cx="142895" cy="163627"/>
            </a:xfrm>
            <a:custGeom>
              <a:rect b="b" l="l" r="r" t="t"/>
              <a:pathLst>
                <a:path extrusionOk="0" h="1831" w="1599">
                  <a:moveTo>
                    <a:pt x="512" y="0"/>
                  </a:moveTo>
                  <a:lnTo>
                    <a:pt x="1" y="1319"/>
                  </a:lnTo>
                  <a:lnTo>
                    <a:pt x="1009" y="1831"/>
                  </a:lnTo>
                  <a:lnTo>
                    <a:pt x="1598" y="357"/>
                  </a:lnTo>
                  <a:lnTo>
                    <a:pt x="51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805462" y="-653199"/>
              <a:ext cx="163627" cy="144235"/>
            </a:xfrm>
            <a:custGeom>
              <a:rect b="b" l="l" r="r" t="t"/>
              <a:pathLst>
                <a:path extrusionOk="0" h="1614" w="1831">
                  <a:moveTo>
                    <a:pt x="1303" y="0"/>
                  </a:moveTo>
                  <a:lnTo>
                    <a:pt x="1" y="543"/>
                  </a:lnTo>
                  <a:lnTo>
                    <a:pt x="373" y="1613"/>
                  </a:lnTo>
                  <a:lnTo>
                    <a:pt x="1831" y="993"/>
                  </a:lnTo>
                  <a:lnTo>
                    <a:pt x="13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4104835" y="-660170"/>
              <a:ext cx="163627" cy="144235"/>
            </a:xfrm>
            <a:custGeom>
              <a:rect b="b" l="l" r="r" t="t"/>
              <a:pathLst>
                <a:path extrusionOk="0" h="1614" w="1831">
                  <a:moveTo>
                    <a:pt x="512" y="1"/>
                  </a:moveTo>
                  <a:lnTo>
                    <a:pt x="1" y="1009"/>
                  </a:lnTo>
                  <a:lnTo>
                    <a:pt x="1505" y="1614"/>
                  </a:lnTo>
                  <a:lnTo>
                    <a:pt x="1831" y="528"/>
                  </a:lnTo>
                  <a:lnTo>
                    <a:pt x="51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4339061" y="-454988"/>
              <a:ext cx="145665" cy="162197"/>
            </a:xfrm>
            <a:custGeom>
              <a:rect b="b" l="l" r="r" t="t"/>
              <a:pathLst>
                <a:path extrusionOk="0" h="1815" w="1630">
                  <a:moveTo>
                    <a:pt x="1071" y="0"/>
                  </a:moveTo>
                  <a:lnTo>
                    <a:pt x="1" y="342"/>
                  </a:lnTo>
                  <a:lnTo>
                    <a:pt x="621" y="1815"/>
                  </a:lnTo>
                  <a:lnTo>
                    <a:pt x="1629" y="1288"/>
                  </a:lnTo>
                  <a:lnTo>
                    <a:pt x="107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4346031" y="-155615"/>
              <a:ext cx="144235" cy="162197"/>
            </a:xfrm>
            <a:custGeom>
              <a:rect b="b" l="l" r="r" t="t"/>
              <a:pathLst>
                <a:path extrusionOk="0" h="1815" w="1614">
                  <a:moveTo>
                    <a:pt x="605" y="0"/>
                  </a:moveTo>
                  <a:lnTo>
                    <a:pt x="0" y="1474"/>
                  </a:lnTo>
                  <a:lnTo>
                    <a:pt x="1086" y="1815"/>
                  </a:lnTo>
                  <a:lnTo>
                    <a:pt x="1613" y="497"/>
                  </a:lnTo>
                  <a:lnTo>
                    <a:pt x="60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122887" y="78611"/>
              <a:ext cx="162197" cy="142805"/>
            </a:xfrm>
            <a:custGeom>
              <a:rect b="b" l="l" r="r" t="t"/>
              <a:pathLst>
                <a:path extrusionOk="0" h="1598" w="1815">
                  <a:moveTo>
                    <a:pt x="1474" y="0"/>
                  </a:moveTo>
                  <a:lnTo>
                    <a:pt x="0" y="621"/>
                  </a:lnTo>
                  <a:lnTo>
                    <a:pt x="528" y="1598"/>
                  </a:lnTo>
                  <a:lnTo>
                    <a:pt x="1815" y="1055"/>
                  </a:lnTo>
                  <a:lnTo>
                    <a:pt x="147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3928786" y="-3399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8"/>
          <p:cNvSpPr txBox="1"/>
          <p:nvPr/>
        </p:nvSpPr>
        <p:spPr>
          <a:xfrm>
            <a:off x="-106850" y="4449675"/>
            <a:ext cx="51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 ___ ___ ___ ___ ___ ____ ____ ____ ____</a:t>
            </a:r>
            <a:endParaRPr>
              <a:solidFill>
                <a:srgbClr val="9E9E9E"/>
              </a:solidFill>
            </a:endParaRPr>
          </a:p>
        </p:txBody>
      </p:sp>
      <p:pic>
        <p:nvPicPr>
          <p:cNvPr id="183" name="Google Shape;183;p18"/>
          <p:cNvPicPr preferRelativeResize="0"/>
          <p:nvPr/>
        </p:nvPicPr>
        <p:blipFill>
          <a:blip r:embed="rId4">
            <a:alphaModFix/>
          </a:blip>
          <a:stretch>
            <a:fillRect/>
          </a:stretch>
        </p:blipFill>
        <p:spPr>
          <a:xfrm>
            <a:off x="3754724" y="2810624"/>
            <a:ext cx="2401301" cy="2222174"/>
          </a:xfrm>
          <a:prstGeom prst="rect">
            <a:avLst/>
          </a:prstGeom>
          <a:noFill/>
          <a:ln>
            <a:noFill/>
          </a:ln>
        </p:spPr>
      </p:pic>
      <p:grpSp>
        <p:nvGrpSpPr>
          <p:cNvPr id="184" name="Google Shape;184;p18"/>
          <p:cNvGrpSpPr/>
          <p:nvPr/>
        </p:nvGrpSpPr>
        <p:grpSpPr>
          <a:xfrm>
            <a:off x="6647728" y="3231731"/>
            <a:ext cx="2153844" cy="1622111"/>
            <a:chOff x="3720225" y="446725"/>
            <a:chExt cx="1289650" cy="851100"/>
          </a:xfrm>
        </p:grpSpPr>
        <p:sp>
          <p:nvSpPr>
            <p:cNvPr id="185" name="Google Shape;185;p18"/>
            <p:cNvSpPr/>
            <p:nvPr/>
          </p:nvSpPr>
          <p:spPr>
            <a:xfrm>
              <a:off x="3819875" y="480850"/>
              <a:ext cx="235375" cy="160525"/>
            </a:xfrm>
            <a:custGeom>
              <a:rect b="b" l="l" r="r" t="t"/>
              <a:pathLst>
                <a:path extrusionOk="0" h="6421" w="9415">
                  <a:moveTo>
                    <a:pt x="9353" y="62"/>
                  </a:moveTo>
                  <a:lnTo>
                    <a:pt x="9353" y="6359"/>
                  </a:lnTo>
                  <a:lnTo>
                    <a:pt x="78" y="6359"/>
                  </a:lnTo>
                  <a:lnTo>
                    <a:pt x="78" y="62"/>
                  </a:lnTo>
                  <a:close/>
                  <a:moveTo>
                    <a:pt x="1" y="0"/>
                  </a:moveTo>
                  <a:lnTo>
                    <a:pt x="1" y="6421"/>
                  </a:lnTo>
                  <a:lnTo>
                    <a:pt x="9415" y="6421"/>
                  </a:lnTo>
                  <a:lnTo>
                    <a:pt x="941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3828800" y="486275"/>
              <a:ext cx="9700" cy="9700"/>
            </a:xfrm>
            <a:custGeom>
              <a:rect b="b" l="l" r="r" t="t"/>
              <a:pathLst>
                <a:path extrusionOk="0" h="388" w="388">
                  <a:moveTo>
                    <a:pt x="186" y="0"/>
                  </a:moveTo>
                  <a:cubicBezTo>
                    <a:pt x="78" y="0"/>
                    <a:pt x="0" y="93"/>
                    <a:pt x="0" y="202"/>
                  </a:cubicBezTo>
                  <a:cubicBezTo>
                    <a:pt x="0" y="310"/>
                    <a:pt x="78" y="388"/>
                    <a:pt x="186" y="388"/>
                  </a:cubicBezTo>
                  <a:cubicBezTo>
                    <a:pt x="310" y="388"/>
                    <a:pt x="388" y="295"/>
                    <a:pt x="388" y="202"/>
                  </a:cubicBezTo>
                  <a:cubicBezTo>
                    <a:pt x="388" y="93"/>
                    <a:pt x="279" y="0"/>
                    <a:pt x="186"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847800" y="486275"/>
              <a:ext cx="9700" cy="9700"/>
            </a:xfrm>
            <a:custGeom>
              <a:rect b="b" l="l" r="r" t="t"/>
              <a:pathLst>
                <a:path extrusionOk="0" h="388" w="388">
                  <a:moveTo>
                    <a:pt x="186" y="0"/>
                  </a:moveTo>
                  <a:cubicBezTo>
                    <a:pt x="78" y="0"/>
                    <a:pt x="0" y="93"/>
                    <a:pt x="0" y="202"/>
                  </a:cubicBezTo>
                  <a:cubicBezTo>
                    <a:pt x="0" y="310"/>
                    <a:pt x="93" y="388"/>
                    <a:pt x="186" y="388"/>
                  </a:cubicBezTo>
                  <a:cubicBezTo>
                    <a:pt x="310" y="388"/>
                    <a:pt x="388" y="295"/>
                    <a:pt x="388" y="202"/>
                  </a:cubicBezTo>
                  <a:cubicBezTo>
                    <a:pt x="388" y="93"/>
                    <a:pt x="295" y="0"/>
                    <a:pt x="186"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867175" y="486275"/>
              <a:ext cx="9725" cy="9700"/>
            </a:xfrm>
            <a:custGeom>
              <a:rect b="b" l="l" r="r" t="t"/>
              <a:pathLst>
                <a:path extrusionOk="0" h="388" w="389">
                  <a:moveTo>
                    <a:pt x="187" y="0"/>
                  </a:moveTo>
                  <a:cubicBezTo>
                    <a:pt x="78" y="0"/>
                    <a:pt x="1" y="93"/>
                    <a:pt x="1" y="202"/>
                  </a:cubicBezTo>
                  <a:cubicBezTo>
                    <a:pt x="1" y="310"/>
                    <a:pt x="94" y="388"/>
                    <a:pt x="187" y="388"/>
                  </a:cubicBezTo>
                  <a:cubicBezTo>
                    <a:pt x="311" y="388"/>
                    <a:pt x="388" y="295"/>
                    <a:pt x="388" y="202"/>
                  </a:cubicBezTo>
                  <a:cubicBezTo>
                    <a:pt x="388" y="93"/>
                    <a:pt x="280" y="0"/>
                    <a:pt x="187"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821050" y="499450"/>
              <a:ext cx="233050" cy="1975"/>
            </a:xfrm>
            <a:custGeom>
              <a:rect b="b" l="l" r="r" t="t"/>
              <a:pathLst>
                <a:path extrusionOk="0" h="79" w="9322">
                  <a:moveTo>
                    <a:pt x="0" y="0"/>
                  </a:moveTo>
                  <a:lnTo>
                    <a:pt x="0" y="78"/>
                  </a:lnTo>
                  <a:lnTo>
                    <a:pt x="9321" y="78"/>
                  </a:lnTo>
                  <a:lnTo>
                    <a:pt x="932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88075" y="586300"/>
              <a:ext cx="77575" cy="76800"/>
            </a:xfrm>
            <a:custGeom>
              <a:rect b="b" l="l" r="r" t="t"/>
              <a:pathLst>
                <a:path extrusionOk="0" h="3072" w="3103">
                  <a:moveTo>
                    <a:pt x="1566" y="817"/>
                  </a:moveTo>
                  <a:cubicBezTo>
                    <a:pt x="1677" y="817"/>
                    <a:pt x="1789" y="844"/>
                    <a:pt x="1893" y="900"/>
                  </a:cubicBezTo>
                  <a:cubicBezTo>
                    <a:pt x="2250" y="1102"/>
                    <a:pt x="2389" y="1521"/>
                    <a:pt x="2188" y="1877"/>
                  </a:cubicBezTo>
                  <a:cubicBezTo>
                    <a:pt x="2058" y="2115"/>
                    <a:pt x="1808" y="2255"/>
                    <a:pt x="1553" y="2255"/>
                  </a:cubicBezTo>
                  <a:cubicBezTo>
                    <a:pt x="1441" y="2255"/>
                    <a:pt x="1329" y="2228"/>
                    <a:pt x="1226" y="2172"/>
                  </a:cubicBezTo>
                  <a:cubicBezTo>
                    <a:pt x="869" y="1970"/>
                    <a:pt x="730" y="1521"/>
                    <a:pt x="931" y="1195"/>
                  </a:cubicBezTo>
                  <a:cubicBezTo>
                    <a:pt x="1061" y="957"/>
                    <a:pt x="1311" y="817"/>
                    <a:pt x="1566" y="817"/>
                  </a:cubicBezTo>
                  <a:close/>
                  <a:moveTo>
                    <a:pt x="1924" y="1"/>
                  </a:moveTo>
                  <a:lnTo>
                    <a:pt x="1040" y="16"/>
                  </a:lnTo>
                  <a:lnTo>
                    <a:pt x="1040" y="280"/>
                  </a:lnTo>
                  <a:cubicBezTo>
                    <a:pt x="1040" y="357"/>
                    <a:pt x="1009" y="435"/>
                    <a:pt x="931" y="481"/>
                  </a:cubicBezTo>
                  <a:cubicBezTo>
                    <a:pt x="885" y="497"/>
                    <a:pt x="854" y="512"/>
                    <a:pt x="807" y="559"/>
                  </a:cubicBezTo>
                  <a:cubicBezTo>
                    <a:pt x="778" y="579"/>
                    <a:pt x="724" y="598"/>
                    <a:pt x="676" y="598"/>
                  </a:cubicBezTo>
                  <a:cubicBezTo>
                    <a:pt x="648" y="598"/>
                    <a:pt x="623" y="592"/>
                    <a:pt x="606" y="574"/>
                  </a:cubicBezTo>
                  <a:lnTo>
                    <a:pt x="404" y="419"/>
                  </a:lnTo>
                  <a:lnTo>
                    <a:pt x="1" y="1195"/>
                  </a:lnTo>
                  <a:lnTo>
                    <a:pt x="233" y="1334"/>
                  </a:lnTo>
                  <a:cubicBezTo>
                    <a:pt x="311" y="1365"/>
                    <a:pt x="342" y="1443"/>
                    <a:pt x="342" y="1521"/>
                  </a:cubicBezTo>
                  <a:cubicBezTo>
                    <a:pt x="342" y="1567"/>
                    <a:pt x="342" y="1629"/>
                    <a:pt x="373" y="1660"/>
                  </a:cubicBezTo>
                  <a:cubicBezTo>
                    <a:pt x="373" y="1738"/>
                    <a:pt x="326" y="1815"/>
                    <a:pt x="264" y="1862"/>
                  </a:cubicBezTo>
                  <a:lnTo>
                    <a:pt x="63" y="1986"/>
                  </a:lnTo>
                  <a:lnTo>
                    <a:pt x="528" y="2730"/>
                  </a:lnTo>
                  <a:lnTo>
                    <a:pt x="699" y="2560"/>
                  </a:lnTo>
                  <a:cubicBezTo>
                    <a:pt x="722" y="2536"/>
                    <a:pt x="761" y="2525"/>
                    <a:pt x="801" y="2525"/>
                  </a:cubicBezTo>
                  <a:cubicBezTo>
                    <a:pt x="842" y="2525"/>
                    <a:pt x="885" y="2536"/>
                    <a:pt x="916" y="2560"/>
                  </a:cubicBezTo>
                  <a:cubicBezTo>
                    <a:pt x="931" y="2575"/>
                    <a:pt x="947" y="2575"/>
                    <a:pt x="962" y="2591"/>
                  </a:cubicBezTo>
                  <a:cubicBezTo>
                    <a:pt x="993" y="2606"/>
                    <a:pt x="1009" y="2606"/>
                    <a:pt x="1024" y="2637"/>
                  </a:cubicBezTo>
                  <a:cubicBezTo>
                    <a:pt x="1102" y="2668"/>
                    <a:pt x="1133" y="2730"/>
                    <a:pt x="1133" y="2808"/>
                  </a:cubicBezTo>
                  <a:lnTo>
                    <a:pt x="1133" y="3072"/>
                  </a:lnTo>
                  <a:lnTo>
                    <a:pt x="2017" y="3056"/>
                  </a:lnTo>
                  <a:lnTo>
                    <a:pt x="2017" y="2792"/>
                  </a:lnTo>
                  <a:cubicBezTo>
                    <a:pt x="2017" y="2715"/>
                    <a:pt x="2048" y="2637"/>
                    <a:pt x="2126" y="2591"/>
                  </a:cubicBezTo>
                  <a:lnTo>
                    <a:pt x="2250" y="2529"/>
                  </a:lnTo>
                  <a:cubicBezTo>
                    <a:pt x="2278" y="2509"/>
                    <a:pt x="2331" y="2496"/>
                    <a:pt x="2381" y="2496"/>
                  </a:cubicBezTo>
                  <a:cubicBezTo>
                    <a:pt x="2413" y="2496"/>
                    <a:pt x="2443" y="2501"/>
                    <a:pt x="2467" y="2513"/>
                  </a:cubicBezTo>
                  <a:lnTo>
                    <a:pt x="2699" y="2653"/>
                  </a:lnTo>
                  <a:lnTo>
                    <a:pt x="3103" y="1877"/>
                  </a:lnTo>
                  <a:lnTo>
                    <a:pt x="2870" y="1753"/>
                  </a:lnTo>
                  <a:cubicBezTo>
                    <a:pt x="2792" y="1722"/>
                    <a:pt x="2746" y="1645"/>
                    <a:pt x="2746" y="1567"/>
                  </a:cubicBezTo>
                  <a:lnTo>
                    <a:pt x="2746" y="1427"/>
                  </a:lnTo>
                  <a:cubicBezTo>
                    <a:pt x="2746" y="1350"/>
                    <a:pt x="2792" y="1272"/>
                    <a:pt x="2854" y="1241"/>
                  </a:cubicBezTo>
                  <a:lnTo>
                    <a:pt x="3056" y="1102"/>
                  </a:lnTo>
                  <a:lnTo>
                    <a:pt x="2591" y="357"/>
                  </a:lnTo>
                  <a:lnTo>
                    <a:pt x="2358" y="497"/>
                  </a:lnTo>
                  <a:cubicBezTo>
                    <a:pt x="2335" y="520"/>
                    <a:pt x="2296" y="532"/>
                    <a:pt x="2257" y="532"/>
                  </a:cubicBezTo>
                  <a:cubicBezTo>
                    <a:pt x="2219" y="532"/>
                    <a:pt x="2180" y="520"/>
                    <a:pt x="2157" y="497"/>
                  </a:cubicBezTo>
                  <a:cubicBezTo>
                    <a:pt x="2126" y="481"/>
                    <a:pt x="2110" y="481"/>
                    <a:pt x="2095" y="466"/>
                  </a:cubicBezTo>
                  <a:cubicBezTo>
                    <a:pt x="2079" y="435"/>
                    <a:pt x="2048" y="435"/>
                    <a:pt x="2032" y="435"/>
                  </a:cubicBezTo>
                  <a:cubicBezTo>
                    <a:pt x="1955" y="404"/>
                    <a:pt x="1924" y="342"/>
                    <a:pt x="1924" y="264"/>
                  </a:cubicBezTo>
                  <a:lnTo>
                    <a:pt x="192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863675" y="786000"/>
              <a:ext cx="78350" cy="77550"/>
            </a:xfrm>
            <a:custGeom>
              <a:rect b="b" l="l" r="r" t="t"/>
              <a:pathLst>
                <a:path extrusionOk="0" h="3102" w="3134">
                  <a:moveTo>
                    <a:pt x="1568" y="837"/>
                  </a:moveTo>
                  <a:cubicBezTo>
                    <a:pt x="1683" y="837"/>
                    <a:pt x="1800" y="867"/>
                    <a:pt x="1908" y="931"/>
                  </a:cubicBezTo>
                  <a:cubicBezTo>
                    <a:pt x="2265" y="1117"/>
                    <a:pt x="2404" y="1551"/>
                    <a:pt x="2203" y="1892"/>
                  </a:cubicBezTo>
                  <a:cubicBezTo>
                    <a:pt x="2075" y="2138"/>
                    <a:pt x="1829" y="2273"/>
                    <a:pt x="1577" y="2273"/>
                  </a:cubicBezTo>
                  <a:cubicBezTo>
                    <a:pt x="1463" y="2273"/>
                    <a:pt x="1348" y="2245"/>
                    <a:pt x="1241" y="2187"/>
                  </a:cubicBezTo>
                  <a:cubicBezTo>
                    <a:pt x="884" y="1985"/>
                    <a:pt x="776" y="1567"/>
                    <a:pt x="946" y="1210"/>
                  </a:cubicBezTo>
                  <a:cubicBezTo>
                    <a:pt x="1074" y="976"/>
                    <a:pt x="1317" y="837"/>
                    <a:pt x="1568" y="837"/>
                  </a:cubicBezTo>
                  <a:close/>
                  <a:moveTo>
                    <a:pt x="1955" y="0"/>
                  </a:moveTo>
                  <a:lnTo>
                    <a:pt x="1086" y="16"/>
                  </a:lnTo>
                  <a:lnTo>
                    <a:pt x="1086" y="279"/>
                  </a:lnTo>
                  <a:cubicBezTo>
                    <a:pt x="1086" y="357"/>
                    <a:pt x="1039" y="434"/>
                    <a:pt x="962" y="481"/>
                  </a:cubicBezTo>
                  <a:cubicBezTo>
                    <a:pt x="931" y="496"/>
                    <a:pt x="884" y="512"/>
                    <a:pt x="853" y="558"/>
                  </a:cubicBezTo>
                  <a:cubicBezTo>
                    <a:pt x="814" y="578"/>
                    <a:pt x="762" y="598"/>
                    <a:pt x="714" y="598"/>
                  </a:cubicBezTo>
                  <a:cubicBezTo>
                    <a:pt x="686" y="598"/>
                    <a:pt x="659" y="591"/>
                    <a:pt x="636" y="574"/>
                  </a:cubicBezTo>
                  <a:lnTo>
                    <a:pt x="404" y="465"/>
                  </a:lnTo>
                  <a:lnTo>
                    <a:pt x="0" y="1241"/>
                  </a:lnTo>
                  <a:lnTo>
                    <a:pt x="233" y="1349"/>
                  </a:lnTo>
                  <a:cubicBezTo>
                    <a:pt x="310" y="1396"/>
                    <a:pt x="342" y="1473"/>
                    <a:pt x="342" y="1551"/>
                  </a:cubicBezTo>
                  <a:lnTo>
                    <a:pt x="342" y="1675"/>
                  </a:lnTo>
                  <a:cubicBezTo>
                    <a:pt x="342" y="1753"/>
                    <a:pt x="310" y="1830"/>
                    <a:pt x="248" y="1877"/>
                  </a:cubicBezTo>
                  <a:lnTo>
                    <a:pt x="31" y="2016"/>
                  </a:lnTo>
                  <a:lnTo>
                    <a:pt x="497" y="2745"/>
                  </a:lnTo>
                  <a:lnTo>
                    <a:pt x="729" y="2590"/>
                  </a:lnTo>
                  <a:cubicBezTo>
                    <a:pt x="760" y="2575"/>
                    <a:pt x="799" y="2567"/>
                    <a:pt x="838" y="2567"/>
                  </a:cubicBezTo>
                  <a:cubicBezTo>
                    <a:pt x="877" y="2567"/>
                    <a:pt x="915" y="2575"/>
                    <a:pt x="946" y="2590"/>
                  </a:cubicBezTo>
                  <a:lnTo>
                    <a:pt x="1008" y="2637"/>
                  </a:lnTo>
                  <a:lnTo>
                    <a:pt x="1055" y="2652"/>
                  </a:lnTo>
                  <a:cubicBezTo>
                    <a:pt x="1133" y="2683"/>
                    <a:pt x="1179" y="2745"/>
                    <a:pt x="1179" y="2823"/>
                  </a:cubicBezTo>
                  <a:lnTo>
                    <a:pt x="1179" y="3102"/>
                  </a:lnTo>
                  <a:lnTo>
                    <a:pt x="2048" y="3071"/>
                  </a:lnTo>
                  <a:lnTo>
                    <a:pt x="2048" y="2807"/>
                  </a:lnTo>
                  <a:cubicBezTo>
                    <a:pt x="2048" y="2730"/>
                    <a:pt x="2094" y="2652"/>
                    <a:pt x="2172" y="2606"/>
                  </a:cubicBezTo>
                  <a:cubicBezTo>
                    <a:pt x="2203" y="2590"/>
                    <a:pt x="2249" y="2575"/>
                    <a:pt x="2280" y="2528"/>
                  </a:cubicBezTo>
                  <a:cubicBezTo>
                    <a:pt x="2319" y="2509"/>
                    <a:pt x="2369" y="2496"/>
                    <a:pt x="2416" y="2496"/>
                  </a:cubicBezTo>
                  <a:cubicBezTo>
                    <a:pt x="2445" y="2496"/>
                    <a:pt x="2474" y="2501"/>
                    <a:pt x="2497" y="2513"/>
                  </a:cubicBezTo>
                  <a:lnTo>
                    <a:pt x="2730" y="2652"/>
                  </a:lnTo>
                  <a:lnTo>
                    <a:pt x="3133" y="1877"/>
                  </a:lnTo>
                  <a:lnTo>
                    <a:pt x="2901" y="1753"/>
                  </a:lnTo>
                  <a:cubicBezTo>
                    <a:pt x="2823" y="1722"/>
                    <a:pt x="2792" y="1644"/>
                    <a:pt x="2792" y="1567"/>
                  </a:cubicBezTo>
                  <a:lnTo>
                    <a:pt x="2792" y="1427"/>
                  </a:lnTo>
                  <a:cubicBezTo>
                    <a:pt x="2792" y="1349"/>
                    <a:pt x="2823" y="1272"/>
                    <a:pt x="2885" y="1241"/>
                  </a:cubicBezTo>
                  <a:lnTo>
                    <a:pt x="3102" y="1101"/>
                  </a:lnTo>
                  <a:lnTo>
                    <a:pt x="2637" y="357"/>
                  </a:lnTo>
                  <a:lnTo>
                    <a:pt x="2404" y="496"/>
                  </a:lnTo>
                  <a:cubicBezTo>
                    <a:pt x="2373" y="520"/>
                    <a:pt x="2334" y="531"/>
                    <a:pt x="2296" y="531"/>
                  </a:cubicBezTo>
                  <a:cubicBezTo>
                    <a:pt x="2257" y="531"/>
                    <a:pt x="2218" y="520"/>
                    <a:pt x="2187" y="496"/>
                  </a:cubicBezTo>
                  <a:lnTo>
                    <a:pt x="2125" y="465"/>
                  </a:lnTo>
                  <a:cubicBezTo>
                    <a:pt x="2110" y="434"/>
                    <a:pt x="2094" y="434"/>
                    <a:pt x="2063" y="434"/>
                  </a:cubicBezTo>
                  <a:cubicBezTo>
                    <a:pt x="1986" y="403"/>
                    <a:pt x="1955" y="341"/>
                    <a:pt x="1955" y="264"/>
                  </a:cubicBezTo>
                  <a:lnTo>
                    <a:pt x="195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845850" y="684800"/>
              <a:ext cx="53925" cy="53525"/>
            </a:xfrm>
            <a:custGeom>
              <a:rect b="b" l="l" r="r" t="t"/>
              <a:pathLst>
                <a:path extrusionOk="0" h="2141" w="2157">
                  <a:moveTo>
                    <a:pt x="1055" y="574"/>
                  </a:moveTo>
                  <a:cubicBezTo>
                    <a:pt x="1334" y="574"/>
                    <a:pt x="1567" y="807"/>
                    <a:pt x="1567" y="1070"/>
                  </a:cubicBezTo>
                  <a:cubicBezTo>
                    <a:pt x="1567" y="1349"/>
                    <a:pt x="1334" y="1582"/>
                    <a:pt x="1055" y="1582"/>
                  </a:cubicBezTo>
                  <a:cubicBezTo>
                    <a:pt x="792" y="1582"/>
                    <a:pt x="559" y="1349"/>
                    <a:pt x="559" y="1070"/>
                  </a:cubicBezTo>
                  <a:cubicBezTo>
                    <a:pt x="574" y="807"/>
                    <a:pt x="792" y="574"/>
                    <a:pt x="1055" y="574"/>
                  </a:cubicBezTo>
                  <a:close/>
                  <a:moveTo>
                    <a:pt x="792" y="0"/>
                  </a:moveTo>
                  <a:lnTo>
                    <a:pt x="792" y="202"/>
                  </a:lnTo>
                  <a:cubicBezTo>
                    <a:pt x="792" y="264"/>
                    <a:pt x="745" y="295"/>
                    <a:pt x="714" y="341"/>
                  </a:cubicBezTo>
                  <a:cubicBezTo>
                    <a:pt x="699" y="357"/>
                    <a:pt x="652" y="372"/>
                    <a:pt x="637" y="372"/>
                  </a:cubicBezTo>
                  <a:cubicBezTo>
                    <a:pt x="608" y="382"/>
                    <a:pt x="580" y="397"/>
                    <a:pt x="548" y="397"/>
                  </a:cubicBezTo>
                  <a:cubicBezTo>
                    <a:pt x="528" y="397"/>
                    <a:pt x="506" y="391"/>
                    <a:pt x="481" y="372"/>
                  </a:cubicBezTo>
                  <a:lnTo>
                    <a:pt x="326" y="279"/>
                  </a:lnTo>
                  <a:lnTo>
                    <a:pt x="16" y="807"/>
                  </a:lnTo>
                  <a:lnTo>
                    <a:pt x="156" y="900"/>
                  </a:lnTo>
                  <a:cubicBezTo>
                    <a:pt x="187" y="915"/>
                    <a:pt x="233" y="977"/>
                    <a:pt x="233" y="1039"/>
                  </a:cubicBezTo>
                  <a:lnTo>
                    <a:pt x="233" y="1070"/>
                  </a:lnTo>
                  <a:lnTo>
                    <a:pt x="233" y="1117"/>
                  </a:lnTo>
                  <a:cubicBezTo>
                    <a:pt x="233" y="1179"/>
                    <a:pt x="202" y="1225"/>
                    <a:pt x="156" y="1256"/>
                  </a:cubicBezTo>
                  <a:lnTo>
                    <a:pt x="1" y="1349"/>
                  </a:lnTo>
                  <a:lnTo>
                    <a:pt x="311" y="1877"/>
                  </a:lnTo>
                  <a:lnTo>
                    <a:pt x="466" y="1768"/>
                  </a:lnTo>
                  <a:cubicBezTo>
                    <a:pt x="481" y="1760"/>
                    <a:pt x="505" y="1757"/>
                    <a:pt x="532" y="1757"/>
                  </a:cubicBezTo>
                  <a:cubicBezTo>
                    <a:pt x="559" y="1757"/>
                    <a:pt x="590" y="1760"/>
                    <a:pt x="621" y="1768"/>
                  </a:cubicBezTo>
                  <a:cubicBezTo>
                    <a:pt x="637" y="1799"/>
                    <a:pt x="668" y="1815"/>
                    <a:pt x="699" y="1815"/>
                  </a:cubicBezTo>
                  <a:cubicBezTo>
                    <a:pt x="745" y="1830"/>
                    <a:pt x="761" y="1892"/>
                    <a:pt x="761" y="1954"/>
                  </a:cubicBezTo>
                  <a:lnTo>
                    <a:pt x="761" y="2140"/>
                  </a:lnTo>
                  <a:lnTo>
                    <a:pt x="1397" y="2140"/>
                  </a:lnTo>
                  <a:lnTo>
                    <a:pt x="1397" y="1954"/>
                  </a:lnTo>
                  <a:cubicBezTo>
                    <a:pt x="1397" y="1892"/>
                    <a:pt x="1428" y="1846"/>
                    <a:pt x="1474" y="1815"/>
                  </a:cubicBezTo>
                  <a:cubicBezTo>
                    <a:pt x="1490" y="1799"/>
                    <a:pt x="1521" y="1799"/>
                    <a:pt x="1536" y="1768"/>
                  </a:cubicBezTo>
                  <a:cubicBezTo>
                    <a:pt x="1559" y="1753"/>
                    <a:pt x="1586" y="1745"/>
                    <a:pt x="1614" y="1745"/>
                  </a:cubicBezTo>
                  <a:cubicBezTo>
                    <a:pt x="1641" y="1745"/>
                    <a:pt x="1668" y="1753"/>
                    <a:pt x="1691" y="1768"/>
                  </a:cubicBezTo>
                  <a:lnTo>
                    <a:pt x="1846" y="1877"/>
                  </a:lnTo>
                  <a:lnTo>
                    <a:pt x="2156" y="1349"/>
                  </a:lnTo>
                  <a:lnTo>
                    <a:pt x="2001" y="1256"/>
                  </a:lnTo>
                  <a:cubicBezTo>
                    <a:pt x="1955" y="1225"/>
                    <a:pt x="1924" y="1179"/>
                    <a:pt x="1924" y="1117"/>
                  </a:cubicBezTo>
                  <a:lnTo>
                    <a:pt x="1924" y="1070"/>
                  </a:lnTo>
                  <a:lnTo>
                    <a:pt x="1924" y="1039"/>
                  </a:lnTo>
                  <a:cubicBezTo>
                    <a:pt x="1924" y="977"/>
                    <a:pt x="1955" y="915"/>
                    <a:pt x="2001" y="900"/>
                  </a:cubicBezTo>
                  <a:lnTo>
                    <a:pt x="2156" y="807"/>
                  </a:lnTo>
                  <a:lnTo>
                    <a:pt x="1846" y="279"/>
                  </a:lnTo>
                  <a:lnTo>
                    <a:pt x="1691" y="372"/>
                  </a:lnTo>
                  <a:cubicBezTo>
                    <a:pt x="1676" y="380"/>
                    <a:pt x="1652" y="384"/>
                    <a:pt x="1625" y="384"/>
                  </a:cubicBezTo>
                  <a:cubicBezTo>
                    <a:pt x="1598" y="384"/>
                    <a:pt x="1567" y="380"/>
                    <a:pt x="1536" y="372"/>
                  </a:cubicBezTo>
                  <a:cubicBezTo>
                    <a:pt x="1521" y="357"/>
                    <a:pt x="1490" y="341"/>
                    <a:pt x="1474" y="341"/>
                  </a:cubicBezTo>
                  <a:cubicBezTo>
                    <a:pt x="1412" y="326"/>
                    <a:pt x="1397" y="264"/>
                    <a:pt x="1397" y="202"/>
                  </a:cubicBezTo>
                  <a:lnTo>
                    <a:pt x="1397"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819100" y="806400"/>
              <a:ext cx="56250" cy="117450"/>
            </a:xfrm>
            <a:custGeom>
              <a:rect b="b" l="l" r="r" t="t"/>
              <a:pathLst>
                <a:path extrusionOk="0" h="4698" w="2250">
                  <a:moveTo>
                    <a:pt x="1947" y="0"/>
                  </a:moveTo>
                  <a:cubicBezTo>
                    <a:pt x="1929" y="0"/>
                    <a:pt x="1911" y="2"/>
                    <a:pt x="1893" y="6"/>
                  </a:cubicBezTo>
                  <a:cubicBezTo>
                    <a:pt x="1024" y="208"/>
                    <a:pt x="791" y="549"/>
                    <a:pt x="791" y="1092"/>
                  </a:cubicBezTo>
                  <a:cubicBezTo>
                    <a:pt x="791" y="1200"/>
                    <a:pt x="807" y="1402"/>
                    <a:pt x="807" y="1510"/>
                  </a:cubicBezTo>
                  <a:cubicBezTo>
                    <a:pt x="807" y="1914"/>
                    <a:pt x="667" y="2084"/>
                    <a:pt x="280" y="2100"/>
                  </a:cubicBezTo>
                  <a:cubicBezTo>
                    <a:pt x="94" y="2115"/>
                    <a:pt x="0" y="2224"/>
                    <a:pt x="0" y="2379"/>
                  </a:cubicBezTo>
                  <a:cubicBezTo>
                    <a:pt x="0" y="2534"/>
                    <a:pt x="109" y="2627"/>
                    <a:pt x="280" y="2643"/>
                  </a:cubicBezTo>
                  <a:cubicBezTo>
                    <a:pt x="652" y="2643"/>
                    <a:pt x="807" y="2844"/>
                    <a:pt x="807" y="3248"/>
                  </a:cubicBezTo>
                  <a:cubicBezTo>
                    <a:pt x="807" y="3341"/>
                    <a:pt x="791" y="3573"/>
                    <a:pt x="791" y="3651"/>
                  </a:cubicBezTo>
                  <a:cubicBezTo>
                    <a:pt x="791" y="4194"/>
                    <a:pt x="1024" y="4550"/>
                    <a:pt x="1893" y="4690"/>
                  </a:cubicBezTo>
                  <a:cubicBezTo>
                    <a:pt x="1914" y="4695"/>
                    <a:pt x="1936" y="4698"/>
                    <a:pt x="1958" y="4698"/>
                  </a:cubicBezTo>
                  <a:cubicBezTo>
                    <a:pt x="2062" y="4698"/>
                    <a:pt x="2162" y="4640"/>
                    <a:pt x="2187" y="4550"/>
                  </a:cubicBezTo>
                  <a:cubicBezTo>
                    <a:pt x="2249" y="4426"/>
                    <a:pt x="2172" y="4302"/>
                    <a:pt x="2048" y="4240"/>
                  </a:cubicBezTo>
                  <a:cubicBezTo>
                    <a:pt x="1505" y="4085"/>
                    <a:pt x="1427" y="3914"/>
                    <a:pt x="1427" y="3527"/>
                  </a:cubicBezTo>
                  <a:cubicBezTo>
                    <a:pt x="1427" y="3418"/>
                    <a:pt x="1443" y="3232"/>
                    <a:pt x="1443" y="3108"/>
                  </a:cubicBezTo>
                  <a:cubicBezTo>
                    <a:pt x="1443" y="2689"/>
                    <a:pt x="1241" y="2472"/>
                    <a:pt x="869" y="2364"/>
                  </a:cubicBezTo>
                  <a:cubicBezTo>
                    <a:pt x="1241" y="2224"/>
                    <a:pt x="1443" y="2007"/>
                    <a:pt x="1443" y="1588"/>
                  </a:cubicBezTo>
                  <a:cubicBezTo>
                    <a:pt x="1443" y="1464"/>
                    <a:pt x="1427" y="1293"/>
                    <a:pt x="1427" y="1169"/>
                  </a:cubicBezTo>
                  <a:cubicBezTo>
                    <a:pt x="1427" y="813"/>
                    <a:pt x="1505" y="626"/>
                    <a:pt x="2048" y="456"/>
                  </a:cubicBezTo>
                  <a:cubicBezTo>
                    <a:pt x="2156" y="425"/>
                    <a:pt x="2203" y="301"/>
                    <a:pt x="2187" y="192"/>
                  </a:cubicBezTo>
                  <a:cubicBezTo>
                    <a:pt x="2160" y="84"/>
                    <a:pt x="2063" y="0"/>
                    <a:pt x="194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885025" y="807325"/>
              <a:ext cx="55075" cy="117875"/>
            </a:xfrm>
            <a:custGeom>
              <a:rect b="b" l="l" r="r" t="t"/>
              <a:pathLst>
                <a:path extrusionOk="0" h="4715" w="2203">
                  <a:moveTo>
                    <a:pt x="264" y="0"/>
                  </a:moveTo>
                  <a:cubicBezTo>
                    <a:pt x="124" y="0"/>
                    <a:pt x="31" y="93"/>
                    <a:pt x="31" y="233"/>
                  </a:cubicBezTo>
                  <a:cubicBezTo>
                    <a:pt x="16" y="341"/>
                    <a:pt x="93" y="419"/>
                    <a:pt x="186" y="465"/>
                  </a:cubicBezTo>
                  <a:cubicBezTo>
                    <a:pt x="729" y="620"/>
                    <a:pt x="807" y="791"/>
                    <a:pt x="807" y="1179"/>
                  </a:cubicBezTo>
                  <a:cubicBezTo>
                    <a:pt x="807" y="1272"/>
                    <a:pt x="791" y="1473"/>
                    <a:pt x="791" y="1582"/>
                  </a:cubicBezTo>
                  <a:cubicBezTo>
                    <a:pt x="791" y="2032"/>
                    <a:pt x="1008" y="2249"/>
                    <a:pt x="1365" y="2358"/>
                  </a:cubicBezTo>
                  <a:cubicBezTo>
                    <a:pt x="1008" y="2466"/>
                    <a:pt x="791" y="2683"/>
                    <a:pt x="791" y="3117"/>
                  </a:cubicBezTo>
                  <a:cubicBezTo>
                    <a:pt x="791" y="3226"/>
                    <a:pt x="807" y="3412"/>
                    <a:pt x="807" y="3521"/>
                  </a:cubicBezTo>
                  <a:cubicBezTo>
                    <a:pt x="807" y="3893"/>
                    <a:pt x="729" y="4064"/>
                    <a:pt x="186" y="4234"/>
                  </a:cubicBezTo>
                  <a:cubicBezTo>
                    <a:pt x="47" y="4281"/>
                    <a:pt x="0" y="4405"/>
                    <a:pt x="31" y="4544"/>
                  </a:cubicBezTo>
                  <a:cubicBezTo>
                    <a:pt x="67" y="4653"/>
                    <a:pt x="151" y="4715"/>
                    <a:pt x="252" y="4715"/>
                  </a:cubicBezTo>
                  <a:cubicBezTo>
                    <a:pt x="280" y="4715"/>
                    <a:pt x="310" y="4710"/>
                    <a:pt x="341" y="4699"/>
                  </a:cubicBezTo>
                  <a:cubicBezTo>
                    <a:pt x="1194" y="4513"/>
                    <a:pt x="1427" y="4157"/>
                    <a:pt x="1427" y="3614"/>
                  </a:cubicBezTo>
                  <a:cubicBezTo>
                    <a:pt x="1427" y="3521"/>
                    <a:pt x="1411" y="3304"/>
                    <a:pt x="1411" y="3211"/>
                  </a:cubicBezTo>
                  <a:cubicBezTo>
                    <a:pt x="1411" y="2807"/>
                    <a:pt x="1551" y="2637"/>
                    <a:pt x="1939" y="2606"/>
                  </a:cubicBezTo>
                  <a:cubicBezTo>
                    <a:pt x="2109" y="2590"/>
                    <a:pt x="2202" y="2497"/>
                    <a:pt x="2202" y="2342"/>
                  </a:cubicBezTo>
                  <a:cubicBezTo>
                    <a:pt x="2202" y="2187"/>
                    <a:pt x="2109" y="2078"/>
                    <a:pt x="1939" y="2063"/>
                  </a:cubicBezTo>
                  <a:cubicBezTo>
                    <a:pt x="1567" y="2063"/>
                    <a:pt x="1411" y="1877"/>
                    <a:pt x="1411" y="1473"/>
                  </a:cubicBezTo>
                  <a:cubicBezTo>
                    <a:pt x="1411" y="1365"/>
                    <a:pt x="1427" y="1132"/>
                    <a:pt x="1427" y="1055"/>
                  </a:cubicBezTo>
                  <a:cubicBezTo>
                    <a:pt x="1427" y="512"/>
                    <a:pt x="1194" y="186"/>
                    <a:pt x="341" y="16"/>
                  </a:cubicBezTo>
                  <a:cubicBezTo>
                    <a:pt x="326" y="0"/>
                    <a:pt x="295" y="0"/>
                    <a:pt x="264"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776825" y="544325"/>
              <a:ext cx="48475" cy="81175"/>
            </a:xfrm>
            <a:custGeom>
              <a:rect b="b" l="l" r="r" t="t"/>
              <a:pathLst>
                <a:path extrusionOk="0" h="3247" w="1939">
                  <a:moveTo>
                    <a:pt x="1582" y="1"/>
                  </a:moveTo>
                  <a:cubicBezTo>
                    <a:pt x="1505" y="1"/>
                    <a:pt x="1427" y="28"/>
                    <a:pt x="1365" y="82"/>
                  </a:cubicBezTo>
                  <a:lnTo>
                    <a:pt x="31" y="1447"/>
                  </a:lnTo>
                  <a:cubicBezTo>
                    <a:pt x="31" y="1462"/>
                    <a:pt x="16" y="1462"/>
                    <a:pt x="16" y="1478"/>
                  </a:cubicBezTo>
                  <a:lnTo>
                    <a:pt x="0" y="1525"/>
                  </a:lnTo>
                  <a:lnTo>
                    <a:pt x="0" y="1556"/>
                  </a:lnTo>
                  <a:lnTo>
                    <a:pt x="0" y="1571"/>
                  </a:lnTo>
                  <a:lnTo>
                    <a:pt x="0" y="1618"/>
                  </a:lnTo>
                  <a:lnTo>
                    <a:pt x="0" y="1633"/>
                  </a:lnTo>
                  <a:lnTo>
                    <a:pt x="0" y="1649"/>
                  </a:lnTo>
                  <a:lnTo>
                    <a:pt x="0" y="1695"/>
                  </a:lnTo>
                  <a:lnTo>
                    <a:pt x="0" y="1711"/>
                  </a:lnTo>
                  <a:lnTo>
                    <a:pt x="0" y="1726"/>
                  </a:lnTo>
                  <a:lnTo>
                    <a:pt x="16" y="1757"/>
                  </a:lnTo>
                  <a:cubicBezTo>
                    <a:pt x="16" y="1773"/>
                    <a:pt x="31" y="1773"/>
                    <a:pt x="31" y="1788"/>
                  </a:cubicBezTo>
                  <a:lnTo>
                    <a:pt x="62" y="1788"/>
                  </a:lnTo>
                  <a:cubicBezTo>
                    <a:pt x="62" y="1788"/>
                    <a:pt x="62" y="1804"/>
                    <a:pt x="78" y="1804"/>
                  </a:cubicBezTo>
                  <a:lnTo>
                    <a:pt x="1412" y="3169"/>
                  </a:lnTo>
                  <a:cubicBezTo>
                    <a:pt x="1474" y="3231"/>
                    <a:pt x="1551" y="3246"/>
                    <a:pt x="1629" y="3246"/>
                  </a:cubicBezTo>
                  <a:cubicBezTo>
                    <a:pt x="1706" y="3246"/>
                    <a:pt x="1784" y="3200"/>
                    <a:pt x="1846" y="3153"/>
                  </a:cubicBezTo>
                  <a:cubicBezTo>
                    <a:pt x="1939" y="3029"/>
                    <a:pt x="1939" y="2843"/>
                    <a:pt x="1815" y="2719"/>
                  </a:cubicBezTo>
                  <a:lnTo>
                    <a:pt x="683" y="1649"/>
                  </a:lnTo>
                  <a:lnTo>
                    <a:pt x="1799" y="516"/>
                  </a:lnTo>
                  <a:cubicBezTo>
                    <a:pt x="1923" y="392"/>
                    <a:pt x="1923" y="206"/>
                    <a:pt x="1799" y="82"/>
                  </a:cubicBezTo>
                  <a:cubicBezTo>
                    <a:pt x="1737" y="28"/>
                    <a:pt x="1660" y="1"/>
                    <a:pt x="1582"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850875" y="543050"/>
              <a:ext cx="44225" cy="82050"/>
            </a:xfrm>
            <a:custGeom>
              <a:rect b="b" l="l" r="r" t="t"/>
              <a:pathLst>
                <a:path extrusionOk="0" h="3282" w="1769">
                  <a:moveTo>
                    <a:pt x="1463" y="0"/>
                  </a:moveTo>
                  <a:cubicBezTo>
                    <a:pt x="1366" y="0"/>
                    <a:pt x="1271" y="58"/>
                    <a:pt x="1226" y="149"/>
                  </a:cubicBezTo>
                  <a:lnTo>
                    <a:pt x="63" y="2925"/>
                  </a:lnTo>
                  <a:cubicBezTo>
                    <a:pt x="0" y="3064"/>
                    <a:pt x="78" y="3220"/>
                    <a:pt x="202" y="3251"/>
                  </a:cubicBezTo>
                  <a:cubicBezTo>
                    <a:pt x="233" y="3282"/>
                    <a:pt x="249" y="3282"/>
                    <a:pt x="295" y="3282"/>
                  </a:cubicBezTo>
                  <a:cubicBezTo>
                    <a:pt x="404" y="3282"/>
                    <a:pt x="512" y="3220"/>
                    <a:pt x="543" y="3126"/>
                  </a:cubicBezTo>
                  <a:lnTo>
                    <a:pt x="1707" y="350"/>
                  </a:lnTo>
                  <a:cubicBezTo>
                    <a:pt x="1769" y="226"/>
                    <a:pt x="1707" y="71"/>
                    <a:pt x="1567" y="25"/>
                  </a:cubicBezTo>
                  <a:cubicBezTo>
                    <a:pt x="1534" y="8"/>
                    <a:pt x="1498" y="0"/>
                    <a:pt x="1463"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4903225" y="542100"/>
              <a:ext cx="48875" cy="83100"/>
            </a:xfrm>
            <a:custGeom>
              <a:rect b="b" l="l" r="r" t="t"/>
              <a:pathLst>
                <a:path extrusionOk="0" h="3324" w="1955">
                  <a:moveTo>
                    <a:pt x="332" y="1"/>
                  </a:moveTo>
                  <a:cubicBezTo>
                    <a:pt x="252" y="1"/>
                    <a:pt x="171" y="32"/>
                    <a:pt x="109" y="94"/>
                  </a:cubicBezTo>
                  <a:cubicBezTo>
                    <a:pt x="0" y="202"/>
                    <a:pt x="0" y="404"/>
                    <a:pt x="109" y="512"/>
                  </a:cubicBezTo>
                  <a:lnTo>
                    <a:pt x="1241" y="1660"/>
                  </a:lnTo>
                  <a:lnTo>
                    <a:pt x="109" y="2808"/>
                  </a:lnTo>
                  <a:cubicBezTo>
                    <a:pt x="0" y="2932"/>
                    <a:pt x="0" y="3118"/>
                    <a:pt x="109" y="3242"/>
                  </a:cubicBezTo>
                  <a:cubicBezTo>
                    <a:pt x="171" y="3296"/>
                    <a:pt x="252" y="3323"/>
                    <a:pt x="332" y="3323"/>
                  </a:cubicBezTo>
                  <a:cubicBezTo>
                    <a:pt x="411" y="3323"/>
                    <a:pt x="489" y="3296"/>
                    <a:pt x="543" y="3242"/>
                  </a:cubicBezTo>
                  <a:lnTo>
                    <a:pt x="1877" y="1877"/>
                  </a:lnTo>
                  <a:lnTo>
                    <a:pt x="1923" y="1846"/>
                  </a:lnTo>
                  <a:cubicBezTo>
                    <a:pt x="1939" y="1815"/>
                    <a:pt x="1939" y="1784"/>
                    <a:pt x="1939" y="1753"/>
                  </a:cubicBezTo>
                  <a:lnTo>
                    <a:pt x="1939" y="1738"/>
                  </a:lnTo>
                  <a:cubicBezTo>
                    <a:pt x="1939" y="1722"/>
                    <a:pt x="1954" y="1722"/>
                    <a:pt x="1954" y="1707"/>
                  </a:cubicBezTo>
                  <a:lnTo>
                    <a:pt x="1954" y="1660"/>
                  </a:lnTo>
                  <a:lnTo>
                    <a:pt x="1954" y="1645"/>
                  </a:lnTo>
                  <a:lnTo>
                    <a:pt x="1954" y="1629"/>
                  </a:lnTo>
                  <a:lnTo>
                    <a:pt x="1954" y="1582"/>
                  </a:lnTo>
                  <a:lnTo>
                    <a:pt x="1954" y="1567"/>
                  </a:lnTo>
                  <a:cubicBezTo>
                    <a:pt x="1939" y="1551"/>
                    <a:pt x="1939" y="1551"/>
                    <a:pt x="1939" y="1520"/>
                  </a:cubicBezTo>
                  <a:cubicBezTo>
                    <a:pt x="1939" y="1505"/>
                    <a:pt x="1923" y="1505"/>
                    <a:pt x="1923" y="1489"/>
                  </a:cubicBezTo>
                  <a:lnTo>
                    <a:pt x="1877" y="1443"/>
                  </a:lnTo>
                  <a:lnTo>
                    <a:pt x="543" y="94"/>
                  </a:lnTo>
                  <a:cubicBezTo>
                    <a:pt x="489" y="32"/>
                    <a:pt x="411" y="1"/>
                    <a:pt x="332"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3779150" y="1014275"/>
              <a:ext cx="1172175" cy="2050"/>
            </a:xfrm>
            <a:custGeom>
              <a:rect b="b" l="l" r="r" t="t"/>
              <a:pathLst>
                <a:path extrusionOk="0" h="82" w="46887">
                  <a:moveTo>
                    <a:pt x="23438" y="0"/>
                  </a:moveTo>
                  <a:cubicBezTo>
                    <a:pt x="15472" y="0"/>
                    <a:pt x="7508" y="12"/>
                    <a:pt x="1" y="35"/>
                  </a:cubicBezTo>
                  <a:cubicBezTo>
                    <a:pt x="7508" y="66"/>
                    <a:pt x="15472" y="82"/>
                    <a:pt x="23438" y="82"/>
                  </a:cubicBezTo>
                  <a:cubicBezTo>
                    <a:pt x="31404" y="82"/>
                    <a:pt x="39372" y="66"/>
                    <a:pt x="46886" y="35"/>
                  </a:cubicBezTo>
                  <a:cubicBezTo>
                    <a:pt x="39372" y="12"/>
                    <a:pt x="31404" y="0"/>
                    <a:pt x="234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4852050" y="738850"/>
              <a:ext cx="107800" cy="202675"/>
            </a:xfrm>
            <a:custGeom>
              <a:rect b="b" l="l" r="r" t="t"/>
              <a:pathLst>
                <a:path extrusionOk="0" h="8107" w="4312">
                  <a:moveTo>
                    <a:pt x="4062" y="1"/>
                  </a:moveTo>
                  <a:cubicBezTo>
                    <a:pt x="4036" y="1"/>
                    <a:pt x="4006" y="13"/>
                    <a:pt x="3986" y="40"/>
                  </a:cubicBezTo>
                  <a:cubicBezTo>
                    <a:pt x="2249" y="2382"/>
                    <a:pt x="434" y="5112"/>
                    <a:pt x="0" y="8059"/>
                  </a:cubicBezTo>
                  <a:cubicBezTo>
                    <a:pt x="0" y="8089"/>
                    <a:pt x="19" y="8106"/>
                    <a:pt x="42" y="8106"/>
                  </a:cubicBezTo>
                  <a:cubicBezTo>
                    <a:pt x="54" y="8106"/>
                    <a:pt x="67" y="8101"/>
                    <a:pt x="78" y="8090"/>
                  </a:cubicBezTo>
                  <a:cubicBezTo>
                    <a:pt x="264" y="7283"/>
                    <a:pt x="543" y="6492"/>
                    <a:pt x="853" y="5717"/>
                  </a:cubicBezTo>
                  <a:cubicBezTo>
                    <a:pt x="1985" y="5407"/>
                    <a:pt x="3117" y="5143"/>
                    <a:pt x="3707" y="4011"/>
                  </a:cubicBezTo>
                  <a:cubicBezTo>
                    <a:pt x="4312" y="2848"/>
                    <a:pt x="4250" y="1343"/>
                    <a:pt x="4126" y="56"/>
                  </a:cubicBezTo>
                  <a:cubicBezTo>
                    <a:pt x="4126" y="21"/>
                    <a:pt x="4096" y="1"/>
                    <a:pt x="4062"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4873450" y="757300"/>
              <a:ext cx="76700" cy="125125"/>
            </a:xfrm>
            <a:custGeom>
              <a:rect b="b" l="l" r="r" t="t"/>
              <a:pathLst>
                <a:path extrusionOk="0" h="5005" w="3068">
                  <a:moveTo>
                    <a:pt x="3052" y="0"/>
                  </a:moveTo>
                  <a:cubicBezTo>
                    <a:pt x="1796" y="1427"/>
                    <a:pt x="788" y="3195"/>
                    <a:pt x="13" y="4948"/>
                  </a:cubicBezTo>
                  <a:cubicBezTo>
                    <a:pt x="1" y="4972"/>
                    <a:pt x="25" y="5005"/>
                    <a:pt x="37" y="5005"/>
                  </a:cubicBezTo>
                  <a:cubicBezTo>
                    <a:pt x="41" y="5005"/>
                    <a:pt x="44" y="5002"/>
                    <a:pt x="44" y="4994"/>
                  </a:cubicBezTo>
                  <a:cubicBezTo>
                    <a:pt x="152" y="4824"/>
                    <a:pt x="230" y="4669"/>
                    <a:pt x="323" y="4498"/>
                  </a:cubicBezTo>
                  <a:cubicBezTo>
                    <a:pt x="354" y="4467"/>
                    <a:pt x="416" y="4436"/>
                    <a:pt x="478" y="4421"/>
                  </a:cubicBezTo>
                  <a:cubicBezTo>
                    <a:pt x="493" y="4390"/>
                    <a:pt x="478" y="4390"/>
                    <a:pt x="478" y="4390"/>
                  </a:cubicBezTo>
                  <a:cubicBezTo>
                    <a:pt x="431" y="4421"/>
                    <a:pt x="385" y="4452"/>
                    <a:pt x="338" y="4467"/>
                  </a:cubicBezTo>
                  <a:lnTo>
                    <a:pt x="928" y="3428"/>
                  </a:lnTo>
                  <a:cubicBezTo>
                    <a:pt x="1641" y="2947"/>
                    <a:pt x="2215" y="2218"/>
                    <a:pt x="2758" y="1582"/>
                  </a:cubicBezTo>
                  <a:cubicBezTo>
                    <a:pt x="2758" y="1571"/>
                    <a:pt x="2758" y="1560"/>
                    <a:pt x="2752" y="1560"/>
                  </a:cubicBezTo>
                  <a:cubicBezTo>
                    <a:pt x="2750" y="1560"/>
                    <a:pt x="2747" y="1562"/>
                    <a:pt x="2742" y="1567"/>
                  </a:cubicBezTo>
                  <a:cubicBezTo>
                    <a:pt x="2199" y="2187"/>
                    <a:pt x="1579" y="2715"/>
                    <a:pt x="1005" y="3288"/>
                  </a:cubicBezTo>
                  <a:cubicBezTo>
                    <a:pt x="1595" y="2141"/>
                    <a:pt x="2246" y="1039"/>
                    <a:pt x="3068" y="16"/>
                  </a:cubicBezTo>
                  <a:cubicBezTo>
                    <a:pt x="3068" y="0"/>
                    <a:pt x="3052" y="0"/>
                    <a:pt x="30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4887700" y="843375"/>
              <a:ext cx="34550" cy="23300"/>
            </a:xfrm>
            <a:custGeom>
              <a:rect b="b" l="l" r="r" t="t"/>
              <a:pathLst>
                <a:path extrusionOk="0" h="932" w="1382">
                  <a:moveTo>
                    <a:pt x="1366" y="0"/>
                  </a:moveTo>
                  <a:cubicBezTo>
                    <a:pt x="931" y="342"/>
                    <a:pt x="482" y="636"/>
                    <a:pt x="16" y="900"/>
                  </a:cubicBezTo>
                  <a:cubicBezTo>
                    <a:pt x="1" y="916"/>
                    <a:pt x="16" y="931"/>
                    <a:pt x="47" y="931"/>
                  </a:cubicBezTo>
                  <a:cubicBezTo>
                    <a:pt x="528" y="683"/>
                    <a:pt x="978" y="373"/>
                    <a:pt x="1381" y="31"/>
                  </a:cubicBezTo>
                  <a:cubicBezTo>
                    <a:pt x="1381" y="0"/>
                    <a:pt x="1381" y="0"/>
                    <a:pt x="1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4842350" y="626925"/>
              <a:ext cx="75575" cy="303125"/>
            </a:xfrm>
            <a:custGeom>
              <a:rect b="b" l="l" r="r" t="t"/>
              <a:pathLst>
                <a:path extrusionOk="0" h="12125" w="3023">
                  <a:moveTo>
                    <a:pt x="2211" y="1"/>
                  </a:moveTo>
                  <a:cubicBezTo>
                    <a:pt x="2203" y="1"/>
                    <a:pt x="2195" y="2"/>
                    <a:pt x="2187" y="4"/>
                  </a:cubicBezTo>
                  <a:cubicBezTo>
                    <a:pt x="1954" y="51"/>
                    <a:pt x="1210" y="1757"/>
                    <a:pt x="1024" y="2331"/>
                  </a:cubicBezTo>
                  <a:cubicBezTo>
                    <a:pt x="714" y="3261"/>
                    <a:pt x="481" y="4207"/>
                    <a:pt x="326" y="5169"/>
                  </a:cubicBezTo>
                  <a:cubicBezTo>
                    <a:pt x="0" y="7449"/>
                    <a:pt x="16" y="9806"/>
                    <a:pt x="186" y="12102"/>
                  </a:cubicBezTo>
                  <a:cubicBezTo>
                    <a:pt x="186" y="12117"/>
                    <a:pt x="202" y="12125"/>
                    <a:pt x="217" y="12125"/>
                  </a:cubicBezTo>
                  <a:cubicBezTo>
                    <a:pt x="233" y="12125"/>
                    <a:pt x="248" y="12117"/>
                    <a:pt x="248" y="12102"/>
                  </a:cubicBezTo>
                  <a:cubicBezTo>
                    <a:pt x="248" y="11124"/>
                    <a:pt x="248" y="10163"/>
                    <a:pt x="264" y="9170"/>
                  </a:cubicBezTo>
                  <a:cubicBezTo>
                    <a:pt x="512" y="8658"/>
                    <a:pt x="1039" y="8395"/>
                    <a:pt x="1427" y="7992"/>
                  </a:cubicBezTo>
                  <a:cubicBezTo>
                    <a:pt x="1706" y="7697"/>
                    <a:pt x="1939" y="7371"/>
                    <a:pt x="2125" y="7014"/>
                  </a:cubicBezTo>
                  <a:cubicBezTo>
                    <a:pt x="2590" y="6208"/>
                    <a:pt x="2823" y="5277"/>
                    <a:pt x="2916" y="4347"/>
                  </a:cubicBezTo>
                  <a:cubicBezTo>
                    <a:pt x="3023" y="3311"/>
                    <a:pt x="2651" y="1"/>
                    <a:pt x="2211"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4846600" y="641575"/>
              <a:ext cx="52775" cy="192425"/>
            </a:xfrm>
            <a:custGeom>
              <a:rect b="b" l="l" r="r" t="t"/>
              <a:pathLst>
                <a:path extrusionOk="0" h="7697" w="2111">
                  <a:moveTo>
                    <a:pt x="1889" y="1"/>
                  </a:moveTo>
                  <a:cubicBezTo>
                    <a:pt x="1884" y="1"/>
                    <a:pt x="1878" y="7"/>
                    <a:pt x="1878" y="7"/>
                  </a:cubicBezTo>
                  <a:cubicBezTo>
                    <a:pt x="1226" y="1155"/>
                    <a:pt x="885" y="2380"/>
                    <a:pt x="621" y="3652"/>
                  </a:cubicBezTo>
                  <a:cubicBezTo>
                    <a:pt x="342" y="4846"/>
                    <a:pt x="78" y="6087"/>
                    <a:pt x="16" y="7328"/>
                  </a:cubicBezTo>
                  <a:cubicBezTo>
                    <a:pt x="1" y="7344"/>
                    <a:pt x="16" y="7359"/>
                    <a:pt x="32" y="7359"/>
                  </a:cubicBezTo>
                  <a:cubicBezTo>
                    <a:pt x="16" y="7483"/>
                    <a:pt x="16" y="7576"/>
                    <a:pt x="16" y="7685"/>
                  </a:cubicBezTo>
                  <a:cubicBezTo>
                    <a:pt x="16" y="7692"/>
                    <a:pt x="28" y="7696"/>
                    <a:pt x="40" y="7696"/>
                  </a:cubicBezTo>
                  <a:cubicBezTo>
                    <a:pt x="51" y="7696"/>
                    <a:pt x="63" y="7692"/>
                    <a:pt x="63" y="7685"/>
                  </a:cubicBezTo>
                  <a:lnTo>
                    <a:pt x="109" y="7297"/>
                  </a:lnTo>
                  <a:cubicBezTo>
                    <a:pt x="1087" y="6646"/>
                    <a:pt x="1707" y="5668"/>
                    <a:pt x="2110" y="4583"/>
                  </a:cubicBezTo>
                  <a:lnTo>
                    <a:pt x="2110" y="4583"/>
                  </a:lnTo>
                  <a:cubicBezTo>
                    <a:pt x="1707" y="5637"/>
                    <a:pt x="993" y="6490"/>
                    <a:pt x="140" y="7204"/>
                  </a:cubicBezTo>
                  <a:cubicBezTo>
                    <a:pt x="187" y="6739"/>
                    <a:pt x="249" y="6258"/>
                    <a:pt x="327" y="5793"/>
                  </a:cubicBezTo>
                  <a:cubicBezTo>
                    <a:pt x="342" y="5746"/>
                    <a:pt x="373" y="5731"/>
                    <a:pt x="389" y="5699"/>
                  </a:cubicBezTo>
                  <a:lnTo>
                    <a:pt x="373" y="5699"/>
                  </a:lnTo>
                  <a:lnTo>
                    <a:pt x="327" y="5731"/>
                  </a:lnTo>
                  <a:cubicBezTo>
                    <a:pt x="466" y="4800"/>
                    <a:pt x="621" y="3854"/>
                    <a:pt x="854" y="2939"/>
                  </a:cubicBezTo>
                  <a:cubicBezTo>
                    <a:pt x="931" y="2846"/>
                    <a:pt x="1009" y="2753"/>
                    <a:pt x="1071" y="2644"/>
                  </a:cubicBezTo>
                  <a:cubicBezTo>
                    <a:pt x="1082" y="2633"/>
                    <a:pt x="1062" y="2622"/>
                    <a:pt x="1044" y="2622"/>
                  </a:cubicBezTo>
                  <a:cubicBezTo>
                    <a:pt x="1036" y="2622"/>
                    <a:pt x="1029" y="2624"/>
                    <a:pt x="1025" y="2629"/>
                  </a:cubicBezTo>
                  <a:cubicBezTo>
                    <a:pt x="993" y="2691"/>
                    <a:pt x="931" y="2753"/>
                    <a:pt x="885" y="2830"/>
                  </a:cubicBezTo>
                  <a:cubicBezTo>
                    <a:pt x="1118" y="1853"/>
                    <a:pt x="1459" y="923"/>
                    <a:pt x="1893" y="38"/>
                  </a:cubicBezTo>
                  <a:cubicBezTo>
                    <a:pt x="1924" y="38"/>
                    <a:pt x="1893" y="7"/>
                    <a:pt x="1893" y="7"/>
                  </a:cubicBezTo>
                  <a:cubicBezTo>
                    <a:pt x="1893" y="2"/>
                    <a:pt x="1891" y="1"/>
                    <a:pt x="18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4856800" y="705550"/>
              <a:ext cx="44125" cy="75200"/>
            </a:xfrm>
            <a:custGeom>
              <a:rect b="b" l="l" r="r" t="t"/>
              <a:pathLst>
                <a:path extrusionOk="0" h="3008" w="1765">
                  <a:moveTo>
                    <a:pt x="1753" y="1"/>
                  </a:moveTo>
                  <a:cubicBezTo>
                    <a:pt x="1750" y="1"/>
                    <a:pt x="1749" y="2"/>
                    <a:pt x="1749" y="8"/>
                  </a:cubicBezTo>
                  <a:cubicBezTo>
                    <a:pt x="1252" y="1078"/>
                    <a:pt x="663" y="2008"/>
                    <a:pt x="12" y="2985"/>
                  </a:cubicBezTo>
                  <a:cubicBezTo>
                    <a:pt x="1" y="2996"/>
                    <a:pt x="5" y="3007"/>
                    <a:pt x="25" y="3007"/>
                  </a:cubicBezTo>
                  <a:cubicBezTo>
                    <a:pt x="34" y="3007"/>
                    <a:pt x="45" y="3005"/>
                    <a:pt x="58" y="3001"/>
                  </a:cubicBezTo>
                  <a:cubicBezTo>
                    <a:pt x="818" y="2148"/>
                    <a:pt x="1361" y="1078"/>
                    <a:pt x="1764" y="8"/>
                  </a:cubicBezTo>
                  <a:cubicBezTo>
                    <a:pt x="1764" y="8"/>
                    <a:pt x="1757" y="1"/>
                    <a:pt x="17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4878025" y="664475"/>
              <a:ext cx="20950" cy="36625"/>
            </a:xfrm>
            <a:custGeom>
              <a:rect b="b" l="l" r="r" t="t"/>
              <a:pathLst>
                <a:path extrusionOk="0" h="1465" w="838">
                  <a:moveTo>
                    <a:pt x="825" y="0"/>
                  </a:moveTo>
                  <a:cubicBezTo>
                    <a:pt x="823" y="0"/>
                    <a:pt x="822" y="2"/>
                    <a:pt x="822" y="7"/>
                  </a:cubicBezTo>
                  <a:cubicBezTo>
                    <a:pt x="559" y="487"/>
                    <a:pt x="295" y="953"/>
                    <a:pt x="16" y="1418"/>
                  </a:cubicBezTo>
                  <a:cubicBezTo>
                    <a:pt x="0" y="1449"/>
                    <a:pt x="47" y="1464"/>
                    <a:pt x="62" y="1464"/>
                  </a:cubicBezTo>
                  <a:cubicBezTo>
                    <a:pt x="372" y="1015"/>
                    <a:pt x="621" y="534"/>
                    <a:pt x="838" y="22"/>
                  </a:cubicBezTo>
                  <a:cubicBezTo>
                    <a:pt x="838" y="11"/>
                    <a:pt x="830" y="0"/>
                    <a:pt x="8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875700" y="705350"/>
              <a:ext cx="400" cy="25"/>
            </a:xfrm>
            <a:custGeom>
              <a:rect b="b" l="l" r="r" t="t"/>
              <a:pathLst>
                <a:path extrusionOk="0" h="1" w="16">
                  <a:moveTo>
                    <a:pt x="0" y="0"/>
                  </a:moveTo>
                  <a:cubicBezTo>
                    <a:pt x="16" y="0"/>
                    <a:pt x="16" y="0"/>
                    <a:pt x="0" y="0"/>
                  </a:cubicBezTo>
                  <a:cubicBezTo>
                    <a:pt x="16" y="0"/>
                    <a:pt x="0" y="0"/>
                    <a:pt x="0" y="0"/>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4757825" y="664200"/>
              <a:ext cx="77575" cy="248225"/>
            </a:xfrm>
            <a:custGeom>
              <a:rect b="b" l="l" r="r" t="t"/>
              <a:pathLst>
                <a:path extrusionOk="0" h="9929" w="3103">
                  <a:moveTo>
                    <a:pt x="591" y="1"/>
                  </a:moveTo>
                  <a:cubicBezTo>
                    <a:pt x="564" y="1"/>
                    <a:pt x="537" y="14"/>
                    <a:pt x="528" y="33"/>
                  </a:cubicBezTo>
                  <a:cubicBezTo>
                    <a:pt x="528" y="33"/>
                    <a:pt x="528" y="49"/>
                    <a:pt x="496" y="49"/>
                  </a:cubicBezTo>
                  <a:cubicBezTo>
                    <a:pt x="0" y="1336"/>
                    <a:pt x="171" y="2856"/>
                    <a:pt x="605" y="4128"/>
                  </a:cubicBezTo>
                  <a:cubicBezTo>
                    <a:pt x="838" y="4826"/>
                    <a:pt x="1163" y="5461"/>
                    <a:pt x="1598" y="6066"/>
                  </a:cubicBezTo>
                  <a:cubicBezTo>
                    <a:pt x="2032" y="6625"/>
                    <a:pt x="2575" y="7136"/>
                    <a:pt x="2916" y="7788"/>
                  </a:cubicBezTo>
                  <a:cubicBezTo>
                    <a:pt x="2885" y="8439"/>
                    <a:pt x="2807" y="9075"/>
                    <a:pt x="2683" y="9711"/>
                  </a:cubicBezTo>
                  <a:cubicBezTo>
                    <a:pt x="2683" y="9789"/>
                    <a:pt x="2699" y="9851"/>
                    <a:pt x="2714" y="9928"/>
                  </a:cubicBezTo>
                  <a:cubicBezTo>
                    <a:pt x="2916" y="9230"/>
                    <a:pt x="3025" y="8501"/>
                    <a:pt x="3071" y="7788"/>
                  </a:cubicBezTo>
                  <a:cubicBezTo>
                    <a:pt x="3087" y="7772"/>
                    <a:pt x="3087" y="7757"/>
                    <a:pt x="3071" y="7741"/>
                  </a:cubicBezTo>
                  <a:cubicBezTo>
                    <a:pt x="3102" y="6764"/>
                    <a:pt x="3025" y="5803"/>
                    <a:pt x="2854" y="4841"/>
                  </a:cubicBezTo>
                  <a:cubicBezTo>
                    <a:pt x="2544" y="3057"/>
                    <a:pt x="1908" y="1351"/>
                    <a:pt x="636" y="18"/>
                  </a:cubicBezTo>
                  <a:cubicBezTo>
                    <a:pt x="624" y="6"/>
                    <a:pt x="608" y="1"/>
                    <a:pt x="591"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4775650" y="677800"/>
              <a:ext cx="54300" cy="163225"/>
            </a:xfrm>
            <a:custGeom>
              <a:rect b="b" l="l" r="r" t="t"/>
              <a:pathLst>
                <a:path extrusionOk="0" h="6529" w="2172">
                  <a:moveTo>
                    <a:pt x="32" y="1"/>
                  </a:moveTo>
                  <a:cubicBezTo>
                    <a:pt x="1" y="16"/>
                    <a:pt x="1" y="16"/>
                    <a:pt x="1" y="32"/>
                  </a:cubicBezTo>
                  <a:cubicBezTo>
                    <a:pt x="373" y="699"/>
                    <a:pt x="699" y="1350"/>
                    <a:pt x="978" y="2048"/>
                  </a:cubicBezTo>
                  <a:cubicBezTo>
                    <a:pt x="900" y="1955"/>
                    <a:pt x="807" y="1878"/>
                    <a:pt x="730" y="1784"/>
                  </a:cubicBezTo>
                  <a:cubicBezTo>
                    <a:pt x="528" y="1552"/>
                    <a:pt x="357" y="1319"/>
                    <a:pt x="187" y="1071"/>
                  </a:cubicBezTo>
                  <a:lnTo>
                    <a:pt x="156" y="1071"/>
                  </a:lnTo>
                  <a:lnTo>
                    <a:pt x="156" y="1087"/>
                  </a:lnTo>
                  <a:cubicBezTo>
                    <a:pt x="373" y="1536"/>
                    <a:pt x="730" y="1847"/>
                    <a:pt x="1009" y="2188"/>
                  </a:cubicBezTo>
                  <a:cubicBezTo>
                    <a:pt x="1272" y="2824"/>
                    <a:pt x="1459" y="3491"/>
                    <a:pt x="1629" y="4142"/>
                  </a:cubicBezTo>
                  <a:lnTo>
                    <a:pt x="1614" y="4111"/>
                  </a:lnTo>
                  <a:cubicBezTo>
                    <a:pt x="1611" y="4108"/>
                    <a:pt x="1607" y="4107"/>
                    <a:pt x="1602" y="4107"/>
                  </a:cubicBezTo>
                  <a:cubicBezTo>
                    <a:pt x="1583" y="4107"/>
                    <a:pt x="1558" y="4129"/>
                    <a:pt x="1583" y="4142"/>
                  </a:cubicBezTo>
                  <a:cubicBezTo>
                    <a:pt x="1614" y="4188"/>
                    <a:pt x="1629" y="4219"/>
                    <a:pt x="1676" y="4266"/>
                  </a:cubicBezTo>
                  <a:cubicBezTo>
                    <a:pt x="1784" y="4747"/>
                    <a:pt x="1908" y="5228"/>
                    <a:pt x="1986" y="5739"/>
                  </a:cubicBezTo>
                  <a:cubicBezTo>
                    <a:pt x="1505" y="5305"/>
                    <a:pt x="1117" y="4809"/>
                    <a:pt x="683" y="4328"/>
                  </a:cubicBezTo>
                  <a:cubicBezTo>
                    <a:pt x="668" y="4328"/>
                    <a:pt x="668" y="4328"/>
                    <a:pt x="668" y="4344"/>
                  </a:cubicBezTo>
                  <a:cubicBezTo>
                    <a:pt x="1009" y="4917"/>
                    <a:pt x="1521" y="5429"/>
                    <a:pt x="2001" y="5895"/>
                  </a:cubicBezTo>
                  <a:cubicBezTo>
                    <a:pt x="2048" y="6081"/>
                    <a:pt x="2079" y="6298"/>
                    <a:pt x="2094" y="6499"/>
                  </a:cubicBezTo>
                  <a:cubicBezTo>
                    <a:pt x="2108" y="6520"/>
                    <a:pt x="2126" y="6529"/>
                    <a:pt x="2140" y="6529"/>
                  </a:cubicBezTo>
                  <a:cubicBezTo>
                    <a:pt x="2158" y="6529"/>
                    <a:pt x="2172" y="6516"/>
                    <a:pt x="2172" y="6499"/>
                  </a:cubicBezTo>
                  <a:cubicBezTo>
                    <a:pt x="2079" y="4250"/>
                    <a:pt x="1272" y="1971"/>
                    <a:pt x="78" y="63"/>
                  </a:cubicBezTo>
                  <a:cubicBezTo>
                    <a:pt x="78" y="32"/>
                    <a:pt x="63" y="32"/>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4782800" y="738050"/>
              <a:ext cx="30250" cy="39200"/>
            </a:xfrm>
            <a:custGeom>
              <a:rect b="b" l="l" r="r" t="t"/>
              <a:pathLst>
                <a:path extrusionOk="0" h="1568" w="1210">
                  <a:moveTo>
                    <a:pt x="14" y="0"/>
                  </a:moveTo>
                  <a:cubicBezTo>
                    <a:pt x="7" y="0"/>
                    <a:pt x="0" y="8"/>
                    <a:pt x="9" y="26"/>
                  </a:cubicBezTo>
                  <a:cubicBezTo>
                    <a:pt x="335" y="553"/>
                    <a:pt x="723" y="1143"/>
                    <a:pt x="1173" y="1561"/>
                  </a:cubicBezTo>
                  <a:cubicBezTo>
                    <a:pt x="1173" y="1566"/>
                    <a:pt x="1177" y="1568"/>
                    <a:pt x="1181" y="1568"/>
                  </a:cubicBezTo>
                  <a:cubicBezTo>
                    <a:pt x="1193" y="1568"/>
                    <a:pt x="1210" y="1557"/>
                    <a:pt x="1188" y="1546"/>
                  </a:cubicBezTo>
                  <a:cubicBezTo>
                    <a:pt x="847" y="1018"/>
                    <a:pt x="413" y="522"/>
                    <a:pt x="25" y="10"/>
                  </a:cubicBezTo>
                  <a:cubicBezTo>
                    <a:pt x="25" y="4"/>
                    <a:pt x="19" y="0"/>
                    <a:pt x="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4813900" y="779225"/>
              <a:ext cx="1325" cy="1350"/>
            </a:xfrm>
            <a:custGeom>
              <a:rect b="b" l="l" r="r" t="t"/>
              <a:pathLst>
                <a:path extrusionOk="0" h="54" w="53">
                  <a:moveTo>
                    <a:pt x="8" y="0"/>
                  </a:moveTo>
                  <a:cubicBezTo>
                    <a:pt x="1" y="0"/>
                    <a:pt x="1" y="7"/>
                    <a:pt x="22" y="7"/>
                  </a:cubicBezTo>
                  <a:cubicBezTo>
                    <a:pt x="16" y="2"/>
                    <a:pt x="11" y="0"/>
                    <a:pt x="8" y="0"/>
                  </a:cubicBezTo>
                  <a:close/>
                  <a:moveTo>
                    <a:pt x="22" y="7"/>
                  </a:moveTo>
                  <a:lnTo>
                    <a:pt x="22" y="54"/>
                  </a:lnTo>
                  <a:cubicBezTo>
                    <a:pt x="22" y="54"/>
                    <a:pt x="53" y="38"/>
                    <a:pt x="22" y="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4731850" y="768250"/>
              <a:ext cx="102775" cy="154250"/>
            </a:xfrm>
            <a:custGeom>
              <a:rect b="b" l="l" r="r" t="t"/>
              <a:pathLst>
                <a:path extrusionOk="0" h="6170" w="4111">
                  <a:moveTo>
                    <a:pt x="72" y="1"/>
                  </a:moveTo>
                  <a:cubicBezTo>
                    <a:pt x="42" y="1"/>
                    <a:pt x="9" y="21"/>
                    <a:pt x="0" y="59"/>
                  </a:cubicBezTo>
                  <a:lnTo>
                    <a:pt x="0" y="121"/>
                  </a:lnTo>
                  <a:cubicBezTo>
                    <a:pt x="93" y="1113"/>
                    <a:pt x="620" y="2277"/>
                    <a:pt x="1241" y="3052"/>
                  </a:cubicBezTo>
                  <a:cubicBezTo>
                    <a:pt x="1504" y="3378"/>
                    <a:pt x="1861" y="3641"/>
                    <a:pt x="2249" y="3843"/>
                  </a:cubicBezTo>
                  <a:cubicBezTo>
                    <a:pt x="2683" y="4060"/>
                    <a:pt x="3133" y="4308"/>
                    <a:pt x="3583" y="4479"/>
                  </a:cubicBezTo>
                  <a:cubicBezTo>
                    <a:pt x="3800" y="5022"/>
                    <a:pt x="3955" y="5580"/>
                    <a:pt x="4064" y="6169"/>
                  </a:cubicBezTo>
                  <a:cubicBezTo>
                    <a:pt x="4079" y="6107"/>
                    <a:pt x="4079" y="6076"/>
                    <a:pt x="4110" y="6014"/>
                  </a:cubicBezTo>
                  <a:cubicBezTo>
                    <a:pt x="3815" y="3517"/>
                    <a:pt x="2202" y="1392"/>
                    <a:pt x="124" y="28"/>
                  </a:cubicBezTo>
                  <a:cubicBezTo>
                    <a:pt x="112" y="9"/>
                    <a:pt x="92" y="1"/>
                    <a:pt x="72"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4749400" y="788950"/>
              <a:ext cx="66900" cy="82500"/>
            </a:xfrm>
            <a:custGeom>
              <a:rect b="b" l="l" r="r" t="t"/>
              <a:pathLst>
                <a:path extrusionOk="0" h="3300" w="2676">
                  <a:moveTo>
                    <a:pt x="15" y="0"/>
                  </a:moveTo>
                  <a:cubicBezTo>
                    <a:pt x="5" y="0"/>
                    <a:pt x="0" y="14"/>
                    <a:pt x="11" y="37"/>
                  </a:cubicBezTo>
                  <a:cubicBezTo>
                    <a:pt x="198" y="208"/>
                    <a:pt x="399" y="378"/>
                    <a:pt x="632" y="611"/>
                  </a:cubicBezTo>
                  <a:cubicBezTo>
                    <a:pt x="508" y="533"/>
                    <a:pt x="399" y="471"/>
                    <a:pt x="260" y="440"/>
                  </a:cubicBezTo>
                  <a:cubicBezTo>
                    <a:pt x="244" y="440"/>
                    <a:pt x="229" y="456"/>
                    <a:pt x="244" y="456"/>
                  </a:cubicBezTo>
                  <a:cubicBezTo>
                    <a:pt x="399" y="533"/>
                    <a:pt x="570" y="627"/>
                    <a:pt x="725" y="704"/>
                  </a:cubicBezTo>
                  <a:cubicBezTo>
                    <a:pt x="1051" y="1061"/>
                    <a:pt x="1361" y="1402"/>
                    <a:pt x="1656" y="1790"/>
                  </a:cubicBezTo>
                  <a:cubicBezTo>
                    <a:pt x="1206" y="1588"/>
                    <a:pt x="771" y="1355"/>
                    <a:pt x="337" y="1092"/>
                  </a:cubicBezTo>
                  <a:cubicBezTo>
                    <a:pt x="335" y="1090"/>
                    <a:pt x="333" y="1089"/>
                    <a:pt x="331" y="1089"/>
                  </a:cubicBezTo>
                  <a:cubicBezTo>
                    <a:pt x="318" y="1089"/>
                    <a:pt x="308" y="1123"/>
                    <a:pt x="322" y="1123"/>
                  </a:cubicBezTo>
                  <a:cubicBezTo>
                    <a:pt x="740" y="1433"/>
                    <a:pt x="1237" y="1743"/>
                    <a:pt x="1733" y="1914"/>
                  </a:cubicBezTo>
                  <a:cubicBezTo>
                    <a:pt x="1935" y="2162"/>
                    <a:pt x="2105" y="2441"/>
                    <a:pt x="2276" y="2705"/>
                  </a:cubicBezTo>
                  <a:cubicBezTo>
                    <a:pt x="2090" y="2627"/>
                    <a:pt x="1873" y="2565"/>
                    <a:pt x="1671" y="2472"/>
                  </a:cubicBezTo>
                  <a:cubicBezTo>
                    <a:pt x="1469" y="2364"/>
                    <a:pt x="1252" y="2208"/>
                    <a:pt x="1082" y="2053"/>
                  </a:cubicBezTo>
                  <a:cubicBezTo>
                    <a:pt x="1051" y="2053"/>
                    <a:pt x="1051" y="2069"/>
                    <a:pt x="1051" y="2069"/>
                  </a:cubicBezTo>
                  <a:cubicBezTo>
                    <a:pt x="1407" y="2379"/>
                    <a:pt x="1857" y="2705"/>
                    <a:pt x="2322" y="2798"/>
                  </a:cubicBezTo>
                  <a:cubicBezTo>
                    <a:pt x="2415" y="2953"/>
                    <a:pt x="2509" y="3108"/>
                    <a:pt x="2602" y="3294"/>
                  </a:cubicBezTo>
                  <a:cubicBezTo>
                    <a:pt x="2609" y="3298"/>
                    <a:pt x="2618" y="3300"/>
                    <a:pt x="2627" y="3300"/>
                  </a:cubicBezTo>
                  <a:cubicBezTo>
                    <a:pt x="2652" y="3300"/>
                    <a:pt x="2675" y="3283"/>
                    <a:pt x="2664" y="3248"/>
                  </a:cubicBezTo>
                  <a:cubicBezTo>
                    <a:pt x="2105" y="2007"/>
                    <a:pt x="1113" y="828"/>
                    <a:pt x="27" y="6"/>
                  </a:cubicBezTo>
                  <a:cubicBezTo>
                    <a:pt x="23" y="2"/>
                    <a:pt x="19"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4749775" y="810925"/>
              <a:ext cx="2650" cy="2225"/>
            </a:xfrm>
            <a:custGeom>
              <a:rect b="b" l="l" r="r" t="t"/>
              <a:pathLst>
                <a:path extrusionOk="0" h="89" w="106">
                  <a:moveTo>
                    <a:pt x="17" y="1"/>
                  </a:moveTo>
                  <a:cubicBezTo>
                    <a:pt x="6" y="1"/>
                    <a:pt x="0" y="30"/>
                    <a:pt x="12" y="42"/>
                  </a:cubicBezTo>
                  <a:cubicBezTo>
                    <a:pt x="28" y="42"/>
                    <a:pt x="74" y="58"/>
                    <a:pt x="90" y="89"/>
                  </a:cubicBezTo>
                  <a:cubicBezTo>
                    <a:pt x="105" y="89"/>
                    <a:pt x="105" y="58"/>
                    <a:pt x="105" y="58"/>
                  </a:cubicBezTo>
                  <a:cubicBezTo>
                    <a:pt x="90" y="42"/>
                    <a:pt x="59" y="27"/>
                    <a:pt x="28" y="11"/>
                  </a:cubicBezTo>
                  <a:cubicBezTo>
                    <a:pt x="24" y="4"/>
                    <a:pt x="20"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4788450" y="899600"/>
              <a:ext cx="112075" cy="115575"/>
            </a:xfrm>
            <a:custGeom>
              <a:rect b="b" l="l" r="r" t="t"/>
              <a:pathLst>
                <a:path extrusionOk="0" h="4623" w="4483">
                  <a:moveTo>
                    <a:pt x="0" y="0"/>
                  </a:moveTo>
                  <a:lnTo>
                    <a:pt x="450" y="4622"/>
                  </a:lnTo>
                  <a:lnTo>
                    <a:pt x="4033" y="4622"/>
                  </a:lnTo>
                  <a:lnTo>
                    <a:pt x="448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4788450" y="899600"/>
              <a:ext cx="112075" cy="22500"/>
            </a:xfrm>
            <a:custGeom>
              <a:rect b="b" l="l" r="r" t="t"/>
              <a:pathLst>
                <a:path extrusionOk="0" h="900" w="4483">
                  <a:moveTo>
                    <a:pt x="0" y="0"/>
                  </a:moveTo>
                  <a:lnTo>
                    <a:pt x="94" y="900"/>
                  </a:lnTo>
                  <a:lnTo>
                    <a:pt x="4421" y="590"/>
                  </a:lnTo>
                  <a:lnTo>
                    <a:pt x="448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4781075" y="880200"/>
              <a:ext cx="126825" cy="28350"/>
            </a:xfrm>
            <a:custGeom>
              <a:rect b="b" l="l" r="r" t="t"/>
              <a:pathLst>
                <a:path extrusionOk="0" h="1134" w="5073">
                  <a:moveTo>
                    <a:pt x="1" y="1"/>
                  </a:moveTo>
                  <a:lnTo>
                    <a:pt x="1" y="1133"/>
                  </a:lnTo>
                  <a:lnTo>
                    <a:pt x="5072" y="1133"/>
                  </a:lnTo>
                  <a:lnTo>
                    <a:pt x="507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3934250" y="446725"/>
              <a:ext cx="860825" cy="575800"/>
            </a:xfrm>
            <a:custGeom>
              <a:rect b="b" l="l" r="r" t="t"/>
              <a:pathLst>
                <a:path extrusionOk="0" h="23032" w="34433">
                  <a:moveTo>
                    <a:pt x="1" y="0"/>
                  </a:moveTo>
                  <a:lnTo>
                    <a:pt x="1" y="23032"/>
                  </a:lnTo>
                  <a:lnTo>
                    <a:pt x="34432" y="23032"/>
                  </a:lnTo>
                  <a:lnTo>
                    <a:pt x="34432"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940850" y="453300"/>
              <a:ext cx="848000" cy="561875"/>
            </a:xfrm>
            <a:custGeom>
              <a:rect b="b" l="l" r="r" t="t"/>
              <a:pathLst>
                <a:path extrusionOk="0" h="22475" w="33920">
                  <a:moveTo>
                    <a:pt x="0" y="1"/>
                  </a:moveTo>
                  <a:lnTo>
                    <a:pt x="0" y="22474"/>
                  </a:lnTo>
                  <a:lnTo>
                    <a:pt x="33920" y="22474"/>
                  </a:lnTo>
                  <a:lnTo>
                    <a:pt x="33920"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3822600" y="1155900"/>
              <a:ext cx="1084900" cy="39950"/>
            </a:xfrm>
            <a:custGeom>
              <a:rect b="b" l="l" r="r" t="t"/>
              <a:pathLst>
                <a:path extrusionOk="0" h="1598" w="43396">
                  <a:moveTo>
                    <a:pt x="0" y="0"/>
                  </a:moveTo>
                  <a:lnTo>
                    <a:pt x="0" y="1598"/>
                  </a:lnTo>
                  <a:lnTo>
                    <a:pt x="43396" y="1598"/>
                  </a:lnTo>
                  <a:lnTo>
                    <a:pt x="4339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3822600" y="1022500"/>
              <a:ext cx="1084900" cy="133800"/>
            </a:xfrm>
            <a:custGeom>
              <a:rect b="b" l="l" r="r" t="t"/>
              <a:pathLst>
                <a:path extrusionOk="0" h="5352" w="43396">
                  <a:moveTo>
                    <a:pt x="4467" y="1"/>
                  </a:moveTo>
                  <a:lnTo>
                    <a:pt x="0" y="5352"/>
                  </a:lnTo>
                  <a:lnTo>
                    <a:pt x="43396" y="5352"/>
                  </a:lnTo>
                  <a:lnTo>
                    <a:pt x="3889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3937750" y="1022500"/>
              <a:ext cx="857325" cy="60525"/>
            </a:xfrm>
            <a:custGeom>
              <a:rect b="b" l="l" r="r" t="t"/>
              <a:pathLst>
                <a:path extrusionOk="0" h="2421" w="34293">
                  <a:moveTo>
                    <a:pt x="1769" y="1"/>
                  </a:moveTo>
                  <a:lnTo>
                    <a:pt x="0" y="2420"/>
                  </a:lnTo>
                  <a:lnTo>
                    <a:pt x="34292" y="2420"/>
                  </a:lnTo>
                  <a:lnTo>
                    <a:pt x="32555"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3953250" y="1059350"/>
              <a:ext cx="827075" cy="2350"/>
            </a:xfrm>
            <a:custGeom>
              <a:rect b="b" l="l" r="r" t="t"/>
              <a:pathLst>
                <a:path extrusionOk="0" h="94" w="33083">
                  <a:moveTo>
                    <a:pt x="63" y="0"/>
                  </a:moveTo>
                  <a:lnTo>
                    <a:pt x="1" y="93"/>
                  </a:lnTo>
                  <a:lnTo>
                    <a:pt x="33083" y="93"/>
                  </a:lnTo>
                  <a:lnTo>
                    <a:pt x="3300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3969150" y="1036850"/>
              <a:ext cx="794500" cy="3125"/>
            </a:xfrm>
            <a:custGeom>
              <a:rect b="b" l="l" r="r" t="t"/>
              <a:pathLst>
                <a:path extrusionOk="0" h="125" w="31780">
                  <a:moveTo>
                    <a:pt x="78" y="1"/>
                  </a:moveTo>
                  <a:lnTo>
                    <a:pt x="1" y="125"/>
                  </a:lnTo>
                  <a:lnTo>
                    <a:pt x="31780" y="125"/>
                  </a:lnTo>
                  <a:lnTo>
                    <a:pt x="31718"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4232050" y="1098500"/>
              <a:ext cx="269100" cy="42675"/>
            </a:xfrm>
            <a:custGeom>
              <a:rect b="b" l="l" r="r" t="t"/>
              <a:pathLst>
                <a:path extrusionOk="0" h="1707" w="10764">
                  <a:moveTo>
                    <a:pt x="1117" y="1"/>
                  </a:moveTo>
                  <a:lnTo>
                    <a:pt x="0" y="1707"/>
                  </a:lnTo>
                  <a:lnTo>
                    <a:pt x="10764" y="1707"/>
                  </a:lnTo>
                  <a:lnTo>
                    <a:pt x="9570"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4284775" y="1156275"/>
              <a:ext cx="164050" cy="15925"/>
            </a:xfrm>
            <a:custGeom>
              <a:rect b="b" l="l" r="r" t="t"/>
              <a:pathLst>
                <a:path extrusionOk="0" h="637" w="6562">
                  <a:moveTo>
                    <a:pt x="0" y="1"/>
                  </a:moveTo>
                  <a:lnTo>
                    <a:pt x="156" y="637"/>
                  </a:lnTo>
                  <a:lnTo>
                    <a:pt x="6406" y="637"/>
                  </a:lnTo>
                  <a:lnTo>
                    <a:pt x="6561" y="1"/>
                  </a:lnTo>
                  <a:close/>
                </a:path>
              </a:pathLst>
            </a:custGeom>
            <a:solidFill>
              <a:srgbClr val="302F2F">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3988150" y="495950"/>
              <a:ext cx="753800" cy="477350"/>
            </a:xfrm>
            <a:custGeom>
              <a:rect b="b" l="l" r="r" t="t"/>
              <a:pathLst>
                <a:path extrusionOk="0" h="19094" w="30152">
                  <a:moveTo>
                    <a:pt x="1" y="1"/>
                  </a:moveTo>
                  <a:lnTo>
                    <a:pt x="1" y="19093"/>
                  </a:lnTo>
                  <a:lnTo>
                    <a:pt x="30151" y="19093"/>
                  </a:lnTo>
                  <a:lnTo>
                    <a:pt x="3015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3988150" y="495950"/>
              <a:ext cx="753800" cy="18650"/>
            </a:xfrm>
            <a:custGeom>
              <a:rect b="b" l="l" r="r" t="t"/>
              <a:pathLst>
                <a:path extrusionOk="0" h="746" w="30152">
                  <a:moveTo>
                    <a:pt x="1" y="1"/>
                  </a:moveTo>
                  <a:lnTo>
                    <a:pt x="1" y="745"/>
                  </a:lnTo>
                  <a:lnTo>
                    <a:pt x="30151" y="745"/>
                  </a:lnTo>
                  <a:lnTo>
                    <a:pt x="30151" y="1"/>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3998225" y="501775"/>
              <a:ext cx="7025" cy="7000"/>
            </a:xfrm>
            <a:custGeom>
              <a:rect b="b" l="l" r="r" t="t"/>
              <a:pathLst>
                <a:path extrusionOk="0" h="280" w="281">
                  <a:moveTo>
                    <a:pt x="140" y="1"/>
                  </a:moveTo>
                  <a:cubicBezTo>
                    <a:pt x="63" y="1"/>
                    <a:pt x="1" y="63"/>
                    <a:pt x="1" y="140"/>
                  </a:cubicBezTo>
                  <a:cubicBezTo>
                    <a:pt x="1" y="218"/>
                    <a:pt x="63" y="280"/>
                    <a:pt x="140" y="280"/>
                  </a:cubicBezTo>
                  <a:cubicBezTo>
                    <a:pt x="218" y="280"/>
                    <a:pt x="280" y="218"/>
                    <a:pt x="280" y="140"/>
                  </a:cubicBezTo>
                  <a:cubicBezTo>
                    <a:pt x="280" y="63"/>
                    <a:pt x="218" y="1"/>
                    <a:pt x="14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4012975" y="501775"/>
              <a:ext cx="6600" cy="7000"/>
            </a:xfrm>
            <a:custGeom>
              <a:rect b="b" l="l" r="r" t="t"/>
              <a:pathLst>
                <a:path extrusionOk="0" h="280" w="264">
                  <a:moveTo>
                    <a:pt x="140" y="1"/>
                  </a:moveTo>
                  <a:cubicBezTo>
                    <a:pt x="47" y="1"/>
                    <a:pt x="0" y="63"/>
                    <a:pt x="0" y="140"/>
                  </a:cubicBezTo>
                  <a:cubicBezTo>
                    <a:pt x="0" y="218"/>
                    <a:pt x="62" y="280"/>
                    <a:pt x="140" y="280"/>
                  </a:cubicBezTo>
                  <a:cubicBezTo>
                    <a:pt x="217" y="280"/>
                    <a:pt x="264" y="218"/>
                    <a:pt x="264" y="140"/>
                  </a:cubicBezTo>
                  <a:cubicBezTo>
                    <a:pt x="264" y="63"/>
                    <a:pt x="186"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4026925" y="501775"/>
              <a:ext cx="7000" cy="7000"/>
            </a:xfrm>
            <a:custGeom>
              <a:rect b="b" l="l" r="r" t="t"/>
              <a:pathLst>
                <a:path extrusionOk="0" h="280" w="280">
                  <a:moveTo>
                    <a:pt x="140" y="1"/>
                  </a:moveTo>
                  <a:cubicBezTo>
                    <a:pt x="63" y="1"/>
                    <a:pt x="1" y="63"/>
                    <a:pt x="1" y="140"/>
                  </a:cubicBezTo>
                  <a:cubicBezTo>
                    <a:pt x="1" y="218"/>
                    <a:pt x="63" y="280"/>
                    <a:pt x="140" y="280"/>
                  </a:cubicBezTo>
                  <a:cubicBezTo>
                    <a:pt x="218" y="280"/>
                    <a:pt x="280" y="218"/>
                    <a:pt x="280" y="140"/>
                  </a:cubicBezTo>
                  <a:cubicBezTo>
                    <a:pt x="280" y="63"/>
                    <a:pt x="218" y="1"/>
                    <a:pt x="140"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4036225" y="596375"/>
              <a:ext cx="21350" cy="6250"/>
            </a:xfrm>
            <a:custGeom>
              <a:rect b="b" l="l" r="r" t="t"/>
              <a:pathLst>
                <a:path extrusionOk="0" h="250" w="854">
                  <a:moveTo>
                    <a:pt x="1" y="1"/>
                  </a:moveTo>
                  <a:lnTo>
                    <a:pt x="1" y="249"/>
                  </a:lnTo>
                  <a:lnTo>
                    <a:pt x="854" y="249"/>
                  </a:lnTo>
                  <a:lnTo>
                    <a:pt x="8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4082775" y="596375"/>
              <a:ext cx="469950" cy="6250"/>
            </a:xfrm>
            <a:custGeom>
              <a:rect b="b" l="l" r="r" t="t"/>
              <a:pathLst>
                <a:path extrusionOk="0" h="250" w="18798">
                  <a:moveTo>
                    <a:pt x="0" y="1"/>
                  </a:moveTo>
                  <a:lnTo>
                    <a:pt x="0" y="249"/>
                  </a:lnTo>
                  <a:lnTo>
                    <a:pt x="18798" y="249"/>
                  </a:lnTo>
                  <a:lnTo>
                    <a:pt x="187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4565500" y="596375"/>
              <a:ext cx="39950" cy="6250"/>
            </a:xfrm>
            <a:custGeom>
              <a:rect b="b" l="l" r="r" t="t"/>
              <a:pathLst>
                <a:path extrusionOk="0" h="250" w="1598">
                  <a:moveTo>
                    <a:pt x="0" y="1"/>
                  </a:moveTo>
                  <a:lnTo>
                    <a:pt x="0" y="249"/>
                  </a:lnTo>
                  <a:lnTo>
                    <a:pt x="1598" y="249"/>
                  </a:lnTo>
                  <a:lnTo>
                    <a:pt x="1598" y="1"/>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4036225" y="626625"/>
              <a:ext cx="21350" cy="6625"/>
            </a:xfrm>
            <a:custGeom>
              <a:rect b="b" l="l" r="r" t="t"/>
              <a:pathLst>
                <a:path extrusionOk="0" h="265" w="854">
                  <a:moveTo>
                    <a:pt x="1" y="1"/>
                  </a:moveTo>
                  <a:lnTo>
                    <a:pt x="1" y="264"/>
                  </a:lnTo>
                  <a:lnTo>
                    <a:pt x="854" y="264"/>
                  </a:lnTo>
                  <a:lnTo>
                    <a:pt x="8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02925" y="626625"/>
              <a:ext cx="159775" cy="6625"/>
            </a:xfrm>
            <a:custGeom>
              <a:rect b="b" l="l" r="r" t="t"/>
              <a:pathLst>
                <a:path extrusionOk="0" h="265" w="6391">
                  <a:moveTo>
                    <a:pt x="0" y="1"/>
                  </a:moveTo>
                  <a:lnTo>
                    <a:pt x="0" y="264"/>
                  </a:lnTo>
                  <a:lnTo>
                    <a:pt x="6390" y="264"/>
                  </a:lnTo>
                  <a:lnTo>
                    <a:pt x="6390"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4560075" y="748375"/>
              <a:ext cx="60500" cy="6625"/>
            </a:xfrm>
            <a:custGeom>
              <a:rect b="b" l="l" r="r" t="t"/>
              <a:pathLst>
                <a:path extrusionOk="0" h="265" w="2420">
                  <a:moveTo>
                    <a:pt x="0" y="1"/>
                  </a:moveTo>
                  <a:lnTo>
                    <a:pt x="0" y="264"/>
                  </a:lnTo>
                  <a:lnTo>
                    <a:pt x="2420" y="264"/>
                  </a:lnTo>
                  <a:lnTo>
                    <a:pt x="2420"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4082775" y="718125"/>
              <a:ext cx="152775" cy="6250"/>
            </a:xfrm>
            <a:custGeom>
              <a:rect b="b" l="l" r="r" t="t"/>
              <a:pathLst>
                <a:path extrusionOk="0" h="250" w="6111">
                  <a:moveTo>
                    <a:pt x="0" y="1"/>
                  </a:moveTo>
                  <a:lnTo>
                    <a:pt x="0" y="249"/>
                  </a:lnTo>
                  <a:lnTo>
                    <a:pt x="6111" y="249"/>
                  </a:lnTo>
                  <a:lnTo>
                    <a:pt x="6111"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4102925" y="656875"/>
              <a:ext cx="107425" cy="6225"/>
            </a:xfrm>
            <a:custGeom>
              <a:rect b="b" l="l" r="r" t="t"/>
              <a:pathLst>
                <a:path extrusionOk="0" h="249" w="4297">
                  <a:moveTo>
                    <a:pt x="0" y="0"/>
                  </a:moveTo>
                  <a:lnTo>
                    <a:pt x="0" y="249"/>
                  </a:lnTo>
                  <a:lnTo>
                    <a:pt x="4297" y="249"/>
                  </a:lnTo>
                  <a:lnTo>
                    <a:pt x="4297" y="0"/>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4221950" y="656875"/>
              <a:ext cx="397475" cy="6225"/>
            </a:xfrm>
            <a:custGeom>
              <a:rect b="b" l="l" r="r" t="t"/>
              <a:pathLst>
                <a:path extrusionOk="0" h="249" w="15899">
                  <a:moveTo>
                    <a:pt x="1" y="0"/>
                  </a:moveTo>
                  <a:lnTo>
                    <a:pt x="1" y="249"/>
                  </a:lnTo>
                  <a:lnTo>
                    <a:pt x="15898" y="249"/>
                  </a:lnTo>
                  <a:lnTo>
                    <a:pt x="1589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4082775" y="748375"/>
              <a:ext cx="463750" cy="6625"/>
            </a:xfrm>
            <a:custGeom>
              <a:rect b="b" l="l" r="r" t="t"/>
              <a:pathLst>
                <a:path extrusionOk="0" h="265" w="18550">
                  <a:moveTo>
                    <a:pt x="0" y="1"/>
                  </a:moveTo>
                  <a:lnTo>
                    <a:pt x="0" y="264"/>
                  </a:lnTo>
                  <a:lnTo>
                    <a:pt x="18549" y="264"/>
                  </a:lnTo>
                  <a:lnTo>
                    <a:pt x="18549" y="1"/>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272750" y="626625"/>
              <a:ext cx="328450" cy="6625"/>
            </a:xfrm>
            <a:custGeom>
              <a:rect b="b" l="l" r="r" t="t"/>
              <a:pathLst>
                <a:path extrusionOk="0" h="265" w="13138">
                  <a:moveTo>
                    <a:pt x="1" y="1"/>
                  </a:moveTo>
                  <a:lnTo>
                    <a:pt x="1" y="264"/>
                  </a:lnTo>
                  <a:lnTo>
                    <a:pt x="13137" y="264"/>
                  </a:lnTo>
                  <a:lnTo>
                    <a:pt x="13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4036225" y="656875"/>
              <a:ext cx="21350" cy="6225"/>
            </a:xfrm>
            <a:custGeom>
              <a:rect b="b" l="l" r="r" t="t"/>
              <a:pathLst>
                <a:path extrusionOk="0" h="249" w="854">
                  <a:moveTo>
                    <a:pt x="1" y="0"/>
                  </a:moveTo>
                  <a:lnTo>
                    <a:pt x="1" y="249"/>
                  </a:lnTo>
                  <a:lnTo>
                    <a:pt x="854" y="249"/>
                  </a:lnTo>
                  <a:lnTo>
                    <a:pt x="8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4036225" y="687500"/>
              <a:ext cx="21350" cy="6225"/>
            </a:xfrm>
            <a:custGeom>
              <a:rect b="b" l="l" r="r" t="t"/>
              <a:pathLst>
                <a:path extrusionOk="0" h="249" w="854">
                  <a:moveTo>
                    <a:pt x="1" y="1"/>
                  </a:moveTo>
                  <a:lnTo>
                    <a:pt x="1" y="249"/>
                  </a:lnTo>
                  <a:lnTo>
                    <a:pt x="854" y="249"/>
                  </a:lnTo>
                  <a:lnTo>
                    <a:pt x="85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4082775" y="687500"/>
              <a:ext cx="125650" cy="6225"/>
            </a:xfrm>
            <a:custGeom>
              <a:rect b="b" l="l" r="r" t="t"/>
              <a:pathLst>
                <a:path extrusionOk="0" h="249" w="5026">
                  <a:moveTo>
                    <a:pt x="0" y="1"/>
                  </a:moveTo>
                  <a:lnTo>
                    <a:pt x="0" y="249"/>
                  </a:lnTo>
                  <a:lnTo>
                    <a:pt x="5025" y="249"/>
                  </a:lnTo>
                  <a:lnTo>
                    <a:pt x="50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4102925" y="779000"/>
              <a:ext cx="125650" cy="6250"/>
            </a:xfrm>
            <a:custGeom>
              <a:rect b="b" l="l" r="r" t="t"/>
              <a:pathLst>
                <a:path extrusionOk="0" h="250" w="5026">
                  <a:moveTo>
                    <a:pt x="0" y="1"/>
                  </a:moveTo>
                  <a:lnTo>
                    <a:pt x="0" y="249"/>
                  </a:lnTo>
                  <a:lnTo>
                    <a:pt x="5026" y="249"/>
                  </a:lnTo>
                  <a:lnTo>
                    <a:pt x="50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4216525" y="809650"/>
              <a:ext cx="336200" cy="6225"/>
            </a:xfrm>
            <a:custGeom>
              <a:rect b="b" l="l" r="r" t="t"/>
              <a:pathLst>
                <a:path extrusionOk="0" h="249" w="13448">
                  <a:moveTo>
                    <a:pt x="1" y="0"/>
                  </a:moveTo>
                  <a:lnTo>
                    <a:pt x="1" y="248"/>
                  </a:lnTo>
                  <a:lnTo>
                    <a:pt x="13448" y="248"/>
                  </a:lnTo>
                  <a:lnTo>
                    <a:pt x="134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4102925" y="809650"/>
              <a:ext cx="94250" cy="6225"/>
            </a:xfrm>
            <a:custGeom>
              <a:rect b="b" l="l" r="r" t="t"/>
              <a:pathLst>
                <a:path extrusionOk="0" h="249" w="3770">
                  <a:moveTo>
                    <a:pt x="0" y="0"/>
                  </a:moveTo>
                  <a:lnTo>
                    <a:pt x="0" y="248"/>
                  </a:lnTo>
                  <a:lnTo>
                    <a:pt x="3769" y="248"/>
                  </a:lnTo>
                  <a:lnTo>
                    <a:pt x="3769"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4243675" y="718125"/>
              <a:ext cx="362175" cy="6250"/>
            </a:xfrm>
            <a:custGeom>
              <a:rect b="b" l="l" r="r" t="t"/>
              <a:pathLst>
                <a:path extrusionOk="0" h="250" w="14487">
                  <a:moveTo>
                    <a:pt x="0" y="1"/>
                  </a:moveTo>
                  <a:lnTo>
                    <a:pt x="0" y="249"/>
                  </a:lnTo>
                  <a:lnTo>
                    <a:pt x="14486" y="249"/>
                  </a:lnTo>
                  <a:lnTo>
                    <a:pt x="144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4220400" y="687500"/>
              <a:ext cx="361800" cy="6225"/>
            </a:xfrm>
            <a:custGeom>
              <a:rect b="b" l="l" r="r" t="t"/>
              <a:pathLst>
                <a:path extrusionOk="0" h="249" w="14472">
                  <a:moveTo>
                    <a:pt x="1" y="1"/>
                  </a:moveTo>
                  <a:lnTo>
                    <a:pt x="1" y="249"/>
                  </a:lnTo>
                  <a:lnTo>
                    <a:pt x="14471" y="249"/>
                  </a:lnTo>
                  <a:lnTo>
                    <a:pt x="14471" y="1"/>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4036225" y="718125"/>
              <a:ext cx="21350" cy="6250"/>
            </a:xfrm>
            <a:custGeom>
              <a:rect b="b" l="l" r="r" t="t"/>
              <a:pathLst>
                <a:path extrusionOk="0" h="250" w="854">
                  <a:moveTo>
                    <a:pt x="1" y="1"/>
                  </a:moveTo>
                  <a:lnTo>
                    <a:pt x="1" y="249"/>
                  </a:lnTo>
                  <a:lnTo>
                    <a:pt x="854" y="249"/>
                  </a:lnTo>
                  <a:lnTo>
                    <a:pt x="8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4036225" y="748375"/>
              <a:ext cx="21350" cy="6625"/>
            </a:xfrm>
            <a:custGeom>
              <a:rect b="b" l="l" r="r" t="t"/>
              <a:pathLst>
                <a:path extrusionOk="0" h="265" w="854">
                  <a:moveTo>
                    <a:pt x="1" y="1"/>
                  </a:moveTo>
                  <a:lnTo>
                    <a:pt x="1" y="264"/>
                  </a:lnTo>
                  <a:lnTo>
                    <a:pt x="854" y="264"/>
                  </a:lnTo>
                  <a:lnTo>
                    <a:pt x="8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4036225" y="779000"/>
              <a:ext cx="21350" cy="6250"/>
            </a:xfrm>
            <a:custGeom>
              <a:rect b="b" l="l" r="r" t="t"/>
              <a:pathLst>
                <a:path extrusionOk="0" h="250" w="854">
                  <a:moveTo>
                    <a:pt x="1" y="1"/>
                  </a:moveTo>
                  <a:lnTo>
                    <a:pt x="1" y="249"/>
                  </a:lnTo>
                  <a:lnTo>
                    <a:pt x="854" y="249"/>
                  </a:lnTo>
                  <a:lnTo>
                    <a:pt x="85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4036225" y="809650"/>
              <a:ext cx="21350" cy="6225"/>
            </a:xfrm>
            <a:custGeom>
              <a:rect b="b" l="l" r="r" t="t"/>
              <a:pathLst>
                <a:path extrusionOk="0" h="249" w="854">
                  <a:moveTo>
                    <a:pt x="1" y="0"/>
                  </a:moveTo>
                  <a:lnTo>
                    <a:pt x="1" y="248"/>
                  </a:lnTo>
                  <a:lnTo>
                    <a:pt x="854" y="248"/>
                  </a:lnTo>
                  <a:lnTo>
                    <a:pt x="8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4036225" y="837175"/>
              <a:ext cx="21350" cy="6225"/>
            </a:xfrm>
            <a:custGeom>
              <a:rect b="b" l="l" r="r" t="t"/>
              <a:pathLst>
                <a:path extrusionOk="0" h="249" w="854">
                  <a:moveTo>
                    <a:pt x="1" y="0"/>
                  </a:moveTo>
                  <a:lnTo>
                    <a:pt x="1" y="248"/>
                  </a:lnTo>
                  <a:lnTo>
                    <a:pt x="854" y="248"/>
                  </a:lnTo>
                  <a:lnTo>
                    <a:pt x="8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4082775" y="837175"/>
              <a:ext cx="248550" cy="6225"/>
            </a:xfrm>
            <a:custGeom>
              <a:rect b="b" l="l" r="r" t="t"/>
              <a:pathLst>
                <a:path extrusionOk="0" h="249" w="9942">
                  <a:moveTo>
                    <a:pt x="0" y="0"/>
                  </a:moveTo>
                  <a:lnTo>
                    <a:pt x="0" y="248"/>
                  </a:lnTo>
                  <a:lnTo>
                    <a:pt x="9942" y="248"/>
                  </a:lnTo>
                  <a:lnTo>
                    <a:pt x="99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4037400" y="556150"/>
              <a:ext cx="8175" cy="11575"/>
            </a:xfrm>
            <a:custGeom>
              <a:rect b="b" l="l" r="r" t="t"/>
              <a:pathLst>
                <a:path extrusionOk="0" h="463" w="327">
                  <a:moveTo>
                    <a:pt x="249" y="1"/>
                  </a:moveTo>
                  <a:cubicBezTo>
                    <a:pt x="237" y="1"/>
                    <a:pt x="225" y="5"/>
                    <a:pt x="218" y="12"/>
                  </a:cubicBezTo>
                  <a:lnTo>
                    <a:pt x="0" y="230"/>
                  </a:lnTo>
                  <a:lnTo>
                    <a:pt x="218" y="447"/>
                  </a:lnTo>
                  <a:cubicBezTo>
                    <a:pt x="233" y="462"/>
                    <a:pt x="233" y="462"/>
                    <a:pt x="264" y="462"/>
                  </a:cubicBezTo>
                  <a:cubicBezTo>
                    <a:pt x="280" y="462"/>
                    <a:pt x="295" y="447"/>
                    <a:pt x="295" y="447"/>
                  </a:cubicBezTo>
                  <a:cubicBezTo>
                    <a:pt x="326" y="431"/>
                    <a:pt x="326" y="400"/>
                    <a:pt x="295" y="385"/>
                  </a:cubicBezTo>
                  <a:lnTo>
                    <a:pt x="109" y="245"/>
                  </a:lnTo>
                  <a:lnTo>
                    <a:pt x="280" y="74"/>
                  </a:lnTo>
                  <a:cubicBezTo>
                    <a:pt x="295" y="59"/>
                    <a:pt x="295" y="43"/>
                    <a:pt x="280" y="12"/>
                  </a:cubicBezTo>
                  <a:cubicBezTo>
                    <a:pt x="272" y="5"/>
                    <a:pt x="260" y="1"/>
                    <a:pt x="249"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4049025" y="554950"/>
              <a:ext cx="7000" cy="12775"/>
            </a:xfrm>
            <a:custGeom>
              <a:rect b="b" l="l" r="r" t="t"/>
              <a:pathLst>
                <a:path extrusionOk="0" h="511" w="280">
                  <a:moveTo>
                    <a:pt x="216" y="1"/>
                  </a:moveTo>
                  <a:cubicBezTo>
                    <a:pt x="202" y="1"/>
                    <a:pt x="187" y="19"/>
                    <a:pt x="187" y="29"/>
                  </a:cubicBezTo>
                  <a:lnTo>
                    <a:pt x="1" y="448"/>
                  </a:lnTo>
                  <a:cubicBezTo>
                    <a:pt x="1" y="479"/>
                    <a:pt x="1" y="510"/>
                    <a:pt x="32" y="510"/>
                  </a:cubicBezTo>
                  <a:lnTo>
                    <a:pt x="47" y="510"/>
                  </a:lnTo>
                  <a:cubicBezTo>
                    <a:pt x="63" y="510"/>
                    <a:pt x="78" y="510"/>
                    <a:pt x="78" y="495"/>
                  </a:cubicBezTo>
                  <a:lnTo>
                    <a:pt x="264" y="60"/>
                  </a:lnTo>
                  <a:cubicBezTo>
                    <a:pt x="280" y="45"/>
                    <a:pt x="264" y="14"/>
                    <a:pt x="233" y="14"/>
                  </a:cubicBezTo>
                  <a:cubicBezTo>
                    <a:pt x="229" y="4"/>
                    <a:pt x="222" y="1"/>
                    <a:pt x="216"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4057550" y="555100"/>
              <a:ext cx="7400" cy="12525"/>
            </a:xfrm>
            <a:custGeom>
              <a:rect b="b" l="l" r="r" t="t"/>
              <a:pathLst>
                <a:path extrusionOk="0" h="501" w="296">
                  <a:moveTo>
                    <a:pt x="47" y="0"/>
                  </a:moveTo>
                  <a:cubicBezTo>
                    <a:pt x="36" y="0"/>
                    <a:pt x="24" y="8"/>
                    <a:pt x="16" y="23"/>
                  </a:cubicBezTo>
                  <a:cubicBezTo>
                    <a:pt x="1" y="39"/>
                    <a:pt x="1" y="54"/>
                    <a:pt x="16" y="70"/>
                  </a:cubicBezTo>
                  <a:lnTo>
                    <a:pt x="187" y="256"/>
                  </a:lnTo>
                  <a:lnTo>
                    <a:pt x="16" y="427"/>
                  </a:lnTo>
                  <a:cubicBezTo>
                    <a:pt x="1" y="442"/>
                    <a:pt x="1" y="473"/>
                    <a:pt x="16" y="489"/>
                  </a:cubicBezTo>
                  <a:cubicBezTo>
                    <a:pt x="24" y="496"/>
                    <a:pt x="32" y="500"/>
                    <a:pt x="42" y="500"/>
                  </a:cubicBezTo>
                  <a:cubicBezTo>
                    <a:pt x="51" y="500"/>
                    <a:pt x="63" y="496"/>
                    <a:pt x="78" y="489"/>
                  </a:cubicBezTo>
                  <a:lnTo>
                    <a:pt x="296" y="272"/>
                  </a:lnTo>
                  <a:lnTo>
                    <a:pt x="296" y="225"/>
                  </a:lnTo>
                  <a:lnTo>
                    <a:pt x="78" y="23"/>
                  </a:lnTo>
                  <a:cubicBezTo>
                    <a:pt x="71" y="8"/>
                    <a:pt x="59" y="0"/>
                    <a:pt x="47"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4344875" y="823200"/>
              <a:ext cx="2750" cy="34925"/>
            </a:xfrm>
            <a:custGeom>
              <a:rect b="b" l="l" r="r" t="t"/>
              <a:pathLst>
                <a:path extrusionOk="0" h="1397" w="110">
                  <a:moveTo>
                    <a:pt x="0" y="1"/>
                  </a:moveTo>
                  <a:lnTo>
                    <a:pt x="0" y="1397"/>
                  </a:lnTo>
                  <a:lnTo>
                    <a:pt x="109" y="1397"/>
                  </a:lnTo>
                  <a:lnTo>
                    <a:pt x="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3916025" y="923150"/>
              <a:ext cx="416475" cy="301400"/>
            </a:xfrm>
            <a:custGeom>
              <a:rect b="b" l="l" r="r" t="t"/>
              <a:pathLst>
                <a:path extrusionOk="0" h="12056" w="16659">
                  <a:moveTo>
                    <a:pt x="12268" y="1"/>
                  </a:moveTo>
                  <a:cubicBezTo>
                    <a:pt x="11621" y="1"/>
                    <a:pt x="10494" y="388"/>
                    <a:pt x="9865" y="749"/>
                  </a:cubicBezTo>
                  <a:cubicBezTo>
                    <a:pt x="9746" y="817"/>
                    <a:pt x="9604" y="906"/>
                    <a:pt x="9443" y="1008"/>
                  </a:cubicBezTo>
                  <a:lnTo>
                    <a:pt x="9443" y="1008"/>
                  </a:lnTo>
                  <a:cubicBezTo>
                    <a:pt x="9354" y="973"/>
                    <a:pt x="9196" y="932"/>
                    <a:pt x="8941" y="932"/>
                  </a:cubicBezTo>
                  <a:cubicBezTo>
                    <a:pt x="8743" y="932"/>
                    <a:pt x="8487" y="957"/>
                    <a:pt x="8159" y="1028"/>
                  </a:cubicBezTo>
                  <a:cubicBezTo>
                    <a:pt x="7539" y="1152"/>
                    <a:pt x="4964" y="2688"/>
                    <a:pt x="4545" y="2998"/>
                  </a:cubicBezTo>
                  <a:cubicBezTo>
                    <a:pt x="3320" y="3928"/>
                    <a:pt x="1" y="7976"/>
                    <a:pt x="1" y="7976"/>
                  </a:cubicBezTo>
                  <a:lnTo>
                    <a:pt x="2715" y="11466"/>
                  </a:lnTo>
                  <a:lnTo>
                    <a:pt x="7383" y="12055"/>
                  </a:lnTo>
                  <a:cubicBezTo>
                    <a:pt x="7383" y="12055"/>
                    <a:pt x="10315" y="10753"/>
                    <a:pt x="10796" y="10535"/>
                  </a:cubicBezTo>
                  <a:cubicBezTo>
                    <a:pt x="11773" y="10086"/>
                    <a:pt x="13494" y="8736"/>
                    <a:pt x="14223" y="8271"/>
                  </a:cubicBezTo>
                  <a:cubicBezTo>
                    <a:pt x="14625" y="8027"/>
                    <a:pt x="14349" y="7184"/>
                    <a:pt x="13284" y="7184"/>
                  </a:cubicBezTo>
                  <a:cubicBezTo>
                    <a:pt x="13199" y="7184"/>
                    <a:pt x="13109" y="7189"/>
                    <a:pt x="13013" y="7201"/>
                  </a:cubicBezTo>
                  <a:cubicBezTo>
                    <a:pt x="11823" y="7341"/>
                    <a:pt x="9711" y="8404"/>
                    <a:pt x="9151" y="8404"/>
                  </a:cubicBezTo>
                  <a:cubicBezTo>
                    <a:pt x="9091" y="8404"/>
                    <a:pt x="9049" y="8391"/>
                    <a:pt x="9027" y="8364"/>
                  </a:cubicBezTo>
                  <a:cubicBezTo>
                    <a:pt x="8826" y="8100"/>
                    <a:pt x="12238" y="6038"/>
                    <a:pt x="12703" y="5883"/>
                  </a:cubicBezTo>
                  <a:cubicBezTo>
                    <a:pt x="12754" y="5866"/>
                    <a:pt x="12819" y="5858"/>
                    <a:pt x="12894" y="5858"/>
                  </a:cubicBezTo>
                  <a:cubicBezTo>
                    <a:pt x="13361" y="5858"/>
                    <a:pt x="14252" y="6138"/>
                    <a:pt x="15022" y="6138"/>
                  </a:cubicBezTo>
                  <a:cubicBezTo>
                    <a:pt x="15265" y="6138"/>
                    <a:pt x="15495" y="6110"/>
                    <a:pt x="15697" y="6038"/>
                  </a:cubicBezTo>
                  <a:cubicBezTo>
                    <a:pt x="16658" y="5712"/>
                    <a:pt x="16162" y="4859"/>
                    <a:pt x="15386" y="4549"/>
                  </a:cubicBezTo>
                  <a:cubicBezTo>
                    <a:pt x="14692" y="4261"/>
                    <a:pt x="13572" y="4038"/>
                    <a:pt x="12714" y="3928"/>
                  </a:cubicBezTo>
                  <a:lnTo>
                    <a:pt x="12714" y="3928"/>
                  </a:lnTo>
                  <a:cubicBezTo>
                    <a:pt x="13409" y="3811"/>
                    <a:pt x="14569" y="3720"/>
                    <a:pt x="15386" y="3432"/>
                  </a:cubicBezTo>
                  <a:cubicBezTo>
                    <a:pt x="16496" y="3047"/>
                    <a:pt x="15784" y="1912"/>
                    <a:pt x="13981" y="1912"/>
                  </a:cubicBezTo>
                  <a:cubicBezTo>
                    <a:pt x="13968" y="1912"/>
                    <a:pt x="13956" y="1912"/>
                    <a:pt x="13944" y="1912"/>
                  </a:cubicBezTo>
                  <a:cubicBezTo>
                    <a:pt x="13067" y="1912"/>
                    <a:pt x="12191" y="1973"/>
                    <a:pt x="11322" y="2094"/>
                  </a:cubicBezTo>
                  <a:lnTo>
                    <a:pt x="11322" y="2094"/>
                  </a:lnTo>
                  <a:cubicBezTo>
                    <a:pt x="12384" y="1448"/>
                    <a:pt x="13080" y="672"/>
                    <a:pt x="12719" y="144"/>
                  </a:cubicBezTo>
                  <a:cubicBezTo>
                    <a:pt x="12645" y="43"/>
                    <a:pt x="12483" y="1"/>
                    <a:pt x="1226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4059725" y="948075"/>
              <a:ext cx="92850" cy="65875"/>
            </a:xfrm>
            <a:custGeom>
              <a:rect b="b" l="l" r="r" t="t"/>
              <a:pathLst>
                <a:path extrusionOk="0" h="2635" w="3714">
                  <a:moveTo>
                    <a:pt x="3714" y="0"/>
                  </a:moveTo>
                  <a:cubicBezTo>
                    <a:pt x="2302" y="372"/>
                    <a:pt x="953" y="1520"/>
                    <a:pt x="22" y="2590"/>
                  </a:cubicBezTo>
                  <a:cubicBezTo>
                    <a:pt x="1" y="2612"/>
                    <a:pt x="10" y="2634"/>
                    <a:pt x="28" y="2634"/>
                  </a:cubicBezTo>
                  <a:cubicBezTo>
                    <a:pt x="35" y="2634"/>
                    <a:pt x="44" y="2630"/>
                    <a:pt x="53" y="2621"/>
                  </a:cubicBezTo>
                  <a:cubicBezTo>
                    <a:pt x="984" y="1846"/>
                    <a:pt x="1728" y="977"/>
                    <a:pt x="3714" y="31"/>
                  </a:cubicBezTo>
                  <a:lnTo>
                    <a:pt x="3714"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4094525" y="975200"/>
              <a:ext cx="104575" cy="56350"/>
            </a:xfrm>
            <a:custGeom>
              <a:rect b="b" l="l" r="r" t="t"/>
              <a:pathLst>
                <a:path extrusionOk="0" h="2254" w="4183">
                  <a:moveTo>
                    <a:pt x="4183" y="1"/>
                  </a:moveTo>
                  <a:cubicBezTo>
                    <a:pt x="3562" y="156"/>
                    <a:pt x="3438" y="140"/>
                    <a:pt x="2787" y="388"/>
                  </a:cubicBezTo>
                  <a:cubicBezTo>
                    <a:pt x="1918" y="714"/>
                    <a:pt x="476" y="1784"/>
                    <a:pt x="11" y="2203"/>
                  </a:cubicBezTo>
                  <a:cubicBezTo>
                    <a:pt x="0" y="2225"/>
                    <a:pt x="4" y="2254"/>
                    <a:pt x="24" y="2254"/>
                  </a:cubicBezTo>
                  <a:cubicBezTo>
                    <a:pt x="32" y="2254"/>
                    <a:pt x="43" y="2248"/>
                    <a:pt x="57" y="2234"/>
                  </a:cubicBezTo>
                  <a:cubicBezTo>
                    <a:pt x="864" y="1753"/>
                    <a:pt x="1841" y="1086"/>
                    <a:pt x="2803" y="606"/>
                  </a:cubicBezTo>
                  <a:cubicBezTo>
                    <a:pt x="3283" y="373"/>
                    <a:pt x="3500" y="311"/>
                    <a:pt x="4183" y="16"/>
                  </a:cubicBezTo>
                  <a:lnTo>
                    <a:pt x="4183"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4132475" y="1019125"/>
              <a:ext cx="102700" cy="37875"/>
            </a:xfrm>
            <a:custGeom>
              <a:rect b="b" l="l" r="r" t="t"/>
              <a:pathLst>
                <a:path extrusionOk="0" h="1515" w="4108">
                  <a:moveTo>
                    <a:pt x="3409" y="0"/>
                  </a:moveTo>
                  <a:cubicBezTo>
                    <a:pt x="3208" y="0"/>
                    <a:pt x="3029" y="20"/>
                    <a:pt x="2898" y="58"/>
                  </a:cubicBezTo>
                  <a:cubicBezTo>
                    <a:pt x="1982" y="306"/>
                    <a:pt x="540" y="1144"/>
                    <a:pt x="44" y="1485"/>
                  </a:cubicBezTo>
                  <a:cubicBezTo>
                    <a:pt x="1" y="1496"/>
                    <a:pt x="2" y="1514"/>
                    <a:pt x="23" y="1514"/>
                  </a:cubicBezTo>
                  <a:cubicBezTo>
                    <a:pt x="32" y="1514"/>
                    <a:pt x="45" y="1510"/>
                    <a:pt x="59" y="1501"/>
                  </a:cubicBezTo>
                  <a:cubicBezTo>
                    <a:pt x="959" y="1144"/>
                    <a:pt x="2044" y="493"/>
                    <a:pt x="2944" y="213"/>
                  </a:cubicBezTo>
                  <a:cubicBezTo>
                    <a:pt x="3192" y="136"/>
                    <a:pt x="3533" y="89"/>
                    <a:pt x="4061" y="89"/>
                  </a:cubicBezTo>
                  <a:cubicBezTo>
                    <a:pt x="4076" y="89"/>
                    <a:pt x="4107" y="58"/>
                    <a:pt x="4061" y="58"/>
                  </a:cubicBezTo>
                  <a:cubicBezTo>
                    <a:pt x="3836" y="20"/>
                    <a:pt x="3611" y="0"/>
                    <a:pt x="3409"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3720225" y="1104325"/>
              <a:ext cx="380400" cy="192725"/>
            </a:xfrm>
            <a:custGeom>
              <a:rect b="b" l="l" r="r" t="t"/>
              <a:pathLst>
                <a:path extrusionOk="0" h="7709" w="15216">
                  <a:moveTo>
                    <a:pt x="14580" y="0"/>
                  </a:moveTo>
                  <a:lnTo>
                    <a:pt x="7864" y="760"/>
                  </a:lnTo>
                  <a:lnTo>
                    <a:pt x="1" y="7709"/>
                  </a:lnTo>
                  <a:lnTo>
                    <a:pt x="13416" y="7709"/>
                  </a:lnTo>
                  <a:lnTo>
                    <a:pt x="15215" y="4808"/>
                  </a:lnTo>
                  <a:lnTo>
                    <a:pt x="1458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3720225" y="1211725"/>
              <a:ext cx="347050" cy="85325"/>
            </a:xfrm>
            <a:custGeom>
              <a:rect b="b" l="l" r="r" t="t"/>
              <a:pathLst>
                <a:path extrusionOk="0" h="3413" w="13882">
                  <a:moveTo>
                    <a:pt x="3847" y="1"/>
                  </a:moveTo>
                  <a:lnTo>
                    <a:pt x="1" y="3413"/>
                  </a:lnTo>
                  <a:lnTo>
                    <a:pt x="13416" y="3413"/>
                  </a:lnTo>
                  <a:lnTo>
                    <a:pt x="13882" y="2637"/>
                  </a:lnTo>
                  <a:lnTo>
                    <a:pt x="3847" y="1"/>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3720225" y="1211725"/>
              <a:ext cx="347050" cy="85325"/>
            </a:xfrm>
            <a:custGeom>
              <a:rect b="b" l="l" r="r" t="t"/>
              <a:pathLst>
                <a:path extrusionOk="0" h="3413" w="13882">
                  <a:moveTo>
                    <a:pt x="3847" y="1"/>
                  </a:moveTo>
                  <a:lnTo>
                    <a:pt x="1" y="3413"/>
                  </a:lnTo>
                  <a:lnTo>
                    <a:pt x="13416" y="3413"/>
                  </a:lnTo>
                  <a:lnTo>
                    <a:pt x="13882" y="2637"/>
                  </a:lnTo>
                  <a:lnTo>
                    <a:pt x="38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3722175" y="1286950"/>
              <a:ext cx="9700" cy="10100"/>
            </a:xfrm>
            <a:custGeom>
              <a:rect b="b" l="l" r="r" t="t"/>
              <a:pathLst>
                <a:path extrusionOk="0" h="404" w="388">
                  <a:moveTo>
                    <a:pt x="388" y="0"/>
                  </a:moveTo>
                  <a:lnTo>
                    <a:pt x="0" y="326"/>
                  </a:lnTo>
                  <a:lnTo>
                    <a:pt x="0" y="404"/>
                  </a:lnTo>
                  <a:lnTo>
                    <a:pt x="388" y="404"/>
                  </a:lnTo>
                  <a:lnTo>
                    <a:pt x="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4043600" y="1271450"/>
              <a:ext cx="9725" cy="25600"/>
            </a:xfrm>
            <a:custGeom>
              <a:rect b="b" l="l" r="r" t="t"/>
              <a:pathLst>
                <a:path extrusionOk="0" h="1024" w="389">
                  <a:moveTo>
                    <a:pt x="1" y="0"/>
                  </a:moveTo>
                  <a:lnTo>
                    <a:pt x="1" y="1024"/>
                  </a:lnTo>
                  <a:lnTo>
                    <a:pt x="388" y="1024"/>
                  </a:lnTo>
                  <a:lnTo>
                    <a:pt x="388" y="93"/>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755900" y="1220650"/>
              <a:ext cx="263300" cy="76400"/>
            </a:xfrm>
            <a:custGeom>
              <a:rect b="b" l="l" r="r" t="t"/>
              <a:pathLst>
                <a:path extrusionOk="0" h="3056" w="10532">
                  <a:moveTo>
                    <a:pt x="3785" y="0"/>
                  </a:moveTo>
                  <a:lnTo>
                    <a:pt x="3785" y="1412"/>
                  </a:lnTo>
                  <a:lnTo>
                    <a:pt x="1598" y="1412"/>
                  </a:lnTo>
                  <a:lnTo>
                    <a:pt x="1598" y="373"/>
                  </a:lnTo>
                  <a:lnTo>
                    <a:pt x="1226" y="698"/>
                  </a:lnTo>
                  <a:lnTo>
                    <a:pt x="1226" y="1412"/>
                  </a:lnTo>
                  <a:lnTo>
                    <a:pt x="435" y="1412"/>
                  </a:lnTo>
                  <a:lnTo>
                    <a:pt x="0" y="1784"/>
                  </a:lnTo>
                  <a:lnTo>
                    <a:pt x="1226" y="1784"/>
                  </a:lnTo>
                  <a:lnTo>
                    <a:pt x="1226" y="3056"/>
                  </a:lnTo>
                  <a:lnTo>
                    <a:pt x="1598" y="3056"/>
                  </a:lnTo>
                  <a:lnTo>
                    <a:pt x="1598" y="1784"/>
                  </a:lnTo>
                  <a:lnTo>
                    <a:pt x="3785" y="1784"/>
                  </a:lnTo>
                  <a:lnTo>
                    <a:pt x="3785" y="3056"/>
                  </a:lnTo>
                  <a:lnTo>
                    <a:pt x="4172" y="3056"/>
                  </a:lnTo>
                  <a:lnTo>
                    <a:pt x="4172" y="1784"/>
                  </a:lnTo>
                  <a:lnTo>
                    <a:pt x="6359" y="1784"/>
                  </a:lnTo>
                  <a:lnTo>
                    <a:pt x="6359" y="3056"/>
                  </a:lnTo>
                  <a:lnTo>
                    <a:pt x="6732" y="3056"/>
                  </a:lnTo>
                  <a:lnTo>
                    <a:pt x="6732" y="1784"/>
                  </a:lnTo>
                  <a:lnTo>
                    <a:pt x="8949" y="1784"/>
                  </a:lnTo>
                  <a:lnTo>
                    <a:pt x="8949" y="3056"/>
                  </a:lnTo>
                  <a:lnTo>
                    <a:pt x="9306" y="3056"/>
                  </a:lnTo>
                  <a:lnTo>
                    <a:pt x="9306" y="1784"/>
                  </a:lnTo>
                  <a:lnTo>
                    <a:pt x="10531" y="1784"/>
                  </a:lnTo>
                  <a:lnTo>
                    <a:pt x="9306" y="1458"/>
                  </a:lnTo>
                  <a:lnTo>
                    <a:pt x="9306" y="1412"/>
                  </a:lnTo>
                  <a:lnTo>
                    <a:pt x="9120" y="1412"/>
                  </a:lnTo>
                  <a:lnTo>
                    <a:pt x="8949" y="1350"/>
                  </a:lnTo>
                  <a:lnTo>
                    <a:pt x="8949" y="1412"/>
                  </a:lnTo>
                  <a:lnTo>
                    <a:pt x="6732" y="1412"/>
                  </a:lnTo>
                  <a:lnTo>
                    <a:pt x="6732" y="776"/>
                  </a:lnTo>
                  <a:lnTo>
                    <a:pt x="6359" y="683"/>
                  </a:lnTo>
                  <a:lnTo>
                    <a:pt x="6359" y="1412"/>
                  </a:lnTo>
                  <a:lnTo>
                    <a:pt x="4172" y="1412"/>
                  </a:lnTo>
                  <a:lnTo>
                    <a:pt x="4172" y="93"/>
                  </a:lnTo>
                  <a:lnTo>
                    <a:pt x="3785" y="0"/>
                  </a:ln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3772575" y="1188075"/>
              <a:ext cx="322225" cy="100450"/>
            </a:xfrm>
            <a:custGeom>
              <a:rect b="b" l="l" r="r" t="t"/>
              <a:pathLst>
                <a:path extrusionOk="0" h="4018" w="12889">
                  <a:moveTo>
                    <a:pt x="2358" y="0"/>
                  </a:moveTo>
                  <a:lnTo>
                    <a:pt x="0" y="2141"/>
                  </a:lnTo>
                  <a:lnTo>
                    <a:pt x="11788" y="4017"/>
                  </a:lnTo>
                  <a:lnTo>
                    <a:pt x="12889" y="2342"/>
                  </a:lnTo>
                  <a:lnTo>
                    <a:pt x="2358" y="0"/>
                  </a:ln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4351075" y="898500"/>
              <a:ext cx="421900" cy="287650"/>
            </a:xfrm>
            <a:custGeom>
              <a:rect b="b" l="l" r="r" t="t"/>
              <a:pathLst>
                <a:path extrusionOk="0" h="11506" w="16876">
                  <a:moveTo>
                    <a:pt x="4116" y="1"/>
                  </a:moveTo>
                  <a:cubicBezTo>
                    <a:pt x="3797" y="1"/>
                    <a:pt x="3556" y="58"/>
                    <a:pt x="3475" y="199"/>
                  </a:cubicBezTo>
                  <a:cubicBezTo>
                    <a:pt x="3146" y="734"/>
                    <a:pt x="3894" y="1438"/>
                    <a:pt x="5004" y="1979"/>
                  </a:cubicBezTo>
                  <a:lnTo>
                    <a:pt x="5004" y="1979"/>
                  </a:lnTo>
                  <a:cubicBezTo>
                    <a:pt x="4751" y="1967"/>
                    <a:pt x="4497" y="1961"/>
                    <a:pt x="4243" y="1961"/>
                  </a:cubicBezTo>
                  <a:cubicBezTo>
                    <a:pt x="3644" y="1961"/>
                    <a:pt x="3040" y="1993"/>
                    <a:pt x="2436" y="2045"/>
                  </a:cubicBezTo>
                  <a:cubicBezTo>
                    <a:pt x="606" y="2216"/>
                    <a:pt x="1" y="3394"/>
                    <a:pt x="1133" y="3689"/>
                  </a:cubicBezTo>
                  <a:cubicBezTo>
                    <a:pt x="1760" y="3850"/>
                    <a:pt x="2559" y="3882"/>
                    <a:pt x="3218" y="3905"/>
                  </a:cubicBezTo>
                  <a:lnTo>
                    <a:pt x="3218" y="3905"/>
                  </a:lnTo>
                  <a:cubicBezTo>
                    <a:pt x="2505" y="3992"/>
                    <a:pt x="1739" y="4141"/>
                    <a:pt x="1226" y="4418"/>
                  </a:cubicBezTo>
                  <a:cubicBezTo>
                    <a:pt x="512" y="4806"/>
                    <a:pt x="78" y="5690"/>
                    <a:pt x="1071" y="5922"/>
                  </a:cubicBezTo>
                  <a:cubicBezTo>
                    <a:pt x="1314" y="5983"/>
                    <a:pt x="1589" y="6005"/>
                    <a:pt x="1873" y="6005"/>
                  </a:cubicBezTo>
                  <a:cubicBezTo>
                    <a:pt x="2589" y="6005"/>
                    <a:pt x="3363" y="5867"/>
                    <a:pt x="3822" y="5867"/>
                  </a:cubicBezTo>
                  <a:cubicBezTo>
                    <a:pt x="3925" y="5867"/>
                    <a:pt x="4013" y="5874"/>
                    <a:pt x="4080" y="5891"/>
                  </a:cubicBezTo>
                  <a:cubicBezTo>
                    <a:pt x="4560" y="6000"/>
                    <a:pt x="7631" y="7380"/>
                    <a:pt x="7445" y="7675"/>
                  </a:cubicBezTo>
                  <a:cubicBezTo>
                    <a:pt x="7443" y="7679"/>
                    <a:pt x="7439" y="7681"/>
                    <a:pt x="7432" y="7681"/>
                  </a:cubicBezTo>
                  <a:cubicBezTo>
                    <a:pt x="7277" y="7681"/>
                    <a:pt x="5856" y="6681"/>
                    <a:pt x="4607" y="6636"/>
                  </a:cubicBezTo>
                  <a:cubicBezTo>
                    <a:pt x="4597" y="6636"/>
                    <a:pt x="4586" y="6636"/>
                    <a:pt x="4576" y="6636"/>
                  </a:cubicBezTo>
                  <a:cubicBezTo>
                    <a:pt x="3284" y="6636"/>
                    <a:pt x="3013" y="7599"/>
                    <a:pt x="3475" y="7830"/>
                  </a:cubicBezTo>
                  <a:cubicBezTo>
                    <a:pt x="4250" y="8233"/>
                    <a:pt x="5786" y="9660"/>
                    <a:pt x="6794" y="10017"/>
                  </a:cubicBezTo>
                  <a:cubicBezTo>
                    <a:pt x="7290" y="10188"/>
                    <a:pt x="9958" y="11506"/>
                    <a:pt x="9958" y="11506"/>
                  </a:cubicBezTo>
                  <a:lnTo>
                    <a:pt x="14564" y="10312"/>
                  </a:lnTo>
                  <a:lnTo>
                    <a:pt x="16875" y="6760"/>
                  </a:lnTo>
                  <a:cubicBezTo>
                    <a:pt x="16875" y="6760"/>
                    <a:pt x="13184" y="3053"/>
                    <a:pt x="11865" y="2247"/>
                  </a:cubicBezTo>
                  <a:cubicBezTo>
                    <a:pt x="11416" y="1968"/>
                    <a:pt x="9555" y="541"/>
                    <a:pt x="7275" y="324"/>
                  </a:cubicBezTo>
                  <a:cubicBezTo>
                    <a:pt x="7232" y="319"/>
                    <a:pt x="7192" y="317"/>
                    <a:pt x="7153" y="317"/>
                  </a:cubicBezTo>
                  <a:cubicBezTo>
                    <a:pt x="6811" y="317"/>
                    <a:pt x="6610" y="468"/>
                    <a:pt x="6507" y="579"/>
                  </a:cubicBezTo>
                  <a:lnTo>
                    <a:pt x="6507" y="579"/>
                  </a:lnTo>
                  <a:cubicBezTo>
                    <a:pt x="6455" y="554"/>
                    <a:pt x="6406" y="530"/>
                    <a:pt x="6360" y="510"/>
                  </a:cubicBezTo>
                  <a:cubicBezTo>
                    <a:pt x="5774" y="248"/>
                    <a:pt x="4778" y="1"/>
                    <a:pt x="4116"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4514700" y="912400"/>
              <a:ext cx="111475" cy="55400"/>
            </a:xfrm>
            <a:custGeom>
              <a:rect b="b" l="l" r="r" t="t"/>
              <a:pathLst>
                <a:path extrusionOk="0" h="2216" w="4459">
                  <a:moveTo>
                    <a:pt x="1" y="0"/>
                  </a:moveTo>
                  <a:lnTo>
                    <a:pt x="1" y="16"/>
                  </a:lnTo>
                  <a:cubicBezTo>
                    <a:pt x="2063" y="776"/>
                    <a:pt x="3382" y="1582"/>
                    <a:pt x="4421" y="2203"/>
                  </a:cubicBezTo>
                  <a:cubicBezTo>
                    <a:pt x="4430" y="2212"/>
                    <a:pt x="4438" y="2215"/>
                    <a:pt x="4443" y="2215"/>
                  </a:cubicBezTo>
                  <a:cubicBezTo>
                    <a:pt x="4457" y="2215"/>
                    <a:pt x="4458" y="2193"/>
                    <a:pt x="4436" y="2172"/>
                  </a:cubicBezTo>
                  <a:cubicBezTo>
                    <a:pt x="3335" y="1225"/>
                    <a:pt x="1412" y="310"/>
                    <a:pt x="1"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4477875" y="947675"/>
              <a:ext cx="109550" cy="45925"/>
            </a:xfrm>
            <a:custGeom>
              <a:rect b="b" l="l" r="r" t="t"/>
              <a:pathLst>
                <a:path extrusionOk="0" h="1837" w="4382">
                  <a:moveTo>
                    <a:pt x="0" y="1"/>
                  </a:moveTo>
                  <a:lnTo>
                    <a:pt x="0" y="16"/>
                  </a:lnTo>
                  <a:cubicBezTo>
                    <a:pt x="714" y="249"/>
                    <a:pt x="931" y="280"/>
                    <a:pt x="1427" y="466"/>
                  </a:cubicBezTo>
                  <a:cubicBezTo>
                    <a:pt x="2451" y="854"/>
                    <a:pt x="3459" y="1412"/>
                    <a:pt x="4343" y="1831"/>
                  </a:cubicBezTo>
                  <a:cubicBezTo>
                    <a:pt x="4351" y="1835"/>
                    <a:pt x="4357" y="1836"/>
                    <a:pt x="4363" y="1836"/>
                  </a:cubicBezTo>
                  <a:cubicBezTo>
                    <a:pt x="4379" y="1836"/>
                    <a:pt x="4382" y="1819"/>
                    <a:pt x="4358" y="1784"/>
                  </a:cubicBezTo>
                  <a:cubicBezTo>
                    <a:pt x="3878" y="1412"/>
                    <a:pt x="2342" y="512"/>
                    <a:pt x="1427" y="249"/>
                  </a:cubicBezTo>
                  <a:cubicBezTo>
                    <a:pt x="729" y="78"/>
                    <a:pt x="636" y="94"/>
                    <a:pt x="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432125" y="991925"/>
              <a:ext cx="120150" cy="30675"/>
            </a:xfrm>
            <a:custGeom>
              <a:rect b="b" l="l" r="r" t="t"/>
              <a:pathLst>
                <a:path extrusionOk="0" h="1227" w="4806">
                  <a:moveTo>
                    <a:pt x="1392" y="0"/>
                  </a:moveTo>
                  <a:cubicBezTo>
                    <a:pt x="966" y="0"/>
                    <a:pt x="370" y="30"/>
                    <a:pt x="62" y="107"/>
                  </a:cubicBezTo>
                  <a:cubicBezTo>
                    <a:pt x="0" y="138"/>
                    <a:pt x="31" y="154"/>
                    <a:pt x="62" y="154"/>
                  </a:cubicBezTo>
                  <a:cubicBezTo>
                    <a:pt x="264" y="130"/>
                    <a:pt x="522" y="120"/>
                    <a:pt x="777" y="120"/>
                  </a:cubicBezTo>
                  <a:cubicBezTo>
                    <a:pt x="1191" y="120"/>
                    <a:pt x="1599" y="146"/>
                    <a:pt x="1753" y="185"/>
                  </a:cubicBezTo>
                  <a:cubicBezTo>
                    <a:pt x="2699" y="402"/>
                    <a:pt x="3831" y="945"/>
                    <a:pt x="4746" y="1224"/>
                  </a:cubicBezTo>
                  <a:cubicBezTo>
                    <a:pt x="4752" y="1226"/>
                    <a:pt x="4758" y="1227"/>
                    <a:pt x="4763" y="1227"/>
                  </a:cubicBezTo>
                  <a:cubicBezTo>
                    <a:pt x="4796" y="1227"/>
                    <a:pt x="4806" y="1189"/>
                    <a:pt x="4793" y="1162"/>
                  </a:cubicBezTo>
                  <a:cubicBezTo>
                    <a:pt x="4250" y="867"/>
                    <a:pt x="2730" y="169"/>
                    <a:pt x="1799" y="14"/>
                  </a:cubicBezTo>
                  <a:cubicBezTo>
                    <a:pt x="1713" y="5"/>
                    <a:pt x="1567" y="0"/>
                    <a:pt x="1392"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4600000" y="1067500"/>
              <a:ext cx="409875" cy="229550"/>
            </a:xfrm>
            <a:custGeom>
              <a:rect b="b" l="l" r="r" t="t"/>
              <a:pathLst>
                <a:path extrusionOk="0" h="9182" w="16395">
                  <a:moveTo>
                    <a:pt x="6934" y="0"/>
                  </a:moveTo>
                  <a:lnTo>
                    <a:pt x="978" y="264"/>
                  </a:lnTo>
                  <a:lnTo>
                    <a:pt x="1" y="4746"/>
                  </a:lnTo>
                  <a:lnTo>
                    <a:pt x="2684" y="9182"/>
                  </a:lnTo>
                  <a:lnTo>
                    <a:pt x="16394" y="9182"/>
                  </a:lnTo>
                  <a:lnTo>
                    <a:pt x="6934"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4627150" y="1126025"/>
              <a:ext cx="382725" cy="171025"/>
            </a:xfrm>
            <a:custGeom>
              <a:rect b="b" l="l" r="r" t="t"/>
              <a:pathLst>
                <a:path extrusionOk="0" h="6841" w="15309">
                  <a:moveTo>
                    <a:pt x="8252" y="1"/>
                  </a:moveTo>
                  <a:lnTo>
                    <a:pt x="0" y="4204"/>
                  </a:lnTo>
                  <a:lnTo>
                    <a:pt x="1598" y="6841"/>
                  </a:lnTo>
                  <a:lnTo>
                    <a:pt x="15308" y="6841"/>
                  </a:lnTo>
                  <a:lnTo>
                    <a:pt x="8252" y="1"/>
                  </a:ln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4627150" y="1126025"/>
              <a:ext cx="382725" cy="171025"/>
            </a:xfrm>
            <a:custGeom>
              <a:rect b="b" l="l" r="r" t="t"/>
              <a:pathLst>
                <a:path extrusionOk="0" h="6841" w="15309">
                  <a:moveTo>
                    <a:pt x="8252" y="1"/>
                  </a:moveTo>
                  <a:lnTo>
                    <a:pt x="0" y="4204"/>
                  </a:lnTo>
                  <a:lnTo>
                    <a:pt x="1598" y="6841"/>
                  </a:lnTo>
                  <a:lnTo>
                    <a:pt x="15308" y="6841"/>
                  </a:lnTo>
                  <a:lnTo>
                    <a:pt x="825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4639950" y="1126025"/>
              <a:ext cx="336975" cy="171800"/>
            </a:xfrm>
            <a:custGeom>
              <a:rect b="b" l="l" r="r" t="t"/>
              <a:pathLst>
                <a:path extrusionOk="0" h="6872" w="13479">
                  <a:moveTo>
                    <a:pt x="7740" y="1"/>
                  </a:moveTo>
                  <a:lnTo>
                    <a:pt x="7740" y="63"/>
                  </a:lnTo>
                  <a:lnTo>
                    <a:pt x="7802" y="63"/>
                  </a:lnTo>
                  <a:lnTo>
                    <a:pt x="8112" y="358"/>
                  </a:lnTo>
                  <a:lnTo>
                    <a:pt x="8127" y="373"/>
                  </a:lnTo>
                  <a:lnTo>
                    <a:pt x="8127" y="358"/>
                  </a:lnTo>
                  <a:lnTo>
                    <a:pt x="7802" y="47"/>
                  </a:lnTo>
                  <a:lnTo>
                    <a:pt x="7755" y="1"/>
                  </a:lnTo>
                  <a:close/>
                  <a:moveTo>
                    <a:pt x="7662" y="63"/>
                  </a:moveTo>
                  <a:lnTo>
                    <a:pt x="6933" y="435"/>
                  </a:lnTo>
                  <a:lnTo>
                    <a:pt x="7740" y="435"/>
                  </a:lnTo>
                  <a:lnTo>
                    <a:pt x="7740" y="63"/>
                  </a:lnTo>
                  <a:close/>
                  <a:moveTo>
                    <a:pt x="8127" y="373"/>
                  </a:moveTo>
                  <a:lnTo>
                    <a:pt x="8127" y="435"/>
                  </a:lnTo>
                  <a:lnTo>
                    <a:pt x="8189" y="435"/>
                  </a:lnTo>
                  <a:lnTo>
                    <a:pt x="8127" y="373"/>
                  </a:lnTo>
                  <a:close/>
                  <a:moveTo>
                    <a:pt x="5165" y="2994"/>
                  </a:moveTo>
                  <a:lnTo>
                    <a:pt x="5165" y="5197"/>
                  </a:lnTo>
                  <a:lnTo>
                    <a:pt x="2947" y="5197"/>
                  </a:lnTo>
                  <a:lnTo>
                    <a:pt x="2947" y="2994"/>
                  </a:lnTo>
                  <a:close/>
                  <a:moveTo>
                    <a:pt x="7740" y="2994"/>
                  </a:moveTo>
                  <a:lnTo>
                    <a:pt x="7740" y="5197"/>
                  </a:lnTo>
                  <a:lnTo>
                    <a:pt x="5537" y="5197"/>
                  </a:lnTo>
                  <a:lnTo>
                    <a:pt x="5537" y="2994"/>
                  </a:lnTo>
                  <a:close/>
                  <a:moveTo>
                    <a:pt x="10283" y="2994"/>
                  </a:moveTo>
                  <a:lnTo>
                    <a:pt x="10283" y="5197"/>
                  </a:lnTo>
                  <a:lnTo>
                    <a:pt x="8127" y="5197"/>
                  </a:lnTo>
                  <a:lnTo>
                    <a:pt x="8127" y="2994"/>
                  </a:lnTo>
                  <a:close/>
                  <a:moveTo>
                    <a:pt x="7740" y="435"/>
                  </a:moveTo>
                  <a:lnTo>
                    <a:pt x="7740" y="2622"/>
                  </a:lnTo>
                  <a:lnTo>
                    <a:pt x="5537" y="2622"/>
                  </a:lnTo>
                  <a:lnTo>
                    <a:pt x="5537" y="1133"/>
                  </a:lnTo>
                  <a:lnTo>
                    <a:pt x="5165" y="1319"/>
                  </a:lnTo>
                  <a:lnTo>
                    <a:pt x="5165" y="2622"/>
                  </a:lnTo>
                  <a:lnTo>
                    <a:pt x="2947" y="2622"/>
                  </a:lnTo>
                  <a:lnTo>
                    <a:pt x="2947" y="2420"/>
                  </a:lnTo>
                  <a:lnTo>
                    <a:pt x="2606" y="2622"/>
                  </a:lnTo>
                  <a:lnTo>
                    <a:pt x="2590" y="2622"/>
                  </a:lnTo>
                  <a:lnTo>
                    <a:pt x="1846" y="2994"/>
                  </a:lnTo>
                  <a:lnTo>
                    <a:pt x="2605" y="2994"/>
                  </a:lnTo>
                  <a:lnTo>
                    <a:pt x="2596" y="5197"/>
                  </a:lnTo>
                  <a:lnTo>
                    <a:pt x="373" y="5197"/>
                  </a:lnTo>
                  <a:lnTo>
                    <a:pt x="373" y="3739"/>
                  </a:lnTo>
                  <a:lnTo>
                    <a:pt x="0" y="3940"/>
                  </a:lnTo>
                  <a:lnTo>
                    <a:pt x="0" y="5088"/>
                  </a:lnTo>
                  <a:lnTo>
                    <a:pt x="62" y="5197"/>
                  </a:lnTo>
                  <a:lnTo>
                    <a:pt x="295" y="5569"/>
                  </a:lnTo>
                  <a:lnTo>
                    <a:pt x="373" y="5708"/>
                  </a:lnTo>
                  <a:lnTo>
                    <a:pt x="373" y="5569"/>
                  </a:lnTo>
                  <a:lnTo>
                    <a:pt x="2595" y="5569"/>
                  </a:lnTo>
                  <a:lnTo>
                    <a:pt x="2590" y="6841"/>
                  </a:lnTo>
                  <a:lnTo>
                    <a:pt x="2947" y="6841"/>
                  </a:lnTo>
                  <a:lnTo>
                    <a:pt x="2947" y="5569"/>
                  </a:lnTo>
                  <a:lnTo>
                    <a:pt x="5165" y="5569"/>
                  </a:lnTo>
                  <a:lnTo>
                    <a:pt x="5165" y="6841"/>
                  </a:lnTo>
                  <a:lnTo>
                    <a:pt x="5537" y="6841"/>
                  </a:lnTo>
                  <a:lnTo>
                    <a:pt x="5537" y="5569"/>
                  </a:lnTo>
                  <a:lnTo>
                    <a:pt x="7740" y="5569"/>
                  </a:lnTo>
                  <a:lnTo>
                    <a:pt x="7740" y="6841"/>
                  </a:lnTo>
                  <a:lnTo>
                    <a:pt x="8127" y="6841"/>
                  </a:lnTo>
                  <a:lnTo>
                    <a:pt x="8127" y="5569"/>
                  </a:lnTo>
                  <a:lnTo>
                    <a:pt x="10283" y="5569"/>
                  </a:lnTo>
                  <a:lnTo>
                    <a:pt x="10283" y="6872"/>
                  </a:lnTo>
                  <a:lnTo>
                    <a:pt x="10655" y="6872"/>
                  </a:lnTo>
                  <a:lnTo>
                    <a:pt x="10655" y="5569"/>
                  </a:lnTo>
                  <a:lnTo>
                    <a:pt x="12873" y="5569"/>
                  </a:lnTo>
                  <a:lnTo>
                    <a:pt x="12873" y="6872"/>
                  </a:lnTo>
                  <a:lnTo>
                    <a:pt x="13245" y="6872"/>
                  </a:lnTo>
                  <a:lnTo>
                    <a:pt x="13245" y="5569"/>
                  </a:lnTo>
                  <a:lnTo>
                    <a:pt x="13478" y="5569"/>
                  </a:lnTo>
                  <a:lnTo>
                    <a:pt x="13245" y="5352"/>
                  </a:lnTo>
                  <a:lnTo>
                    <a:pt x="13090" y="5197"/>
                  </a:lnTo>
                  <a:lnTo>
                    <a:pt x="12873" y="4980"/>
                  </a:lnTo>
                  <a:lnTo>
                    <a:pt x="12873" y="5197"/>
                  </a:lnTo>
                  <a:lnTo>
                    <a:pt x="10655" y="5197"/>
                  </a:lnTo>
                  <a:lnTo>
                    <a:pt x="10655" y="2994"/>
                  </a:lnTo>
                  <a:lnTo>
                    <a:pt x="10826" y="2994"/>
                  </a:lnTo>
                  <a:lnTo>
                    <a:pt x="10671" y="2839"/>
                  </a:lnTo>
                  <a:lnTo>
                    <a:pt x="10438" y="2622"/>
                  </a:lnTo>
                  <a:lnTo>
                    <a:pt x="10283" y="2482"/>
                  </a:lnTo>
                  <a:lnTo>
                    <a:pt x="10283" y="2622"/>
                  </a:lnTo>
                  <a:lnTo>
                    <a:pt x="8127" y="2622"/>
                  </a:lnTo>
                  <a:lnTo>
                    <a:pt x="8127" y="435"/>
                  </a:ln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4610875" y="1115575"/>
              <a:ext cx="286550" cy="162100"/>
            </a:xfrm>
            <a:custGeom>
              <a:rect b="b" l="l" r="r" t="t"/>
              <a:pathLst>
                <a:path extrusionOk="0" h="6484" w="11462">
                  <a:moveTo>
                    <a:pt x="8747" y="0"/>
                  </a:moveTo>
                  <a:lnTo>
                    <a:pt x="0" y="4374"/>
                  </a:lnTo>
                  <a:lnTo>
                    <a:pt x="1442" y="6483"/>
                  </a:lnTo>
                  <a:lnTo>
                    <a:pt x="11462" y="2420"/>
                  </a:lnTo>
                  <a:lnTo>
                    <a:pt x="8747" y="0"/>
                  </a:lnTo>
                  <a:close/>
                </a:path>
              </a:pathLst>
            </a:cu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p:nvPr/>
        </p:nvSpPr>
        <p:spPr>
          <a:xfrm rot="-5941422">
            <a:off x="1040814" y="-1661256"/>
            <a:ext cx="3923086" cy="7093606"/>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600">
              <a:solidFill>
                <a:srgbClr val="980000"/>
              </a:solidFill>
              <a:latin typeface="Georgia"/>
              <a:ea typeface="Georgia"/>
              <a:cs typeface="Georgia"/>
              <a:sym typeface="Georgia"/>
            </a:endParaRPr>
          </a:p>
        </p:txBody>
      </p:sp>
      <p:sp>
        <p:nvSpPr>
          <p:cNvPr id="285" name="Google Shape;285;p19"/>
          <p:cNvSpPr txBox="1"/>
          <p:nvPr/>
        </p:nvSpPr>
        <p:spPr>
          <a:xfrm>
            <a:off x="2134525" y="981075"/>
            <a:ext cx="318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980000"/>
                </a:solidFill>
                <a:latin typeface="Georgia"/>
                <a:ea typeface="Georgia"/>
                <a:cs typeface="Georgia"/>
                <a:sym typeface="Georgia"/>
              </a:rPr>
              <a:t>Profit per time</a:t>
            </a:r>
            <a:endParaRPr b="1" sz="2800">
              <a:solidFill>
                <a:srgbClr val="980000"/>
              </a:solidFill>
              <a:latin typeface="Georgia"/>
              <a:ea typeface="Georgia"/>
              <a:cs typeface="Georgia"/>
              <a:sym typeface="Georgia"/>
            </a:endParaRPr>
          </a:p>
        </p:txBody>
      </p:sp>
      <p:grpSp>
        <p:nvGrpSpPr>
          <p:cNvPr id="286" name="Google Shape;286;p19"/>
          <p:cNvGrpSpPr/>
          <p:nvPr/>
        </p:nvGrpSpPr>
        <p:grpSpPr>
          <a:xfrm rot="-5400000">
            <a:off x="5706029" y="582296"/>
            <a:ext cx="5253816" cy="1622108"/>
            <a:chOff x="5092229" y="-180802"/>
            <a:chExt cx="5253816" cy="1622108"/>
          </a:xfrm>
        </p:grpSpPr>
        <p:sp>
          <p:nvSpPr>
            <p:cNvPr id="287" name="Google Shape;287;p19"/>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nvSpPr>
        <p:spPr>
          <a:xfrm>
            <a:off x="1598900" y="3330275"/>
            <a:ext cx="1331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274E13"/>
                </a:solidFill>
                <a:latin typeface="Amatic SC"/>
                <a:ea typeface="Amatic SC"/>
                <a:cs typeface="Amatic SC"/>
                <a:sym typeface="Amatic SC"/>
              </a:rPr>
              <a:t> Monthly</a:t>
            </a:r>
            <a:endParaRPr sz="3400">
              <a:latin typeface="Amatic SC"/>
              <a:ea typeface="Amatic SC"/>
              <a:cs typeface="Amatic SC"/>
              <a:sym typeface="Amatic SC"/>
            </a:endParaRPr>
          </a:p>
        </p:txBody>
      </p:sp>
      <p:sp>
        <p:nvSpPr>
          <p:cNvPr id="298" name="Google Shape;298;p19"/>
          <p:cNvSpPr/>
          <p:nvPr/>
        </p:nvSpPr>
        <p:spPr>
          <a:xfrm flipH="1" rot="-407853">
            <a:off x="1369750" y="1883241"/>
            <a:ext cx="664068" cy="548169"/>
          </a:xfrm>
          <a:prstGeom prst="pie">
            <a:avLst>
              <a:gd fmla="val 23553" name="adj1"/>
              <a:gd fmla="val 16200000" name="adj2"/>
            </a:avLst>
          </a:prstGeom>
          <a:solidFill>
            <a:srgbClr val="700909">
              <a:alpha val="4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8910521">
            <a:off x="1391649" y="1867173"/>
            <a:ext cx="620251" cy="620507"/>
          </a:xfrm>
          <a:prstGeom prst="ellipse">
            <a:avLst/>
          </a:pr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txBox="1"/>
          <p:nvPr/>
        </p:nvSpPr>
        <p:spPr>
          <a:xfrm>
            <a:off x="2730850" y="3379625"/>
            <a:ext cx="102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274E13"/>
                </a:solidFill>
                <a:latin typeface="Georgia"/>
                <a:ea typeface="Georgia"/>
                <a:cs typeface="Georgia"/>
                <a:sym typeface="Georgia"/>
              </a:rPr>
              <a:t>10193</a:t>
            </a:r>
            <a:endParaRPr sz="2400"/>
          </a:p>
        </p:txBody>
      </p:sp>
      <p:sp>
        <p:nvSpPr>
          <p:cNvPr id="301" name="Google Shape;301;p19"/>
          <p:cNvSpPr txBox="1"/>
          <p:nvPr/>
        </p:nvSpPr>
        <p:spPr>
          <a:xfrm>
            <a:off x="1598900" y="1806475"/>
            <a:ext cx="1331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274E13"/>
                </a:solidFill>
                <a:latin typeface="Amatic SC"/>
                <a:ea typeface="Amatic SC"/>
                <a:cs typeface="Amatic SC"/>
                <a:sym typeface="Amatic SC"/>
              </a:rPr>
              <a:t>Daily  </a:t>
            </a:r>
            <a:endParaRPr/>
          </a:p>
        </p:txBody>
      </p:sp>
      <p:sp>
        <p:nvSpPr>
          <p:cNvPr id="302" name="Google Shape;302;p19"/>
          <p:cNvSpPr txBox="1"/>
          <p:nvPr/>
        </p:nvSpPr>
        <p:spPr>
          <a:xfrm>
            <a:off x="2197075" y="1883425"/>
            <a:ext cx="88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274E13"/>
                </a:solidFill>
                <a:latin typeface="Georgia"/>
                <a:ea typeface="Georgia"/>
                <a:cs typeface="Georgia"/>
                <a:sym typeface="Georgia"/>
              </a:rPr>
              <a:t>342</a:t>
            </a:r>
            <a:endParaRPr/>
          </a:p>
        </p:txBody>
      </p:sp>
      <p:sp>
        <p:nvSpPr>
          <p:cNvPr id="303" name="Google Shape;303;p19"/>
          <p:cNvSpPr/>
          <p:nvPr/>
        </p:nvSpPr>
        <p:spPr>
          <a:xfrm flipH="1" rot="-407853">
            <a:off x="1369750" y="2625191"/>
            <a:ext cx="664068" cy="548169"/>
          </a:xfrm>
          <a:prstGeom prst="pie">
            <a:avLst>
              <a:gd fmla="val 23553" name="adj1"/>
              <a:gd fmla="val 16200000" name="adj2"/>
            </a:avLst>
          </a:prstGeom>
          <a:solidFill>
            <a:srgbClr val="700909">
              <a:alpha val="4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407853">
            <a:off x="1369750" y="3367141"/>
            <a:ext cx="664068" cy="548169"/>
          </a:xfrm>
          <a:prstGeom prst="pie">
            <a:avLst>
              <a:gd fmla="val 23553" name="adj1"/>
              <a:gd fmla="val 16200000" name="adj2"/>
            </a:avLst>
          </a:prstGeom>
          <a:solidFill>
            <a:srgbClr val="700909">
              <a:alpha val="48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rot="8910521">
            <a:off x="1391649" y="2589023"/>
            <a:ext cx="620251" cy="620507"/>
          </a:xfrm>
          <a:prstGeom prst="ellipse">
            <a:avLst/>
          </a:pr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rot="8910521">
            <a:off x="1391649" y="3330973"/>
            <a:ext cx="620251" cy="620507"/>
          </a:xfrm>
          <a:prstGeom prst="ellipse">
            <a:avLst/>
          </a:prstGeom>
          <a:solidFill>
            <a:srgbClr val="700909">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txBox="1"/>
          <p:nvPr/>
        </p:nvSpPr>
        <p:spPr>
          <a:xfrm>
            <a:off x="1598900" y="2552825"/>
            <a:ext cx="1024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274E13"/>
                </a:solidFill>
                <a:latin typeface="Amatic SC"/>
                <a:ea typeface="Amatic SC"/>
                <a:cs typeface="Amatic SC"/>
                <a:sym typeface="Amatic SC"/>
              </a:rPr>
              <a:t> w</a:t>
            </a:r>
            <a:r>
              <a:rPr b="1" lang="en" sz="3100">
                <a:solidFill>
                  <a:srgbClr val="274E13"/>
                </a:solidFill>
                <a:latin typeface="Amatic SC"/>
                <a:ea typeface="Amatic SC"/>
                <a:cs typeface="Amatic SC"/>
                <a:sym typeface="Amatic SC"/>
              </a:rPr>
              <a:t>eekly</a:t>
            </a:r>
            <a:endParaRPr/>
          </a:p>
        </p:txBody>
      </p:sp>
      <p:sp>
        <p:nvSpPr>
          <p:cNvPr id="308" name="Google Shape;308;p19"/>
          <p:cNvSpPr txBox="1"/>
          <p:nvPr/>
        </p:nvSpPr>
        <p:spPr>
          <a:xfrm>
            <a:off x="2507613" y="2552825"/>
            <a:ext cx="102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274E13"/>
                </a:solidFill>
                <a:latin typeface="Georgia"/>
                <a:ea typeface="Georgia"/>
                <a:cs typeface="Georgia"/>
                <a:sym typeface="Georgia"/>
              </a:rPr>
              <a:t>2388</a:t>
            </a:r>
            <a:endParaRPr/>
          </a:p>
        </p:txBody>
      </p:sp>
      <p:sp>
        <p:nvSpPr>
          <p:cNvPr id="309" name="Google Shape;309;p19"/>
          <p:cNvSpPr txBox="1"/>
          <p:nvPr/>
        </p:nvSpPr>
        <p:spPr>
          <a:xfrm>
            <a:off x="192100" y="4463675"/>
            <a:ext cx="51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 ___ ___ ___ ___ ___ ____ ____ ____ ____</a:t>
            </a:r>
            <a:endParaRPr>
              <a:solidFill>
                <a:srgbClr val="9E9E9E"/>
              </a:solidFill>
            </a:endParaRPr>
          </a:p>
        </p:txBody>
      </p:sp>
      <p:sp>
        <p:nvSpPr>
          <p:cNvPr id="310" name="Google Shape;310;p19"/>
          <p:cNvSpPr/>
          <p:nvPr/>
        </p:nvSpPr>
        <p:spPr>
          <a:xfrm>
            <a:off x="6666218" y="4590319"/>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txBox="1"/>
          <p:nvPr/>
        </p:nvSpPr>
        <p:spPr>
          <a:xfrm>
            <a:off x="1167775" y="4293100"/>
            <a:ext cx="51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 ___ ___ ___ ___ ___ ____ ____ ____ ____</a:t>
            </a:r>
            <a:endParaRPr>
              <a:solidFill>
                <a:srgbClr val="9E9E9E"/>
              </a:solidFill>
            </a:endParaRPr>
          </a:p>
        </p:txBody>
      </p:sp>
      <p:pic>
        <p:nvPicPr>
          <p:cNvPr id="312" name="Google Shape;312;p19"/>
          <p:cNvPicPr preferRelativeResize="0"/>
          <p:nvPr/>
        </p:nvPicPr>
        <p:blipFill>
          <a:blip r:embed="rId3">
            <a:alphaModFix/>
          </a:blip>
          <a:stretch>
            <a:fillRect/>
          </a:stretch>
        </p:blipFill>
        <p:spPr>
          <a:xfrm>
            <a:off x="3911800" y="1559750"/>
            <a:ext cx="3943350"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0"/>
          <p:cNvPicPr preferRelativeResize="0"/>
          <p:nvPr/>
        </p:nvPicPr>
        <p:blipFill>
          <a:blip r:embed="rId3">
            <a:alphaModFix/>
          </a:blip>
          <a:stretch>
            <a:fillRect/>
          </a:stretch>
        </p:blipFill>
        <p:spPr>
          <a:xfrm>
            <a:off x="45425" y="292125"/>
            <a:ext cx="4943000" cy="4715750"/>
          </a:xfrm>
          <a:prstGeom prst="rect">
            <a:avLst/>
          </a:prstGeom>
          <a:noFill/>
          <a:ln>
            <a:noFill/>
          </a:ln>
        </p:spPr>
      </p:pic>
      <p:sp>
        <p:nvSpPr>
          <p:cNvPr id="318" name="Google Shape;318;p20"/>
          <p:cNvSpPr txBox="1"/>
          <p:nvPr/>
        </p:nvSpPr>
        <p:spPr>
          <a:xfrm>
            <a:off x="5539950" y="761625"/>
            <a:ext cx="3369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Total sales is </a:t>
            </a:r>
            <a:r>
              <a:rPr b="1" lang="en"/>
              <a:t>comparable</a:t>
            </a:r>
            <a:r>
              <a:rPr b="1" lang="en"/>
              <a:t> in the first </a:t>
            </a:r>
            <a:r>
              <a:rPr b="1" lang="en"/>
              <a:t>seven</a:t>
            </a:r>
            <a:r>
              <a:rPr b="1" lang="en"/>
              <a:t> month of 2019.</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But In August 2019, there is major </a:t>
            </a:r>
            <a:r>
              <a:rPr b="1" lang="en"/>
              <a:t>decline</a:t>
            </a:r>
            <a:r>
              <a:rPr b="1" lang="en"/>
              <a:t> in total sales</a:t>
            </a:r>
            <a:endParaRPr b="1"/>
          </a:p>
          <a:p>
            <a:pPr indent="0" lvl="0" marL="0" rtl="0" algn="l">
              <a:spcBef>
                <a:spcPts val="0"/>
              </a:spcBef>
              <a:spcAft>
                <a:spcPts val="0"/>
              </a:spcAft>
              <a:buNone/>
            </a:pPr>
            <a:r>
              <a:t/>
            </a:r>
            <a:endParaRPr b="1"/>
          </a:p>
        </p:txBody>
      </p:sp>
      <p:sp>
        <p:nvSpPr>
          <p:cNvPr id="319" name="Google Shape;319;p20"/>
          <p:cNvSpPr/>
          <p:nvPr/>
        </p:nvSpPr>
        <p:spPr>
          <a:xfrm rot="-5264871">
            <a:off x="7755486" y="-2187056"/>
            <a:ext cx="1749790" cy="709363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600">
              <a:solidFill>
                <a:srgbClr val="980000"/>
              </a:solidFill>
              <a:latin typeface="Georgia"/>
              <a:ea typeface="Georgia"/>
              <a:cs typeface="Georgia"/>
              <a:sym typeface="Georgia"/>
            </a:endParaRPr>
          </a:p>
        </p:txBody>
      </p:sp>
      <p:grpSp>
        <p:nvGrpSpPr>
          <p:cNvPr id="320" name="Google Shape;320;p20"/>
          <p:cNvGrpSpPr/>
          <p:nvPr/>
        </p:nvGrpSpPr>
        <p:grpSpPr>
          <a:xfrm>
            <a:off x="5343929" y="2571752"/>
            <a:ext cx="5253816" cy="1622108"/>
            <a:chOff x="5092229" y="-180802"/>
            <a:chExt cx="5253816" cy="1622108"/>
          </a:xfrm>
        </p:grpSpPr>
        <p:sp>
          <p:nvSpPr>
            <p:cNvPr id="321" name="Google Shape;321;p20"/>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21"/>
          <p:cNvGrpSpPr/>
          <p:nvPr/>
        </p:nvGrpSpPr>
        <p:grpSpPr>
          <a:xfrm flipH="1">
            <a:off x="2157681" y="3819393"/>
            <a:ext cx="7209287" cy="1571661"/>
            <a:chOff x="5092229" y="-180802"/>
            <a:chExt cx="5253816" cy="1622108"/>
          </a:xfrm>
        </p:grpSpPr>
        <p:sp>
          <p:nvSpPr>
            <p:cNvPr id="336" name="Google Shape;336;p21"/>
            <p:cNvSpPr/>
            <p:nvPr/>
          </p:nvSpPr>
          <p:spPr>
            <a:xfrm rot="-5400000">
              <a:off x="7730875" y="-786985"/>
              <a:ext cx="556247" cy="3516670"/>
            </a:xfrm>
            <a:custGeom>
              <a:rect b="b" l="l" r="r" t="t"/>
              <a:pathLst>
                <a:path extrusionOk="0" h="15790" w="3149">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rot="-5400000">
              <a:off x="6133918" y="1187736"/>
              <a:ext cx="115171" cy="112521"/>
            </a:xfrm>
            <a:custGeom>
              <a:rect b="b" l="l" r="r" t="t"/>
              <a:pathLst>
                <a:path extrusionOk="0" h="637" w="652">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rot="-5400000">
              <a:off x="8548261" y="-405760"/>
              <a:ext cx="559074" cy="3036496"/>
            </a:xfrm>
            <a:custGeom>
              <a:rect b="b" l="l" r="r" t="t"/>
              <a:pathLst>
                <a:path extrusionOk="0" h="13634" w="3165">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rot="-5400000">
              <a:off x="7200560" y="1327460"/>
              <a:ext cx="115171" cy="112521"/>
            </a:xfrm>
            <a:custGeom>
              <a:rect b="b" l="l" r="r" t="t"/>
              <a:pathLst>
                <a:path extrusionOk="0" h="637" w="652">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5400000">
              <a:off x="8196195" y="-836943"/>
              <a:ext cx="16604" cy="2808436"/>
            </a:xfrm>
            <a:custGeom>
              <a:rect b="b" l="l" r="r" t="t"/>
              <a:pathLst>
                <a:path extrusionOk="0" h="12610" w="94">
                  <a:moveTo>
                    <a:pt x="1" y="0"/>
                  </a:moveTo>
                  <a:lnTo>
                    <a:pt x="1" y="12610"/>
                  </a:lnTo>
                  <a:lnTo>
                    <a:pt x="94" y="12610"/>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5400000">
              <a:off x="6699616" y="509694"/>
              <a:ext cx="109695" cy="109695"/>
            </a:xfrm>
            <a:custGeom>
              <a:rect b="b" l="l" r="r" t="t"/>
              <a:pathLst>
                <a:path extrusionOk="0" h="621" w="621">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5400000">
              <a:off x="7072794" y="-1818683"/>
              <a:ext cx="389143" cy="4141831"/>
            </a:xfrm>
            <a:custGeom>
              <a:rect b="b" l="l" r="r" t="t"/>
              <a:pathLst>
                <a:path extrusionOk="0" h="18597" w="2203">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rot="-5400000">
              <a:off x="5092318" y="10944"/>
              <a:ext cx="115171" cy="115348"/>
            </a:xfrm>
            <a:custGeom>
              <a:rect b="b" l="l" r="r" t="t"/>
              <a:pathLst>
                <a:path extrusionOk="0" h="653" w="652">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rot="-5400000">
              <a:off x="7806618" y="-1596908"/>
              <a:ext cx="449555" cy="3375023"/>
            </a:xfrm>
            <a:custGeom>
              <a:rect b="b" l="l" r="r" t="t"/>
              <a:pathLst>
                <a:path extrusionOk="0" h="15154" w="2545">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rot="-5400000">
              <a:off x="6236548" y="-180714"/>
              <a:ext cx="109872" cy="109695"/>
            </a:xfrm>
            <a:custGeom>
              <a:rect b="b" l="l" r="r" t="t"/>
              <a:pathLst>
                <a:path extrusionOk="0" h="621" w="622">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1200"/>
              </a:spcAft>
              <a:buNone/>
            </a:pPr>
            <a:r>
              <a:t/>
            </a:r>
            <a:endParaRPr/>
          </a:p>
        </p:txBody>
      </p:sp>
      <p:sp>
        <p:nvSpPr>
          <p:cNvPr id="347" name="Google Shape;347;p21"/>
          <p:cNvSpPr txBox="1"/>
          <p:nvPr/>
        </p:nvSpPr>
        <p:spPr>
          <a:xfrm>
            <a:off x="2293050" y="748963"/>
            <a:ext cx="4836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980000"/>
                </a:solidFill>
                <a:latin typeface="Georgia"/>
                <a:ea typeface="Georgia"/>
                <a:cs typeface="Georgia"/>
                <a:sym typeface="Georgia"/>
              </a:rPr>
              <a:t>R</a:t>
            </a:r>
            <a:r>
              <a:rPr b="1" lang="en" sz="2800">
                <a:solidFill>
                  <a:srgbClr val="980000"/>
                </a:solidFill>
                <a:latin typeface="Georgia"/>
                <a:ea typeface="Georgia"/>
                <a:cs typeface="Georgia"/>
                <a:sym typeface="Georgia"/>
              </a:rPr>
              <a:t>aise profit by using role of association </a:t>
            </a:r>
            <a:endParaRPr b="1" sz="2800">
              <a:solidFill>
                <a:srgbClr val="980000"/>
              </a:solidFill>
              <a:latin typeface="Georgia"/>
              <a:ea typeface="Georgia"/>
              <a:cs typeface="Georgia"/>
              <a:sym typeface="Georgia"/>
            </a:endParaRPr>
          </a:p>
        </p:txBody>
      </p:sp>
      <p:sp>
        <p:nvSpPr>
          <p:cNvPr id="348" name="Google Shape;348;p21"/>
          <p:cNvSpPr txBox="1"/>
          <p:nvPr/>
        </p:nvSpPr>
        <p:spPr>
          <a:xfrm>
            <a:off x="3000012" y="2774950"/>
            <a:ext cx="1886700" cy="392100"/>
          </a:xfrm>
          <a:prstGeom prst="rect">
            <a:avLst/>
          </a:prstGeom>
          <a:solidFill>
            <a:srgbClr val="F0C458">
              <a:alpha val="553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302F2F"/>
                </a:solidFill>
                <a:latin typeface="Teko"/>
                <a:ea typeface="Teko"/>
                <a:cs typeface="Teko"/>
                <a:sym typeface="Teko"/>
              </a:rPr>
              <a:t>Grouping items</a:t>
            </a:r>
            <a:endParaRPr sz="2500">
              <a:solidFill>
                <a:srgbClr val="302F2F"/>
              </a:solidFill>
              <a:latin typeface="Teko"/>
              <a:ea typeface="Teko"/>
              <a:cs typeface="Teko"/>
              <a:sym typeface="Teko"/>
            </a:endParaRPr>
          </a:p>
        </p:txBody>
      </p:sp>
      <p:sp>
        <p:nvSpPr>
          <p:cNvPr id="349" name="Google Shape;349;p21"/>
          <p:cNvSpPr txBox="1"/>
          <p:nvPr/>
        </p:nvSpPr>
        <p:spPr>
          <a:xfrm>
            <a:off x="3826101" y="2247250"/>
            <a:ext cx="4410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302F2F"/>
                </a:solidFill>
                <a:latin typeface="Teko"/>
                <a:ea typeface="Teko"/>
                <a:cs typeface="Teko"/>
                <a:sym typeface="Teko"/>
              </a:rPr>
              <a:t>1</a:t>
            </a:r>
            <a:endParaRPr sz="3500">
              <a:solidFill>
                <a:srgbClr val="302F2F"/>
              </a:solidFill>
              <a:latin typeface="Teko"/>
              <a:ea typeface="Teko"/>
              <a:cs typeface="Teko"/>
              <a:sym typeface="Teko"/>
            </a:endParaRPr>
          </a:p>
        </p:txBody>
      </p:sp>
      <p:cxnSp>
        <p:nvCxnSpPr>
          <p:cNvPr id="350" name="Google Shape;350;p21"/>
          <p:cNvCxnSpPr>
            <a:stCxn id="349" idx="3"/>
          </p:cNvCxnSpPr>
          <p:nvPr/>
        </p:nvCxnSpPr>
        <p:spPr>
          <a:xfrm flipH="1" rot="10800000">
            <a:off x="4267101" y="2410600"/>
            <a:ext cx="5767500" cy="100500"/>
          </a:xfrm>
          <a:prstGeom prst="bentConnector3">
            <a:avLst>
              <a:gd fmla="val 50000" name="adj1"/>
            </a:avLst>
          </a:prstGeom>
          <a:noFill/>
          <a:ln cap="flat" cmpd="sng" w="19050">
            <a:solidFill>
              <a:srgbClr val="302F2F"/>
            </a:solidFill>
            <a:prstDash val="solid"/>
            <a:round/>
            <a:headEnd len="med" w="med" type="none"/>
            <a:tailEnd len="med" w="med" type="none"/>
          </a:ln>
        </p:spPr>
      </p:cxnSp>
      <p:grpSp>
        <p:nvGrpSpPr>
          <p:cNvPr id="351" name="Google Shape;351;p21"/>
          <p:cNvGrpSpPr/>
          <p:nvPr/>
        </p:nvGrpSpPr>
        <p:grpSpPr>
          <a:xfrm>
            <a:off x="1147128" y="3096981"/>
            <a:ext cx="1641990" cy="1571600"/>
            <a:chOff x="720129" y="534980"/>
            <a:chExt cx="3940460" cy="4073614"/>
          </a:xfrm>
        </p:grpSpPr>
        <p:sp>
          <p:nvSpPr>
            <p:cNvPr id="352" name="Google Shape;352;p21"/>
            <p:cNvSpPr/>
            <p:nvPr/>
          </p:nvSpPr>
          <p:spPr>
            <a:xfrm>
              <a:off x="826831" y="839894"/>
              <a:ext cx="425556" cy="432527"/>
            </a:xfrm>
            <a:custGeom>
              <a:rect b="b" l="l" r="r" t="t"/>
              <a:pathLst>
                <a:path extrusionOk="0" h="4840" w="4762">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1306363" y="1241857"/>
              <a:ext cx="296692" cy="298122"/>
            </a:xfrm>
            <a:custGeom>
              <a:rect b="b" l="l" r="r" t="t"/>
              <a:pathLst>
                <a:path extrusionOk="0" h="3336" w="332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4254425" y="3072767"/>
              <a:ext cx="296692" cy="300892"/>
            </a:xfrm>
            <a:custGeom>
              <a:rect b="b" l="l" r="r" t="t"/>
              <a:pathLst>
                <a:path extrusionOk="0" h="3367" w="332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1147025" y="2417186"/>
              <a:ext cx="299462" cy="1495613"/>
            </a:xfrm>
            <a:custGeom>
              <a:rect b="b" l="l" r="r" t="t"/>
              <a:pathLst>
                <a:path extrusionOk="0" h="16736" w="3351">
                  <a:moveTo>
                    <a:pt x="0" y="1"/>
                  </a:moveTo>
                  <a:lnTo>
                    <a:pt x="0" y="3925"/>
                  </a:lnTo>
                  <a:lnTo>
                    <a:pt x="3242" y="8376"/>
                  </a:lnTo>
                  <a:lnTo>
                    <a:pt x="3242" y="16736"/>
                  </a:lnTo>
                  <a:lnTo>
                    <a:pt x="3350" y="16736"/>
                  </a:lnTo>
                  <a:lnTo>
                    <a:pt x="3350" y="8330"/>
                  </a:lnTo>
                  <a:lnTo>
                    <a:pt x="93" y="3894"/>
                  </a:lnTo>
                  <a:lnTo>
                    <a:pt x="9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119322" y="2361780"/>
              <a:ext cx="62377" cy="62466"/>
            </a:xfrm>
            <a:custGeom>
              <a:rect b="b" l="l" r="r" t="t"/>
              <a:pathLst>
                <a:path extrusionOk="0" h="699" w="698">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070797" y="2620938"/>
              <a:ext cx="300803" cy="1291860"/>
            </a:xfrm>
            <a:custGeom>
              <a:rect b="b" l="l" r="r" t="t"/>
              <a:pathLst>
                <a:path extrusionOk="0" h="14456" w="3366">
                  <a:moveTo>
                    <a:pt x="0" y="1"/>
                  </a:moveTo>
                  <a:lnTo>
                    <a:pt x="0" y="2188"/>
                  </a:lnTo>
                  <a:lnTo>
                    <a:pt x="3257" y="6639"/>
                  </a:lnTo>
                  <a:lnTo>
                    <a:pt x="3257" y="14456"/>
                  </a:lnTo>
                  <a:lnTo>
                    <a:pt x="3366" y="14456"/>
                  </a:lnTo>
                  <a:lnTo>
                    <a:pt x="3366" y="6592"/>
                  </a:lnTo>
                  <a:lnTo>
                    <a:pt x="109" y="2157"/>
                  </a:lnTo>
                  <a:lnTo>
                    <a:pt x="10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1044434" y="2564102"/>
              <a:ext cx="62466" cy="62466"/>
            </a:xfrm>
            <a:custGeom>
              <a:rect b="b" l="l" r="r" t="t"/>
              <a:pathLst>
                <a:path extrusionOk="0" h="699" w="699">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1508775" y="2719329"/>
              <a:ext cx="11171" cy="1192129"/>
            </a:xfrm>
            <a:custGeom>
              <a:rect b="b" l="l" r="r" t="t"/>
              <a:pathLst>
                <a:path extrusionOk="0" h="13340" w="125">
                  <a:moveTo>
                    <a:pt x="0" y="1"/>
                  </a:moveTo>
                  <a:lnTo>
                    <a:pt x="0" y="13339"/>
                  </a:lnTo>
                  <a:lnTo>
                    <a:pt x="124" y="13339"/>
                  </a:lnTo>
                  <a:lnTo>
                    <a:pt x="12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1482412" y="2662582"/>
              <a:ext cx="62466" cy="62466"/>
            </a:xfrm>
            <a:custGeom>
              <a:rect b="b" l="l" r="r" t="t"/>
              <a:pathLst>
                <a:path extrusionOk="0" h="699" w="699">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1578033" y="2146946"/>
              <a:ext cx="208042" cy="1760312"/>
            </a:xfrm>
            <a:custGeom>
              <a:rect b="b" l="l" r="r" t="t"/>
              <a:pathLst>
                <a:path extrusionOk="0" h="19698" w="2328">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1749882" y="2088769"/>
              <a:ext cx="62466" cy="62466"/>
            </a:xfrm>
            <a:custGeom>
              <a:rect b="b" l="l" r="r" t="t"/>
              <a:pathLst>
                <a:path extrusionOk="0" h="699" w="699">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1647380" y="2472681"/>
              <a:ext cx="242626" cy="1436006"/>
            </a:xfrm>
            <a:custGeom>
              <a:rect b="b" l="l" r="r" t="t"/>
              <a:pathLst>
                <a:path extrusionOk="0" h="16069" w="2715">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1853903" y="2414415"/>
              <a:ext cx="62377" cy="62466"/>
            </a:xfrm>
            <a:custGeom>
              <a:rect b="b" l="l" r="r" t="t"/>
              <a:pathLst>
                <a:path extrusionOk="0" h="699" w="698">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3984185" y="1345610"/>
              <a:ext cx="550310" cy="480605"/>
            </a:xfrm>
            <a:custGeom>
              <a:rect b="b" l="l" r="r" t="t"/>
              <a:pathLst>
                <a:path extrusionOk="0" h="5378" w="6158">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4093658" y="1774115"/>
              <a:ext cx="108221" cy="97140"/>
            </a:xfrm>
            <a:custGeom>
              <a:rect b="b" l="l" r="r" t="t"/>
              <a:pathLst>
                <a:path extrusionOk="0" h="1087" w="1211">
                  <a:moveTo>
                    <a:pt x="280" y="0"/>
                  </a:moveTo>
                  <a:lnTo>
                    <a:pt x="1" y="683"/>
                  </a:lnTo>
                  <a:lnTo>
                    <a:pt x="838" y="1086"/>
                  </a:lnTo>
                  <a:lnTo>
                    <a:pt x="1210" y="450"/>
                  </a:lnTo>
                  <a:lnTo>
                    <a:pt x="28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3966134" y="1621659"/>
              <a:ext cx="90169" cy="104021"/>
            </a:xfrm>
            <a:custGeom>
              <a:rect b="b" l="l" r="r" t="t"/>
              <a:pathLst>
                <a:path extrusionOk="0" h="1164" w="1009">
                  <a:moveTo>
                    <a:pt x="668" y="0"/>
                  </a:moveTo>
                  <a:lnTo>
                    <a:pt x="1" y="295"/>
                  </a:lnTo>
                  <a:lnTo>
                    <a:pt x="311" y="1164"/>
                  </a:lnTo>
                  <a:lnTo>
                    <a:pt x="1009" y="993"/>
                  </a:lnTo>
                  <a:lnTo>
                    <a:pt x="66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3970334" y="1426217"/>
              <a:ext cx="97050" cy="106791"/>
            </a:xfrm>
            <a:custGeom>
              <a:rect b="b" l="l" r="r" t="t"/>
              <a:pathLst>
                <a:path extrusionOk="0" h="1195" w="1086">
                  <a:moveTo>
                    <a:pt x="419" y="1"/>
                  </a:moveTo>
                  <a:lnTo>
                    <a:pt x="0" y="823"/>
                  </a:lnTo>
                  <a:lnTo>
                    <a:pt x="652" y="1195"/>
                  </a:lnTo>
                  <a:lnTo>
                    <a:pt x="1086" y="264"/>
                  </a:lnTo>
                  <a:lnTo>
                    <a:pt x="41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4115820" y="1297353"/>
              <a:ext cx="104021" cy="91510"/>
            </a:xfrm>
            <a:custGeom>
              <a:rect b="b" l="l" r="r" t="t"/>
              <a:pathLst>
                <a:path extrusionOk="0" h="1024" w="1164">
                  <a:moveTo>
                    <a:pt x="885" y="0"/>
                  </a:moveTo>
                  <a:lnTo>
                    <a:pt x="1" y="310"/>
                  </a:lnTo>
                  <a:lnTo>
                    <a:pt x="202" y="1024"/>
                  </a:lnTo>
                  <a:lnTo>
                    <a:pt x="1164" y="683"/>
                  </a:lnTo>
                  <a:lnTo>
                    <a:pt x="88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4308491" y="1304234"/>
              <a:ext cx="108221" cy="97140"/>
            </a:xfrm>
            <a:custGeom>
              <a:rect b="b" l="l" r="r" t="t"/>
              <a:pathLst>
                <a:path extrusionOk="0" h="1087" w="1211">
                  <a:moveTo>
                    <a:pt x="388" y="1"/>
                  </a:moveTo>
                  <a:lnTo>
                    <a:pt x="1" y="621"/>
                  </a:lnTo>
                  <a:lnTo>
                    <a:pt x="931" y="1086"/>
                  </a:lnTo>
                  <a:lnTo>
                    <a:pt x="1210" y="388"/>
                  </a:lnTo>
                  <a:lnTo>
                    <a:pt x="3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4454067" y="1448380"/>
              <a:ext cx="90169" cy="104021"/>
            </a:xfrm>
            <a:custGeom>
              <a:rect b="b" l="l" r="r" t="t"/>
              <a:pathLst>
                <a:path extrusionOk="0" h="1164" w="1009">
                  <a:moveTo>
                    <a:pt x="698" y="1"/>
                  </a:moveTo>
                  <a:lnTo>
                    <a:pt x="0" y="187"/>
                  </a:lnTo>
                  <a:lnTo>
                    <a:pt x="326" y="1164"/>
                  </a:lnTo>
                  <a:lnTo>
                    <a:pt x="1008" y="869"/>
                  </a:lnTo>
                  <a:lnTo>
                    <a:pt x="69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4441556" y="1642481"/>
              <a:ext cx="97140" cy="105361"/>
            </a:xfrm>
            <a:custGeom>
              <a:rect b="b" l="l" r="r" t="t"/>
              <a:pathLst>
                <a:path extrusionOk="0" h="1179" w="1087">
                  <a:moveTo>
                    <a:pt x="450" y="0"/>
                  </a:moveTo>
                  <a:lnTo>
                    <a:pt x="0" y="915"/>
                  </a:lnTo>
                  <a:lnTo>
                    <a:pt x="683" y="1179"/>
                  </a:lnTo>
                  <a:lnTo>
                    <a:pt x="1086" y="372"/>
                  </a:lnTo>
                  <a:lnTo>
                    <a:pt x="45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4289099" y="1786626"/>
              <a:ext cx="104021" cy="90169"/>
            </a:xfrm>
            <a:custGeom>
              <a:rect b="b" l="l" r="r" t="t"/>
              <a:pathLst>
                <a:path extrusionOk="0" h="1009" w="1164">
                  <a:moveTo>
                    <a:pt x="993" y="0"/>
                  </a:moveTo>
                  <a:lnTo>
                    <a:pt x="0" y="326"/>
                  </a:lnTo>
                  <a:lnTo>
                    <a:pt x="295" y="1008"/>
                  </a:lnTo>
                  <a:lnTo>
                    <a:pt x="1164" y="713"/>
                  </a:lnTo>
                  <a:lnTo>
                    <a:pt x="99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2936381" y="663398"/>
              <a:ext cx="429756" cy="377388"/>
            </a:xfrm>
            <a:custGeom>
              <a:rect b="b" l="l" r="r" t="t"/>
              <a:pathLst>
                <a:path extrusionOk="0" h="4223" w="4809">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3019490" y="1000751"/>
              <a:ext cx="84629" cy="76318"/>
            </a:xfrm>
            <a:custGeom>
              <a:rect b="b" l="l" r="r" t="t"/>
              <a:pathLst>
                <a:path extrusionOk="0" h="854" w="947">
                  <a:moveTo>
                    <a:pt x="218" y="0"/>
                  </a:moveTo>
                  <a:lnTo>
                    <a:pt x="1" y="543"/>
                  </a:lnTo>
                  <a:lnTo>
                    <a:pt x="668" y="853"/>
                  </a:lnTo>
                  <a:lnTo>
                    <a:pt x="947" y="357"/>
                  </a:lnTo>
                  <a:lnTo>
                    <a:pt x="2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2919670" y="881538"/>
              <a:ext cx="70777" cy="81858"/>
            </a:xfrm>
            <a:custGeom>
              <a:rect b="b" l="l" r="r" t="t"/>
              <a:pathLst>
                <a:path extrusionOk="0" h="916" w="792">
                  <a:moveTo>
                    <a:pt x="544" y="0"/>
                  </a:moveTo>
                  <a:lnTo>
                    <a:pt x="1" y="233"/>
                  </a:lnTo>
                  <a:lnTo>
                    <a:pt x="249" y="915"/>
                  </a:lnTo>
                  <a:lnTo>
                    <a:pt x="792" y="776"/>
                  </a:lnTo>
                  <a:lnTo>
                    <a:pt x="5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2923870" y="727651"/>
              <a:ext cx="76318" cy="83288"/>
            </a:xfrm>
            <a:custGeom>
              <a:rect b="b" l="l" r="r" t="t"/>
              <a:pathLst>
                <a:path extrusionOk="0" h="932" w="854">
                  <a:moveTo>
                    <a:pt x="311" y="1"/>
                  </a:moveTo>
                  <a:lnTo>
                    <a:pt x="0" y="637"/>
                  </a:lnTo>
                  <a:lnTo>
                    <a:pt x="512" y="931"/>
                  </a:lnTo>
                  <a:lnTo>
                    <a:pt x="854" y="218"/>
                  </a:lnTo>
                  <a:lnTo>
                    <a:pt x="3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3038882" y="625149"/>
              <a:ext cx="81858" cy="73547"/>
            </a:xfrm>
            <a:custGeom>
              <a:rect b="b" l="l" r="r" t="t"/>
              <a:pathLst>
                <a:path extrusionOk="0" h="823" w="916">
                  <a:moveTo>
                    <a:pt x="683" y="0"/>
                  </a:moveTo>
                  <a:lnTo>
                    <a:pt x="1" y="248"/>
                  </a:lnTo>
                  <a:lnTo>
                    <a:pt x="140" y="822"/>
                  </a:lnTo>
                  <a:lnTo>
                    <a:pt x="916" y="543"/>
                  </a:lnTo>
                  <a:lnTo>
                    <a:pt x="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3191339" y="630690"/>
              <a:ext cx="83288" cy="76318"/>
            </a:xfrm>
            <a:custGeom>
              <a:rect b="b" l="l" r="r" t="t"/>
              <a:pathLst>
                <a:path extrusionOk="0" h="854" w="932">
                  <a:moveTo>
                    <a:pt x="296" y="0"/>
                  </a:moveTo>
                  <a:lnTo>
                    <a:pt x="1" y="496"/>
                  </a:lnTo>
                  <a:lnTo>
                    <a:pt x="714" y="853"/>
                  </a:lnTo>
                  <a:lnTo>
                    <a:pt x="931" y="310"/>
                  </a:lnTo>
                  <a:lnTo>
                    <a:pt x="2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3303671" y="744273"/>
              <a:ext cx="70777" cy="81858"/>
            </a:xfrm>
            <a:custGeom>
              <a:rect b="b" l="l" r="r" t="t"/>
              <a:pathLst>
                <a:path extrusionOk="0" h="916" w="792">
                  <a:moveTo>
                    <a:pt x="558" y="1"/>
                  </a:moveTo>
                  <a:lnTo>
                    <a:pt x="0" y="140"/>
                  </a:lnTo>
                  <a:lnTo>
                    <a:pt x="279" y="916"/>
                  </a:lnTo>
                  <a:lnTo>
                    <a:pt x="791" y="683"/>
                  </a:lnTo>
                  <a:lnTo>
                    <a:pt x="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3295360" y="896730"/>
              <a:ext cx="76318" cy="83288"/>
            </a:xfrm>
            <a:custGeom>
              <a:rect b="b" l="l" r="r" t="t"/>
              <a:pathLst>
                <a:path extrusionOk="0" h="932" w="854">
                  <a:moveTo>
                    <a:pt x="341" y="1"/>
                  </a:moveTo>
                  <a:lnTo>
                    <a:pt x="0" y="730"/>
                  </a:lnTo>
                  <a:lnTo>
                    <a:pt x="543" y="931"/>
                  </a:lnTo>
                  <a:lnTo>
                    <a:pt x="853" y="296"/>
                  </a:lnTo>
                  <a:lnTo>
                    <a:pt x="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176147" y="1010402"/>
              <a:ext cx="80428" cy="72207"/>
            </a:xfrm>
            <a:custGeom>
              <a:rect b="b" l="l" r="r" t="t"/>
              <a:pathLst>
                <a:path extrusionOk="0" h="808" w="900">
                  <a:moveTo>
                    <a:pt x="745" y="1"/>
                  </a:moveTo>
                  <a:lnTo>
                    <a:pt x="0" y="264"/>
                  </a:lnTo>
                  <a:lnTo>
                    <a:pt x="233" y="807"/>
                  </a:lnTo>
                  <a:lnTo>
                    <a:pt x="900" y="559"/>
                  </a:lnTo>
                  <a:lnTo>
                    <a:pt x="7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415913" y="609153"/>
              <a:ext cx="838601" cy="740210"/>
            </a:xfrm>
            <a:custGeom>
              <a:rect b="b" l="l" r="r" t="t"/>
              <a:pathLst>
                <a:path extrusionOk="0" h="8283" w="9384">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605814" y="1280731"/>
              <a:ext cx="162197" cy="142805"/>
            </a:xfrm>
            <a:custGeom>
              <a:rect b="b" l="l" r="r" t="t"/>
              <a:pathLst>
                <a:path extrusionOk="0" h="1598" w="1815">
                  <a:moveTo>
                    <a:pt x="341" y="0"/>
                  </a:moveTo>
                  <a:lnTo>
                    <a:pt x="0" y="1086"/>
                  </a:lnTo>
                  <a:lnTo>
                    <a:pt x="1319" y="1598"/>
                  </a:lnTo>
                  <a:lnTo>
                    <a:pt x="1815" y="589"/>
                  </a:lnTo>
                  <a:lnTo>
                    <a:pt x="34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3390981" y="1056157"/>
              <a:ext cx="145576" cy="163627"/>
            </a:xfrm>
            <a:custGeom>
              <a:rect b="b" l="l" r="r" t="t"/>
              <a:pathLst>
                <a:path extrusionOk="0" h="1831" w="1629">
                  <a:moveTo>
                    <a:pt x="1008" y="0"/>
                  </a:moveTo>
                  <a:lnTo>
                    <a:pt x="0" y="528"/>
                  </a:lnTo>
                  <a:lnTo>
                    <a:pt x="543" y="1831"/>
                  </a:lnTo>
                  <a:lnTo>
                    <a:pt x="1629" y="1458"/>
                  </a:lnTo>
                  <a:lnTo>
                    <a:pt x="1008"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3384010" y="756784"/>
              <a:ext cx="142895" cy="163627"/>
            </a:xfrm>
            <a:custGeom>
              <a:rect b="b" l="l" r="r" t="t"/>
              <a:pathLst>
                <a:path extrusionOk="0" h="1831" w="1599">
                  <a:moveTo>
                    <a:pt x="512" y="0"/>
                  </a:moveTo>
                  <a:lnTo>
                    <a:pt x="1" y="1319"/>
                  </a:lnTo>
                  <a:lnTo>
                    <a:pt x="1009" y="1831"/>
                  </a:lnTo>
                  <a:lnTo>
                    <a:pt x="1598" y="357"/>
                  </a:lnTo>
                  <a:lnTo>
                    <a:pt x="51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3587762" y="541951"/>
              <a:ext cx="163627" cy="144235"/>
            </a:xfrm>
            <a:custGeom>
              <a:rect b="b" l="l" r="r" t="t"/>
              <a:pathLst>
                <a:path extrusionOk="0" h="1614" w="1831">
                  <a:moveTo>
                    <a:pt x="1303" y="0"/>
                  </a:moveTo>
                  <a:lnTo>
                    <a:pt x="1" y="543"/>
                  </a:lnTo>
                  <a:lnTo>
                    <a:pt x="373" y="1613"/>
                  </a:lnTo>
                  <a:lnTo>
                    <a:pt x="1831" y="993"/>
                  </a:lnTo>
                  <a:lnTo>
                    <a:pt x="13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887135" y="534980"/>
              <a:ext cx="163627" cy="144235"/>
            </a:xfrm>
            <a:custGeom>
              <a:rect b="b" l="l" r="r" t="t"/>
              <a:pathLst>
                <a:path extrusionOk="0" h="1614" w="1831">
                  <a:moveTo>
                    <a:pt x="512" y="1"/>
                  </a:moveTo>
                  <a:lnTo>
                    <a:pt x="1" y="1009"/>
                  </a:lnTo>
                  <a:lnTo>
                    <a:pt x="1505" y="1614"/>
                  </a:lnTo>
                  <a:lnTo>
                    <a:pt x="1831" y="528"/>
                  </a:lnTo>
                  <a:lnTo>
                    <a:pt x="51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4121361" y="740162"/>
              <a:ext cx="145665" cy="162197"/>
            </a:xfrm>
            <a:custGeom>
              <a:rect b="b" l="l" r="r" t="t"/>
              <a:pathLst>
                <a:path extrusionOk="0" h="1815" w="1630">
                  <a:moveTo>
                    <a:pt x="1071" y="0"/>
                  </a:moveTo>
                  <a:lnTo>
                    <a:pt x="1" y="342"/>
                  </a:lnTo>
                  <a:lnTo>
                    <a:pt x="621" y="1815"/>
                  </a:lnTo>
                  <a:lnTo>
                    <a:pt x="1629" y="1288"/>
                  </a:lnTo>
                  <a:lnTo>
                    <a:pt x="107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4128331" y="1039535"/>
              <a:ext cx="144235" cy="162197"/>
            </a:xfrm>
            <a:custGeom>
              <a:rect b="b" l="l" r="r" t="t"/>
              <a:pathLst>
                <a:path extrusionOk="0" h="1815" w="1614">
                  <a:moveTo>
                    <a:pt x="605" y="0"/>
                  </a:moveTo>
                  <a:lnTo>
                    <a:pt x="0" y="1474"/>
                  </a:lnTo>
                  <a:lnTo>
                    <a:pt x="1086" y="1815"/>
                  </a:lnTo>
                  <a:lnTo>
                    <a:pt x="1613" y="497"/>
                  </a:lnTo>
                  <a:lnTo>
                    <a:pt x="60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3905187" y="1273761"/>
              <a:ext cx="162197" cy="142805"/>
            </a:xfrm>
            <a:custGeom>
              <a:rect b="b" l="l" r="r" t="t"/>
              <a:pathLst>
                <a:path extrusionOk="0" h="1598" w="1815">
                  <a:moveTo>
                    <a:pt x="1474" y="0"/>
                  </a:moveTo>
                  <a:lnTo>
                    <a:pt x="0" y="621"/>
                  </a:lnTo>
                  <a:lnTo>
                    <a:pt x="528" y="1598"/>
                  </a:lnTo>
                  <a:lnTo>
                    <a:pt x="1815" y="1055"/>
                  </a:lnTo>
                  <a:lnTo>
                    <a:pt x="147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3711086" y="855175"/>
              <a:ext cx="231634" cy="249596"/>
            </a:xfrm>
            <a:custGeom>
              <a:rect b="b" l="l" r="r" t="t"/>
              <a:pathLst>
                <a:path extrusionOk="0" h="2793" w="2592">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826831" y="4171957"/>
              <a:ext cx="3728487" cy="436637"/>
            </a:xfrm>
            <a:custGeom>
              <a:rect b="b" l="l" r="r" t="t"/>
              <a:pathLst>
                <a:path extrusionOk="0" h="4886" w="41722">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3442276" y="3479468"/>
              <a:ext cx="147005" cy="112779"/>
            </a:xfrm>
            <a:custGeom>
              <a:rect b="b" l="l" r="r" t="t"/>
              <a:pathLst>
                <a:path extrusionOk="0" h="1262" w="1645">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3464439" y="3507349"/>
              <a:ext cx="122073" cy="82573"/>
            </a:xfrm>
            <a:custGeom>
              <a:rect b="b" l="l" r="r" t="t"/>
              <a:pathLst>
                <a:path extrusionOk="0" h="924" w="1366">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3559791" y="3414231"/>
              <a:ext cx="66845" cy="199195"/>
            </a:xfrm>
            <a:custGeom>
              <a:rect b="b" l="l" r="r" t="t"/>
              <a:pathLst>
                <a:path extrusionOk="0" h="2229" w="748">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3584992" y="3453999"/>
              <a:ext cx="29222" cy="160053"/>
            </a:xfrm>
            <a:custGeom>
              <a:rect b="b" l="l" r="r" t="t"/>
              <a:pathLst>
                <a:path extrusionOk="0" h="1791" w="327">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3489371" y="3602523"/>
              <a:ext cx="131724" cy="99642"/>
            </a:xfrm>
            <a:custGeom>
              <a:rect b="b" l="l" r="r" t="t"/>
              <a:pathLst>
                <a:path extrusionOk="0" h="1115" w="1474">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511534" y="3630763"/>
              <a:ext cx="109561" cy="68632"/>
            </a:xfrm>
            <a:custGeom>
              <a:rect b="b" l="l" r="r" t="t"/>
              <a:pathLst>
                <a:path extrusionOk="0" h="768" w="1226">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622436" y="3540236"/>
              <a:ext cx="56926" cy="186862"/>
            </a:xfrm>
            <a:custGeom>
              <a:rect b="b" l="l" r="r" t="t"/>
              <a:pathLst>
                <a:path extrusionOk="0" h="2091" w="637">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3621006" y="3578305"/>
              <a:ext cx="44504" cy="148793"/>
            </a:xfrm>
            <a:custGeom>
              <a:rect b="b" l="l" r="r" t="t"/>
              <a:pathLst>
                <a:path extrusionOk="0" h="1665" w="498">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3461668" y="3398503"/>
              <a:ext cx="167738" cy="415905"/>
            </a:xfrm>
            <a:custGeom>
              <a:rect b="b" l="l" r="r" t="t"/>
              <a:pathLst>
                <a:path extrusionOk="0" h="4654" w="1877">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414484" y="3336126"/>
              <a:ext cx="112421" cy="164253"/>
            </a:xfrm>
            <a:custGeom>
              <a:rect b="b" l="l" r="r" t="t"/>
              <a:pathLst>
                <a:path extrusionOk="0" h="1838" w="1258">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3455949" y="3367404"/>
              <a:ext cx="70956" cy="128239"/>
            </a:xfrm>
            <a:custGeom>
              <a:rect b="b" l="l" r="r" t="t"/>
              <a:pathLst>
                <a:path extrusionOk="0" h="1435" w="794">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1759623" y="3411103"/>
              <a:ext cx="54155" cy="225915"/>
            </a:xfrm>
            <a:custGeom>
              <a:rect b="b" l="l" r="r" t="t"/>
              <a:pathLst>
                <a:path extrusionOk="0" h="2528" w="606">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1766504" y="3447028"/>
              <a:ext cx="33423" cy="191330"/>
            </a:xfrm>
            <a:custGeom>
              <a:rect b="b" l="l" r="r" t="t"/>
              <a:pathLst>
                <a:path extrusionOk="0" h="2141" w="374">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1780445" y="3528886"/>
              <a:ext cx="162197" cy="160768"/>
            </a:xfrm>
            <a:custGeom>
              <a:rect b="b" l="l" r="r" t="t"/>
              <a:pathLst>
                <a:path extrusionOk="0" h="1799" w="1815">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1783215" y="3552121"/>
              <a:ext cx="133064" cy="137533"/>
            </a:xfrm>
            <a:custGeom>
              <a:rect b="b" l="l" r="r" t="t"/>
              <a:pathLst>
                <a:path extrusionOk="0" h="1539" w="1489">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1700016" y="3570977"/>
              <a:ext cx="77748" cy="188024"/>
            </a:xfrm>
            <a:custGeom>
              <a:rect b="b" l="l" r="r" t="t"/>
              <a:pathLst>
                <a:path extrusionOk="0" h="2104" w="87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1712795" y="3599217"/>
              <a:ext cx="66309" cy="158355"/>
            </a:xfrm>
            <a:custGeom>
              <a:rect b="b" l="l" r="r" t="t"/>
              <a:pathLst>
                <a:path extrusionOk="0" h="1772" w="742">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784555" y="3660342"/>
              <a:ext cx="83288" cy="142984"/>
            </a:xfrm>
            <a:custGeom>
              <a:rect b="b" l="l" r="r" t="t"/>
              <a:pathLst>
                <a:path extrusionOk="0" h="1600" w="932">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784555" y="3680718"/>
              <a:ext cx="70777" cy="117068"/>
            </a:xfrm>
            <a:custGeom>
              <a:rect b="b" l="l" r="r" t="t"/>
              <a:pathLst>
                <a:path extrusionOk="0" h="1310" w="792">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1820569" y="3347386"/>
              <a:ext cx="147005" cy="195352"/>
            </a:xfrm>
            <a:custGeom>
              <a:rect b="b" l="l" r="r" t="t"/>
              <a:pathLst>
                <a:path extrusionOk="0" h="2186" w="1645">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1820569" y="3385634"/>
              <a:ext cx="124843" cy="157104"/>
            </a:xfrm>
            <a:custGeom>
              <a:rect b="b" l="l" r="r" t="t"/>
              <a:pathLst>
                <a:path extrusionOk="0" h="1758" w="1397">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1773474" y="3457484"/>
              <a:ext cx="88293" cy="356924"/>
            </a:xfrm>
            <a:custGeom>
              <a:rect b="b" l="l" r="r" t="t"/>
              <a:pathLst>
                <a:path extrusionOk="0" h="3994" w="988">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720129" y="3808778"/>
              <a:ext cx="3940460" cy="11171"/>
            </a:xfrm>
            <a:custGeom>
              <a:rect b="b" l="l" r="r" t="t"/>
              <a:pathLst>
                <a:path extrusionOk="0" h="125" w="44094">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983487" y="679751"/>
              <a:ext cx="1746460" cy="1385515"/>
            </a:xfrm>
            <a:custGeom>
              <a:rect b="b" l="l" r="r" t="t"/>
              <a:pathLst>
                <a:path extrusionOk="0" h="15504" w="19543">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1263468" y="1739442"/>
              <a:ext cx="73458" cy="95710"/>
            </a:xfrm>
            <a:custGeom>
              <a:rect b="b" l="l" r="r" t="t"/>
              <a:pathLst>
                <a:path extrusionOk="0" h="1071" w="822">
                  <a:moveTo>
                    <a:pt x="822" y="1"/>
                  </a:moveTo>
                  <a:cubicBezTo>
                    <a:pt x="558" y="78"/>
                    <a:pt x="264" y="156"/>
                    <a:pt x="0" y="233"/>
                  </a:cubicBezTo>
                  <a:lnTo>
                    <a:pt x="0" y="1071"/>
                  </a:lnTo>
                  <a:cubicBezTo>
                    <a:pt x="264" y="993"/>
                    <a:pt x="558" y="916"/>
                    <a:pt x="822" y="838"/>
                  </a:cubicBezTo>
                  <a:lnTo>
                    <a:pt x="822" y="1"/>
                  </a:ln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1389562" y="1610577"/>
              <a:ext cx="819209" cy="135924"/>
            </a:xfrm>
            <a:custGeom>
              <a:rect b="b" l="l" r="r" t="t"/>
              <a:pathLst>
                <a:path extrusionOk="0" h="1521" w="9167">
                  <a:moveTo>
                    <a:pt x="9167" y="0"/>
                  </a:moveTo>
                  <a:cubicBezTo>
                    <a:pt x="6065" y="78"/>
                    <a:pt x="3009" y="512"/>
                    <a:pt x="0" y="1272"/>
                  </a:cubicBezTo>
                  <a:lnTo>
                    <a:pt x="0" y="1520"/>
                  </a:lnTo>
                  <a:cubicBezTo>
                    <a:pt x="3009" y="776"/>
                    <a:pt x="6080" y="357"/>
                    <a:pt x="9167" y="264"/>
                  </a:cubicBezTo>
                  <a:lnTo>
                    <a:pt x="91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1389562" y="1684035"/>
              <a:ext cx="528147" cy="115102"/>
            </a:xfrm>
            <a:custGeom>
              <a:rect b="b" l="l" r="r" t="t"/>
              <a:pathLst>
                <a:path extrusionOk="0" h="1288" w="5910">
                  <a:moveTo>
                    <a:pt x="5910" y="0"/>
                  </a:moveTo>
                  <a:cubicBezTo>
                    <a:pt x="3909" y="202"/>
                    <a:pt x="1939" y="559"/>
                    <a:pt x="0" y="1039"/>
                  </a:cubicBezTo>
                  <a:lnTo>
                    <a:pt x="0" y="1288"/>
                  </a:lnTo>
                  <a:cubicBezTo>
                    <a:pt x="1939" y="807"/>
                    <a:pt x="3909" y="466"/>
                    <a:pt x="5910" y="248"/>
                  </a:cubicBezTo>
                  <a:lnTo>
                    <a:pt x="591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214943" y="861162"/>
              <a:ext cx="1284890" cy="163180"/>
            </a:xfrm>
            <a:custGeom>
              <a:rect b="b" l="l" r="r" t="t"/>
              <a:pathLst>
                <a:path extrusionOk="0" h="1826" w="14378">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1214943" y="988150"/>
              <a:ext cx="1284890" cy="162376"/>
            </a:xfrm>
            <a:custGeom>
              <a:rect b="b" l="l" r="r" t="t"/>
              <a:pathLst>
                <a:path extrusionOk="0" h="1817" w="14378">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1214943" y="1116210"/>
              <a:ext cx="1284890" cy="161840"/>
            </a:xfrm>
            <a:custGeom>
              <a:rect b="b" l="l" r="r" t="t"/>
              <a:pathLst>
                <a:path extrusionOk="0" h="1811" w="14378">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214943" y="1242304"/>
              <a:ext cx="1284890" cy="163180"/>
            </a:xfrm>
            <a:custGeom>
              <a:rect b="b" l="l" r="r" t="t"/>
              <a:pathLst>
                <a:path extrusionOk="0" h="1826" w="14378">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214943" y="1369381"/>
              <a:ext cx="1284890" cy="162287"/>
            </a:xfrm>
            <a:custGeom>
              <a:rect b="b" l="l" r="r" t="t"/>
              <a:pathLst>
                <a:path extrusionOk="0" h="1816" w="14378">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1471331" y="873227"/>
              <a:ext cx="2860" cy="712507"/>
            </a:xfrm>
            <a:custGeom>
              <a:rect b="b" l="l" r="r" t="t"/>
              <a:pathLst>
                <a:path extrusionOk="0" h="7973" w="32">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1693046" y="830242"/>
              <a:ext cx="2860" cy="711077"/>
            </a:xfrm>
            <a:custGeom>
              <a:rect b="b" l="l" r="r" t="t"/>
              <a:pathLst>
                <a:path extrusionOk="0" h="7957" w="32">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916279" y="798339"/>
              <a:ext cx="2860" cy="713937"/>
            </a:xfrm>
            <a:custGeom>
              <a:rect b="b" l="l" r="r" t="t"/>
              <a:pathLst>
                <a:path extrusionOk="0" h="7989" w="32">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2139424" y="783147"/>
              <a:ext cx="4200" cy="713848"/>
            </a:xfrm>
            <a:custGeom>
              <a:rect b="b" l="l" r="r" t="t"/>
              <a:pathLst>
                <a:path extrusionOk="0" h="7988" w="47">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2361138" y="777606"/>
              <a:ext cx="4290" cy="713848"/>
            </a:xfrm>
            <a:custGeom>
              <a:rect b="b" l="l" r="r" t="t"/>
              <a:pathLst>
                <a:path extrusionOk="0" h="7988" w="48">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1244691" y="992350"/>
              <a:ext cx="1254417" cy="651560"/>
            </a:xfrm>
            <a:custGeom>
              <a:rect b="b" l="l" r="r" t="t"/>
              <a:pathLst>
                <a:path extrusionOk="0" h="7291" w="14037">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1245416" y="989491"/>
              <a:ext cx="1254417" cy="446557"/>
            </a:xfrm>
            <a:custGeom>
              <a:rect b="b" l="l" r="r" t="t"/>
              <a:pathLst>
                <a:path extrusionOk="0" h="4997" w="14037">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1243986" y="938374"/>
              <a:ext cx="1255846" cy="708307"/>
            </a:xfrm>
            <a:custGeom>
              <a:rect b="b" l="l" r="r" t="t"/>
              <a:pathLst>
                <a:path extrusionOk="0" h="7926" w="14053">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3643169" y="2556416"/>
              <a:ext cx="373010" cy="316888"/>
            </a:xfrm>
            <a:custGeom>
              <a:rect b="b" l="l" r="r" t="t"/>
              <a:pathLst>
                <a:path extrusionOk="0" h="3546" w="4174">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4178197" y="2896808"/>
              <a:ext cx="152546" cy="496244"/>
            </a:xfrm>
            <a:custGeom>
              <a:rect b="b" l="l" r="r" t="t"/>
              <a:pathLst>
                <a:path extrusionOk="0" h="5553" w="1707">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3379899" y="4102610"/>
              <a:ext cx="1280690" cy="221893"/>
            </a:xfrm>
            <a:custGeom>
              <a:rect b="b" l="l" r="r" t="t"/>
              <a:pathLst>
                <a:path extrusionOk="0" h="2483" w="14331">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3533696" y="3704846"/>
              <a:ext cx="970325" cy="397853"/>
            </a:xfrm>
            <a:custGeom>
              <a:rect b="b" l="l" r="r" t="t"/>
              <a:pathLst>
                <a:path extrusionOk="0" h="4452" w="10858">
                  <a:moveTo>
                    <a:pt x="1505" y="0"/>
                  </a:moveTo>
                  <a:lnTo>
                    <a:pt x="1" y="4452"/>
                  </a:lnTo>
                  <a:lnTo>
                    <a:pt x="10857" y="4452"/>
                  </a:lnTo>
                  <a:lnTo>
                    <a:pt x="936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3533696" y="3998678"/>
              <a:ext cx="970325" cy="104021"/>
            </a:xfrm>
            <a:custGeom>
              <a:rect b="b" l="l" r="r" t="t"/>
              <a:pathLst>
                <a:path extrusionOk="0" h="1164" w="10858">
                  <a:moveTo>
                    <a:pt x="419" y="0"/>
                  </a:moveTo>
                  <a:lnTo>
                    <a:pt x="1" y="1164"/>
                  </a:lnTo>
                  <a:lnTo>
                    <a:pt x="10857" y="1164"/>
                  </a:lnTo>
                  <a:lnTo>
                    <a:pt x="10470"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3859432" y="3231212"/>
              <a:ext cx="508755" cy="617155"/>
            </a:xfrm>
            <a:custGeom>
              <a:rect b="b" l="l" r="r" t="t"/>
              <a:pathLst>
                <a:path extrusionOk="0" h="6906" w="5693">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3855232" y="3211909"/>
              <a:ext cx="537888" cy="658084"/>
            </a:xfrm>
            <a:custGeom>
              <a:rect b="b" l="l" r="r" t="t"/>
              <a:pathLst>
                <a:path extrusionOk="0" h="7364" w="6019">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3855232" y="3211909"/>
              <a:ext cx="537888" cy="658084"/>
            </a:xfrm>
            <a:custGeom>
              <a:rect b="b" l="l" r="r" t="t"/>
              <a:pathLst>
                <a:path extrusionOk="0" h="7364" w="6019">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3883024" y="3588761"/>
              <a:ext cx="273099" cy="241822"/>
            </a:xfrm>
            <a:custGeom>
              <a:rect b="b" l="l" r="r" t="t"/>
              <a:pathLst>
                <a:path extrusionOk="0" h="2706" w="3056">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3934230" y="3625847"/>
              <a:ext cx="169257" cy="169168"/>
            </a:xfrm>
            <a:custGeom>
              <a:rect b="b" l="l" r="r" t="t"/>
              <a:pathLst>
                <a:path extrusionOk="0" h="1893" w="1894">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4164345" y="3252391"/>
              <a:ext cx="180249" cy="158265"/>
            </a:xfrm>
            <a:custGeom>
              <a:rect b="b" l="l" r="r" t="t"/>
              <a:pathLst>
                <a:path extrusionOk="0" h="1771" w="2017">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4192048" y="3276788"/>
              <a:ext cx="124843" cy="109383"/>
            </a:xfrm>
            <a:custGeom>
              <a:rect b="b" l="l" r="r" t="t"/>
              <a:pathLst>
                <a:path extrusionOk="0" h="1224" w="1397">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3851121" y="2552842"/>
              <a:ext cx="486592" cy="500444"/>
            </a:xfrm>
            <a:custGeom>
              <a:rect b="b" l="l" r="r" t="t"/>
              <a:pathLst>
                <a:path extrusionOk="0" h="5600" w="5445">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222522" y="2946584"/>
              <a:ext cx="58355" cy="55764"/>
            </a:xfrm>
            <a:custGeom>
              <a:rect b="b" l="l" r="r" t="t"/>
              <a:pathLst>
                <a:path extrusionOk="0" h="624" w="653">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900987" y="2598418"/>
              <a:ext cx="61126" cy="57372"/>
            </a:xfrm>
            <a:custGeom>
              <a:rect b="b" l="l" r="r" t="t"/>
              <a:pathLst>
                <a:path extrusionOk="0" h="642" w="684">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594733" y="2755432"/>
              <a:ext cx="138694" cy="162197"/>
            </a:xfrm>
            <a:custGeom>
              <a:rect b="b" l="l" r="r" t="t"/>
              <a:pathLst>
                <a:path extrusionOk="0" h="1815" w="1552">
                  <a:moveTo>
                    <a:pt x="372" y="0"/>
                  </a:moveTo>
                  <a:lnTo>
                    <a:pt x="0" y="295"/>
                  </a:lnTo>
                  <a:lnTo>
                    <a:pt x="1163" y="1815"/>
                  </a:lnTo>
                  <a:lnTo>
                    <a:pt x="1551" y="1520"/>
                  </a:lnTo>
                  <a:lnTo>
                    <a:pt x="3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3475520" y="2801187"/>
              <a:ext cx="209382" cy="202412"/>
            </a:xfrm>
            <a:custGeom>
              <a:rect b="b" l="l" r="r" t="t"/>
              <a:pathLst>
                <a:path extrusionOk="0" h="2265" w="2343">
                  <a:moveTo>
                    <a:pt x="1505" y="0"/>
                  </a:moveTo>
                  <a:lnTo>
                    <a:pt x="0" y="1163"/>
                  </a:lnTo>
                  <a:lnTo>
                    <a:pt x="838" y="2264"/>
                  </a:lnTo>
                  <a:lnTo>
                    <a:pt x="2342" y="1101"/>
                  </a:lnTo>
                  <a:lnTo>
                    <a:pt x="1505"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3368818" y="2855164"/>
              <a:ext cx="220463" cy="249596"/>
            </a:xfrm>
            <a:custGeom>
              <a:rect b="b" l="l" r="r" t="t"/>
              <a:pathLst>
                <a:path extrusionOk="0" h="2793" w="2467">
                  <a:moveTo>
                    <a:pt x="776" y="1"/>
                  </a:moveTo>
                  <a:lnTo>
                    <a:pt x="0" y="590"/>
                  </a:lnTo>
                  <a:lnTo>
                    <a:pt x="1706" y="2793"/>
                  </a:lnTo>
                  <a:lnTo>
                    <a:pt x="2466" y="2188"/>
                  </a:lnTo>
                  <a:lnTo>
                    <a:pt x="77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3408943" y="2900650"/>
              <a:ext cx="47274" cy="41733"/>
            </a:xfrm>
            <a:custGeom>
              <a:rect b="b" l="l" r="r" t="t"/>
              <a:pathLst>
                <a:path extrusionOk="0" h="467" w="529">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3501793" y="3019953"/>
              <a:ext cx="48615" cy="42002"/>
            </a:xfrm>
            <a:custGeom>
              <a:rect b="b" l="l" r="r" t="t"/>
              <a:pathLst>
                <a:path extrusionOk="0" h="470" w="544">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3141474" y="2927281"/>
              <a:ext cx="302232" cy="79088"/>
            </a:xfrm>
            <a:custGeom>
              <a:rect b="b" l="l" r="r" t="t"/>
              <a:pathLst>
                <a:path extrusionOk="0" h="885" w="3382">
                  <a:moveTo>
                    <a:pt x="2715" y="0"/>
                  </a:moveTo>
                  <a:lnTo>
                    <a:pt x="0" y="62"/>
                  </a:lnTo>
                  <a:lnTo>
                    <a:pt x="435" y="652"/>
                  </a:lnTo>
                  <a:lnTo>
                    <a:pt x="3382" y="884"/>
                  </a:lnTo>
                  <a:lnTo>
                    <a:pt x="2715"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3074986" y="2932822"/>
              <a:ext cx="105361" cy="178909"/>
            </a:xfrm>
            <a:custGeom>
              <a:rect b="b" l="l" r="r" t="t"/>
              <a:pathLst>
                <a:path extrusionOk="0" h="2002" w="1179">
                  <a:moveTo>
                    <a:pt x="744" y="0"/>
                  </a:moveTo>
                  <a:lnTo>
                    <a:pt x="0" y="1707"/>
                  </a:lnTo>
                  <a:lnTo>
                    <a:pt x="233" y="2001"/>
                  </a:lnTo>
                  <a:lnTo>
                    <a:pt x="1179" y="590"/>
                  </a:lnTo>
                  <a:lnTo>
                    <a:pt x="74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3400632" y="3009050"/>
              <a:ext cx="105451" cy="311973"/>
            </a:xfrm>
            <a:custGeom>
              <a:rect b="b" l="l" r="r" t="t"/>
              <a:pathLst>
                <a:path extrusionOk="0" h="3491" w="1180">
                  <a:moveTo>
                    <a:pt x="513" y="0"/>
                  </a:moveTo>
                  <a:lnTo>
                    <a:pt x="1" y="2916"/>
                  </a:lnTo>
                  <a:lnTo>
                    <a:pt x="451" y="3490"/>
                  </a:lnTo>
                  <a:lnTo>
                    <a:pt x="1180" y="869"/>
                  </a:lnTo>
                  <a:lnTo>
                    <a:pt x="51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3256486" y="3269639"/>
              <a:ext cx="184449" cy="76318"/>
            </a:xfrm>
            <a:custGeom>
              <a:rect b="b" l="l" r="r" t="t"/>
              <a:pathLst>
                <a:path extrusionOk="0" h="854" w="2064">
                  <a:moveTo>
                    <a:pt x="1614" y="0"/>
                  </a:moveTo>
                  <a:lnTo>
                    <a:pt x="1" y="559"/>
                  </a:lnTo>
                  <a:lnTo>
                    <a:pt x="233" y="853"/>
                  </a:lnTo>
                  <a:lnTo>
                    <a:pt x="2064" y="574"/>
                  </a:lnTo>
                  <a:lnTo>
                    <a:pt x="1614"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789387" y="2176079"/>
              <a:ext cx="384001" cy="299909"/>
            </a:xfrm>
            <a:custGeom>
              <a:rect b="b" l="l" r="r" t="t"/>
              <a:pathLst>
                <a:path extrusionOk="0" h="3356" w="4297">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855964" y="2804851"/>
              <a:ext cx="580783" cy="547807"/>
            </a:xfrm>
            <a:custGeom>
              <a:rect b="b" l="l" r="r" t="t"/>
              <a:pathLst>
                <a:path extrusionOk="0" h="6130" w="6499">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720129" y="4102610"/>
              <a:ext cx="1280779" cy="221893"/>
            </a:xfrm>
            <a:custGeom>
              <a:rect b="b" l="l" r="r" t="t"/>
              <a:pathLst>
                <a:path extrusionOk="0" h="2483" w="14332">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875356" y="3704846"/>
              <a:ext cx="970325" cy="397853"/>
            </a:xfrm>
            <a:custGeom>
              <a:rect b="b" l="l" r="r" t="t"/>
              <a:pathLst>
                <a:path extrusionOk="0" h="4452" w="10858">
                  <a:moveTo>
                    <a:pt x="1489" y="0"/>
                  </a:moveTo>
                  <a:lnTo>
                    <a:pt x="0" y="4452"/>
                  </a:lnTo>
                  <a:lnTo>
                    <a:pt x="10857" y="4452"/>
                  </a:lnTo>
                  <a:lnTo>
                    <a:pt x="93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875356" y="3998678"/>
              <a:ext cx="970325" cy="104021"/>
            </a:xfrm>
            <a:custGeom>
              <a:rect b="b" l="l" r="r" t="t"/>
              <a:pathLst>
                <a:path extrusionOk="0" h="1164" w="10858">
                  <a:moveTo>
                    <a:pt x="404" y="0"/>
                  </a:moveTo>
                  <a:lnTo>
                    <a:pt x="0" y="1164"/>
                  </a:lnTo>
                  <a:lnTo>
                    <a:pt x="10857" y="1164"/>
                  </a:lnTo>
                  <a:lnTo>
                    <a:pt x="10469"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1216283" y="3187870"/>
              <a:ext cx="285611" cy="684715"/>
            </a:xfrm>
            <a:custGeom>
              <a:rect b="b" l="l" r="r" t="t"/>
              <a:pathLst>
                <a:path extrusionOk="0" h="7662" w="3196">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196891" y="3168031"/>
              <a:ext cx="325825" cy="723231"/>
            </a:xfrm>
            <a:custGeom>
              <a:rect b="b" l="l" r="r" t="t"/>
              <a:pathLst>
                <a:path extrusionOk="0" h="8093" w="3646">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196891" y="3168031"/>
              <a:ext cx="325825" cy="723231"/>
            </a:xfrm>
            <a:custGeom>
              <a:rect b="b" l="l" r="r" t="t"/>
              <a:pathLst>
                <a:path extrusionOk="0" h="8093" w="3646">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238446" y="3611996"/>
              <a:ext cx="242626" cy="242626"/>
            </a:xfrm>
            <a:custGeom>
              <a:rect b="b" l="l" r="r" t="t"/>
              <a:pathLst>
                <a:path extrusionOk="0" h="2715" w="2715">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274549" y="3648010"/>
              <a:ext cx="170508" cy="170598"/>
            </a:xfrm>
            <a:custGeom>
              <a:rect b="b" l="l" r="r" t="t"/>
              <a:pathLst>
                <a:path extrusionOk="0" h="1909" w="1908">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274549" y="3207977"/>
              <a:ext cx="170508" cy="156657"/>
            </a:xfrm>
            <a:custGeom>
              <a:rect b="b" l="l" r="r" t="t"/>
              <a:pathLst>
                <a:path extrusionOk="0" h="1753" w="1908">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1303593" y="3230854"/>
              <a:ext cx="112421" cy="110902"/>
            </a:xfrm>
            <a:custGeom>
              <a:rect b="b" l="l" r="r" t="t"/>
              <a:pathLst>
                <a:path extrusionOk="0" h="1241" w="1258">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792157" y="2325050"/>
              <a:ext cx="224664" cy="618227"/>
            </a:xfrm>
            <a:custGeom>
              <a:rect b="b" l="l" r="r" t="t"/>
              <a:pathLst>
                <a:path extrusionOk="0" h="6918" w="2514">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904489" y="2836576"/>
              <a:ext cx="63807" cy="56300"/>
            </a:xfrm>
            <a:custGeom>
              <a:rect b="b" l="l" r="r" t="t"/>
              <a:pathLst>
                <a:path extrusionOk="0" h="630" w="714">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837912" y="2370269"/>
              <a:ext cx="65236" cy="56568"/>
            </a:xfrm>
            <a:custGeom>
              <a:rect b="b" l="l" r="r" t="t"/>
              <a:pathLst>
                <a:path extrusionOk="0" h="633" w="73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1092960" y="2134435"/>
              <a:ext cx="128954" cy="167827"/>
            </a:xfrm>
            <a:custGeom>
              <a:rect b="b" l="l" r="r" t="t"/>
              <a:pathLst>
                <a:path extrusionOk="0" h="1878" w="1443">
                  <a:moveTo>
                    <a:pt x="404" y="1"/>
                  </a:moveTo>
                  <a:lnTo>
                    <a:pt x="0" y="265"/>
                  </a:lnTo>
                  <a:lnTo>
                    <a:pt x="1039" y="1878"/>
                  </a:lnTo>
                  <a:lnTo>
                    <a:pt x="1443" y="1614"/>
                  </a:lnTo>
                  <a:lnTo>
                    <a:pt x="40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1141485" y="2060977"/>
              <a:ext cx="209382" cy="196960"/>
            </a:xfrm>
            <a:custGeom>
              <a:rect b="b" l="l" r="r" t="t"/>
              <a:pathLst>
                <a:path extrusionOk="0" h="2204" w="2343">
                  <a:moveTo>
                    <a:pt x="1598" y="1"/>
                  </a:moveTo>
                  <a:lnTo>
                    <a:pt x="0" y="1040"/>
                  </a:lnTo>
                  <a:lnTo>
                    <a:pt x="760" y="2203"/>
                  </a:lnTo>
                  <a:lnTo>
                    <a:pt x="2342" y="1164"/>
                  </a:lnTo>
                  <a:lnTo>
                    <a:pt x="1598"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1249527" y="1961246"/>
              <a:ext cx="208042" cy="255137"/>
            </a:xfrm>
            <a:custGeom>
              <a:rect b="b" l="l" r="r" t="t"/>
              <a:pathLst>
                <a:path extrusionOk="0" h="2855" w="2328">
                  <a:moveTo>
                    <a:pt x="807" y="0"/>
                  </a:moveTo>
                  <a:lnTo>
                    <a:pt x="1" y="528"/>
                  </a:lnTo>
                  <a:lnTo>
                    <a:pt x="1521" y="2854"/>
                  </a:lnTo>
                  <a:lnTo>
                    <a:pt x="2327" y="2311"/>
                  </a:lnTo>
                  <a:lnTo>
                    <a:pt x="80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1288401" y="2003336"/>
              <a:ext cx="47185" cy="43521"/>
            </a:xfrm>
            <a:custGeom>
              <a:rect b="b" l="l" r="r" t="t"/>
              <a:pathLst>
                <a:path extrusionOk="0" h="487" w="528">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1370170" y="2130682"/>
              <a:ext cx="49955" cy="43074"/>
            </a:xfrm>
            <a:custGeom>
              <a:rect b="b" l="l" r="r" t="t"/>
              <a:pathLst>
                <a:path extrusionOk="0" h="482" w="559">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1334066" y="1753293"/>
              <a:ext cx="119302" cy="310543"/>
            </a:xfrm>
            <a:custGeom>
              <a:rect b="b" l="l" r="r" t="t"/>
              <a:pathLst>
                <a:path extrusionOk="0" h="3475" w="1335">
                  <a:moveTo>
                    <a:pt x="932" y="1"/>
                  </a:moveTo>
                  <a:lnTo>
                    <a:pt x="1" y="2560"/>
                  </a:lnTo>
                  <a:lnTo>
                    <a:pt x="606" y="3475"/>
                  </a:lnTo>
                  <a:lnTo>
                    <a:pt x="1335" y="621"/>
                  </a:lnTo>
                  <a:lnTo>
                    <a:pt x="932"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1417265" y="1740871"/>
              <a:ext cx="183020" cy="68007"/>
            </a:xfrm>
            <a:custGeom>
              <a:rect b="b" l="l" r="r" t="t"/>
              <a:pathLst>
                <a:path extrusionOk="0" h="761" w="2048">
                  <a:moveTo>
                    <a:pt x="1862" y="0"/>
                  </a:moveTo>
                  <a:lnTo>
                    <a:pt x="1" y="140"/>
                  </a:lnTo>
                  <a:lnTo>
                    <a:pt x="404" y="760"/>
                  </a:lnTo>
                  <a:lnTo>
                    <a:pt x="2048" y="326"/>
                  </a:lnTo>
                  <a:lnTo>
                    <a:pt x="1862"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1389562" y="2066518"/>
              <a:ext cx="296692" cy="97140"/>
            </a:xfrm>
            <a:custGeom>
              <a:rect b="b" l="l" r="r" t="t"/>
              <a:pathLst>
                <a:path extrusionOk="0" h="1087" w="3320">
                  <a:moveTo>
                    <a:pt x="0" y="1"/>
                  </a:moveTo>
                  <a:lnTo>
                    <a:pt x="621" y="932"/>
                  </a:lnTo>
                  <a:lnTo>
                    <a:pt x="3319" y="1087"/>
                  </a:lnTo>
                  <a:lnTo>
                    <a:pt x="2901" y="466"/>
                  </a:lnTo>
                  <a:lnTo>
                    <a:pt x="0"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1648721" y="1988949"/>
              <a:ext cx="115102" cy="174709"/>
            </a:xfrm>
            <a:custGeom>
              <a:rect b="b" l="l" r="r" t="t"/>
              <a:pathLst>
                <a:path extrusionOk="0" h="1955" w="1288">
                  <a:moveTo>
                    <a:pt x="1071" y="0"/>
                  </a:moveTo>
                  <a:lnTo>
                    <a:pt x="1" y="1334"/>
                  </a:lnTo>
                  <a:lnTo>
                    <a:pt x="419" y="1955"/>
                  </a:lnTo>
                  <a:lnTo>
                    <a:pt x="1288" y="326"/>
                  </a:lnTo>
                  <a:lnTo>
                    <a:pt x="1071"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2283570" y="4219052"/>
              <a:ext cx="770684" cy="192492"/>
            </a:xfrm>
            <a:custGeom>
              <a:rect b="b" l="l" r="r" t="t"/>
              <a:pathLst>
                <a:path extrusionOk="0" h="2154" w="8624">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311273" y="4011100"/>
              <a:ext cx="705537" cy="347987"/>
            </a:xfrm>
            <a:custGeom>
              <a:rect b="b" l="l" r="r" t="t"/>
              <a:pathLst>
                <a:path extrusionOk="0" h="3894" w="7895">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458189" y="2654807"/>
              <a:ext cx="389542" cy="735116"/>
            </a:xfrm>
            <a:custGeom>
              <a:rect b="b" l="l" r="r" t="t"/>
              <a:pathLst>
                <a:path extrusionOk="0" h="8226" w="4359">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725658" y="2734074"/>
              <a:ext cx="15907" cy="16443"/>
            </a:xfrm>
            <a:custGeom>
              <a:rect b="b" l="l" r="r" t="t"/>
              <a:pathLst>
                <a:path extrusionOk="0" h="184" w="178">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27088" y="2805566"/>
              <a:ext cx="15907" cy="15639"/>
            </a:xfrm>
            <a:custGeom>
              <a:rect b="b" l="l" r="r" t="t"/>
              <a:pathLst>
                <a:path extrusionOk="0" h="175" w="178">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2728428" y="2878220"/>
              <a:ext cx="18141" cy="15639"/>
            </a:xfrm>
            <a:custGeom>
              <a:rect b="b" l="l" r="r" t="t"/>
              <a:pathLst>
                <a:path extrusionOk="0" h="175" w="203">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2722888" y="2948908"/>
              <a:ext cx="17337" cy="17784"/>
            </a:xfrm>
            <a:custGeom>
              <a:rect b="b" l="l" r="r" t="t"/>
              <a:pathLst>
                <a:path extrusionOk="0" h="199" w="194">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2720118" y="3022366"/>
              <a:ext cx="16622" cy="15013"/>
            </a:xfrm>
            <a:custGeom>
              <a:rect b="b" l="l" r="r" t="t"/>
              <a:pathLst>
                <a:path extrusionOk="0" h="168" w="186">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714577" y="3086172"/>
              <a:ext cx="17784" cy="15550"/>
            </a:xfrm>
            <a:custGeom>
              <a:rect b="b" l="l" r="r" t="t"/>
              <a:pathLst>
                <a:path extrusionOk="0" h="174" w="199">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706266" y="3149889"/>
              <a:ext cx="16711" cy="16354"/>
            </a:xfrm>
            <a:custGeom>
              <a:rect b="b" l="l" r="r" t="t"/>
              <a:pathLst>
                <a:path extrusionOk="0" h="183" w="187">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699474" y="3213070"/>
              <a:ext cx="15818" cy="17516"/>
            </a:xfrm>
            <a:custGeom>
              <a:rect b="b" l="l" r="r" t="t"/>
              <a:pathLst>
                <a:path extrusionOk="0" h="196" w="177">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2690985" y="3270443"/>
              <a:ext cx="16711" cy="16979"/>
            </a:xfrm>
            <a:custGeom>
              <a:rect b="b" l="l" r="r" t="t"/>
              <a:pathLst>
                <a:path extrusionOk="0" h="190" w="187">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2679903" y="3329156"/>
              <a:ext cx="16711" cy="17337"/>
            </a:xfrm>
            <a:custGeom>
              <a:rect b="b" l="l" r="r" t="t"/>
              <a:pathLst>
                <a:path extrusionOk="0" h="194" w="187">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2704836" y="2704137"/>
              <a:ext cx="63896" cy="655671"/>
            </a:xfrm>
            <a:custGeom>
              <a:rect b="b" l="l" r="r" t="t"/>
              <a:pathLst>
                <a:path extrusionOk="0" h="7337" w="715">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70610" y="3367761"/>
              <a:ext cx="476941" cy="685608"/>
            </a:xfrm>
            <a:custGeom>
              <a:rect b="b" l="l" r="r" t="t"/>
              <a:pathLst>
                <a:path extrusionOk="0" h="7672" w="5337">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04836" y="3445688"/>
              <a:ext cx="16801" cy="15281"/>
            </a:xfrm>
            <a:custGeom>
              <a:rect b="b" l="l" r="r" t="t"/>
              <a:pathLst>
                <a:path extrusionOk="0" h="171" w="188">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2743710" y="3494123"/>
              <a:ext cx="16711" cy="15371"/>
            </a:xfrm>
            <a:custGeom>
              <a:rect b="b" l="l" r="r" t="t"/>
              <a:pathLst>
                <a:path extrusionOk="0" h="172" w="187">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2781064" y="3542649"/>
              <a:ext cx="15371" cy="15371"/>
            </a:xfrm>
            <a:custGeom>
              <a:rect b="b" l="l" r="r" t="t"/>
              <a:pathLst>
                <a:path extrusionOk="0" h="172" w="172">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2808857" y="3591174"/>
              <a:ext cx="16711" cy="15371"/>
            </a:xfrm>
            <a:custGeom>
              <a:rect b="b" l="l" r="r" t="t"/>
              <a:pathLst>
                <a:path extrusionOk="0" h="172" w="187">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822709" y="3654891"/>
              <a:ext cx="15281" cy="15371"/>
            </a:xfrm>
            <a:custGeom>
              <a:rect b="b" l="l" r="r" t="t"/>
              <a:pathLst>
                <a:path extrusionOk="0" h="172" w="171">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37901" y="3789385"/>
              <a:ext cx="15371" cy="15281"/>
            </a:xfrm>
            <a:custGeom>
              <a:rect b="b" l="l" r="r" t="t"/>
              <a:pathLst>
                <a:path extrusionOk="0" h="171" w="172">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2853182" y="3927097"/>
              <a:ext cx="18141" cy="15103"/>
            </a:xfrm>
            <a:custGeom>
              <a:rect b="b" l="l" r="r" t="t"/>
              <a:pathLst>
                <a:path extrusionOk="0" h="169" w="203">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2829590" y="3721468"/>
              <a:ext cx="16711" cy="15371"/>
            </a:xfrm>
            <a:custGeom>
              <a:rect b="b" l="l" r="r" t="t"/>
              <a:pathLst>
                <a:path extrusionOk="0" h="172" w="187">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2843441" y="3855873"/>
              <a:ext cx="15371" cy="16711"/>
            </a:xfrm>
            <a:custGeom>
              <a:rect b="b" l="l" r="r" t="t"/>
              <a:pathLst>
                <a:path extrusionOk="0" h="187" w="172">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720118" y="3412444"/>
              <a:ext cx="165057" cy="540569"/>
            </a:xfrm>
            <a:custGeom>
              <a:rect b="b" l="l" r="r" t="t"/>
              <a:pathLst>
                <a:path extrusionOk="0" h="6049" w="1847">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466500" y="3207172"/>
              <a:ext cx="307058" cy="396959"/>
            </a:xfrm>
            <a:custGeom>
              <a:rect b="b" l="l" r="r" t="t"/>
              <a:pathLst>
                <a:path extrusionOk="0" h="4442" w="3436">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2436026" y="3287601"/>
              <a:ext cx="170508" cy="228864"/>
            </a:xfrm>
            <a:custGeom>
              <a:rect b="b" l="l" r="r" t="t"/>
              <a:pathLst>
                <a:path extrusionOk="0" h="2561" w="1908">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2629859" y="3970260"/>
              <a:ext cx="313492" cy="129937"/>
            </a:xfrm>
            <a:custGeom>
              <a:rect b="b" l="l" r="r" t="t"/>
              <a:pathLst>
                <a:path extrusionOk="0" h="1454" w="3508">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2570431" y="2609767"/>
              <a:ext cx="277300" cy="202680"/>
            </a:xfrm>
            <a:custGeom>
              <a:rect b="b" l="l" r="r" t="t"/>
              <a:pathLst>
                <a:path extrusionOk="0" h="2268" w="3103">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3073556" y="3995908"/>
              <a:ext cx="432527" cy="224574"/>
            </a:xfrm>
            <a:custGeom>
              <a:rect b="b" l="l" r="r" t="t"/>
              <a:pathLst>
                <a:path extrusionOk="0" h="2513" w="484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3073556" y="3995908"/>
              <a:ext cx="432527" cy="224574"/>
            </a:xfrm>
            <a:custGeom>
              <a:rect b="b" l="l" r="r" t="t"/>
              <a:pathLst>
                <a:path extrusionOk="0" h="2513" w="484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cap="flat" cmpd="sng" w="9525">
              <a:solidFill>
                <a:srgbClr val="30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2979276" y="4311188"/>
              <a:ext cx="629398" cy="182662"/>
            </a:xfrm>
            <a:custGeom>
              <a:rect b="b" l="l" r="r" t="t"/>
              <a:pathLst>
                <a:path extrusionOk="0" h="2044" w="7043">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3005639" y="4096444"/>
              <a:ext cx="576672" cy="338961"/>
            </a:xfrm>
            <a:custGeom>
              <a:rect b="b" l="l" r="r" t="t"/>
              <a:pathLst>
                <a:path extrusionOk="0" h="3793" w="6453">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2831020" y="2650071"/>
              <a:ext cx="450489" cy="729486"/>
            </a:xfrm>
            <a:custGeom>
              <a:rect b="b" l="l" r="r" t="t"/>
              <a:pathLst>
                <a:path extrusionOk="0" h="8163" w="5041">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2907248" y="2749087"/>
              <a:ext cx="13852" cy="15728"/>
            </a:xfrm>
            <a:custGeom>
              <a:rect b="b" l="l" r="r" t="t"/>
              <a:pathLst>
                <a:path extrusionOk="0" h="176" w="155">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2914129" y="2819864"/>
              <a:ext cx="15371" cy="15550"/>
            </a:xfrm>
            <a:custGeom>
              <a:rect b="b" l="l" r="r" t="t"/>
              <a:pathLst>
                <a:path extrusionOk="0" h="174" w="172">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2921099" y="2892786"/>
              <a:ext cx="16711" cy="15013"/>
            </a:xfrm>
            <a:custGeom>
              <a:rect b="b" l="l" r="r" t="t"/>
              <a:pathLst>
                <a:path extrusionOk="0" h="168" w="187">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2934951" y="2963921"/>
              <a:ext cx="16711" cy="15460"/>
            </a:xfrm>
            <a:custGeom>
              <a:rect b="b" l="l" r="r" t="t"/>
              <a:pathLst>
                <a:path extrusionOk="0" h="173" w="187">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2947641" y="3032285"/>
              <a:ext cx="16533" cy="16354"/>
            </a:xfrm>
            <a:custGeom>
              <a:rect b="b" l="l" r="r" t="t"/>
              <a:pathLst>
                <a:path extrusionOk="0" h="183" w="185">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2958543" y="3096985"/>
              <a:ext cx="18052" cy="14924"/>
            </a:xfrm>
            <a:custGeom>
              <a:rect b="b" l="l" r="r" t="t"/>
              <a:pathLst>
                <a:path extrusionOk="0" h="167" w="202">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2976506" y="3159273"/>
              <a:ext cx="15371" cy="14835"/>
            </a:xfrm>
            <a:custGeom>
              <a:rect b="b" l="l" r="r" t="t"/>
              <a:pathLst>
                <a:path extrusionOk="0" h="166" w="172">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2993128" y="3220756"/>
              <a:ext cx="16801" cy="16175"/>
            </a:xfrm>
            <a:custGeom>
              <a:rect b="b" l="l" r="r" t="t"/>
              <a:pathLst>
                <a:path extrusionOk="0" h="181" w="188">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3007337" y="3277235"/>
              <a:ext cx="17784" cy="15460"/>
            </a:xfrm>
            <a:custGeom>
              <a:rect b="b" l="l" r="r" t="t"/>
              <a:pathLst>
                <a:path extrusionOk="0" h="173" w="199">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3026550" y="3336305"/>
              <a:ext cx="17962" cy="15013"/>
            </a:xfrm>
            <a:custGeom>
              <a:rect b="b" l="l" r="r" t="t"/>
              <a:pathLst>
                <a:path extrusionOk="0" h="168" w="201">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2882315" y="2723529"/>
              <a:ext cx="135924" cy="643160"/>
            </a:xfrm>
            <a:custGeom>
              <a:rect b="b" l="l" r="r" t="t"/>
              <a:pathLst>
                <a:path extrusionOk="0" h="7197" w="1521">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997328" y="3329334"/>
              <a:ext cx="393742" cy="696868"/>
            </a:xfrm>
            <a:custGeom>
              <a:rect b="b" l="l" r="r" t="t"/>
              <a:pathLst>
                <a:path extrusionOk="0" h="7798" w="4406">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3045853" y="3401988"/>
              <a:ext cx="14656" cy="15639"/>
            </a:xfrm>
            <a:custGeom>
              <a:rect b="b" l="l" r="r" t="t"/>
              <a:pathLst>
                <a:path extrusionOk="0" h="175" w="164">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3048623" y="3473123"/>
              <a:ext cx="18052" cy="15103"/>
            </a:xfrm>
            <a:custGeom>
              <a:rect b="b" l="l" r="r" t="t"/>
              <a:pathLst>
                <a:path extrusionOk="0" h="169" w="202">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3052734" y="3546044"/>
              <a:ext cx="15371" cy="15550"/>
            </a:xfrm>
            <a:custGeom>
              <a:rect b="b" l="l" r="r" t="t"/>
              <a:pathLst>
                <a:path extrusionOk="0" h="174" w="172">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3062475" y="3618877"/>
              <a:ext cx="16711" cy="14835"/>
            </a:xfrm>
            <a:custGeom>
              <a:rect b="b" l="l" r="r" t="t"/>
              <a:pathLst>
                <a:path extrusionOk="0" h="166" w="187">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3069356" y="3688135"/>
              <a:ext cx="16801" cy="14924"/>
            </a:xfrm>
            <a:custGeom>
              <a:rect b="b" l="l" r="r" t="t"/>
              <a:pathLst>
                <a:path extrusionOk="0" h="167" w="188">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3079097" y="3752210"/>
              <a:ext cx="16711" cy="15639"/>
            </a:xfrm>
            <a:custGeom>
              <a:rect b="b" l="l" r="r" t="t"/>
              <a:pathLst>
                <a:path extrusionOk="0" h="175" w="187">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3090178" y="3816016"/>
              <a:ext cx="18141" cy="15550"/>
            </a:xfrm>
            <a:custGeom>
              <a:rect b="b" l="l" r="r" t="t"/>
              <a:pathLst>
                <a:path extrusionOk="0" h="174" w="203">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3102957" y="3878304"/>
              <a:ext cx="17784" cy="15639"/>
            </a:xfrm>
            <a:custGeom>
              <a:rect b="b" l="l" r="r" t="t"/>
              <a:pathLst>
                <a:path extrusionOk="0" h="175" w="199">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3116273" y="3936212"/>
              <a:ext cx="15550" cy="14924"/>
            </a:xfrm>
            <a:custGeom>
              <a:rect b="b" l="l" r="r" t="t"/>
              <a:pathLst>
                <a:path extrusionOk="0" h="167" w="174">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3132448" y="3994746"/>
              <a:ext cx="16086" cy="15639"/>
            </a:xfrm>
            <a:custGeom>
              <a:rect b="b" l="l" r="r" t="t"/>
              <a:pathLst>
                <a:path extrusionOk="0" h="175" w="18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3025031" y="3391622"/>
              <a:ext cx="98480" cy="633508"/>
            </a:xfrm>
            <a:custGeom>
              <a:rect b="b" l="l" r="r" t="t"/>
              <a:pathLst>
                <a:path extrusionOk="0" h="7089" w="1102">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992502" y="3162669"/>
              <a:ext cx="287666" cy="395440"/>
            </a:xfrm>
            <a:custGeom>
              <a:rect b="b" l="l" r="r" t="t"/>
              <a:pathLst>
                <a:path extrusionOk="0" h="4425" w="3219">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3055504" y="3240684"/>
              <a:ext cx="259337" cy="228328"/>
            </a:xfrm>
            <a:custGeom>
              <a:rect b="b" l="l" r="r" t="t"/>
              <a:pathLst>
                <a:path extrusionOk="0" h="2555" w="2902">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3089374" y="3963379"/>
              <a:ext cx="311169" cy="105629"/>
            </a:xfrm>
            <a:custGeom>
              <a:rect b="b" l="l" r="r" t="t"/>
              <a:pathLst>
                <a:path extrusionOk="0" h="1182" w="3482">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2836560" y="2608427"/>
              <a:ext cx="264788" cy="193386"/>
            </a:xfrm>
            <a:custGeom>
              <a:rect b="b" l="l" r="r" t="t"/>
              <a:pathLst>
                <a:path extrusionOk="0" h="2164" w="2963">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2272399" y="1991719"/>
              <a:ext cx="464162" cy="411168"/>
            </a:xfrm>
            <a:custGeom>
              <a:rect b="b" l="l" r="r" t="t"/>
              <a:pathLst>
                <a:path extrusionOk="0" h="4601" w="5194">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2635578" y="2146052"/>
              <a:ext cx="18141" cy="17605"/>
            </a:xfrm>
            <a:custGeom>
              <a:rect b="b" l="l" r="r" t="t"/>
              <a:pathLst>
                <a:path extrusionOk="0" h="197" w="203">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2569091" y="2188501"/>
              <a:ext cx="18052" cy="15371"/>
            </a:xfrm>
            <a:custGeom>
              <a:rect b="b" l="l" r="r" t="t"/>
              <a:pathLst>
                <a:path extrusionOk="0" h="172" w="202">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2506714" y="2230145"/>
              <a:ext cx="15281" cy="15281"/>
            </a:xfrm>
            <a:custGeom>
              <a:rect b="b" l="l" r="r" t="t"/>
              <a:pathLst>
                <a:path extrusionOk="0" h="171" w="171">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2445678" y="2264729"/>
              <a:ext cx="17873" cy="15371"/>
            </a:xfrm>
            <a:custGeom>
              <a:rect b="b" l="l" r="r" t="t"/>
              <a:pathLst>
                <a:path extrusionOk="0" h="172" w="20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2381960" y="2293505"/>
              <a:ext cx="19482" cy="17069"/>
            </a:xfrm>
            <a:custGeom>
              <a:rect b="b" l="l" r="r" t="t"/>
              <a:pathLst>
                <a:path extrusionOk="0" h="191" w="218">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2325124" y="2327106"/>
              <a:ext cx="15281" cy="15371"/>
            </a:xfrm>
            <a:custGeom>
              <a:rect b="b" l="l" r="r" t="t"/>
              <a:pathLst>
                <a:path extrusionOk="0" h="172" w="171">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2345857" y="2171879"/>
              <a:ext cx="331365" cy="196960"/>
            </a:xfrm>
            <a:custGeom>
              <a:rect b="b" l="l" r="r" t="t"/>
              <a:pathLst>
                <a:path extrusionOk="0" h="2204" w="3708">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a:off x="1853903" y="1934615"/>
              <a:ext cx="450489" cy="461928"/>
            </a:xfrm>
            <a:custGeom>
              <a:rect b="b" l="l" r="r" t="t"/>
              <a:pathLst>
                <a:path extrusionOk="0" h="5169" w="5041">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2103588" y="2246231"/>
              <a:ext cx="16443" cy="15013"/>
            </a:xfrm>
            <a:custGeom>
              <a:rect b="b" l="l" r="r" t="t"/>
              <a:pathLst>
                <a:path extrusionOk="0" h="168" w="184">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2049254" y="2199939"/>
              <a:ext cx="19571" cy="18320"/>
            </a:xfrm>
            <a:custGeom>
              <a:rect b="b" l="l" r="r" t="t"/>
              <a:pathLst>
                <a:path extrusionOk="0" h="205" w="219">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1995278" y="2159010"/>
              <a:ext cx="18052" cy="16264"/>
            </a:xfrm>
            <a:custGeom>
              <a:rect b="b" l="l" r="r" t="t"/>
              <a:pathLst>
                <a:path extrusionOk="0" h="182" w="202">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1946753" y="2118796"/>
              <a:ext cx="18052" cy="16264"/>
            </a:xfrm>
            <a:custGeom>
              <a:rect b="b" l="l" r="r" t="t"/>
              <a:pathLst>
                <a:path extrusionOk="0" h="182" w="202">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1916279" y="2115043"/>
              <a:ext cx="173279" cy="149776"/>
            </a:xfrm>
            <a:custGeom>
              <a:rect b="b" l="l" r="r" t="t"/>
              <a:pathLst>
                <a:path extrusionOk="0" h="1676" w="1939">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2103320" y="2124426"/>
              <a:ext cx="363269" cy="295977"/>
            </a:xfrm>
            <a:custGeom>
              <a:rect b="b" l="l" r="r" t="t"/>
              <a:pathLst>
                <a:path extrusionOk="0" h="3312" w="4065">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2172668" y="2281708"/>
              <a:ext cx="220463" cy="152367"/>
            </a:xfrm>
            <a:custGeom>
              <a:rect b="b" l="l" r="r" t="t"/>
              <a:pathLst>
                <a:path extrusionOk="0" h="1705" w="2467">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1824770" y="1921836"/>
              <a:ext cx="230115" cy="176496"/>
            </a:xfrm>
            <a:custGeom>
              <a:rect b="b" l="l" r="r" t="t"/>
              <a:pathLst>
                <a:path extrusionOk="0" h="1975" w="2575">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1700016" y="1749182"/>
              <a:ext cx="311973" cy="319748"/>
            </a:xfrm>
            <a:custGeom>
              <a:rect b="b" l="l" r="r" t="t"/>
              <a:pathLst>
                <a:path extrusionOk="0" h="3578" w="3491">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1706987" y="1852488"/>
              <a:ext cx="83199" cy="89991"/>
            </a:xfrm>
            <a:custGeom>
              <a:rect b="b" l="l" r="r" t="t"/>
              <a:pathLst>
                <a:path extrusionOk="0" h="1007" w="931">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1797066" y="1741408"/>
              <a:ext cx="91510" cy="77748"/>
            </a:xfrm>
            <a:custGeom>
              <a:rect b="b" l="l" r="r" t="t"/>
              <a:pathLst>
                <a:path extrusionOk="0" h="870" w="1024">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1737460" y="1664643"/>
              <a:ext cx="149240" cy="138873"/>
            </a:xfrm>
            <a:custGeom>
              <a:rect b="b" l="l" r="r" t="t"/>
              <a:pathLst>
                <a:path extrusionOk="0" h="1554" w="167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1668113" y="1776528"/>
              <a:ext cx="110813" cy="152993"/>
            </a:xfrm>
            <a:custGeom>
              <a:rect b="b" l="l" r="r" t="t"/>
              <a:pathLst>
                <a:path extrusionOk="0" h="1712" w="124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1731919" y="1656600"/>
              <a:ext cx="68007" cy="62913"/>
            </a:xfrm>
            <a:custGeom>
              <a:rect b="b" l="l" r="r" t="t"/>
              <a:pathLst>
                <a:path extrusionOk="0" h="704" w="761">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1672313" y="1777332"/>
              <a:ext cx="62466" cy="45934"/>
            </a:xfrm>
            <a:custGeom>
              <a:rect b="b" l="l" r="r" t="t"/>
              <a:pathLst>
                <a:path extrusionOk="0" h="514" w="699">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1616817" y="1641230"/>
              <a:ext cx="177300" cy="72028"/>
            </a:xfrm>
            <a:custGeom>
              <a:rect b="b" l="l" r="r" t="t"/>
              <a:pathLst>
                <a:path extrusionOk="0" h="806" w="1984">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1669543" y="1709683"/>
              <a:ext cx="58266" cy="105093"/>
            </a:xfrm>
            <a:custGeom>
              <a:rect b="b" l="l" r="r" t="t"/>
              <a:pathLst>
                <a:path extrusionOk="0" h="1176" w="652">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2584283" y="2399313"/>
              <a:ext cx="518496" cy="346915"/>
            </a:xfrm>
            <a:custGeom>
              <a:rect b="b" l="l" r="r" t="t"/>
              <a:pathLst>
                <a:path extrusionOk="0" h="3882" w="5802">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2616186" y="2668123"/>
              <a:ext cx="381231" cy="62824"/>
            </a:xfrm>
            <a:custGeom>
              <a:rect b="b" l="l" r="r" t="t"/>
              <a:pathLst>
                <a:path extrusionOk="0" h="703" w="4266">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2610645" y="2643101"/>
              <a:ext cx="396513" cy="67024"/>
            </a:xfrm>
            <a:custGeom>
              <a:rect b="b" l="l" r="r" t="t"/>
              <a:pathLst>
                <a:path extrusionOk="0" h="750" w="4437">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2609216" y="2622368"/>
              <a:ext cx="411794" cy="68364"/>
            </a:xfrm>
            <a:custGeom>
              <a:rect b="b" l="l" r="r" t="t"/>
              <a:pathLst>
                <a:path extrusionOk="0" h="765" w="4608">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2611986" y="2604316"/>
              <a:ext cx="413134" cy="65773"/>
            </a:xfrm>
            <a:custGeom>
              <a:rect b="b" l="l" r="r" t="t"/>
              <a:pathLst>
                <a:path extrusionOk="0" h="736" w="4623">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a:off x="2609305" y="2580813"/>
              <a:ext cx="425556" cy="73547"/>
            </a:xfrm>
            <a:custGeom>
              <a:rect b="b" l="l" r="r" t="t"/>
              <a:pathLst>
                <a:path extrusionOk="0" h="823" w="4762">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2603675" y="2555791"/>
              <a:ext cx="436727" cy="72207"/>
            </a:xfrm>
            <a:custGeom>
              <a:rect b="b" l="l" r="r" t="t"/>
              <a:pathLst>
                <a:path extrusionOk="0" h="808" w="4887">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2598760" y="2532556"/>
              <a:ext cx="455493" cy="76050"/>
            </a:xfrm>
            <a:custGeom>
              <a:rect b="b" l="l" r="r" t="t"/>
              <a:pathLst>
                <a:path extrusionOk="0" h="851" w="5097">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2596794" y="2508696"/>
              <a:ext cx="465770" cy="78016"/>
            </a:xfrm>
            <a:custGeom>
              <a:rect b="b" l="l" r="r" t="t"/>
              <a:pathLst>
                <a:path extrusionOk="0" h="873" w="5212">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2602334" y="2486533"/>
              <a:ext cx="467111" cy="78016"/>
            </a:xfrm>
            <a:custGeom>
              <a:rect b="b" l="l" r="r" t="t"/>
              <a:pathLst>
                <a:path extrusionOk="0" h="873" w="5227">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2605105" y="2461600"/>
              <a:ext cx="467111" cy="76675"/>
            </a:xfrm>
            <a:custGeom>
              <a:rect b="b" l="l" r="r" t="t"/>
              <a:pathLst>
                <a:path extrusionOk="0" h="858" w="5227">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2610645" y="2439438"/>
              <a:ext cx="465770" cy="78016"/>
            </a:xfrm>
            <a:custGeom>
              <a:rect b="b" l="l" r="r" t="t"/>
              <a:pathLst>
                <a:path extrusionOk="0" h="873" w="5212">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2614846" y="2414505"/>
              <a:ext cx="467111" cy="79267"/>
            </a:xfrm>
            <a:custGeom>
              <a:rect b="b" l="l" r="r" t="t"/>
              <a:pathLst>
                <a:path extrusionOk="0" h="887" w="5227">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2555150" y="1987161"/>
              <a:ext cx="229042" cy="274082"/>
            </a:xfrm>
            <a:custGeom>
              <a:rect b="b" l="l" r="r" t="t"/>
              <a:pathLst>
                <a:path extrusionOk="0" h="3067" w="2563">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2555150" y="1941853"/>
              <a:ext cx="618316" cy="709469"/>
            </a:xfrm>
            <a:custGeom>
              <a:rect b="b" l="l" r="r" t="t"/>
              <a:pathLst>
                <a:path extrusionOk="0" h="7939" w="6919">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3025031" y="2277061"/>
              <a:ext cx="22252" cy="21269"/>
            </a:xfrm>
            <a:custGeom>
              <a:rect b="b" l="l" r="r" t="t"/>
              <a:pathLst>
                <a:path extrusionOk="0" h="238" w="249">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3007069" y="2360171"/>
              <a:ext cx="23592" cy="21269"/>
            </a:xfrm>
            <a:custGeom>
              <a:rect b="b" l="l" r="r" t="t"/>
              <a:pathLst>
                <a:path extrusionOk="0" h="238" w="264">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2991787" y="2441404"/>
              <a:ext cx="20822" cy="19660"/>
            </a:xfrm>
            <a:custGeom>
              <a:rect b="b" l="l" r="r" t="t"/>
              <a:pathLst>
                <a:path extrusionOk="0" h="220" w="233">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2977936" y="2516202"/>
              <a:ext cx="20822" cy="19482"/>
            </a:xfrm>
            <a:custGeom>
              <a:rect b="b" l="l" r="r" t="t"/>
              <a:pathLst>
                <a:path extrusionOk="0" h="218" w="233">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2955773" y="2592431"/>
              <a:ext cx="22252" cy="19660"/>
            </a:xfrm>
            <a:custGeom>
              <a:rect b="b" l="l" r="r" t="t"/>
              <a:pathLst>
                <a:path extrusionOk="0" h="220" w="249">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2983476" y="2273040"/>
              <a:ext cx="84629" cy="363269"/>
            </a:xfrm>
            <a:custGeom>
              <a:rect b="b" l="l" r="r" t="t"/>
              <a:pathLst>
                <a:path extrusionOk="0" h="4065" w="947">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3019490" y="2026303"/>
              <a:ext cx="160678" cy="302322"/>
            </a:xfrm>
            <a:custGeom>
              <a:rect b="b" l="l" r="r" t="t"/>
              <a:pathLst>
                <a:path extrusionOk="0" h="3383" w="1798">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2702066" y="2092523"/>
              <a:ext cx="177568" cy="197050"/>
            </a:xfrm>
            <a:custGeom>
              <a:rect b="b" l="l" r="r" t="t"/>
              <a:pathLst>
                <a:path extrusionOk="0" h="2205" w="1987">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2709036" y="2105302"/>
              <a:ext cx="151206" cy="165951"/>
            </a:xfrm>
            <a:custGeom>
              <a:rect b="b" l="l" r="r" t="t"/>
              <a:pathLst>
                <a:path extrusionOk="0" h="1857" w="1692">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3275878" y="2439170"/>
              <a:ext cx="318944" cy="443697"/>
            </a:xfrm>
            <a:custGeom>
              <a:rect b="b" l="l" r="r" t="t"/>
              <a:pathLst>
                <a:path extrusionOk="0" h="4965" w="3569">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3497682" y="2565174"/>
              <a:ext cx="18945" cy="16622"/>
            </a:xfrm>
            <a:custGeom>
              <a:rect b="b" l="l" r="r" t="t"/>
              <a:pathLst>
                <a:path extrusionOk="0" h="186" w="212">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3497682" y="2634432"/>
              <a:ext cx="18588" cy="16622"/>
            </a:xfrm>
            <a:custGeom>
              <a:rect b="b" l="l" r="r" t="t"/>
              <a:pathLst>
                <a:path extrusionOk="0" h="186" w="208">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3497682" y="2703779"/>
              <a:ext cx="18677" cy="16622"/>
            </a:xfrm>
            <a:custGeom>
              <a:rect b="b" l="l" r="r" t="t"/>
              <a:pathLst>
                <a:path extrusionOk="0" h="186" w="209">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3499023" y="2766156"/>
              <a:ext cx="19124" cy="16622"/>
            </a:xfrm>
            <a:custGeom>
              <a:rect b="b" l="l" r="r" t="t"/>
              <a:pathLst>
                <a:path extrusionOk="0" h="186" w="214">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3524045" y="2584924"/>
              <a:ext cx="13941" cy="227434"/>
            </a:xfrm>
            <a:custGeom>
              <a:rect b="b" l="l" r="r" t="t"/>
              <a:pathLst>
                <a:path extrusionOk="0" h="2545" w="156">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3075165" y="2041585"/>
              <a:ext cx="483554" cy="447808"/>
            </a:xfrm>
            <a:custGeom>
              <a:rect b="b" l="l" r="r" t="t"/>
              <a:pathLst>
                <a:path extrusionOk="0" h="5011" w="5411">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3101259" y="2090825"/>
              <a:ext cx="20911" cy="18945"/>
            </a:xfrm>
            <a:custGeom>
              <a:rect b="b" l="l" r="r" t="t"/>
              <a:pathLst>
                <a:path extrusionOk="0" h="212" w="234">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3165066" y="2137563"/>
              <a:ext cx="20822" cy="19303"/>
            </a:xfrm>
            <a:custGeom>
              <a:rect b="b" l="l" r="r" t="t"/>
              <a:pathLst>
                <a:path extrusionOk="0" h="216" w="233">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3228783" y="2180458"/>
              <a:ext cx="18141" cy="15818"/>
            </a:xfrm>
            <a:custGeom>
              <a:rect b="b" l="l" r="r" t="t"/>
              <a:pathLst>
                <a:path extrusionOk="0" h="177" w="203">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3284189" y="2220404"/>
              <a:ext cx="18141" cy="15818"/>
            </a:xfrm>
            <a:custGeom>
              <a:rect b="b" l="l" r="r" t="t"/>
              <a:pathLst>
                <a:path extrusionOk="0" h="177" w="203">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3339685" y="2263657"/>
              <a:ext cx="18052" cy="15818"/>
            </a:xfrm>
            <a:custGeom>
              <a:rect b="b" l="l" r="r" t="t"/>
              <a:pathLst>
                <a:path extrusionOk="0" h="177" w="202">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3393751" y="2307177"/>
              <a:ext cx="18052" cy="15281"/>
            </a:xfrm>
            <a:custGeom>
              <a:rect b="b" l="l" r="r" t="t"/>
              <a:pathLst>
                <a:path extrusionOk="0" h="171" w="202">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3113770" y="2065177"/>
              <a:ext cx="311884" cy="221804"/>
            </a:xfrm>
            <a:custGeom>
              <a:rect b="b" l="l" r="r" t="t"/>
              <a:pathLst>
                <a:path extrusionOk="0" h="2482" w="349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3295807" y="2263478"/>
              <a:ext cx="307326" cy="349775"/>
            </a:xfrm>
            <a:custGeom>
              <a:rect b="b" l="l" r="r" t="t"/>
              <a:pathLst>
                <a:path extrusionOk="0" h="3914" w="3439">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3442276" y="2334344"/>
              <a:ext cx="171938" cy="206344"/>
            </a:xfrm>
            <a:custGeom>
              <a:rect b="b" l="l" r="r" t="t"/>
              <a:pathLst>
                <a:path extrusionOk="0" h="2309" w="1924">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3298130" y="2799668"/>
              <a:ext cx="259069" cy="104378"/>
            </a:xfrm>
            <a:custGeom>
              <a:rect b="b" l="l" r="r" t="t"/>
              <a:pathLst>
                <a:path extrusionOk="0" h="1168" w="2899">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3307782" y="2834610"/>
              <a:ext cx="292581" cy="285342"/>
            </a:xfrm>
            <a:custGeom>
              <a:rect b="b" l="l" r="r" t="t"/>
              <a:pathLst>
                <a:path extrusionOk="0" h="3193" w="3274">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3317523" y="3074733"/>
              <a:ext cx="105361" cy="55942"/>
            </a:xfrm>
            <a:custGeom>
              <a:rect b="b" l="l" r="r" t="t"/>
              <a:pathLst>
                <a:path extrusionOk="0" h="626" w="1179">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3323510" y="3089926"/>
              <a:ext cx="104915" cy="145218"/>
            </a:xfrm>
            <a:custGeom>
              <a:rect b="b" l="l" r="r" t="t"/>
              <a:pathLst>
                <a:path extrusionOk="0" h="1625" w="1174">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3343796" y="3199576"/>
              <a:ext cx="79088" cy="45755"/>
            </a:xfrm>
            <a:custGeom>
              <a:rect b="b" l="l" r="r" t="t"/>
              <a:pathLst>
                <a:path extrusionOk="0" h="512" w="885">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3349873" y="3215662"/>
              <a:ext cx="118319" cy="130920"/>
            </a:xfrm>
            <a:custGeom>
              <a:rect b="b" l="l" r="r" t="t"/>
              <a:pathLst>
                <a:path extrusionOk="0" h="1465" w="1324">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3397862" y="3054716"/>
              <a:ext cx="104021" cy="58355"/>
            </a:xfrm>
            <a:custGeom>
              <a:rect b="b" l="l" r="r" t="t"/>
              <a:pathLst>
                <a:path extrusionOk="0" h="653" w="1164">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3401079" y="3072053"/>
              <a:ext cx="103574" cy="145576"/>
            </a:xfrm>
            <a:custGeom>
              <a:rect b="b" l="l" r="r" t="t"/>
              <a:pathLst>
                <a:path extrusionOk="0" h="1629" w="1159">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3422795" y="3181614"/>
              <a:ext cx="81858" cy="45397"/>
            </a:xfrm>
            <a:custGeom>
              <a:rect b="b" l="l" r="r" t="t"/>
              <a:pathLst>
                <a:path extrusionOk="0" h="508" w="916">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3430837" y="3195912"/>
              <a:ext cx="121894" cy="129132"/>
            </a:xfrm>
            <a:custGeom>
              <a:rect b="b" l="l" r="r" t="t"/>
              <a:pathLst>
                <a:path extrusionOk="0" h="1445" w="1364">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3464439" y="3025851"/>
              <a:ext cx="101251" cy="61215"/>
            </a:xfrm>
            <a:custGeom>
              <a:rect b="b" l="l" r="r" t="t"/>
              <a:pathLst>
                <a:path extrusionOk="0" h="685" w="1133">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3469443" y="3040775"/>
              <a:ext cx="112868" cy="141375"/>
            </a:xfrm>
            <a:custGeom>
              <a:rect b="b" l="l" r="r" t="t"/>
              <a:pathLst>
                <a:path extrusionOk="0" h="1582" w="1263">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3518504" y="3141489"/>
              <a:ext cx="73547" cy="49776"/>
            </a:xfrm>
            <a:custGeom>
              <a:rect b="b" l="l" r="r" t="t"/>
              <a:pathLst>
                <a:path extrusionOk="0" h="557" w="823">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3521096" y="3156413"/>
              <a:ext cx="140661" cy="108310"/>
            </a:xfrm>
            <a:custGeom>
              <a:rect b="b" l="l" r="r" t="t"/>
              <a:pathLst>
                <a:path extrusionOk="0" h="1212" w="1574">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3529586" y="2988854"/>
              <a:ext cx="85969" cy="67917"/>
            </a:xfrm>
            <a:custGeom>
              <a:rect b="b" l="l" r="r" t="t"/>
              <a:pathLst>
                <a:path extrusionOk="0" h="760" w="962">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3532713" y="3003241"/>
              <a:ext cx="125737" cy="125290"/>
            </a:xfrm>
            <a:custGeom>
              <a:rect b="b" l="l" r="r" t="t"/>
              <a:pathLst>
                <a:path extrusionOk="0" h="1402" w="1407">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3601614" y="3070086"/>
              <a:ext cx="55585" cy="58981"/>
            </a:xfrm>
            <a:custGeom>
              <a:rect b="b" l="l" r="r" t="t"/>
              <a:pathLst>
                <a:path extrusionOk="0" h="660" w="622">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3603312" y="3081078"/>
              <a:ext cx="157819" cy="64164"/>
            </a:xfrm>
            <a:custGeom>
              <a:rect b="b" l="l" r="r" t="t"/>
              <a:pathLst>
                <a:path extrusionOk="0" h="718" w="1766">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2763102" y="1777958"/>
              <a:ext cx="191330" cy="276674"/>
            </a:xfrm>
            <a:custGeom>
              <a:rect b="b" l="l" r="r" t="t"/>
              <a:pathLst>
                <a:path extrusionOk="0" h="3096" w="2141">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2764443" y="1790737"/>
              <a:ext cx="158087" cy="155316"/>
            </a:xfrm>
            <a:custGeom>
              <a:rect b="b" l="l" r="r" t="t"/>
              <a:pathLst>
                <a:path extrusionOk="0" h="1738" w="1769">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2754791" y="1921031"/>
              <a:ext cx="209382" cy="153082"/>
            </a:xfrm>
            <a:custGeom>
              <a:rect b="b" l="l" r="r" t="t"/>
              <a:pathLst>
                <a:path extrusionOk="0" h="1713" w="2343">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2431826" y="1628540"/>
              <a:ext cx="117872" cy="203931"/>
            </a:xfrm>
            <a:custGeom>
              <a:rect b="b" l="l" r="r" t="t"/>
              <a:pathLst>
                <a:path extrusionOk="0" h="2282" w="1319">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2448448" y="1232117"/>
              <a:ext cx="759603" cy="647896"/>
            </a:xfrm>
            <a:custGeom>
              <a:rect b="b" l="l" r="r" t="t"/>
              <a:pathLst>
                <a:path extrusionOk="0" h="7250" w="850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2835488" y="1582249"/>
              <a:ext cx="116800" cy="110634"/>
            </a:xfrm>
            <a:custGeom>
              <a:rect b="b" l="l" r="r" t="t"/>
              <a:pathLst>
                <a:path extrusionOk="0" h="1238" w="1307">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2555150" y="1616029"/>
              <a:ext cx="114566" cy="111259"/>
            </a:xfrm>
            <a:custGeom>
              <a:rect b="b" l="l" r="r" t="t"/>
              <a:pathLst>
                <a:path extrusionOk="0" h="1245" w="1282">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2714577" y="1704232"/>
              <a:ext cx="74977" cy="15281"/>
            </a:xfrm>
            <a:custGeom>
              <a:rect b="b" l="l" r="r" t="t"/>
              <a:pathLst>
                <a:path extrusionOk="0" h="171" w="839">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2444337" y="1222465"/>
              <a:ext cx="790076" cy="610452"/>
            </a:xfrm>
            <a:custGeom>
              <a:rect b="b" l="l" r="r" t="t"/>
              <a:pathLst>
                <a:path extrusionOk="0" h="6831" w="8841">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2444337" y="1222465"/>
              <a:ext cx="790076" cy="610452"/>
            </a:xfrm>
            <a:custGeom>
              <a:rect b="b" l="l" r="r" t="t"/>
              <a:pathLst>
                <a:path extrusionOk="0" h="6831" w="8841">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3054164" y="1566163"/>
              <a:ext cx="230115" cy="194190"/>
            </a:xfrm>
            <a:custGeom>
              <a:rect b="b" l="l" r="r" t="t"/>
              <a:pathLst>
                <a:path extrusionOk="0" h="2173" w="2575">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3127622" y="1582606"/>
              <a:ext cx="162197" cy="174709"/>
            </a:xfrm>
            <a:custGeom>
              <a:rect b="b" l="l" r="r" t="t"/>
              <a:pathLst>
                <a:path extrusionOk="0" h="1955" w="1815">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21"/>
            <p:cNvGrpSpPr/>
            <p:nvPr/>
          </p:nvGrpSpPr>
          <p:grpSpPr>
            <a:xfrm>
              <a:off x="1970341" y="2490644"/>
              <a:ext cx="2142883" cy="1548249"/>
              <a:chOff x="2198941" y="2490644"/>
              <a:chExt cx="2142883" cy="1548249"/>
            </a:xfrm>
          </p:grpSpPr>
          <p:sp>
            <p:nvSpPr>
              <p:cNvPr id="640" name="Google Shape;640;p21"/>
              <p:cNvSpPr/>
              <p:nvPr/>
            </p:nvSpPr>
            <p:spPr>
              <a:xfrm>
                <a:off x="4287669" y="2490644"/>
                <a:ext cx="54155" cy="1217062"/>
              </a:xfrm>
              <a:custGeom>
                <a:rect b="b" l="l" r="r" t="t"/>
                <a:pathLst>
                  <a:path extrusionOk="0" h="13619" w="606">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2198941" y="2530858"/>
                <a:ext cx="2142883" cy="1508034"/>
              </a:xfrm>
              <a:custGeom>
                <a:rect b="b" l="l" r="r" t="t"/>
                <a:pathLst>
                  <a:path extrusionOk="0" h="16875" w="23979">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2456759" y="2826120"/>
                <a:ext cx="1624388" cy="205003"/>
              </a:xfrm>
              <a:custGeom>
                <a:rect b="b" l="l" r="r" t="t"/>
                <a:pathLst>
                  <a:path extrusionOk="0" h="2294" w="18177">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2456759" y="2881526"/>
                <a:ext cx="1624477" cy="203663"/>
              </a:xfrm>
              <a:custGeom>
                <a:rect b="b" l="l" r="r" t="t"/>
                <a:pathLst>
                  <a:path extrusionOk="0" h="2279" w="18178">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2456759" y="2938362"/>
                <a:ext cx="1624477" cy="205003"/>
              </a:xfrm>
              <a:custGeom>
                <a:rect b="b" l="l" r="r" t="t"/>
                <a:pathLst>
                  <a:path extrusionOk="0" h="2294" w="18178">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2456759" y="2995199"/>
                <a:ext cx="1624298" cy="205897"/>
              </a:xfrm>
              <a:custGeom>
                <a:rect b="b" l="l" r="r" t="t"/>
                <a:pathLst>
                  <a:path extrusionOk="0" h="2304" w="18176">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2456759" y="3050605"/>
                <a:ext cx="1624477" cy="203663"/>
              </a:xfrm>
              <a:custGeom>
                <a:rect b="b" l="l" r="r" t="t"/>
                <a:pathLst>
                  <a:path extrusionOk="0" h="2279" w="18178">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2456759" y="3107441"/>
                <a:ext cx="1624477" cy="206433"/>
              </a:xfrm>
              <a:custGeom>
                <a:rect b="b" l="l" r="r" t="t"/>
                <a:pathLst>
                  <a:path extrusionOk="0" h="2310" w="18178">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2456759" y="3165707"/>
                <a:ext cx="1624388" cy="203573"/>
              </a:xfrm>
              <a:custGeom>
                <a:rect b="b" l="l" r="r" t="t"/>
                <a:pathLst>
                  <a:path extrusionOk="0" h="2278" w="18177">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2456759" y="3219684"/>
                <a:ext cx="1624477" cy="204646"/>
              </a:xfrm>
              <a:custGeom>
                <a:rect b="b" l="l" r="r" t="t"/>
                <a:pathLst>
                  <a:path extrusionOk="0" h="2290" w="18178">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456759" y="3277949"/>
                <a:ext cx="1624477" cy="205003"/>
              </a:xfrm>
              <a:custGeom>
                <a:rect b="b" l="l" r="r" t="t"/>
                <a:pathLst>
                  <a:path extrusionOk="0" h="2294" w="18178">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2456759" y="3334786"/>
                <a:ext cx="1624298" cy="203573"/>
              </a:xfrm>
              <a:custGeom>
                <a:rect b="b" l="l" r="r" t="t"/>
                <a:pathLst>
                  <a:path extrusionOk="0" h="2278" w="18176">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2456759" y="3390192"/>
                <a:ext cx="1624477" cy="205986"/>
              </a:xfrm>
              <a:custGeom>
                <a:rect b="b" l="l" r="r" t="t"/>
                <a:pathLst>
                  <a:path extrusionOk="0" h="2305" w="18178">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2456759" y="3447028"/>
                <a:ext cx="1624477" cy="206433"/>
              </a:xfrm>
              <a:custGeom>
                <a:rect b="b" l="l" r="r" t="t"/>
                <a:pathLst>
                  <a:path extrusionOk="0" h="2310" w="18178">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2456759" y="3505294"/>
                <a:ext cx="1624388" cy="203573"/>
              </a:xfrm>
              <a:custGeom>
                <a:rect b="b" l="l" r="r" t="t"/>
                <a:pathLst>
                  <a:path extrusionOk="0" h="2278" w="18177">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2456759" y="3560700"/>
                <a:ext cx="1624477" cy="205003"/>
              </a:xfrm>
              <a:custGeom>
                <a:rect b="b" l="l" r="r" t="t"/>
                <a:pathLst>
                  <a:path extrusionOk="0" h="2294" w="18178">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2456759" y="3617536"/>
                <a:ext cx="1624477" cy="205003"/>
              </a:xfrm>
              <a:custGeom>
                <a:rect b="b" l="l" r="r" t="t"/>
                <a:pathLst>
                  <a:path extrusionOk="0" h="2294" w="18178">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3787314" y="3264098"/>
                <a:ext cx="123502" cy="490703"/>
              </a:xfrm>
              <a:custGeom>
                <a:rect b="b" l="l" r="r" t="t"/>
                <a:pathLst>
                  <a:path extrusionOk="0" h="5491" w="1382">
                    <a:moveTo>
                      <a:pt x="1381" y="0"/>
                    </a:moveTo>
                    <a:cubicBezTo>
                      <a:pt x="916" y="109"/>
                      <a:pt x="466" y="217"/>
                      <a:pt x="1" y="310"/>
                    </a:cubicBezTo>
                    <a:lnTo>
                      <a:pt x="1" y="5491"/>
                    </a:lnTo>
                    <a:cubicBezTo>
                      <a:pt x="466" y="5382"/>
                      <a:pt x="916" y="5289"/>
                      <a:pt x="1381" y="5180"/>
                    </a:cubicBezTo>
                    <a:lnTo>
                      <a:pt x="1381"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3558629" y="3118522"/>
                <a:ext cx="123502" cy="680604"/>
              </a:xfrm>
              <a:custGeom>
                <a:rect b="b" l="l" r="r" t="t"/>
                <a:pathLst>
                  <a:path extrusionOk="0" h="7616" w="1382">
                    <a:moveTo>
                      <a:pt x="1381" y="1"/>
                    </a:moveTo>
                    <a:cubicBezTo>
                      <a:pt x="916" y="78"/>
                      <a:pt x="466" y="171"/>
                      <a:pt x="1" y="249"/>
                    </a:cubicBezTo>
                    <a:lnTo>
                      <a:pt x="1" y="7616"/>
                    </a:lnTo>
                    <a:cubicBezTo>
                      <a:pt x="466" y="7538"/>
                      <a:pt x="916" y="7461"/>
                      <a:pt x="1381" y="7368"/>
                    </a:cubicBezTo>
                    <a:lnTo>
                      <a:pt x="13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3329944" y="3300112"/>
                <a:ext cx="123502" cy="533688"/>
              </a:xfrm>
              <a:custGeom>
                <a:rect b="b" l="l" r="r" t="t"/>
                <a:pathLst>
                  <a:path extrusionOk="0" h="5972" w="1382">
                    <a:moveTo>
                      <a:pt x="1381" y="1"/>
                    </a:moveTo>
                    <a:cubicBezTo>
                      <a:pt x="931" y="63"/>
                      <a:pt x="466" y="140"/>
                      <a:pt x="1" y="202"/>
                    </a:cubicBezTo>
                    <a:lnTo>
                      <a:pt x="1" y="5972"/>
                    </a:lnTo>
                    <a:cubicBezTo>
                      <a:pt x="451" y="5910"/>
                      <a:pt x="916" y="5848"/>
                      <a:pt x="1381" y="5770"/>
                    </a:cubicBezTo>
                    <a:lnTo>
                      <a:pt x="1381"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3101259" y="3158737"/>
                <a:ext cx="123502" cy="702766"/>
              </a:xfrm>
              <a:custGeom>
                <a:rect b="b" l="l" r="r" t="t"/>
                <a:pathLst>
                  <a:path extrusionOk="0" h="7864" w="1382">
                    <a:moveTo>
                      <a:pt x="1381" y="1"/>
                    </a:moveTo>
                    <a:cubicBezTo>
                      <a:pt x="931" y="47"/>
                      <a:pt x="466" y="109"/>
                      <a:pt x="1" y="156"/>
                    </a:cubicBezTo>
                    <a:lnTo>
                      <a:pt x="1" y="7864"/>
                    </a:lnTo>
                    <a:cubicBezTo>
                      <a:pt x="450" y="7802"/>
                      <a:pt x="916" y="7771"/>
                      <a:pt x="1381" y="7709"/>
                    </a:cubicBezTo>
                    <a:lnTo>
                      <a:pt x="138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2871234" y="3273749"/>
                <a:ext cx="121983" cy="604375"/>
              </a:xfrm>
              <a:custGeom>
                <a:rect b="b" l="l" r="r" t="t"/>
                <a:pathLst>
                  <a:path extrusionOk="0" h="6763" w="1365">
                    <a:moveTo>
                      <a:pt x="1365" y="1"/>
                    </a:moveTo>
                    <a:cubicBezTo>
                      <a:pt x="900" y="47"/>
                      <a:pt x="465" y="78"/>
                      <a:pt x="0" y="109"/>
                    </a:cubicBezTo>
                    <a:lnTo>
                      <a:pt x="0" y="6763"/>
                    </a:lnTo>
                    <a:cubicBezTo>
                      <a:pt x="434" y="6732"/>
                      <a:pt x="900" y="6716"/>
                      <a:pt x="1365" y="6670"/>
                    </a:cubicBezTo>
                    <a:lnTo>
                      <a:pt x="13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2643889" y="3624418"/>
                <a:ext cx="123413" cy="260678"/>
              </a:xfrm>
              <a:custGeom>
                <a:rect b="b" l="l" r="r" t="t"/>
                <a:pathLst>
                  <a:path extrusionOk="0" h="2917" w="1381">
                    <a:moveTo>
                      <a:pt x="1381" y="1"/>
                    </a:moveTo>
                    <a:cubicBezTo>
                      <a:pt x="916" y="16"/>
                      <a:pt x="466" y="32"/>
                      <a:pt x="1" y="32"/>
                    </a:cubicBezTo>
                    <a:lnTo>
                      <a:pt x="1" y="2917"/>
                    </a:lnTo>
                    <a:cubicBezTo>
                      <a:pt x="466" y="2917"/>
                      <a:pt x="916" y="2901"/>
                      <a:pt x="1381" y="2886"/>
                    </a:cubicBezTo>
                    <a:lnTo>
                      <a:pt x="1381"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2456759" y="2798417"/>
                <a:ext cx="1592663" cy="1090879"/>
              </a:xfrm>
              <a:custGeom>
                <a:rect b="b" l="l" r="r" t="t"/>
                <a:pathLst>
                  <a:path extrusionOk="0" h="12207" w="17822">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3787314" y="3772763"/>
                <a:ext cx="123502" cy="38874"/>
              </a:xfrm>
              <a:custGeom>
                <a:rect b="b" l="l" r="r" t="t"/>
                <a:pathLst>
                  <a:path extrusionOk="0" h="435" w="1382">
                    <a:moveTo>
                      <a:pt x="1381" y="0"/>
                    </a:moveTo>
                    <a:cubicBezTo>
                      <a:pt x="916" y="124"/>
                      <a:pt x="466" y="217"/>
                      <a:pt x="1" y="310"/>
                    </a:cubicBezTo>
                    <a:lnTo>
                      <a:pt x="1" y="435"/>
                    </a:lnTo>
                    <a:cubicBezTo>
                      <a:pt x="466" y="341"/>
                      <a:pt x="916" y="233"/>
                      <a:pt x="1381" y="124"/>
                    </a:cubicBezTo>
                    <a:lnTo>
                      <a:pt x="1381"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3558629" y="3824059"/>
                <a:ext cx="123502" cy="31903"/>
              </a:xfrm>
              <a:custGeom>
                <a:rect b="b" l="l" r="r" t="t"/>
                <a:pathLst>
                  <a:path extrusionOk="0" h="357" w="1382">
                    <a:moveTo>
                      <a:pt x="1381" y="0"/>
                    </a:moveTo>
                    <a:cubicBezTo>
                      <a:pt x="916" y="93"/>
                      <a:pt x="466" y="171"/>
                      <a:pt x="1" y="248"/>
                    </a:cubicBezTo>
                    <a:lnTo>
                      <a:pt x="1" y="357"/>
                    </a:lnTo>
                    <a:cubicBezTo>
                      <a:pt x="466" y="279"/>
                      <a:pt x="916" y="186"/>
                      <a:pt x="1381" y="109"/>
                    </a:cubicBezTo>
                    <a:lnTo>
                      <a:pt x="1381"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3329944" y="3862843"/>
                <a:ext cx="123502" cy="27793"/>
              </a:xfrm>
              <a:custGeom>
                <a:rect b="b" l="l" r="r" t="t"/>
                <a:pathLst>
                  <a:path extrusionOk="0" h="311" w="1382">
                    <a:moveTo>
                      <a:pt x="1381" y="0"/>
                    </a:moveTo>
                    <a:cubicBezTo>
                      <a:pt x="916" y="78"/>
                      <a:pt x="451" y="140"/>
                      <a:pt x="1" y="202"/>
                    </a:cubicBezTo>
                    <a:lnTo>
                      <a:pt x="1" y="311"/>
                    </a:lnTo>
                    <a:cubicBezTo>
                      <a:pt x="466" y="264"/>
                      <a:pt x="931" y="171"/>
                      <a:pt x="1381" y="124"/>
                    </a:cubicBezTo>
                    <a:lnTo>
                      <a:pt x="1381"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3101259" y="3894747"/>
                <a:ext cx="123502" cy="23592"/>
              </a:xfrm>
              <a:custGeom>
                <a:rect b="b" l="l" r="r" t="t"/>
                <a:pathLst>
                  <a:path extrusionOk="0" h="264" w="1382">
                    <a:moveTo>
                      <a:pt x="1381" y="0"/>
                    </a:moveTo>
                    <a:cubicBezTo>
                      <a:pt x="916" y="62"/>
                      <a:pt x="450" y="93"/>
                      <a:pt x="1" y="155"/>
                    </a:cubicBezTo>
                    <a:lnTo>
                      <a:pt x="1" y="264"/>
                    </a:lnTo>
                    <a:cubicBezTo>
                      <a:pt x="466" y="233"/>
                      <a:pt x="931" y="171"/>
                      <a:pt x="1381" y="109"/>
                    </a:cubicBezTo>
                    <a:lnTo>
                      <a:pt x="1381"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2871234" y="3916909"/>
                <a:ext cx="121983" cy="19482"/>
              </a:xfrm>
              <a:custGeom>
                <a:rect b="b" l="l" r="r" t="t"/>
                <a:pathLst>
                  <a:path extrusionOk="0" h="218" w="1365">
                    <a:moveTo>
                      <a:pt x="1365" y="0"/>
                    </a:moveTo>
                    <a:cubicBezTo>
                      <a:pt x="900" y="47"/>
                      <a:pt x="434" y="62"/>
                      <a:pt x="0" y="93"/>
                    </a:cubicBezTo>
                    <a:lnTo>
                      <a:pt x="0" y="217"/>
                    </a:lnTo>
                    <a:cubicBezTo>
                      <a:pt x="465" y="202"/>
                      <a:pt x="900" y="155"/>
                      <a:pt x="1365" y="124"/>
                    </a:cubicBezTo>
                    <a:lnTo>
                      <a:pt x="1365" y="0"/>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2643889" y="3929331"/>
                <a:ext cx="123413" cy="13941"/>
              </a:xfrm>
              <a:custGeom>
                <a:rect b="b" l="l" r="r" t="t"/>
                <a:pathLst>
                  <a:path extrusionOk="0" h="156" w="1381">
                    <a:moveTo>
                      <a:pt x="1381" y="1"/>
                    </a:moveTo>
                    <a:cubicBezTo>
                      <a:pt x="916" y="16"/>
                      <a:pt x="466" y="32"/>
                      <a:pt x="1" y="32"/>
                    </a:cubicBezTo>
                    <a:lnTo>
                      <a:pt x="1" y="156"/>
                    </a:lnTo>
                    <a:cubicBezTo>
                      <a:pt x="466" y="156"/>
                      <a:pt x="916" y="140"/>
                      <a:pt x="1381" y="109"/>
                    </a:cubicBezTo>
                    <a:lnTo>
                      <a:pt x="1381" y="1"/>
                    </a:lnTo>
                    <a:close/>
                  </a:path>
                </a:pathLst>
              </a:custGeom>
              <a:solidFill>
                <a:srgbClr val="30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0" name="Google Shape;670;p21"/>
          <p:cNvSpPr/>
          <p:nvPr/>
        </p:nvSpPr>
        <p:spPr>
          <a:xfrm rot="-4252270">
            <a:off x="1955920" y="1465746"/>
            <a:ext cx="1420491" cy="1288122"/>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