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2.png"/><Relationship Id="rId5" Type="http://schemas.openxmlformats.org/officeDocument/2006/relationships/tags" Target="../tags/tag69.xml"/><Relationship Id="rId4" Type="http://schemas.openxmlformats.org/officeDocument/2006/relationships/image" Target="../media/image1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tags" Target="../tags/tag21.xml"/><Relationship Id="rId4" Type="http://schemas.openxmlformats.org/officeDocument/2006/relationships/image" Target="../media/image1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image" Target="../media/image2.png"/><Relationship Id="rId5" Type="http://schemas.openxmlformats.org/officeDocument/2006/relationships/tags" Target="../tags/tag29.xml"/><Relationship Id="rId4" Type="http://schemas.openxmlformats.org/officeDocument/2006/relationships/image" Target="../media/image1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635" y="-55245"/>
            <a:ext cx="12191365" cy="6912610"/>
          </a:xfrm>
          <a:prstGeom prst="rect">
            <a:avLst/>
          </a:prstGeom>
          <a:solidFill>
            <a:srgbClr val="000000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背景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18000" contrast="24000"/>
          </a:blip>
          <a:stretch>
            <a:fillRect/>
          </a:stretch>
        </p:blipFill>
        <p:spPr>
          <a:xfrm>
            <a:off x="0" y="-56069"/>
            <a:ext cx="12192000" cy="69134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bright="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069"/>
            <a:ext cx="12192000" cy="6913434"/>
          </a:xfrm>
          <a:prstGeom prst="rect">
            <a:avLst/>
          </a:prstGeom>
        </p:spPr>
      </p:pic>
      <p:cxnSp>
        <p:nvCxnSpPr>
          <p:cNvPr id="32" name="直接连接符 31"/>
          <p:cNvCxnSpPr/>
          <p:nvPr userDrawn="1">
            <p:custDataLst>
              <p:tags r:id="rId7"/>
            </p:custDataLst>
          </p:nvPr>
        </p:nvCxnSpPr>
        <p:spPr>
          <a:xfrm>
            <a:off x="721895" y="5955632"/>
            <a:ext cx="4559968" cy="0"/>
          </a:xfrm>
          <a:prstGeom prst="line">
            <a:avLst/>
          </a:prstGeom>
          <a:noFill/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 flipH="1">
            <a:off x="6902116" y="5987716"/>
            <a:ext cx="4559968" cy="0"/>
          </a:xfrm>
          <a:prstGeom prst="line">
            <a:avLst/>
          </a:prstGeom>
          <a:noFill/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燕尾形 56"/>
          <p:cNvSpPr/>
          <p:nvPr userDrawn="1">
            <p:custDataLst>
              <p:tags r:id="rId9"/>
            </p:custDataLst>
          </p:nvPr>
        </p:nvSpPr>
        <p:spPr>
          <a:xfrm>
            <a:off x="1123823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8" name="燕尾形 57"/>
          <p:cNvSpPr/>
          <p:nvPr userDrawn="1">
            <p:custDataLst>
              <p:tags r:id="rId10"/>
            </p:custDataLst>
          </p:nvPr>
        </p:nvSpPr>
        <p:spPr>
          <a:xfrm>
            <a:off x="1139190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1"/>
            </p:custDataLst>
          </p:nvPr>
        </p:nvSpPr>
        <p:spPr>
          <a:xfrm>
            <a:off x="5291323" y="5744812"/>
            <a:ext cx="1609354" cy="4216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</a:defRPr>
            </a:lvl1pPr>
          </a:lstStyle>
          <a:p>
            <a:pPr lvl="0" algn="ctr"/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>
            <a:off x="1929130" y="3429000"/>
            <a:ext cx="8334375" cy="4329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800" b="0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</a:defRPr>
            </a:lvl1pPr>
          </a:lstStyle>
          <a:p>
            <a:pPr lvl="0" algn="ctr"/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1266825" y="136525"/>
            <a:ext cx="9679940" cy="31261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800" b="0" i="1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>
                <a:sym typeface="+mn-ea"/>
              </a:rPr>
              <a:t>Click to add title</a:t>
            </a:r>
            <a:endParaRPr lang="en-US" dirty="0">
              <a:latin typeface="+mj-lt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-55245"/>
            <a:ext cx="12191365" cy="6912610"/>
          </a:xfrm>
          <a:prstGeom prst="rect">
            <a:avLst/>
          </a:prstGeom>
          <a:solidFill>
            <a:srgbClr val="000000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 descr="背景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18000" contrast="24000"/>
          </a:blip>
          <a:stretch>
            <a:fillRect/>
          </a:stretch>
        </p:blipFill>
        <p:spPr>
          <a:xfrm>
            <a:off x="0" y="-56069"/>
            <a:ext cx="12192000" cy="69134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bright="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069"/>
            <a:ext cx="12192000" cy="6913434"/>
          </a:xfrm>
          <a:prstGeom prst="rect">
            <a:avLst/>
          </a:prstGeom>
        </p:spPr>
      </p:pic>
      <p:cxnSp>
        <p:nvCxnSpPr>
          <p:cNvPr id="32" name="直接连接符 31"/>
          <p:cNvCxnSpPr/>
          <p:nvPr userDrawn="1">
            <p:custDataLst>
              <p:tags r:id="rId7"/>
            </p:custDataLst>
          </p:nvPr>
        </p:nvCxnSpPr>
        <p:spPr>
          <a:xfrm>
            <a:off x="721895" y="5955632"/>
            <a:ext cx="4559968" cy="0"/>
          </a:xfrm>
          <a:prstGeom prst="line">
            <a:avLst/>
          </a:prstGeom>
          <a:noFill/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 flipH="1">
            <a:off x="6902116" y="5987716"/>
            <a:ext cx="4559968" cy="0"/>
          </a:xfrm>
          <a:prstGeom prst="line">
            <a:avLst/>
          </a:prstGeom>
          <a:noFill/>
          <a:ln w="22225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108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燕尾形 56"/>
          <p:cNvSpPr/>
          <p:nvPr userDrawn="1">
            <p:custDataLst>
              <p:tags r:id="rId9"/>
            </p:custDataLst>
          </p:nvPr>
        </p:nvSpPr>
        <p:spPr>
          <a:xfrm>
            <a:off x="1123823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8" name="燕尾形 57"/>
          <p:cNvSpPr/>
          <p:nvPr userDrawn="1">
            <p:custDataLst>
              <p:tags r:id="rId10"/>
            </p:custDataLst>
          </p:nvPr>
        </p:nvSpPr>
        <p:spPr>
          <a:xfrm>
            <a:off x="1139190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1"/>
            </p:custDataLst>
          </p:nvPr>
        </p:nvSpPr>
        <p:spPr>
          <a:xfrm>
            <a:off x="2233930" y="1696085"/>
            <a:ext cx="7724140" cy="234315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6600" b="0" i="1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5291323" y="5744812"/>
            <a:ext cx="1609354" cy="4216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</a:defRPr>
            </a:lvl1pPr>
          </a:lstStyle>
          <a:p>
            <a:pPr lvl="0" algn="ctr"/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-55245"/>
            <a:ext cx="12191365" cy="6912610"/>
          </a:xfrm>
          <a:prstGeom prst="rect">
            <a:avLst/>
          </a:prstGeom>
          <a:solidFill>
            <a:srgbClr val="000000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 descr="背景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18000" contrast="24000"/>
          </a:blip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bright="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cxnSp>
        <p:nvCxnSpPr>
          <p:cNvPr id="47" name="直接连接符 46"/>
          <p:cNvCxnSpPr/>
          <p:nvPr userDrawn="1">
            <p:custDataLst>
              <p:tags r:id="rId7"/>
            </p:custDataLst>
          </p:nvPr>
        </p:nvCxnSpPr>
        <p:spPr>
          <a:xfrm>
            <a:off x="2482182" y="1122981"/>
            <a:ext cx="9613231" cy="0"/>
          </a:xfrm>
          <a:prstGeom prst="line">
            <a:avLst/>
          </a:prstGeom>
          <a:noFill/>
          <a:ln w="2222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516423" y="291071"/>
            <a:ext cx="7067708" cy="83167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-55245"/>
            <a:ext cx="12191365" cy="6912610"/>
          </a:xfrm>
          <a:prstGeom prst="rect">
            <a:avLst/>
          </a:prstGeom>
          <a:solidFill>
            <a:srgbClr val="000000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 descr="背景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18000" contrast="24000"/>
          </a:blip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lum bright="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  <p:sp>
        <p:nvSpPr>
          <p:cNvPr id="57" name="燕尾形 56"/>
          <p:cNvSpPr/>
          <p:nvPr userDrawn="1">
            <p:custDataLst>
              <p:tags r:id="rId7"/>
            </p:custDataLst>
          </p:nvPr>
        </p:nvSpPr>
        <p:spPr>
          <a:xfrm>
            <a:off x="1123823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8" name="燕尾形 57"/>
          <p:cNvSpPr/>
          <p:nvPr userDrawn="1">
            <p:custDataLst>
              <p:tags r:id="rId8"/>
            </p:custDataLst>
          </p:nvPr>
        </p:nvSpPr>
        <p:spPr>
          <a:xfrm>
            <a:off x="11391900" y="505460"/>
            <a:ext cx="185420" cy="184785"/>
          </a:xfrm>
          <a:prstGeom prst="chevron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2500489" y="2426407"/>
            <a:ext cx="7191021" cy="643045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1" i="1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n-lt"/>
              </a:defRPr>
            </a:lvl1pPr>
          </a:lstStyle>
          <a:p>
            <a:pPr lvl="0" algn="ctr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2500489" y="3180306"/>
            <a:ext cx="7191022" cy="177198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1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 algn="ctr"/>
            <a:r>
              <a:rPr lang="en-US" dirty="0">
                <a:latin typeface="+mj-lt"/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9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2"/>
            </p:custDataLst>
          </p:nvPr>
        </p:nvSpPr>
        <p:spPr>
          <a:xfrm>
            <a:off x="0" y="-55245"/>
            <a:ext cx="12191365" cy="6912610"/>
          </a:xfrm>
          <a:prstGeom prst="rect">
            <a:avLst/>
          </a:prstGeom>
          <a:solidFill>
            <a:srgbClr val="000000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 userDrawn="1">
            <p:custDataLst>
              <p:tags r:id="rId13"/>
            </p:custDataLst>
          </p:nvPr>
        </p:nvCxnSpPr>
        <p:spPr>
          <a:xfrm flipV="1">
            <a:off x="583974" y="0"/>
            <a:ext cx="0" cy="644044"/>
          </a:xfrm>
          <a:prstGeom prst="line">
            <a:avLst/>
          </a:prstGeom>
          <a:noFill/>
          <a:ln w="184150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接连接符 8"/>
          <p:cNvCxnSpPr/>
          <p:nvPr userDrawn="1">
            <p:custDataLst>
              <p:tags r:id="rId14"/>
            </p:custDataLst>
          </p:nvPr>
        </p:nvCxnSpPr>
        <p:spPr>
          <a:xfrm flipV="1">
            <a:off x="405554" y="0"/>
            <a:ext cx="0" cy="805603"/>
          </a:xfrm>
          <a:prstGeom prst="line">
            <a:avLst/>
          </a:prstGeom>
          <a:noFill/>
          <a:ln w="184150"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13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1800" b="0" i="0" u="none" strike="noStrike" kern="1200" cap="none" spc="0" normalizeH="0" baseline="0" dirty="0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>
          <a:solidFill>
            <a:srgbClr val="FFFFFF"/>
          </a:solidFill>
          <a:uFillTx/>
          <a:latin typeface="+mn-e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>
          <a:solidFill>
            <a:srgbClr val="FFFFFF"/>
          </a:solidFill>
          <a:uFillTx/>
          <a:latin typeface="+mn-e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dirty="0">
          <a:solidFill>
            <a:srgbClr val="FFFFFF"/>
          </a:solidFill>
          <a:uFillTx/>
          <a:latin typeface="+mn-e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dirty="0">
          <a:solidFill>
            <a:srgbClr val="FFFFFF"/>
          </a:solidFill>
          <a:uFillTx/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image" Target="../media/image10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822325" y="615950"/>
            <a:ext cx="11006455" cy="4693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/>
              <a:t>  </a:t>
            </a:r>
            <a:r>
              <a:rPr lang="en-US" sz="4800">
                <a:solidFill>
                  <a:schemeClr val="accent6">
                    <a:lumMod val="75000"/>
                  </a:schemeClr>
                </a:solidFill>
              </a:rPr>
              <a:t>MONGO DB   PRESENTATION</a:t>
            </a:r>
            <a:endParaRPr lang="en-US" sz="4800"/>
          </a:p>
          <a:p>
            <a:endParaRPr lang="en-US" sz="4800"/>
          </a:p>
          <a:p>
            <a:endParaRPr lang="en-US" sz="4800"/>
          </a:p>
          <a:p>
            <a:pPr algn="ctr"/>
            <a:r>
              <a:rPr lang="en-US" sz="4800"/>
              <a:t>by </a:t>
            </a:r>
            <a:endParaRPr lang="en-US" sz="4800"/>
          </a:p>
          <a:p>
            <a:endParaRPr lang="en-US" sz="4800"/>
          </a:p>
          <a:p>
            <a:r>
              <a:rPr lang="en-US" sz="4800"/>
              <a:t>        </a:t>
            </a:r>
            <a:r>
              <a:rPr lang="en-US" sz="4800">
                <a:solidFill>
                  <a:srgbClr val="FF0000"/>
                </a:solidFill>
              </a:rPr>
              <a:t>SAI GURU PRIGEESH M</a:t>
            </a:r>
            <a:endParaRPr lang="en-US" sz="48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09)"/>
          <p:cNvPicPr>
            <a:picLocks noChangeAspect="1"/>
          </p:cNvPicPr>
          <p:nvPr/>
        </p:nvPicPr>
        <p:blipFill>
          <a:blip r:embed="rId1"/>
          <a:srcRect r="16625" b="10278"/>
          <a:stretch>
            <a:fillRect/>
          </a:stretch>
        </p:blipFill>
        <p:spPr>
          <a:xfrm>
            <a:off x="1845310" y="688340"/>
            <a:ext cx="8343265" cy="5050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09)"/>
          <p:cNvPicPr>
            <a:picLocks noChangeAspect="1"/>
          </p:cNvPicPr>
          <p:nvPr/>
        </p:nvPicPr>
        <p:blipFill>
          <a:blip r:embed="rId1"/>
          <a:srcRect l="-13" r="15643" b="14211"/>
          <a:stretch>
            <a:fillRect/>
          </a:stretch>
        </p:blipFill>
        <p:spPr>
          <a:xfrm>
            <a:off x="2202180" y="1109980"/>
            <a:ext cx="8174990" cy="4492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27125" y="649605"/>
            <a:ext cx="9599930" cy="54463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247900" y="495300"/>
            <a:ext cx="7315200" cy="5486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33095" y="2051685"/>
            <a:ext cx="6702425" cy="3766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</a:pPr>
            <a:r>
              <a:rPr sz="2000">
                <a:solidFill>
                  <a:srgbClr val="FFFF00"/>
                </a:solidFill>
                <a:sym typeface="+mn-ea"/>
              </a:rPr>
              <a:t>NoSQL, document-oriented database</a:t>
            </a:r>
            <a:endParaRPr sz="2000">
              <a:solidFill>
                <a:srgbClr val="FFFF0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sz="2000">
              <a:solidFill>
                <a:srgbClr val="FFFF0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rgbClr val="FFFF00"/>
                </a:solidFill>
                <a:sym typeface="+mn-ea"/>
              </a:rPr>
              <a:t>• Stores data in JSON-like BSON format</a:t>
            </a:r>
            <a:endParaRPr sz="2000">
              <a:solidFill>
                <a:srgbClr val="FFFF0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endParaRPr sz="2000">
              <a:solidFill>
                <a:srgbClr val="FFFF0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rgbClr val="FFFF00"/>
                </a:solidFill>
                <a:sym typeface="+mn-ea"/>
              </a:rPr>
              <a:t>• Designed for scalability and flexibility</a:t>
            </a:r>
            <a:endParaRPr sz="2000">
              <a:solidFill>
                <a:srgbClr val="FFFF0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rgbClr val="FFFF00"/>
                </a:solidFill>
                <a:sym typeface="+mn-ea"/>
              </a:rPr>
              <a:t>• Used for building modern applications with dynamic schema</a:t>
            </a:r>
            <a:endParaRPr lang="en-US" sz="200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335520" y="1917700"/>
            <a:ext cx="3972560" cy="4034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35150" y="388620"/>
            <a:ext cx="8416925" cy="1104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/>
            <a:r>
              <a:rPr sz="2000">
                <a:solidFill>
                  <a:srgbClr val="FFFF00"/>
                </a:solidFill>
                <a:latin typeface="Noto Sans"/>
                <a:ea typeface="Noto Sans"/>
                <a:sym typeface="+mn-ea"/>
              </a:rPr>
              <a:t>To get a list of commands, type db.help() in MongoDB client</a:t>
            </a:r>
            <a:endParaRPr lang="en-US" sz="2000">
              <a:solidFill>
                <a:srgbClr val="FFFF00"/>
              </a:solidFill>
              <a:latin typeface="Noto Sans"/>
              <a:ea typeface="Noto Sans"/>
              <a:sym typeface="+mn-ea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25345" y="1340485"/>
            <a:ext cx="8126730" cy="5050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969010" y="2052955"/>
            <a:ext cx="5991860" cy="382524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616825" y="1938655"/>
            <a:ext cx="4030980" cy="42398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454785" y="379095"/>
            <a:ext cx="9438640" cy="612140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b="0" i="0">
                <a:solidFill>
                  <a:srgbClr val="FFFF00"/>
                </a:solidFill>
                <a:latin typeface="Noto Sans"/>
                <a:ea typeface="Noto Sans"/>
              </a:rPr>
              <a:t>To know your current working/selected database execute the following command</a:t>
            </a:r>
            <a:endParaRPr b="0" i="0">
              <a:solidFill>
                <a:srgbClr val="FFFF00"/>
              </a:solidFill>
              <a:latin typeface="Noto Sans"/>
              <a:ea typeface="Noto Sans"/>
            </a:endParaRPr>
          </a:p>
          <a:p>
            <a:pPr marL="0" indent="0" algn="l"/>
            <a:r>
              <a:rPr b="0" i="0">
                <a:solidFill>
                  <a:srgbClr val="FFFF00"/>
                </a:solidFill>
                <a:latin typeface="Noto Sans"/>
                <a:ea typeface="Noto Sans"/>
              </a:rPr>
              <a:t>db</a:t>
            </a:r>
            <a:endParaRPr b="0" i="0">
              <a:solidFill>
                <a:srgbClr val="FFFF00"/>
              </a:solidFill>
              <a:latin typeface="Noto Sans"/>
              <a:ea typeface="Noto Sans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152265" y="1129665"/>
            <a:ext cx="3894455" cy="12592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54785" y="2745740"/>
            <a:ext cx="9564370" cy="900430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sz="1600" b="0" i="0">
                <a:solidFill>
                  <a:srgbClr val="FFFF00"/>
                </a:solidFill>
                <a:latin typeface="Noto Sans"/>
                <a:ea typeface="Noto Sans"/>
              </a:rPr>
              <a:t>To drop the database execute following command, this will drop the selected database</a:t>
            </a:r>
            <a:endParaRPr sz="1600" b="0" i="0">
              <a:solidFill>
                <a:srgbClr val="FFFF00"/>
              </a:solidFill>
              <a:latin typeface="Noto Sans"/>
              <a:ea typeface="Noto Sans"/>
            </a:endParaRPr>
          </a:p>
          <a:p>
            <a:pPr marL="0" indent="0" algn="l"/>
            <a:r>
              <a:rPr sz="1600" b="0" i="0">
                <a:solidFill>
                  <a:srgbClr val="FFFF00"/>
                </a:solidFill>
                <a:latin typeface="Noto Sans"/>
                <a:ea typeface="Noto Sans"/>
              </a:rPr>
              <a:t>db.dropDatabase()</a:t>
            </a:r>
            <a:endParaRPr sz="1600" b="0" i="0">
              <a:solidFill>
                <a:srgbClr val="FFFF00"/>
              </a:solidFill>
              <a:latin typeface="Noto Sans"/>
              <a:ea typeface="Noto San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46220" y="3821430"/>
            <a:ext cx="4533900" cy="17614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728788" y="1119188"/>
            <a:ext cx="8734425" cy="4619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854835" y="342265"/>
            <a:ext cx="8481695" cy="5865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08)"/>
          <p:cNvPicPr>
            <a:picLocks noChangeAspect="1"/>
          </p:cNvPicPr>
          <p:nvPr/>
        </p:nvPicPr>
        <p:blipFill>
          <a:blip r:embed="rId1"/>
          <a:srcRect r="35747" b="7161"/>
          <a:stretch>
            <a:fillRect/>
          </a:stretch>
        </p:blipFill>
        <p:spPr>
          <a:xfrm>
            <a:off x="2885440" y="988060"/>
            <a:ext cx="6007100" cy="4881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07)"/>
          <p:cNvPicPr>
            <a:picLocks noChangeAspect="1"/>
          </p:cNvPicPr>
          <p:nvPr/>
        </p:nvPicPr>
        <p:blipFill>
          <a:blip r:embed="rId1"/>
          <a:srcRect t="-1846" r="14770" b="29433"/>
          <a:stretch>
            <a:fillRect/>
          </a:stretch>
        </p:blipFill>
        <p:spPr>
          <a:xfrm>
            <a:off x="1141095" y="762000"/>
            <a:ext cx="9910445" cy="4736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7982"/>
</p:tagLst>
</file>

<file path=ppt/tags/tag86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7982"/>
</p:tagLst>
</file>

<file path=ppt/tags/tag87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7982"/>
</p:tagLst>
</file>

<file path=ppt/tags/tag88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89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91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92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93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94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95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96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97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98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ags/tag99.xml><?xml version="1.0" encoding="utf-8"?>
<p:tagLst xmlns:p="http://schemas.openxmlformats.org/presentationml/2006/main">
  <p:tag name="KSO_WM_TEMPLATE_THUMBS_INDEX" val="1、9"/>
  <p:tag name="KSO_WM_SLIDE_CONTENT_AREA" val="{&quot;left&quot;:&quot;140.25&quot;,&quot;top&quot;:&quot;121.15&quot;,&quot;width&quot;:&quot;679.5&quot;,&quot;height&quot;:&quot;208.75&quot;}"/>
  <p:tag name="KSO_WM_SPECIAL_SOURCE" val="bdnull"/>
  <p:tag name="KSO_WM_SLIDE_ID" val="custom2023798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82"/>
  <p:tag name="KSO_WM_SLIDE_LAYOUT" val="a_b_f"/>
  <p:tag name="KSO_WM_SLIDE_LAYOUT_CNT" val="1_1_1"/>
</p:tagLst>
</file>

<file path=ppt/theme/theme1.xml><?xml version="1.0" encoding="utf-8"?>
<a:theme xmlns:a="http://schemas.openxmlformats.org/drawingml/2006/main" name="1_Office Theme">
  <a:themeElements>
    <a:clrScheme name="自定义 57">
      <a:dk1>
        <a:srgbClr val="000000"/>
      </a:dk1>
      <a:lt1>
        <a:srgbClr val="FFFFFF"/>
      </a:lt1>
      <a:dk2>
        <a:srgbClr val="043460"/>
      </a:dk2>
      <a:lt2>
        <a:srgbClr val="EFFFFF"/>
      </a:lt2>
      <a:accent1>
        <a:srgbClr val="09FFFF"/>
      </a:accent1>
      <a:accent2>
        <a:srgbClr val="1ADCFF"/>
      </a:accent2>
      <a:accent3>
        <a:srgbClr val="0F54FF"/>
      </a:accent3>
      <a:accent4>
        <a:srgbClr val="3D97FF"/>
      </a:accent4>
      <a:accent5>
        <a:srgbClr val="4F74FF"/>
      </a:accent5>
      <a:accent6>
        <a:srgbClr val="6051FF"/>
      </a:accent6>
      <a:hlink>
        <a:srgbClr val="4472C4"/>
      </a:hlink>
      <a:folHlink>
        <a:srgbClr val="BFBFBF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DCD6CA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WPS Slides</Application>
  <PresentationFormat>Widescreen</PresentationFormat>
  <Paragraphs>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Inter</vt:lpstr>
      <vt:lpstr>Segoe Print</vt:lpstr>
      <vt:lpstr>Inter Bold</vt:lpstr>
      <vt:lpstr>Noto Sans</vt:lpstr>
      <vt:lpstr>1_Office Theme</vt:lpstr>
      <vt:lpstr>Your title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SAI GURU</dc:creator>
  <cp:lastModifiedBy>GURU KRISH</cp:lastModifiedBy>
  <cp:revision>1</cp:revision>
  <dcterms:created xsi:type="dcterms:W3CDTF">2025-04-05T09:10:20Z</dcterms:created>
  <dcterms:modified xsi:type="dcterms:W3CDTF">2025-04-05T09:10:20Z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D1D55DD6DD6C49E5860F4F1D8748C0BD_12</vt:lpwstr>
  </property>
  <property fmtid="{D5CDD505-2E9C-101B-9397-08002B2CF9AE}" pid="3" name="KSOProductBuildVer">
    <vt:lpwstr>1033-12.2.0.20782</vt:lpwstr>
  </property>
</Properties>
</file>