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69" r:id="rId3"/>
    <p:sldId id="257" r:id="rId4"/>
    <p:sldId id="262" r:id="rId5"/>
    <p:sldId id="258" r:id="rId6"/>
    <p:sldId id="267" r:id="rId7"/>
    <p:sldId id="268" r:id="rId8"/>
    <p:sldId id="259" r:id="rId9"/>
    <p:sldId id="265" r:id="rId10"/>
    <p:sldId id="260" r:id="rId11"/>
    <p:sldId id="266" r:id="rId12"/>
    <p:sldId id="263"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5DD0F3C-ADD0-47E7-ACEB-F7AB3EFC5006}" type="doc">
      <dgm:prSet loTypeId="urn:microsoft.com/office/officeart/2018/2/layout/IconVerticalSolidList" loCatId="icon" qsTypeId="urn:microsoft.com/office/officeart/2005/8/quickstyle/simple1" qsCatId="simple" csTypeId="urn:microsoft.com/office/officeart/2018/5/colors/Iconchunking_neutralicontext_accent5_2" csCatId="accent5" phldr="1"/>
      <dgm:spPr/>
      <dgm:t>
        <a:bodyPr/>
        <a:lstStyle/>
        <a:p>
          <a:endParaRPr lang="en-US"/>
        </a:p>
      </dgm:t>
    </dgm:pt>
    <dgm:pt modelId="{47E005C4-10E9-45C2-B579-BB27224F7B58}">
      <dgm:prSet/>
      <dgm:spPr/>
      <dgm:t>
        <a:bodyPr/>
        <a:lstStyle/>
        <a:p>
          <a:r>
            <a:rPr lang="en-US" dirty="0"/>
            <a:t>Member Details</a:t>
          </a:r>
        </a:p>
      </dgm:t>
    </dgm:pt>
    <dgm:pt modelId="{4FDC1620-5BE8-4EB3-B5DC-4FEB0C442C31}" type="parTrans" cxnId="{28DED467-3DFA-4FAB-9F4F-E94952825490}">
      <dgm:prSet/>
      <dgm:spPr/>
      <dgm:t>
        <a:bodyPr/>
        <a:lstStyle/>
        <a:p>
          <a:endParaRPr lang="en-US"/>
        </a:p>
      </dgm:t>
    </dgm:pt>
    <dgm:pt modelId="{145B6CA9-96EE-4AFF-B954-8E3E5B460A34}" type="sibTrans" cxnId="{28DED467-3DFA-4FAB-9F4F-E94952825490}">
      <dgm:prSet/>
      <dgm:spPr/>
      <dgm:t>
        <a:bodyPr/>
        <a:lstStyle/>
        <a:p>
          <a:endParaRPr lang="en-US"/>
        </a:p>
      </dgm:t>
    </dgm:pt>
    <dgm:pt modelId="{35E86898-7CFE-4AA3-84B4-3EE2AC01A0BC}">
      <dgm:prSet/>
      <dgm:spPr/>
      <dgm:t>
        <a:bodyPr/>
        <a:lstStyle/>
        <a:p>
          <a:r>
            <a:rPr lang="en-US" dirty="0"/>
            <a:t>Payment Information</a:t>
          </a:r>
        </a:p>
      </dgm:t>
    </dgm:pt>
    <dgm:pt modelId="{1C6D37DB-65C9-4191-98AA-A17C4AC78BF2}" type="parTrans" cxnId="{CA6EEC99-D4B5-4204-A495-C2008325BE55}">
      <dgm:prSet/>
      <dgm:spPr/>
      <dgm:t>
        <a:bodyPr/>
        <a:lstStyle/>
        <a:p>
          <a:endParaRPr lang="en-US"/>
        </a:p>
      </dgm:t>
    </dgm:pt>
    <dgm:pt modelId="{5C86E994-5F83-4742-8D5A-549388865C47}" type="sibTrans" cxnId="{CA6EEC99-D4B5-4204-A495-C2008325BE55}">
      <dgm:prSet/>
      <dgm:spPr/>
      <dgm:t>
        <a:bodyPr/>
        <a:lstStyle/>
        <a:p>
          <a:endParaRPr lang="en-US"/>
        </a:p>
      </dgm:t>
    </dgm:pt>
    <dgm:pt modelId="{645B304F-BC12-42A6-B30E-ED38A5247EE4}">
      <dgm:prSet/>
      <dgm:spPr/>
      <dgm:t>
        <a:bodyPr/>
        <a:lstStyle/>
        <a:p>
          <a:r>
            <a:rPr lang="en-US" dirty="0"/>
            <a:t>Event Information</a:t>
          </a:r>
        </a:p>
      </dgm:t>
    </dgm:pt>
    <dgm:pt modelId="{4E7EB739-F54B-47FE-B5EA-15C7379344C9}" type="parTrans" cxnId="{167315AB-8666-4EC3-B18E-DC301D731726}">
      <dgm:prSet/>
      <dgm:spPr/>
      <dgm:t>
        <a:bodyPr/>
        <a:lstStyle/>
        <a:p>
          <a:endParaRPr lang="en-US"/>
        </a:p>
      </dgm:t>
    </dgm:pt>
    <dgm:pt modelId="{D60DB293-7F0C-43C0-9787-5192B3E71C34}" type="sibTrans" cxnId="{167315AB-8666-4EC3-B18E-DC301D731726}">
      <dgm:prSet/>
      <dgm:spPr/>
      <dgm:t>
        <a:bodyPr/>
        <a:lstStyle/>
        <a:p>
          <a:endParaRPr lang="en-US"/>
        </a:p>
      </dgm:t>
    </dgm:pt>
    <dgm:pt modelId="{B4EE77D0-FDE2-4747-839C-69FDF47100D4}">
      <dgm:prSet/>
      <dgm:spPr/>
      <dgm:t>
        <a:bodyPr/>
        <a:lstStyle/>
        <a:p>
          <a:r>
            <a:rPr lang="en-US" dirty="0"/>
            <a:t>Membership Status</a:t>
          </a:r>
        </a:p>
      </dgm:t>
    </dgm:pt>
    <dgm:pt modelId="{99D7752E-F0D2-4173-9BE1-BBAB40368B39}" type="parTrans" cxnId="{3C259162-2D3F-42B7-B66A-4E215BBDF9F4}">
      <dgm:prSet/>
      <dgm:spPr/>
      <dgm:t>
        <a:bodyPr/>
        <a:lstStyle/>
        <a:p>
          <a:endParaRPr lang="en-US"/>
        </a:p>
      </dgm:t>
    </dgm:pt>
    <dgm:pt modelId="{3F0244B8-D7CE-4D74-91B6-22F376459A08}" type="sibTrans" cxnId="{3C259162-2D3F-42B7-B66A-4E215BBDF9F4}">
      <dgm:prSet/>
      <dgm:spPr/>
      <dgm:t>
        <a:bodyPr/>
        <a:lstStyle/>
        <a:p>
          <a:endParaRPr lang="en-US"/>
        </a:p>
      </dgm:t>
    </dgm:pt>
    <dgm:pt modelId="{4829161F-6468-4E0D-9F0C-B48BE74F8EF6}" type="pres">
      <dgm:prSet presAssocID="{55DD0F3C-ADD0-47E7-ACEB-F7AB3EFC5006}" presName="root" presStyleCnt="0">
        <dgm:presLayoutVars>
          <dgm:dir/>
          <dgm:resizeHandles val="exact"/>
        </dgm:presLayoutVars>
      </dgm:prSet>
      <dgm:spPr/>
    </dgm:pt>
    <dgm:pt modelId="{C5A598E4-A5F3-46B4-B716-1347F0258FD1}" type="pres">
      <dgm:prSet presAssocID="{47E005C4-10E9-45C2-B579-BB27224F7B58}" presName="compNode" presStyleCnt="0"/>
      <dgm:spPr/>
    </dgm:pt>
    <dgm:pt modelId="{EB6E4F85-0333-4020-92D1-C99587A0E1CA}" type="pres">
      <dgm:prSet presAssocID="{47E005C4-10E9-45C2-B579-BB27224F7B58}" presName="bgRect" presStyleLbl="bgShp" presStyleIdx="0" presStyleCnt="4"/>
      <dgm:spPr/>
    </dgm:pt>
    <dgm:pt modelId="{FC038B92-C9D0-48CD-9049-66970803BFC5}" type="pres">
      <dgm:prSet presAssocID="{47E005C4-10E9-45C2-B579-BB27224F7B5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82EAF5BB-0DA8-4CC2-B983-6277BFF614D7}" type="pres">
      <dgm:prSet presAssocID="{47E005C4-10E9-45C2-B579-BB27224F7B58}" presName="spaceRect" presStyleCnt="0"/>
      <dgm:spPr/>
    </dgm:pt>
    <dgm:pt modelId="{B2946A6B-0489-4509-9A8A-2DA114D19BE1}" type="pres">
      <dgm:prSet presAssocID="{47E005C4-10E9-45C2-B579-BB27224F7B58}" presName="parTx" presStyleLbl="revTx" presStyleIdx="0" presStyleCnt="4">
        <dgm:presLayoutVars>
          <dgm:chMax val="0"/>
          <dgm:chPref val="0"/>
        </dgm:presLayoutVars>
      </dgm:prSet>
      <dgm:spPr/>
    </dgm:pt>
    <dgm:pt modelId="{E671A2BA-69F7-4AA0-9E45-E1A3EF45A3FA}" type="pres">
      <dgm:prSet presAssocID="{145B6CA9-96EE-4AFF-B954-8E3E5B460A34}" presName="sibTrans" presStyleCnt="0"/>
      <dgm:spPr/>
    </dgm:pt>
    <dgm:pt modelId="{0BCF4F5C-72A0-455D-8AE7-E89E22AD3FF1}" type="pres">
      <dgm:prSet presAssocID="{35E86898-7CFE-4AA3-84B4-3EE2AC01A0BC}" presName="compNode" presStyleCnt="0"/>
      <dgm:spPr/>
    </dgm:pt>
    <dgm:pt modelId="{403315E6-BDD4-4CFE-A4A7-8B2D083A5298}" type="pres">
      <dgm:prSet presAssocID="{35E86898-7CFE-4AA3-84B4-3EE2AC01A0BC}" presName="bgRect" presStyleLbl="bgShp" presStyleIdx="1" presStyleCnt="4"/>
      <dgm:spPr/>
    </dgm:pt>
    <dgm:pt modelId="{716D8D92-6B91-4C89-81BF-3F5A37E4BFA6}" type="pres">
      <dgm:prSet presAssocID="{35E86898-7CFE-4AA3-84B4-3EE2AC01A0B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edit card"/>
        </a:ext>
      </dgm:extLst>
    </dgm:pt>
    <dgm:pt modelId="{1B1DE40F-A3FA-4487-967F-9524134DA801}" type="pres">
      <dgm:prSet presAssocID="{35E86898-7CFE-4AA3-84B4-3EE2AC01A0BC}" presName="spaceRect" presStyleCnt="0"/>
      <dgm:spPr/>
    </dgm:pt>
    <dgm:pt modelId="{D8D5B747-1AB7-4AC7-B710-3177AEA4D969}" type="pres">
      <dgm:prSet presAssocID="{35E86898-7CFE-4AA3-84B4-3EE2AC01A0BC}" presName="parTx" presStyleLbl="revTx" presStyleIdx="1" presStyleCnt="4">
        <dgm:presLayoutVars>
          <dgm:chMax val="0"/>
          <dgm:chPref val="0"/>
        </dgm:presLayoutVars>
      </dgm:prSet>
      <dgm:spPr/>
    </dgm:pt>
    <dgm:pt modelId="{96173035-A482-419E-9C31-275312450034}" type="pres">
      <dgm:prSet presAssocID="{5C86E994-5F83-4742-8D5A-549388865C47}" presName="sibTrans" presStyleCnt="0"/>
      <dgm:spPr/>
    </dgm:pt>
    <dgm:pt modelId="{3A72DE02-083C-40DB-A5FF-C129CAA6B9A5}" type="pres">
      <dgm:prSet presAssocID="{645B304F-BC12-42A6-B30E-ED38A5247EE4}" presName="compNode" presStyleCnt="0"/>
      <dgm:spPr/>
    </dgm:pt>
    <dgm:pt modelId="{3928B7E9-7E9E-4D30-8AFC-2A097355A1E7}" type="pres">
      <dgm:prSet presAssocID="{645B304F-BC12-42A6-B30E-ED38A5247EE4}" presName="bgRect" presStyleLbl="bgShp" presStyleIdx="2" presStyleCnt="4"/>
      <dgm:spPr/>
    </dgm:pt>
    <dgm:pt modelId="{23AC39C4-DE9F-409B-A973-A4D578A08426}" type="pres">
      <dgm:prSet presAssocID="{645B304F-BC12-42A6-B30E-ED38A5247EE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ily Calendar"/>
        </a:ext>
      </dgm:extLst>
    </dgm:pt>
    <dgm:pt modelId="{381FEA95-6B5C-4CC3-8482-B038ACD9BE06}" type="pres">
      <dgm:prSet presAssocID="{645B304F-BC12-42A6-B30E-ED38A5247EE4}" presName="spaceRect" presStyleCnt="0"/>
      <dgm:spPr/>
    </dgm:pt>
    <dgm:pt modelId="{73732B9E-226B-4400-B9E9-8EEE96CC1954}" type="pres">
      <dgm:prSet presAssocID="{645B304F-BC12-42A6-B30E-ED38A5247EE4}" presName="parTx" presStyleLbl="revTx" presStyleIdx="2" presStyleCnt="4">
        <dgm:presLayoutVars>
          <dgm:chMax val="0"/>
          <dgm:chPref val="0"/>
        </dgm:presLayoutVars>
      </dgm:prSet>
      <dgm:spPr/>
    </dgm:pt>
    <dgm:pt modelId="{879F44F6-794B-40DC-98EB-D82230B900F7}" type="pres">
      <dgm:prSet presAssocID="{D60DB293-7F0C-43C0-9787-5192B3E71C34}" presName="sibTrans" presStyleCnt="0"/>
      <dgm:spPr/>
    </dgm:pt>
    <dgm:pt modelId="{3EFFA861-9F50-41D0-A4CC-3ADE84EAE9DA}" type="pres">
      <dgm:prSet presAssocID="{B4EE77D0-FDE2-4747-839C-69FDF47100D4}" presName="compNode" presStyleCnt="0"/>
      <dgm:spPr/>
    </dgm:pt>
    <dgm:pt modelId="{03C51544-618A-4552-979B-2BE2ED890AA2}" type="pres">
      <dgm:prSet presAssocID="{B4EE77D0-FDE2-4747-839C-69FDF47100D4}" presName="bgRect" presStyleLbl="bgShp" presStyleIdx="3" presStyleCnt="4"/>
      <dgm:spPr/>
    </dgm:pt>
    <dgm:pt modelId="{3B619FD0-BA63-4D8F-85E7-0A94E0DA7E53}" type="pres">
      <dgm:prSet presAssocID="{B4EE77D0-FDE2-4747-839C-69FDF47100D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66BFB007-9611-4B19-BFF9-6E4324CBE1E6}" type="pres">
      <dgm:prSet presAssocID="{B4EE77D0-FDE2-4747-839C-69FDF47100D4}" presName="spaceRect" presStyleCnt="0"/>
      <dgm:spPr/>
    </dgm:pt>
    <dgm:pt modelId="{A17F436F-0DE2-4D41-8769-BC91EDF0A00C}" type="pres">
      <dgm:prSet presAssocID="{B4EE77D0-FDE2-4747-839C-69FDF47100D4}" presName="parTx" presStyleLbl="revTx" presStyleIdx="3" presStyleCnt="4">
        <dgm:presLayoutVars>
          <dgm:chMax val="0"/>
          <dgm:chPref val="0"/>
        </dgm:presLayoutVars>
      </dgm:prSet>
      <dgm:spPr/>
    </dgm:pt>
  </dgm:ptLst>
  <dgm:cxnLst>
    <dgm:cxn modelId="{A9B60623-B11A-4F39-B192-BEB6B19B6C1D}" type="presOf" srcId="{35E86898-7CFE-4AA3-84B4-3EE2AC01A0BC}" destId="{D8D5B747-1AB7-4AC7-B710-3177AEA4D969}" srcOrd="0" destOrd="0" presId="urn:microsoft.com/office/officeart/2018/2/layout/IconVerticalSolidList"/>
    <dgm:cxn modelId="{3C259162-2D3F-42B7-B66A-4E215BBDF9F4}" srcId="{55DD0F3C-ADD0-47E7-ACEB-F7AB3EFC5006}" destId="{B4EE77D0-FDE2-4747-839C-69FDF47100D4}" srcOrd="3" destOrd="0" parTransId="{99D7752E-F0D2-4173-9BE1-BBAB40368B39}" sibTransId="{3F0244B8-D7CE-4D74-91B6-22F376459A08}"/>
    <dgm:cxn modelId="{28DED467-3DFA-4FAB-9F4F-E94952825490}" srcId="{55DD0F3C-ADD0-47E7-ACEB-F7AB3EFC5006}" destId="{47E005C4-10E9-45C2-B579-BB27224F7B58}" srcOrd="0" destOrd="0" parTransId="{4FDC1620-5BE8-4EB3-B5DC-4FEB0C442C31}" sibTransId="{145B6CA9-96EE-4AFF-B954-8E3E5B460A34}"/>
    <dgm:cxn modelId="{FEE22450-678F-473C-93AA-B5826CF05370}" type="presOf" srcId="{645B304F-BC12-42A6-B30E-ED38A5247EE4}" destId="{73732B9E-226B-4400-B9E9-8EEE96CC1954}" srcOrd="0" destOrd="0" presId="urn:microsoft.com/office/officeart/2018/2/layout/IconVerticalSolidList"/>
    <dgm:cxn modelId="{90FF0288-67D3-46B4-924F-EC3915935841}" type="presOf" srcId="{B4EE77D0-FDE2-4747-839C-69FDF47100D4}" destId="{A17F436F-0DE2-4D41-8769-BC91EDF0A00C}" srcOrd="0" destOrd="0" presId="urn:microsoft.com/office/officeart/2018/2/layout/IconVerticalSolidList"/>
    <dgm:cxn modelId="{8D6FBE97-A0F6-4C1E-965A-219AC46574DB}" type="presOf" srcId="{55DD0F3C-ADD0-47E7-ACEB-F7AB3EFC5006}" destId="{4829161F-6468-4E0D-9F0C-B48BE74F8EF6}" srcOrd="0" destOrd="0" presId="urn:microsoft.com/office/officeart/2018/2/layout/IconVerticalSolidList"/>
    <dgm:cxn modelId="{CA6EEC99-D4B5-4204-A495-C2008325BE55}" srcId="{55DD0F3C-ADD0-47E7-ACEB-F7AB3EFC5006}" destId="{35E86898-7CFE-4AA3-84B4-3EE2AC01A0BC}" srcOrd="1" destOrd="0" parTransId="{1C6D37DB-65C9-4191-98AA-A17C4AC78BF2}" sibTransId="{5C86E994-5F83-4742-8D5A-549388865C47}"/>
    <dgm:cxn modelId="{1BA96EA6-27E3-42B9-8E1A-FCAC8858BAF0}" type="presOf" srcId="{47E005C4-10E9-45C2-B579-BB27224F7B58}" destId="{B2946A6B-0489-4509-9A8A-2DA114D19BE1}" srcOrd="0" destOrd="0" presId="urn:microsoft.com/office/officeart/2018/2/layout/IconVerticalSolidList"/>
    <dgm:cxn modelId="{167315AB-8666-4EC3-B18E-DC301D731726}" srcId="{55DD0F3C-ADD0-47E7-ACEB-F7AB3EFC5006}" destId="{645B304F-BC12-42A6-B30E-ED38A5247EE4}" srcOrd="2" destOrd="0" parTransId="{4E7EB739-F54B-47FE-B5EA-15C7379344C9}" sibTransId="{D60DB293-7F0C-43C0-9787-5192B3E71C34}"/>
    <dgm:cxn modelId="{A1F74FD2-4C0F-46EF-B25A-968961A100A9}" type="presParOf" srcId="{4829161F-6468-4E0D-9F0C-B48BE74F8EF6}" destId="{C5A598E4-A5F3-46B4-B716-1347F0258FD1}" srcOrd="0" destOrd="0" presId="urn:microsoft.com/office/officeart/2018/2/layout/IconVerticalSolidList"/>
    <dgm:cxn modelId="{0056A089-37CA-4B38-AE65-78EAFC687322}" type="presParOf" srcId="{C5A598E4-A5F3-46B4-B716-1347F0258FD1}" destId="{EB6E4F85-0333-4020-92D1-C99587A0E1CA}" srcOrd="0" destOrd="0" presId="urn:microsoft.com/office/officeart/2018/2/layout/IconVerticalSolidList"/>
    <dgm:cxn modelId="{2FC59816-FBE1-4736-87CD-C9430F5A43F4}" type="presParOf" srcId="{C5A598E4-A5F3-46B4-B716-1347F0258FD1}" destId="{FC038B92-C9D0-48CD-9049-66970803BFC5}" srcOrd="1" destOrd="0" presId="urn:microsoft.com/office/officeart/2018/2/layout/IconVerticalSolidList"/>
    <dgm:cxn modelId="{0D813017-B52F-4856-A0FA-66F401EB6C7C}" type="presParOf" srcId="{C5A598E4-A5F3-46B4-B716-1347F0258FD1}" destId="{82EAF5BB-0DA8-4CC2-B983-6277BFF614D7}" srcOrd="2" destOrd="0" presId="urn:microsoft.com/office/officeart/2018/2/layout/IconVerticalSolidList"/>
    <dgm:cxn modelId="{768132F7-B5A5-4121-A1A9-79F09FF50A0D}" type="presParOf" srcId="{C5A598E4-A5F3-46B4-B716-1347F0258FD1}" destId="{B2946A6B-0489-4509-9A8A-2DA114D19BE1}" srcOrd="3" destOrd="0" presId="urn:microsoft.com/office/officeart/2018/2/layout/IconVerticalSolidList"/>
    <dgm:cxn modelId="{27F4F709-C096-4D3C-9BEA-7D0D08ED4619}" type="presParOf" srcId="{4829161F-6468-4E0D-9F0C-B48BE74F8EF6}" destId="{E671A2BA-69F7-4AA0-9E45-E1A3EF45A3FA}" srcOrd="1" destOrd="0" presId="urn:microsoft.com/office/officeart/2018/2/layout/IconVerticalSolidList"/>
    <dgm:cxn modelId="{0E501355-DC49-4AD0-AD3F-CCA332657E53}" type="presParOf" srcId="{4829161F-6468-4E0D-9F0C-B48BE74F8EF6}" destId="{0BCF4F5C-72A0-455D-8AE7-E89E22AD3FF1}" srcOrd="2" destOrd="0" presId="urn:microsoft.com/office/officeart/2018/2/layout/IconVerticalSolidList"/>
    <dgm:cxn modelId="{3EE45D3C-76D1-400B-AC67-8106A50F999B}" type="presParOf" srcId="{0BCF4F5C-72A0-455D-8AE7-E89E22AD3FF1}" destId="{403315E6-BDD4-4CFE-A4A7-8B2D083A5298}" srcOrd="0" destOrd="0" presId="urn:microsoft.com/office/officeart/2018/2/layout/IconVerticalSolidList"/>
    <dgm:cxn modelId="{29A44A67-DBC6-48DF-A918-9289630311E1}" type="presParOf" srcId="{0BCF4F5C-72A0-455D-8AE7-E89E22AD3FF1}" destId="{716D8D92-6B91-4C89-81BF-3F5A37E4BFA6}" srcOrd="1" destOrd="0" presId="urn:microsoft.com/office/officeart/2018/2/layout/IconVerticalSolidList"/>
    <dgm:cxn modelId="{06973A4D-8614-4181-9467-2C4C08A3D77C}" type="presParOf" srcId="{0BCF4F5C-72A0-455D-8AE7-E89E22AD3FF1}" destId="{1B1DE40F-A3FA-4487-967F-9524134DA801}" srcOrd="2" destOrd="0" presId="urn:microsoft.com/office/officeart/2018/2/layout/IconVerticalSolidList"/>
    <dgm:cxn modelId="{EC515306-1988-4DBC-8452-07A6C98EF73F}" type="presParOf" srcId="{0BCF4F5C-72A0-455D-8AE7-E89E22AD3FF1}" destId="{D8D5B747-1AB7-4AC7-B710-3177AEA4D969}" srcOrd="3" destOrd="0" presId="urn:microsoft.com/office/officeart/2018/2/layout/IconVerticalSolidList"/>
    <dgm:cxn modelId="{58E5B539-68E2-45EA-9E97-E02E1CD1829F}" type="presParOf" srcId="{4829161F-6468-4E0D-9F0C-B48BE74F8EF6}" destId="{96173035-A482-419E-9C31-275312450034}" srcOrd="3" destOrd="0" presId="urn:microsoft.com/office/officeart/2018/2/layout/IconVerticalSolidList"/>
    <dgm:cxn modelId="{266F96FA-1D49-42D1-89A4-2D598B7ACCAA}" type="presParOf" srcId="{4829161F-6468-4E0D-9F0C-B48BE74F8EF6}" destId="{3A72DE02-083C-40DB-A5FF-C129CAA6B9A5}" srcOrd="4" destOrd="0" presId="urn:microsoft.com/office/officeart/2018/2/layout/IconVerticalSolidList"/>
    <dgm:cxn modelId="{D888A956-32E4-4DC4-A1D6-7AFFC9129428}" type="presParOf" srcId="{3A72DE02-083C-40DB-A5FF-C129CAA6B9A5}" destId="{3928B7E9-7E9E-4D30-8AFC-2A097355A1E7}" srcOrd="0" destOrd="0" presId="urn:microsoft.com/office/officeart/2018/2/layout/IconVerticalSolidList"/>
    <dgm:cxn modelId="{22DC65AF-4420-40F1-ABA9-4CCF8BE0333A}" type="presParOf" srcId="{3A72DE02-083C-40DB-A5FF-C129CAA6B9A5}" destId="{23AC39C4-DE9F-409B-A973-A4D578A08426}" srcOrd="1" destOrd="0" presId="urn:microsoft.com/office/officeart/2018/2/layout/IconVerticalSolidList"/>
    <dgm:cxn modelId="{353A5900-0005-48D3-9CD8-B149170E15E8}" type="presParOf" srcId="{3A72DE02-083C-40DB-A5FF-C129CAA6B9A5}" destId="{381FEA95-6B5C-4CC3-8482-B038ACD9BE06}" srcOrd="2" destOrd="0" presId="urn:microsoft.com/office/officeart/2018/2/layout/IconVerticalSolidList"/>
    <dgm:cxn modelId="{A11E426D-1A2E-4B5E-A4D0-429860ECD480}" type="presParOf" srcId="{3A72DE02-083C-40DB-A5FF-C129CAA6B9A5}" destId="{73732B9E-226B-4400-B9E9-8EEE96CC1954}" srcOrd="3" destOrd="0" presId="urn:microsoft.com/office/officeart/2018/2/layout/IconVerticalSolidList"/>
    <dgm:cxn modelId="{CFE6D40C-7218-4CD2-91D2-12FB776A74B3}" type="presParOf" srcId="{4829161F-6468-4E0D-9F0C-B48BE74F8EF6}" destId="{879F44F6-794B-40DC-98EB-D82230B900F7}" srcOrd="5" destOrd="0" presId="urn:microsoft.com/office/officeart/2018/2/layout/IconVerticalSolidList"/>
    <dgm:cxn modelId="{B7991FAB-0798-43D2-A32C-B97818EB48FB}" type="presParOf" srcId="{4829161F-6468-4E0D-9F0C-B48BE74F8EF6}" destId="{3EFFA861-9F50-41D0-A4CC-3ADE84EAE9DA}" srcOrd="6" destOrd="0" presId="urn:microsoft.com/office/officeart/2018/2/layout/IconVerticalSolidList"/>
    <dgm:cxn modelId="{1FC60D4F-5388-42F2-9A16-0DA28D841D8C}" type="presParOf" srcId="{3EFFA861-9F50-41D0-A4CC-3ADE84EAE9DA}" destId="{03C51544-618A-4552-979B-2BE2ED890AA2}" srcOrd="0" destOrd="0" presId="urn:microsoft.com/office/officeart/2018/2/layout/IconVerticalSolidList"/>
    <dgm:cxn modelId="{A39D586B-05FC-42A2-87DC-04033D255660}" type="presParOf" srcId="{3EFFA861-9F50-41D0-A4CC-3ADE84EAE9DA}" destId="{3B619FD0-BA63-4D8F-85E7-0A94E0DA7E53}" srcOrd="1" destOrd="0" presId="urn:microsoft.com/office/officeart/2018/2/layout/IconVerticalSolidList"/>
    <dgm:cxn modelId="{FF636D29-642B-404D-84E0-3E385BA56496}" type="presParOf" srcId="{3EFFA861-9F50-41D0-A4CC-3ADE84EAE9DA}" destId="{66BFB007-9611-4B19-BFF9-6E4324CBE1E6}" srcOrd="2" destOrd="0" presId="urn:microsoft.com/office/officeart/2018/2/layout/IconVerticalSolidList"/>
    <dgm:cxn modelId="{C47EF111-EF6E-4372-8DE7-711292DD1E17}" type="presParOf" srcId="{3EFFA861-9F50-41D0-A4CC-3ADE84EAE9DA}" destId="{A17F436F-0DE2-4D41-8769-BC91EDF0A00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E4F85-0333-4020-92D1-C99587A0E1CA}">
      <dsp:nvSpPr>
        <dsp:cNvPr id="0" name=""/>
        <dsp:cNvSpPr/>
      </dsp:nvSpPr>
      <dsp:spPr>
        <a:xfrm>
          <a:off x="0" y="1433"/>
          <a:ext cx="9905999" cy="72663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038B92-C9D0-48CD-9049-66970803BFC5}">
      <dsp:nvSpPr>
        <dsp:cNvPr id="0" name=""/>
        <dsp:cNvSpPr/>
      </dsp:nvSpPr>
      <dsp:spPr>
        <a:xfrm>
          <a:off x="219808" y="164927"/>
          <a:ext cx="399651" cy="3996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946A6B-0489-4509-9A8A-2DA114D19BE1}">
      <dsp:nvSpPr>
        <dsp:cNvPr id="0" name=""/>
        <dsp:cNvSpPr/>
      </dsp:nvSpPr>
      <dsp:spPr>
        <a:xfrm>
          <a:off x="839267" y="1433"/>
          <a:ext cx="9066731" cy="726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03" tIns="76903" rIns="76903" bIns="76903" numCol="1" spcCol="1270" anchor="ctr" anchorCtr="0">
          <a:noAutofit/>
        </a:bodyPr>
        <a:lstStyle/>
        <a:p>
          <a:pPr marL="0" lvl="0" indent="0" algn="l" defTabSz="977900">
            <a:lnSpc>
              <a:spcPct val="90000"/>
            </a:lnSpc>
            <a:spcBef>
              <a:spcPct val="0"/>
            </a:spcBef>
            <a:spcAft>
              <a:spcPct val="35000"/>
            </a:spcAft>
            <a:buNone/>
          </a:pPr>
          <a:r>
            <a:rPr lang="en-US" sz="2200" kern="1200" dirty="0"/>
            <a:t>Member Details</a:t>
          </a:r>
        </a:p>
      </dsp:txBody>
      <dsp:txXfrm>
        <a:off x="839267" y="1433"/>
        <a:ext cx="9066731" cy="726638"/>
      </dsp:txXfrm>
    </dsp:sp>
    <dsp:sp modelId="{403315E6-BDD4-4CFE-A4A7-8B2D083A5298}">
      <dsp:nvSpPr>
        <dsp:cNvPr id="0" name=""/>
        <dsp:cNvSpPr/>
      </dsp:nvSpPr>
      <dsp:spPr>
        <a:xfrm>
          <a:off x="0" y="909731"/>
          <a:ext cx="9905999" cy="72663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6D8D92-6B91-4C89-81BF-3F5A37E4BFA6}">
      <dsp:nvSpPr>
        <dsp:cNvPr id="0" name=""/>
        <dsp:cNvSpPr/>
      </dsp:nvSpPr>
      <dsp:spPr>
        <a:xfrm>
          <a:off x="219808" y="1073225"/>
          <a:ext cx="399651" cy="3996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D5B747-1AB7-4AC7-B710-3177AEA4D969}">
      <dsp:nvSpPr>
        <dsp:cNvPr id="0" name=""/>
        <dsp:cNvSpPr/>
      </dsp:nvSpPr>
      <dsp:spPr>
        <a:xfrm>
          <a:off x="839267" y="909731"/>
          <a:ext cx="9066731" cy="726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03" tIns="76903" rIns="76903" bIns="76903" numCol="1" spcCol="1270" anchor="ctr" anchorCtr="0">
          <a:noAutofit/>
        </a:bodyPr>
        <a:lstStyle/>
        <a:p>
          <a:pPr marL="0" lvl="0" indent="0" algn="l" defTabSz="977900">
            <a:lnSpc>
              <a:spcPct val="90000"/>
            </a:lnSpc>
            <a:spcBef>
              <a:spcPct val="0"/>
            </a:spcBef>
            <a:spcAft>
              <a:spcPct val="35000"/>
            </a:spcAft>
            <a:buNone/>
          </a:pPr>
          <a:r>
            <a:rPr lang="en-US" sz="2200" kern="1200" dirty="0"/>
            <a:t>Payment Information</a:t>
          </a:r>
        </a:p>
      </dsp:txBody>
      <dsp:txXfrm>
        <a:off x="839267" y="909731"/>
        <a:ext cx="9066731" cy="726638"/>
      </dsp:txXfrm>
    </dsp:sp>
    <dsp:sp modelId="{3928B7E9-7E9E-4D30-8AFC-2A097355A1E7}">
      <dsp:nvSpPr>
        <dsp:cNvPr id="0" name=""/>
        <dsp:cNvSpPr/>
      </dsp:nvSpPr>
      <dsp:spPr>
        <a:xfrm>
          <a:off x="0" y="1818029"/>
          <a:ext cx="9905999" cy="72663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AC39C4-DE9F-409B-A973-A4D578A08426}">
      <dsp:nvSpPr>
        <dsp:cNvPr id="0" name=""/>
        <dsp:cNvSpPr/>
      </dsp:nvSpPr>
      <dsp:spPr>
        <a:xfrm>
          <a:off x="219808" y="1981522"/>
          <a:ext cx="399651" cy="3996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732B9E-226B-4400-B9E9-8EEE96CC1954}">
      <dsp:nvSpPr>
        <dsp:cNvPr id="0" name=""/>
        <dsp:cNvSpPr/>
      </dsp:nvSpPr>
      <dsp:spPr>
        <a:xfrm>
          <a:off x="839267" y="1818029"/>
          <a:ext cx="9066731" cy="726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03" tIns="76903" rIns="76903" bIns="76903" numCol="1" spcCol="1270" anchor="ctr" anchorCtr="0">
          <a:noAutofit/>
        </a:bodyPr>
        <a:lstStyle/>
        <a:p>
          <a:pPr marL="0" lvl="0" indent="0" algn="l" defTabSz="977900">
            <a:lnSpc>
              <a:spcPct val="90000"/>
            </a:lnSpc>
            <a:spcBef>
              <a:spcPct val="0"/>
            </a:spcBef>
            <a:spcAft>
              <a:spcPct val="35000"/>
            </a:spcAft>
            <a:buNone/>
          </a:pPr>
          <a:r>
            <a:rPr lang="en-US" sz="2200" kern="1200" dirty="0"/>
            <a:t>Event Information</a:t>
          </a:r>
        </a:p>
      </dsp:txBody>
      <dsp:txXfrm>
        <a:off x="839267" y="1818029"/>
        <a:ext cx="9066731" cy="726638"/>
      </dsp:txXfrm>
    </dsp:sp>
    <dsp:sp modelId="{03C51544-618A-4552-979B-2BE2ED890AA2}">
      <dsp:nvSpPr>
        <dsp:cNvPr id="0" name=""/>
        <dsp:cNvSpPr/>
      </dsp:nvSpPr>
      <dsp:spPr>
        <a:xfrm>
          <a:off x="0" y="2726327"/>
          <a:ext cx="9905999" cy="72663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619FD0-BA63-4D8F-85E7-0A94E0DA7E53}">
      <dsp:nvSpPr>
        <dsp:cNvPr id="0" name=""/>
        <dsp:cNvSpPr/>
      </dsp:nvSpPr>
      <dsp:spPr>
        <a:xfrm>
          <a:off x="219808" y="2889820"/>
          <a:ext cx="399651" cy="3996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7F436F-0DE2-4D41-8769-BC91EDF0A00C}">
      <dsp:nvSpPr>
        <dsp:cNvPr id="0" name=""/>
        <dsp:cNvSpPr/>
      </dsp:nvSpPr>
      <dsp:spPr>
        <a:xfrm>
          <a:off x="839267" y="2726327"/>
          <a:ext cx="9066731" cy="726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03" tIns="76903" rIns="76903" bIns="76903" numCol="1" spcCol="1270" anchor="ctr" anchorCtr="0">
          <a:noAutofit/>
        </a:bodyPr>
        <a:lstStyle/>
        <a:p>
          <a:pPr marL="0" lvl="0" indent="0" algn="l" defTabSz="977900">
            <a:lnSpc>
              <a:spcPct val="90000"/>
            </a:lnSpc>
            <a:spcBef>
              <a:spcPct val="0"/>
            </a:spcBef>
            <a:spcAft>
              <a:spcPct val="35000"/>
            </a:spcAft>
            <a:buNone/>
          </a:pPr>
          <a:r>
            <a:rPr lang="en-US" sz="2200" kern="1200" dirty="0"/>
            <a:t>Membership Status</a:t>
          </a:r>
        </a:p>
      </dsp:txBody>
      <dsp:txXfrm>
        <a:off x="839267" y="2726327"/>
        <a:ext cx="9066731" cy="72663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75D7D58-B58A-4A22-9564-D395D0113549}" type="datetimeFigureOut">
              <a:rPr lang="en-US" smtClean="0"/>
              <a:t>12/13/2023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1DC82C0-CF68-4A9B-A6C3-C26713DD248A}" type="slidenum">
              <a:rPr lang="en-US" smtClean="0"/>
              <a:t>‹#›</a:t>
            </a:fld>
            <a:endParaRPr lang="en-US" dirty="0"/>
          </a:p>
        </p:txBody>
      </p:sp>
    </p:spTree>
    <p:extLst>
      <p:ext uri="{BB962C8B-B14F-4D97-AF65-F5344CB8AC3E}">
        <p14:creationId xmlns:p14="http://schemas.microsoft.com/office/powerpoint/2010/main" val="103707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5D7D58-B58A-4A22-9564-D395D0113549}" type="datetimeFigureOut">
              <a:rPr lang="en-US" smtClean="0"/>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DC82C0-CF68-4A9B-A6C3-C26713DD248A}" type="slidenum">
              <a:rPr lang="en-US" smtClean="0"/>
              <a:t>‹#›</a:t>
            </a:fld>
            <a:endParaRPr lang="en-US" dirty="0"/>
          </a:p>
        </p:txBody>
      </p:sp>
    </p:spTree>
    <p:extLst>
      <p:ext uri="{BB962C8B-B14F-4D97-AF65-F5344CB8AC3E}">
        <p14:creationId xmlns:p14="http://schemas.microsoft.com/office/powerpoint/2010/main" val="3917308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5D7D58-B58A-4A22-9564-D395D0113549}" type="datetimeFigureOut">
              <a:rPr lang="en-US" smtClean="0"/>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DC82C0-CF68-4A9B-A6C3-C26713DD248A}" type="slidenum">
              <a:rPr lang="en-US" smtClean="0"/>
              <a:t>‹#›</a:t>
            </a:fld>
            <a:endParaRPr lang="en-US" dirty="0"/>
          </a:p>
        </p:txBody>
      </p:sp>
    </p:spTree>
    <p:extLst>
      <p:ext uri="{BB962C8B-B14F-4D97-AF65-F5344CB8AC3E}">
        <p14:creationId xmlns:p14="http://schemas.microsoft.com/office/powerpoint/2010/main" val="1696406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5D7D58-B58A-4A22-9564-D395D0113549}" type="datetimeFigureOut">
              <a:rPr lang="en-US" smtClean="0"/>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DC82C0-CF68-4A9B-A6C3-C26713DD248A}"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12743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5D7D58-B58A-4A22-9564-D395D0113549}" type="datetimeFigureOut">
              <a:rPr lang="en-US" smtClean="0"/>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DC82C0-CF68-4A9B-A6C3-C26713DD248A}" type="slidenum">
              <a:rPr lang="en-US" smtClean="0"/>
              <a:t>‹#›</a:t>
            </a:fld>
            <a:endParaRPr lang="en-US" dirty="0"/>
          </a:p>
        </p:txBody>
      </p:sp>
    </p:spTree>
    <p:extLst>
      <p:ext uri="{BB962C8B-B14F-4D97-AF65-F5344CB8AC3E}">
        <p14:creationId xmlns:p14="http://schemas.microsoft.com/office/powerpoint/2010/main" val="2106285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75D7D58-B58A-4A22-9564-D395D0113549}" type="datetimeFigureOut">
              <a:rPr lang="en-US" smtClean="0"/>
              <a:t>12/13/2023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1DC82C0-CF68-4A9B-A6C3-C26713DD248A}" type="slidenum">
              <a:rPr lang="en-US" smtClean="0"/>
              <a:t>‹#›</a:t>
            </a:fld>
            <a:endParaRPr lang="en-US" dirty="0"/>
          </a:p>
        </p:txBody>
      </p:sp>
    </p:spTree>
    <p:extLst>
      <p:ext uri="{BB962C8B-B14F-4D97-AF65-F5344CB8AC3E}">
        <p14:creationId xmlns:p14="http://schemas.microsoft.com/office/powerpoint/2010/main" val="354954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75D7D58-B58A-4A22-9564-D395D0113549}" type="datetimeFigureOut">
              <a:rPr lang="en-US" smtClean="0"/>
              <a:t>12/13/2023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1DC82C0-CF68-4A9B-A6C3-C26713DD248A}" type="slidenum">
              <a:rPr lang="en-US" smtClean="0"/>
              <a:t>‹#›</a:t>
            </a:fld>
            <a:endParaRPr lang="en-US" dirty="0"/>
          </a:p>
        </p:txBody>
      </p:sp>
    </p:spTree>
    <p:extLst>
      <p:ext uri="{BB962C8B-B14F-4D97-AF65-F5344CB8AC3E}">
        <p14:creationId xmlns:p14="http://schemas.microsoft.com/office/powerpoint/2010/main" val="564857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D7D58-B58A-4A22-9564-D395D0113549}" type="datetimeFigureOut">
              <a:rPr lang="en-US" smtClean="0"/>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DC82C0-CF68-4A9B-A6C3-C26713DD248A}" type="slidenum">
              <a:rPr lang="en-US" smtClean="0"/>
              <a:t>‹#›</a:t>
            </a:fld>
            <a:endParaRPr lang="en-US" dirty="0"/>
          </a:p>
        </p:txBody>
      </p:sp>
    </p:spTree>
    <p:extLst>
      <p:ext uri="{BB962C8B-B14F-4D97-AF65-F5344CB8AC3E}">
        <p14:creationId xmlns:p14="http://schemas.microsoft.com/office/powerpoint/2010/main" val="2511738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D7D58-B58A-4A22-9564-D395D0113549}" type="datetimeFigureOut">
              <a:rPr lang="en-US" smtClean="0"/>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DC82C0-CF68-4A9B-A6C3-C26713DD248A}" type="slidenum">
              <a:rPr lang="en-US" smtClean="0"/>
              <a:t>‹#›</a:t>
            </a:fld>
            <a:endParaRPr lang="en-US" dirty="0"/>
          </a:p>
        </p:txBody>
      </p:sp>
    </p:spTree>
    <p:extLst>
      <p:ext uri="{BB962C8B-B14F-4D97-AF65-F5344CB8AC3E}">
        <p14:creationId xmlns:p14="http://schemas.microsoft.com/office/powerpoint/2010/main" val="1106236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D7D58-B58A-4A22-9564-D395D0113549}" type="datetimeFigureOut">
              <a:rPr lang="en-US" smtClean="0"/>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DC82C0-CF68-4A9B-A6C3-C26713DD248A}" type="slidenum">
              <a:rPr lang="en-US" smtClean="0"/>
              <a:t>‹#›</a:t>
            </a:fld>
            <a:endParaRPr lang="en-US" dirty="0"/>
          </a:p>
        </p:txBody>
      </p:sp>
    </p:spTree>
    <p:extLst>
      <p:ext uri="{BB962C8B-B14F-4D97-AF65-F5344CB8AC3E}">
        <p14:creationId xmlns:p14="http://schemas.microsoft.com/office/powerpoint/2010/main" val="2106249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5D7D58-B58A-4A22-9564-D395D0113549}" type="datetimeFigureOut">
              <a:rPr lang="en-US" smtClean="0"/>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DC82C0-CF68-4A9B-A6C3-C26713DD248A}" type="slidenum">
              <a:rPr lang="en-US" smtClean="0"/>
              <a:t>‹#›</a:t>
            </a:fld>
            <a:endParaRPr lang="en-US" dirty="0"/>
          </a:p>
        </p:txBody>
      </p:sp>
    </p:spTree>
    <p:extLst>
      <p:ext uri="{BB962C8B-B14F-4D97-AF65-F5344CB8AC3E}">
        <p14:creationId xmlns:p14="http://schemas.microsoft.com/office/powerpoint/2010/main" val="562431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5D7D58-B58A-4A22-9564-D395D0113549}" type="datetimeFigureOut">
              <a:rPr lang="en-US" smtClean="0"/>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DC82C0-CF68-4A9B-A6C3-C26713DD248A}" type="slidenum">
              <a:rPr lang="en-US" smtClean="0"/>
              <a:t>‹#›</a:t>
            </a:fld>
            <a:endParaRPr lang="en-US" dirty="0"/>
          </a:p>
        </p:txBody>
      </p:sp>
    </p:spTree>
    <p:extLst>
      <p:ext uri="{BB962C8B-B14F-4D97-AF65-F5344CB8AC3E}">
        <p14:creationId xmlns:p14="http://schemas.microsoft.com/office/powerpoint/2010/main" val="2654173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5D7D58-B58A-4A22-9564-D395D0113549}" type="datetimeFigureOut">
              <a:rPr lang="en-US" smtClean="0"/>
              <a:t>12/13/2023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1DC82C0-CF68-4A9B-A6C3-C26713DD248A}" type="slidenum">
              <a:rPr lang="en-US" smtClean="0"/>
              <a:t>‹#›</a:t>
            </a:fld>
            <a:endParaRPr lang="en-US" dirty="0"/>
          </a:p>
        </p:txBody>
      </p:sp>
    </p:spTree>
    <p:extLst>
      <p:ext uri="{BB962C8B-B14F-4D97-AF65-F5344CB8AC3E}">
        <p14:creationId xmlns:p14="http://schemas.microsoft.com/office/powerpoint/2010/main" val="4276056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5D7D58-B58A-4A22-9564-D395D0113549}" type="datetimeFigureOut">
              <a:rPr lang="en-US" smtClean="0"/>
              <a:t>12/13/2023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1DC82C0-CF68-4A9B-A6C3-C26713DD248A}" type="slidenum">
              <a:rPr lang="en-US" smtClean="0"/>
              <a:t>‹#›</a:t>
            </a:fld>
            <a:endParaRPr lang="en-US" dirty="0"/>
          </a:p>
        </p:txBody>
      </p:sp>
    </p:spTree>
    <p:extLst>
      <p:ext uri="{BB962C8B-B14F-4D97-AF65-F5344CB8AC3E}">
        <p14:creationId xmlns:p14="http://schemas.microsoft.com/office/powerpoint/2010/main" val="270902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D7D58-B58A-4A22-9564-D395D0113549}" type="datetimeFigureOut">
              <a:rPr lang="en-US" smtClean="0"/>
              <a:t>12/13/2023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1DC82C0-CF68-4A9B-A6C3-C26713DD248A}" type="slidenum">
              <a:rPr lang="en-US" smtClean="0"/>
              <a:t>‹#›</a:t>
            </a:fld>
            <a:endParaRPr lang="en-US" dirty="0"/>
          </a:p>
        </p:txBody>
      </p:sp>
    </p:spTree>
    <p:extLst>
      <p:ext uri="{BB962C8B-B14F-4D97-AF65-F5344CB8AC3E}">
        <p14:creationId xmlns:p14="http://schemas.microsoft.com/office/powerpoint/2010/main" val="154576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5D7D58-B58A-4A22-9564-D395D0113549}" type="datetimeFigureOut">
              <a:rPr lang="en-US" smtClean="0"/>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DC82C0-CF68-4A9B-A6C3-C26713DD248A}" type="slidenum">
              <a:rPr lang="en-US" smtClean="0"/>
              <a:t>‹#›</a:t>
            </a:fld>
            <a:endParaRPr lang="en-US" dirty="0"/>
          </a:p>
        </p:txBody>
      </p:sp>
    </p:spTree>
    <p:extLst>
      <p:ext uri="{BB962C8B-B14F-4D97-AF65-F5344CB8AC3E}">
        <p14:creationId xmlns:p14="http://schemas.microsoft.com/office/powerpoint/2010/main" val="396500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5D7D58-B58A-4A22-9564-D395D0113549}" type="datetimeFigureOut">
              <a:rPr lang="en-US" smtClean="0"/>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DC82C0-CF68-4A9B-A6C3-C26713DD248A}" type="slidenum">
              <a:rPr lang="en-US" smtClean="0"/>
              <a:t>‹#›</a:t>
            </a:fld>
            <a:endParaRPr lang="en-US" dirty="0"/>
          </a:p>
        </p:txBody>
      </p:sp>
    </p:spTree>
    <p:extLst>
      <p:ext uri="{BB962C8B-B14F-4D97-AF65-F5344CB8AC3E}">
        <p14:creationId xmlns:p14="http://schemas.microsoft.com/office/powerpoint/2010/main" val="1956148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5D7D58-B58A-4A22-9564-D395D0113549}" type="datetimeFigureOut">
              <a:rPr lang="en-US" smtClean="0"/>
              <a:t>12/13/2023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DC82C0-CF68-4A9B-A6C3-C26713DD248A}" type="slidenum">
              <a:rPr lang="en-US" smtClean="0"/>
              <a:t>‹#›</a:t>
            </a:fld>
            <a:endParaRPr lang="en-US" dirty="0"/>
          </a:p>
        </p:txBody>
      </p:sp>
    </p:spTree>
    <p:extLst>
      <p:ext uri="{BB962C8B-B14F-4D97-AF65-F5344CB8AC3E}">
        <p14:creationId xmlns:p14="http://schemas.microsoft.com/office/powerpoint/2010/main" val="1041686463"/>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272" name="Group 271">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73" name="Rectangle 272">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4"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descr="Person writing on a notepad">
            <a:extLst>
              <a:ext uri="{FF2B5EF4-FFF2-40B4-BE49-F238E27FC236}">
                <a16:creationId xmlns:a16="http://schemas.microsoft.com/office/drawing/2014/main" id="{94106793-EEA9-BFBE-A4C9-FF7FC2B49148}"/>
              </a:ext>
            </a:extLst>
          </p:cNvPr>
          <p:cNvPicPr>
            <a:picLocks noChangeAspect="1"/>
          </p:cNvPicPr>
          <p:nvPr/>
        </p:nvPicPr>
        <p:blipFill rotWithShape="1">
          <a:blip r:embed="rId4">
            <a:alphaModFix/>
          </a:blip>
          <a:srcRect t="16480" b="12521"/>
          <a:stretch/>
        </p:blipFill>
        <p:spPr>
          <a:xfrm>
            <a:off x="3611" y="10"/>
            <a:ext cx="12188389" cy="6857990"/>
          </a:xfrm>
          <a:prstGeom prst="rect">
            <a:avLst/>
          </a:prstGeom>
        </p:spPr>
      </p:pic>
      <p:grpSp>
        <p:nvGrpSpPr>
          <p:cNvPr id="276" name="Group 275">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277"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78" name="Group 277">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279"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0"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1"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2"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3"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4"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5"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6"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7"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8"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9"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90"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91"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92"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93"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94"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95"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96"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97"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98"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grpSp>
      <p:sp>
        <p:nvSpPr>
          <p:cNvPr id="2" name="Title 1">
            <a:extLst>
              <a:ext uri="{FF2B5EF4-FFF2-40B4-BE49-F238E27FC236}">
                <a16:creationId xmlns:a16="http://schemas.microsoft.com/office/drawing/2014/main" id="{A4588DA4-6AF6-FE8A-68E4-CDA94AFE1205}"/>
              </a:ext>
            </a:extLst>
          </p:cNvPr>
          <p:cNvSpPr>
            <a:spLocks noGrp="1"/>
          </p:cNvSpPr>
          <p:nvPr>
            <p:ph type="ctrTitle"/>
          </p:nvPr>
        </p:nvSpPr>
        <p:spPr>
          <a:xfrm>
            <a:off x="2667000" y="2328334"/>
            <a:ext cx="6858000" cy="1367896"/>
          </a:xfrm>
        </p:spPr>
        <p:txBody>
          <a:bodyPr>
            <a:normAutofit/>
          </a:bodyPr>
          <a:lstStyle/>
          <a:p>
            <a:pPr algn="ctr"/>
            <a:r>
              <a:rPr lang="en-US" sz="4400" dirty="0">
                <a:latin typeface="Times New Roman" panose="02020603050405020304" pitchFamily="18" charset="0"/>
                <a:cs typeface="Times New Roman" panose="02020603050405020304" pitchFamily="18" charset="0"/>
              </a:rPr>
              <a:t>Club Membership System Database</a:t>
            </a:r>
          </a:p>
        </p:txBody>
      </p:sp>
      <p:sp>
        <p:nvSpPr>
          <p:cNvPr id="3" name="Subtitle 2">
            <a:extLst>
              <a:ext uri="{FF2B5EF4-FFF2-40B4-BE49-F238E27FC236}">
                <a16:creationId xmlns:a16="http://schemas.microsoft.com/office/drawing/2014/main" id="{AC7AEA94-50CB-C6E7-9BEE-045E9BE6AA8B}"/>
              </a:ext>
            </a:extLst>
          </p:cNvPr>
          <p:cNvSpPr>
            <a:spLocks noGrp="1"/>
          </p:cNvSpPr>
          <p:nvPr>
            <p:ph type="subTitle" idx="1"/>
          </p:nvPr>
        </p:nvSpPr>
        <p:spPr>
          <a:xfrm>
            <a:off x="2667001" y="3602038"/>
            <a:ext cx="6857999" cy="953029"/>
          </a:xfrm>
        </p:spPr>
        <p:txBody>
          <a:bodyPr>
            <a:normAutofit/>
          </a:bodyPr>
          <a:lstStyle/>
          <a:p>
            <a:pPr algn="ctr">
              <a:lnSpc>
                <a:spcPct val="110000"/>
              </a:lnSpc>
            </a:pPr>
            <a:r>
              <a:rPr lang="en-US" sz="1100">
                <a:latin typeface="Times New Roman" panose="02020603050405020304" pitchFamily="18" charset="0"/>
                <a:cs typeface="Times New Roman" panose="02020603050405020304" pitchFamily="18" charset="0"/>
              </a:rPr>
              <a:t>Name: Sai Karthik Gutha</a:t>
            </a:r>
          </a:p>
          <a:p>
            <a:pPr algn="ctr">
              <a:lnSpc>
                <a:spcPct val="110000"/>
              </a:lnSpc>
            </a:pPr>
            <a:r>
              <a:rPr lang="en-US" sz="1100">
                <a:latin typeface="Times New Roman" panose="02020603050405020304" pitchFamily="18" charset="0"/>
                <a:cs typeface="Times New Roman" panose="02020603050405020304" pitchFamily="18" charset="0"/>
              </a:rPr>
              <a:t>Databases and data warehouses</a:t>
            </a:r>
          </a:p>
          <a:p>
            <a:pPr algn="ctr">
              <a:lnSpc>
                <a:spcPct val="110000"/>
              </a:lnSpc>
            </a:pPr>
            <a:r>
              <a:rPr lang="en-US" sz="1100">
                <a:latin typeface="Times New Roman" panose="02020603050405020304" pitchFamily="18" charset="0"/>
                <a:cs typeface="Times New Roman" panose="02020603050405020304" pitchFamily="18" charset="0"/>
              </a:rPr>
              <a:t>Professor James Ashford</a:t>
            </a:r>
          </a:p>
        </p:txBody>
      </p:sp>
    </p:spTree>
    <p:extLst>
      <p:ext uri="{BB962C8B-B14F-4D97-AF65-F5344CB8AC3E}">
        <p14:creationId xmlns:p14="http://schemas.microsoft.com/office/powerpoint/2010/main" val="286807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9"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370" name="Group 369">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371"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372"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73"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74"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375"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76"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77"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78"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79"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80"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81"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82"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83"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84"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85"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86"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87"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88"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89"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90"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91"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92"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93"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94"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95"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96"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97"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98"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99"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400"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01"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02"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03"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04"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05"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06"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07"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08"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09"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10"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11"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412"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13"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14"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15"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16"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17"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18"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19"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20"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21"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22"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23"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24"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grpSp>
      <p:sp>
        <p:nvSpPr>
          <p:cNvPr id="425" name="Rectangle 424">
            <a:extLst>
              <a:ext uri="{FF2B5EF4-FFF2-40B4-BE49-F238E27FC236}">
                <a16:creationId xmlns:a16="http://schemas.microsoft.com/office/drawing/2014/main" id="{81B1BC20-CC70-4C30-B9BE-C23E121CA6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426" name="Picture 2">
            <a:extLst>
              <a:ext uri="{FF2B5EF4-FFF2-40B4-BE49-F238E27FC236}">
                <a16:creationId xmlns:a16="http://schemas.microsoft.com/office/drawing/2014/main" id="{BED7CCD5-D3A4-4162-9CC4-03DF5AB89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427" name="Group 426">
            <a:extLst>
              <a:ext uri="{FF2B5EF4-FFF2-40B4-BE49-F238E27FC236}">
                <a16:creationId xmlns:a16="http://schemas.microsoft.com/office/drawing/2014/main" id="{D5E95061-A9DC-4C67-BCAF-F560690997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428" name="Rectangle 5">
              <a:extLst>
                <a:ext uri="{FF2B5EF4-FFF2-40B4-BE49-F238E27FC236}">
                  <a16:creationId xmlns:a16="http://schemas.microsoft.com/office/drawing/2014/main" id="{92D4D96C-8395-4198-90A3-2363570D4D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429" name="Freeform 6">
              <a:extLst>
                <a:ext uri="{FF2B5EF4-FFF2-40B4-BE49-F238E27FC236}">
                  <a16:creationId xmlns:a16="http://schemas.microsoft.com/office/drawing/2014/main" id="{EF229BAE-A3AA-4095-A3F8-65181A713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30" name="Freeform 7">
              <a:extLst>
                <a:ext uri="{FF2B5EF4-FFF2-40B4-BE49-F238E27FC236}">
                  <a16:creationId xmlns:a16="http://schemas.microsoft.com/office/drawing/2014/main" id="{C71621C3-B057-4E50-808A-EF718590D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31" name="Rectangle 8">
              <a:extLst>
                <a:ext uri="{FF2B5EF4-FFF2-40B4-BE49-F238E27FC236}">
                  <a16:creationId xmlns:a16="http://schemas.microsoft.com/office/drawing/2014/main" id="{37D3BCDA-C38C-4B10-A653-0210E85978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432" name="Freeform 9">
              <a:extLst>
                <a:ext uri="{FF2B5EF4-FFF2-40B4-BE49-F238E27FC236}">
                  <a16:creationId xmlns:a16="http://schemas.microsoft.com/office/drawing/2014/main" id="{CE4DC5B4-793A-4E8B-A3F7-53EB548F45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33" name="Freeform 10">
              <a:extLst>
                <a:ext uri="{FF2B5EF4-FFF2-40B4-BE49-F238E27FC236}">
                  <a16:creationId xmlns:a16="http://schemas.microsoft.com/office/drawing/2014/main" id="{2664DA82-4469-42CC-93F4-662128EC6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34" name="Freeform 11">
              <a:extLst>
                <a:ext uri="{FF2B5EF4-FFF2-40B4-BE49-F238E27FC236}">
                  <a16:creationId xmlns:a16="http://schemas.microsoft.com/office/drawing/2014/main" id="{ED439A82-9407-4694-886D-7447BDFF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35" name="Freeform 12">
              <a:extLst>
                <a:ext uri="{FF2B5EF4-FFF2-40B4-BE49-F238E27FC236}">
                  <a16:creationId xmlns:a16="http://schemas.microsoft.com/office/drawing/2014/main" id="{C35292A7-2459-4132-8FE8-54BF071CC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36" name="Freeform 13">
              <a:extLst>
                <a:ext uri="{FF2B5EF4-FFF2-40B4-BE49-F238E27FC236}">
                  <a16:creationId xmlns:a16="http://schemas.microsoft.com/office/drawing/2014/main" id="{8A55D4A9-1B6E-409D-BF10-201C8A8292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37" name="Freeform 14">
              <a:extLst>
                <a:ext uri="{FF2B5EF4-FFF2-40B4-BE49-F238E27FC236}">
                  <a16:creationId xmlns:a16="http://schemas.microsoft.com/office/drawing/2014/main" id="{FDA8F85E-07E7-45C0-A165-6DB771A53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38" name="Freeform 15">
              <a:extLst>
                <a:ext uri="{FF2B5EF4-FFF2-40B4-BE49-F238E27FC236}">
                  <a16:creationId xmlns:a16="http://schemas.microsoft.com/office/drawing/2014/main" id="{09508E73-6AA1-460C-97B9-8EF00855A5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39" name="Freeform 16">
              <a:extLst>
                <a:ext uri="{FF2B5EF4-FFF2-40B4-BE49-F238E27FC236}">
                  <a16:creationId xmlns:a16="http://schemas.microsoft.com/office/drawing/2014/main" id="{5913AD99-4A77-44C3-ACDF-8410765B7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40" name="Freeform 17">
              <a:extLst>
                <a:ext uri="{FF2B5EF4-FFF2-40B4-BE49-F238E27FC236}">
                  <a16:creationId xmlns:a16="http://schemas.microsoft.com/office/drawing/2014/main" id="{413BDF5F-2CC6-47A3-B422-38D6E292D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41" name="Freeform 18">
              <a:extLst>
                <a:ext uri="{FF2B5EF4-FFF2-40B4-BE49-F238E27FC236}">
                  <a16:creationId xmlns:a16="http://schemas.microsoft.com/office/drawing/2014/main" id="{6F69599A-544F-4B1D-91C3-762B09CF78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42" name="Freeform 19">
              <a:extLst>
                <a:ext uri="{FF2B5EF4-FFF2-40B4-BE49-F238E27FC236}">
                  <a16:creationId xmlns:a16="http://schemas.microsoft.com/office/drawing/2014/main" id="{DFAE31B2-DF2A-4FD2-B98E-3657F825C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43" name="Freeform 20">
              <a:extLst>
                <a:ext uri="{FF2B5EF4-FFF2-40B4-BE49-F238E27FC236}">
                  <a16:creationId xmlns:a16="http://schemas.microsoft.com/office/drawing/2014/main" id="{9D7B120D-680C-4AC9-A263-A7DE0F5F1F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44" name="Freeform 21">
              <a:extLst>
                <a:ext uri="{FF2B5EF4-FFF2-40B4-BE49-F238E27FC236}">
                  <a16:creationId xmlns:a16="http://schemas.microsoft.com/office/drawing/2014/main" id="{DC8A9F99-D409-4E13-8D58-6A34BE714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45" name="Freeform 22">
              <a:extLst>
                <a:ext uri="{FF2B5EF4-FFF2-40B4-BE49-F238E27FC236}">
                  <a16:creationId xmlns:a16="http://schemas.microsoft.com/office/drawing/2014/main" id="{EB955E41-680C-44AA-B602-C1A69E951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46" name="Freeform 23">
              <a:extLst>
                <a:ext uri="{FF2B5EF4-FFF2-40B4-BE49-F238E27FC236}">
                  <a16:creationId xmlns:a16="http://schemas.microsoft.com/office/drawing/2014/main" id="{332ED336-B831-4A24-9181-CC63707A4E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47" name="Freeform 24">
              <a:extLst>
                <a:ext uri="{FF2B5EF4-FFF2-40B4-BE49-F238E27FC236}">
                  <a16:creationId xmlns:a16="http://schemas.microsoft.com/office/drawing/2014/main" id="{1A8B6B8C-5265-4AD1-9A67-B3CFFF4A9C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48" name="Freeform 25">
              <a:extLst>
                <a:ext uri="{FF2B5EF4-FFF2-40B4-BE49-F238E27FC236}">
                  <a16:creationId xmlns:a16="http://schemas.microsoft.com/office/drawing/2014/main" id="{9E8ED6FD-8796-48CB-98ED-0E729E16B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49" name="Freeform 26">
              <a:extLst>
                <a:ext uri="{FF2B5EF4-FFF2-40B4-BE49-F238E27FC236}">
                  <a16:creationId xmlns:a16="http://schemas.microsoft.com/office/drawing/2014/main" id="{DE668E67-2522-4B6B-A8BF-C3CD36F891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50" name="Freeform 27">
              <a:extLst>
                <a:ext uri="{FF2B5EF4-FFF2-40B4-BE49-F238E27FC236}">
                  <a16:creationId xmlns:a16="http://schemas.microsoft.com/office/drawing/2014/main" id="{B2474CAA-635F-43E4-AFFF-B24637DC6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51" name="Freeform 28">
              <a:extLst>
                <a:ext uri="{FF2B5EF4-FFF2-40B4-BE49-F238E27FC236}">
                  <a16:creationId xmlns:a16="http://schemas.microsoft.com/office/drawing/2014/main" id="{1C1B778D-83CB-443C-B463-7EE26603E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52" name="Freeform 29">
              <a:extLst>
                <a:ext uri="{FF2B5EF4-FFF2-40B4-BE49-F238E27FC236}">
                  <a16:creationId xmlns:a16="http://schemas.microsoft.com/office/drawing/2014/main" id="{654DEAB4-B194-4182-A7BE-E247F19AA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53" name="Freeform 30">
              <a:extLst>
                <a:ext uri="{FF2B5EF4-FFF2-40B4-BE49-F238E27FC236}">
                  <a16:creationId xmlns:a16="http://schemas.microsoft.com/office/drawing/2014/main" id="{D8E3CE4C-0C48-485B-8EA0-B036FCC333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54" name="Freeform 31">
              <a:extLst>
                <a:ext uri="{FF2B5EF4-FFF2-40B4-BE49-F238E27FC236}">
                  <a16:creationId xmlns:a16="http://schemas.microsoft.com/office/drawing/2014/main" id="{7958BBBD-B721-4DA1-8764-D8188EB70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55" name="Freeform 32">
              <a:extLst>
                <a:ext uri="{FF2B5EF4-FFF2-40B4-BE49-F238E27FC236}">
                  <a16:creationId xmlns:a16="http://schemas.microsoft.com/office/drawing/2014/main" id="{23180B75-7F19-41E5-A4C3-9096FF7D19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56" name="Rectangle 33">
              <a:extLst>
                <a:ext uri="{FF2B5EF4-FFF2-40B4-BE49-F238E27FC236}">
                  <a16:creationId xmlns:a16="http://schemas.microsoft.com/office/drawing/2014/main" id="{57F706CF-8096-494C-A6E1-5BE7F62306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457" name="Freeform 34">
              <a:extLst>
                <a:ext uri="{FF2B5EF4-FFF2-40B4-BE49-F238E27FC236}">
                  <a16:creationId xmlns:a16="http://schemas.microsoft.com/office/drawing/2014/main" id="{8B4065A5-6701-492B-BE7F-9E00FE6156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58" name="Freeform 35">
              <a:extLst>
                <a:ext uri="{FF2B5EF4-FFF2-40B4-BE49-F238E27FC236}">
                  <a16:creationId xmlns:a16="http://schemas.microsoft.com/office/drawing/2014/main" id="{66E06571-DDD0-47CB-97CF-FF8432467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59" name="Freeform 36">
              <a:extLst>
                <a:ext uri="{FF2B5EF4-FFF2-40B4-BE49-F238E27FC236}">
                  <a16:creationId xmlns:a16="http://schemas.microsoft.com/office/drawing/2014/main" id="{50F0D75F-DE36-46A5-8FEB-00CF9D01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60" name="Freeform 37">
              <a:extLst>
                <a:ext uri="{FF2B5EF4-FFF2-40B4-BE49-F238E27FC236}">
                  <a16:creationId xmlns:a16="http://schemas.microsoft.com/office/drawing/2014/main" id="{C7AF11B9-2298-41D7-9878-99E19E827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61" name="Freeform 38">
              <a:extLst>
                <a:ext uri="{FF2B5EF4-FFF2-40B4-BE49-F238E27FC236}">
                  <a16:creationId xmlns:a16="http://schemas.microsoft.com/office/drawing/2014/main" id="{7B43B683-4229-4623-A504-56FE6CCB5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62" name="Freeform 39">
              <a:extLst>
                <a:ext uri="{FF2B5EF4-FFF2-40B4-BE49-F238E27FC236}">
                  <a16:creationId xmlns:a16="http://schemas.microsoft.com/office/drawing/2014/main" id="{7B4CC276-9BB9-4394-A369-F7DB2BD8E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63" name="Freeform 40">
              <a:extLst>
                <a:ext uri="{FF2B5EF4-FFF2-40B4-BE49-F238E27FC236}">
                  <a16:creationId xmlns:a16="http://schemas.microsoft.com/office/drawing/2014/main" id="{98010162-18EE-455C-AABD-0B715C2BBF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64" name="Freeform 41">
              <a:extLst>
                <a:ext uri="{FF2B5EF4-FFF2-40B4-BE49-F238E27FC236}">
                  <a16:creationId xmlns:a16="http://schemas.microsoft.com/office/drawing/2014/main" id="{5950D288-22B2-4286-B4FB-D6665C103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65" name="Freeform 42">
              <a:extLst>
                <a:ext uri="{FF2B5EF4-FFF2-40B4-BE49-F238E27FC236}">
                  <a16:creationId xmlns:a16="http://schemas.microsoft.com/office/drawing/2014/main" id="{E0A686CA-B0EF-4B0C-B69B-E715EA3E54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66" name="Freeform 43">
              <a:extLst>
                <a:ext uri="{FF2B5EF4-FFF2-40B4-BE49-F238E27FC236}">
                  <a16:creationId xmlns:a16="http://schemas.microsoft.com/office/drawing/2014/main" id="{75D61EE6-C405-433B-AEC8-6241D547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67" name="Freeform 44">
              <a:extLst>
                <a:ext uri="{FF2B5EF4-FFF2-40B4-BE49-F238E27FC236}">
                  <a16:creationId xmlns:a16="http://schemas.microsoft.com/office/drawing/2014/main" id="{4C718553-7221-4BFF-AFEE-64E166C6A8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68" name="Rectangle 45">
              <a:extLst>
                <a:ext uri="{FF2B5EF4-FFF2-40B4-BE49-F238E27FC236}">
                  <a16:creationId xmlns:a16="http://schemas.microsoft.com/office/drawing/2014/main" id="{9F00A845-A7BB-4253-8C15-0FF3D05980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469" name="Freeform 46">
              <a:extLst>
                <a:ext uri="{FF2B5EF4-FFF2-40B4-BE49-F238E27FC236}">
                  <a16:creationId xmlns:a16="http://schemas.microsoft.com/office/drawing/2014/main" id="{53476DBF-E7E4-46E9-AAF2-8810E14EE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70" name="Freeform 47">
              <a:extLst>
                <a:ext uri="{FF2B5EF4-FFF2-40B4-BE49-F238E27FC236}">
                  <a16:creationId xmlns:a16="http://schemas.microsoft.com/office/drawing/2014/main" id="{4F608C86-9940-444C-B200-155DF4E0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71" name="Freeform 48">
              <a:extLst>
                <a:ext uri="{FF2B5EF4-FFF2-40B4-BE49-F238E27FC236}">
                  <a16:creationId xmlns:a16="http://schemas.microsoft.com/office/drawing/2014/main" id="{BB49A08B-2E6F-4B8C-8F61-6869B069B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72" name="Freeform 49">
              <a:extLst>
                <a:ext uri="{FF2B5EF4-FFF2-40B4-BE49-F238E27FC236}">
                  <a16:creationId xmlns:a16="http://schemas.microsoft.com/office/drawing/2014/main" id="{03A08195-C526-497F-89D0-566E91704B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73" name="Freeform 50">
              <a:extLst>
                <a:ext uri="{FF2B5EF4-FFF2-40B4-BE49-F238E27FC236}">
                  <a16:creationId xmlns:a16="http://schemas.microsoft.com/office/drawing/2014/main" id="{235FDAAF-2063-40C9-BE1C-7E116C8A30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74" name="Freeform 51">
              <a:extLst>
                <a:ext uri="{FF2B5EF4-FFF2-40B4-BE49-F238E27FC236}">
                  <a16:creationId xmlns:a16="http://schemas.microsoft.com/office/drawing/2014/main" id="{2EAF15FA-570E-412B-992B-CAAB83384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75" name="Freeform 52">
              <a:extLst>
                <a:ext uri="{FF2B5EF4-FFF2-40B4-BE49-F238E27FC236}">
                  <a16:creationId xmlns:a16="http://schemas.microsoft.com/office/drawing/2014/main" id="{91FCA14D-FA3E-44C1-B8CB-8C8B730486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76" name="Freeform 53">
              <a:extLst>
                <a:ext uri="{FF2B5EF4-FFF2-40B4-BE49-F238E27FC236}">
                  <a16:creationId xmlns:a16="http://schemas.microsoft.com/office/drawing/2014/main" id="{A889215B-3708-4985-A1D7-42A99B3575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77" name="Freeform 54">
              <a:extLst>
                <a:ext uri="{FF2B5EF4-FFF2-40B4-BE49-F238E27FC236}">
                  <a16:creationId xmlns:a16="http://schemas.microsoft.com/office/drawing/2014/main" id="{5C58C66E-AFD4-4A37-9646-FF8A511A6C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78" name="Freeform 55">
              <a:extLst>
                <a:ext uri="{FF2B5EF4-FFF2-40B4-BE49-F238E27FC236}">
                  <a16:creationId xmlns:a16="http://schemas.microsoft.com/office/drawing/2014/main" id="{F99DC7ED-E983-4ACA-B702-727C2A593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79" name="Freeform 56">
              <a:extLst>
                <a:ext uri="{FF2B5EF4-FFF2-40B4-BE49-F238E27FC236}">
                  <a16:creationId xmlns:a16="http://schemas.microsoft.com/office/drawing/2014/main" id="{918FC910-5BDA-49AE-95A5-774012D2D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80" name="Freeform 57">
              <a:extLst>
                <a:ext uri="{FF2B5EF4-FFF2-40B4-BE49-F238E27FC236}">
                  <a16:creationId xmlns:a16="http://schemas.microsoft.com/office/drawing/2014/main" id="{AA1E286C-EECB-46DC-9505-501CCDD8B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81" name="Freeform 58">
              <a:extLst>
                <a:ext uri="{FF2B5EF4-FFF2-40B4-BE49-F238E27FC236}">
                  <a16:creationId xmlns:a16="http://schemas.microsoft.com/office/drawing/2014/main" id="{A838D816-F9F3-4AB2-92C6-1F986D0BC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grpSp>
      <p:sp>
        <p:nvSpPr>
          <p:cNvPr id="2" name="Title 1">
            <a:extLst>
              <a:ext uri="{FF2B5EF4-FFF2-40B4-BE49-F238E27FC236}">
                <a16:creationId xmlns:a16="http://schemas.microsoft.com/office/drawing/2014/main" id="{BDE168E5-C56A-1604-B067-60A31F743CAA}"/>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4800" dirty="0">
                <a:solidFill>
                  <a:srgbClr val="FFFFFF"/>
                </a:solidFill>
                <a:latin typeface="Times New Roman" panose="02020603050405020304" pitchFamily="18" charset="0"/>
                <a:cs typeface="Times New Roman" panose="02020603050405020304" pitchFamily="18" charset="0"/>
              </a:rPr>
              <a:t>STAR SCHEMA</a:t>
            </a:r>
          </a:p>
        </p:txBody>
      </p:sp>
      <p:sp useBgFill="1">
        <p:nvSpPr>
          <p:cNvPr id="482" name="Round Diagonal Corner Rectangle 6">
            <a:extLst>
              <a:ext uri="{FF2B5EF4-FFF2-40B4-BE49-F238E27FC236}">
                <a16:creationId xmlns:a16="http://schemas.microsoft.com/office/drawing/2014/main" id="{4683B8BC-85C4-41F2-9CD3-B074823B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omputer screen with text&#10;&#10;Description automatically generated">
            <a:extLst>
              <a:ext uri="{FF2B5EF4-FFF2-40B4-BE49-F238E27FC236}">
                <a16:creationId xmlns:a16="http://schemas.microsoft.com/office/drawing/2014/main" id="{45D8187E-3055-94A1-28C0-850ADCB4D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51" y="634186"/>
            <a:ext cx="10842113" cy="3612950"/>
          </a:xfrm>
          <a:prstGeom prst="rect">
            <a:avLst/>
          </a:prstGeom>
        </p:spPr>
      </p:pic>
    </p:spTree>
    <p:extLst>
      <p:ext uri="{BB962C8B-B14F-4D97-AF65-F5344CB8AC3E}">
        <p14:creationId xmlns:p14="http://schemas.microsoft.com/office/powerpoint/2010/main" val="40233961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dirty="0"/>
            </a:p>
          </p:txBody>
        </p:sp>
        <p:sp>
          <p:nvSpPr>
            <p:cNvPr id="13"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4"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5"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dirty="0"/>
            </a:p>
          </p:txBody>
        </p:sp>
        <p:sp>
          <p:nvSpPr>
            <p:cNvPr id="16"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7"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8"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9"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0"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1"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2"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3"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4"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5"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6"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7"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8"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9"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30"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31"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32"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33"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34"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35"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36"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37"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38"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39"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40"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dirty="0"/>
            </a:p>
          </p:txBody>
        </p:sp>
        <p:sp>
          <p:nvSpPr>
            <p:cNvPr id="41"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42"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43"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44"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45"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46"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47"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48"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49"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50"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51"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52"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dirty="0"/>
            </a:p>
          </p:txBody>
        </p:sp>
        <p:sp>
          <p:nvSpPr>
            <p:cNvPr id="53"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54"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55"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56"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57"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58"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59"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60"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61"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62"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63"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64"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65"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grpSp>
      <p:grpSp>
        <p:nvGrpSpPr>
          <p:cNvPr id="67" name="Group 66">
            <a:extLst>
              <a:ext uri="{FF2B5EF4-FFF2-40B4-BE49-F238E27FC236}">
                <a16:creationId xmlns:a16="http://schemas.microsoft.com/office/drawing/2014/main" id="{1351B104-9B78-4A2B-B970-FA8ABE1CE1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3A130E84-D02F-40FB-9BEB-520239271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9" name="Picture 2">
              <a:extLst>
                <a:ext uri="{FF2B5EF4-FFF2-40B4-BE49-F238E27FC236}">
                  <a16:creationId xmlns:a16="http://schemas.microsoft.com/office/drawing/2014/main" id="{5E142BFD-7D75-4518-BBDF-27C00AB4BC7F}"/>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654A1470-06A5-B8EA-6484-F9C147738E45}"/>
              </a:ext>
            </a:extLst>
          </p:cNvPr>
          <p:cNvSpPr>
            <a:spLocks noGrp="1"/>
          </p:cNvSpPr>
          <p:nvPr>
            <p:ph type="title"/>
          </p:nvPr>
        </p:nvSpPr>
        <p:spPr>
          <a:xfrm>
            <a:off x="6567487" y="937338"/>
            <a:ext cx="4052887" cy="835025"/>
          </a:xfrm>
        </p:spPr>
        <p:txBody>
          <a:bodyPr vert="horz" lIns="91440" tIns="45720" rIns="91440" bIns="45720" rtlCol="0" anchor="b">
            <a:normAutofit fontScale="90000"/>
          </a:bodyPr>
          <a:lstStyle/>
          <a:p>
            <a:r>
              <a:rPr lang="en-US" sz="4800" dirty="0">
                <a:latin typeface="Times New Roman" panose="02020603050405020304" pitchFamily="18" charset="0"/>
                <a:cs typeface="Times New Roman" panose="02020603050405020304" pitchFamily="18" charset="0"/>
              </a:rPr>
              <a:t>STAR SCHEMA</a:t>
            </a:r>
          </a:p>
        </p:txBody>
      </p:sp>
      <p:sp>
        <p:nvSpPr>
          <p:cNvPr id="3" name="Content Placeholder 2">
            <a:extLst>
              <a:ext uri="{FF2B5EF4-FFF2-40B4-BE49-F238E27FC236}">
                <a16:creationId xmlns:a16="http://schemas.microsoft.com/office/drawing/2014/main" id="{BDE5AF8A-1E58-4B1F-D1CA-412DD482FDA4}"/>
              </a:ext>
            </a:extLst>
          </p:cNvPr>
          <p:cNvSpPr>
            <a:spLocks noGrp="1"/>
          </p:cNvSpPr>
          <p:nvPr>
            <p:ph idx="1"/>
          </p:nvPr>
        </p:nvSpPr>
        <p:spPr>
          <a:xfrm>
            <a:off x="6510337" y="2227262"/>
            <a:ext cx="4487861" cy="3994151"/>
          </a:xfrm>
        </p:spPr>
        <p:txBody>
          <a:bodyPr vert="horz" lIns="91440" tIns="45720" rIns="91440" bIns="45720" rtlCol="0">
            <a:normAutofit/>
          </a:bodyPr>
          <a:lstStyle/>
          <a:p>
            <a:pPr marL="0" indent="0">
              <a:buNone/>
            </a:pPr>
            <a:r>
              <a:rPr lang="en-US" sz="1600" cap="all" dirty="0">
                <a:solidFill>
                  <a:schemeClr val="tx2"/>
                </a:solidFill>
                <a:latin typeface="Times New Roman" panose="02020603050405020304" pitchFamily="18" charset="0"/>
                <a:cs typeface="Times New Roman" panose="02020603050405020304" pitchFamily="18" charset="0"/>
              </a:rPr>
              <a:t>Fact Table: </a:t>
            </a:r>
            <a:r>
              <a:rPr lang="en-US" sz="1600" dirty="0">
                <a:latin typeface="Times New Roman" panose="02020603050405020304" pitchFamily="18" charset="0"/>
                <a:cs typeface="Times New Roman" panose="02020603050405020304" pitchFamily="18" charset="0"/>
              </a:rPr>
              <a:t>The fact table in the star schema connects all dimensions using foreign keys. It includes attributes such as member key, event key, payment key, membership Status type key, date, and amount. These attributes facilitate comprehensive analysis and reporting within the data warehouse.</a:t>
            </a:r>
            <a:endParaRPr lang="en-US" sz="1600" cap="all" dirty="0">
              <a:solidFill>
                <a:schemeClr val="tx2"/>
              </a:solidFill>
              <a:latin typeface="Times New Roman" panose="02020603050405020304" pitchFamily="18" charset="0"/>
              <a:cs typeface="Times New Roman" panose="02020603050405020304" pitchFamily="18" charset="0"/>
            </a:endParaRPr>
          </a:p>
          <a:p>
            <a:pPr marL="0" indent="0">
              <a:buNone/>
            </a:pPr>
            <a:r>
              <a:rPr lang="en-US" sz="1600" cap="all" dirty="0">
                <a:solidFill>
                  <a:schemeClr val="tx2"/>
                </a:solidFill>
                <a:latin typeface="Times New Roman" panose="02020603050405020304" pitchFamily="18" charset="0"/>
                <a:cs typeface="Times New Roman" panose="02020603050405020304" pitchFamily="18" charset="0"/>
              </a:rPr>
              <a:t>Dimension</a:t>
            </a:r>
            <a:r>
              <a:rPr lang="en-US" sz="1500" cap="all" dirty="0">
                <a:solidFill>
                  <a:schemeClr val="tx2"/>
                </a:solidFill>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The star schema includes dimensions such as Calendar, Member, Event, and Payment. Each dimension represents specific aspects of the club membership system, including daily updates, member details, event management, and payment records. </a:t>
            </a:r>
            <a:endParaRPr lang="en-US" sz="1500" cap="all" dirty="0">
              <a:solidFill>
                <a:schemeClr val="tx2"/>
              </a:solidFill>
              <a:latin typeface="Times New Roman" panose="02020603050405020304" pitchFamily="18" charset="0"/>
              <a:cs typeface="Times New Roman" panose="02020603050405020304" pitchFamily="18" charset="0"/>
            </a:endParaRPr>
          </a:p>
          <a:p>
            <a:pPr marL="0" indent="0">
              <a:buNone/>
            </a:pPr>
            <a:endParaRPr lang="en-US" sz="1600" cap="all" dirty="0">
              <a:solidFill>
                <a:schemeClr val="tx2"/>
              </a:solidFill>
              <a:latin typeface="Times New Roman" panose="02020603050405020304" pitchFamily="18" charset="0"/>
              <a:cs typeface="Times New Roman" panose="02020603050405020304" pitchFamily="18" charset="0"/>
            </a:endParaRPr>
          </a:p>
        </p:txBody>
      </p:sp>
      <p:pic>
        <p:nvPicPr>
          <p:cNvPr id="5" name="Picture 4" descr="Hand placing stars">
            <a:extLst>
              <a:ext uri="{FF2B5EF4-FFF2-40B4-BE49-F238E27FC236}">
                <a16:creationId xmlns:a16="http://schemas.microsoft.com/office/drawing/2014/main" id="{55DF4DA0-829C-165F-29BD-21B732D827E3}"/>
              </a:ext>
            </a:extLst>
          </p:cNvPr>
          <p:cNvPicPr>
            <a:picLocks noChangeAspect="1"/>
          </p:cNvPicPr>
          <p:nvPr/>
        </p:nvPicPr>
        <p:blipFill rotWithShape="1">
          <a:blip r:embed="rId4"/>
          <a:srcRect l="32894" r="7717" b="-1"/>
          <a:stretch/>
        </p:blipFill>
        <p:spPr>
          <a:xfrm>
            <a:off x="-5597" y="10"/>
            <a:ext cx="6101597" cy="6857990"/>
          </a:xfrm>
          <a:prstGeom prst="rect">
            <a:avLst/>
          </a:prstGeom>
        </p:spPr>
      </p:pic>
      <p:grpSp>
        <p:nvGrpSpPr>
          <p:cNvPr id="71" name="Group 70">
            <a:extLst>
              <a:ext uri="{FF2B5EF4-FFF2-40B4-BE49-F238E27FC236}">
                <a16:creationId xmlns:a16="http://schemas.microsoft.com/office/drawing/2014/main" id="{D4116A08-770E-4DC3-AAB6-E3E8E6CEC8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2" name="Rectangle 5">
              <a:extLst>
                <a:ext uri="{FF2B5EF4-FFF2-40B4-BE49-F238E27FC236}">
                  <a16:creationId xmlns:a16="http://schemas.microsoft.com/office/drawing/2014/main" id="{6ADECFB2-F615-49A9-A242-A3D04CADB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dirty="0"/>
            </a:p>
          </p:txBody>
        </p:sp>
        <p:sp>
          <p:nvSpPr>
            <p:cNvPr id="73" name="Freeform 6">
              <a:extLst>
                <a:ext uri="{FF2B5EF4-FFF2-40B4-BE49-F238E27FC236}">
                  <a16:creationId xmlns:a16="http://schemas.microsoft.com/office/drawing/2014/main" id="{8E1F3AC6-5FF1-401B-91E4-180D1D356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74" name="Freeform 7">
              <a:extLst>
                <a:ext uri="{FF2B5EF4-FFF2-40B4-BE49-F238E27FC236}">
                  <a16:creationId xmlns:a16="http://schemas.microsoft.com/office/drawing/2014/main" id="{72BC7A9D-387B-4877-B8E6-E8ABA6B265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75" name="Rectangle 8">
              <a:extLst>
                <a:ext uri="{FF2B5EF4-FFF2-40B4-BE49-F238E27FC236}">
                  <a16:creationId xmlns:a16="http://schemas.microsoft.com/office/drawing/2014/main" id="{9114560A-27D6-469D-992E-33A55B40BA0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dirty="0"/>
            </a:p>
          </p:txBody>
        </p:sp>
        <p:sp>
          <p:nvSpPr>
            <p:cNvPr id="76" name="Freeform 9">
              <a:extLst>
                <a:ext uri="{FF2B5EF4-FFF2-40B4-BE49-F238E27FC236}">
                  <a16:creationId xmlns:a16="http://schemas.microsoft.com/office/drawing/2014/main" id="{CBF136EF-7DC2-47D2-974C-70044B5E9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77" name="Freeform 10">
              <a:extLst>
                <a:ext uri="{FF2B5EF4-FFF2-40B4-BE49-F238E27FC236}">
                  <a16:creationId xmlns:a16="http://schemas.microsoft.com/office/drawing/2014/main" id="{6B03084D-F566-41C4-BE37-870FB5A0D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78" name="Freeform 11">
              <a:extLst>
                <a:ext uri="{FF2B5EF4-FFF2-40B4-BE49-F238E27FC236}">
                  <a16:creationId xmlns:a16="http://schemas.microsoft.com/office/drawing/2014/main" id="{049DC21B-8236-4901-9ADD-E3167ABDE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79" name="Freeform 12">
              <a:extLst>
                <a:ext uri="{FF2B5EF4-FFF2-40B4-BE49-F238E27FC236}">
                  <a16:creationId xmlns:a16="http://schemas.microsoft.com/office/drawing/2014/main" id="{304F4FEB-8B5B-45BA-988C-5FBF41059E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80" name="Freeform 13">
              <a:extLst>
                <a:ext uri="{FF2B5EF4-FFF2-40B4-BE49-F238E27FC236}">
                  <a16:creationId xmlns:a16="http://schemas.microsoft.com/office/drawing/2014/main" id="{E88E24C8-3D76-4C2F-84D1-BC3C2AACA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81" name="Freeform 14">
              <a:extLst>
                <a:ext uri="{FF2B5EF4-FFF2-40B4-BE49-F238E27FC236}">
                  <a16:creationId xmlns:a16="http://schemas.microsoft.com/office/drawing/2014/main" id="{91C91468-4F8A-42F1-9505-02D924178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82" name="Freeform 15">
              <a:extLst>
                <a:ext uri="{FF2B5EF4-FFF2-40B4-BE49-F238E27FC236}">
                  <a16:creationId xmlns:a16="http://schemas.microsoft.com/office/drawing/2014/main" id="{C22581B1-C426-4189-85D6-C499D6982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83" name="Freeform 16">
              <a:extLst>
                <a:ext uri="{FF2B5EF4-FFF2-40B4-BE49-F238E27FC236}">
                  <a16:creationId xmlns:a16="http://schemas.microsoft.com/office/drawing/2014/main" id="{29DFD4C4-0517-4A6B-B423-E55582618D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84" name="Freeform 17">
              <a:extLst>
                <a:ext uri="{FF2B5EF4-FFF2-40B4-BE49-F238E27FC236}">
                  <a16:creationId xmlns:a16="http://schemas.microsoft.com/office/drawing/2014/main" id="{7ACD84D3-D09D-4C94-99D5-51713A1D6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85" name="Freeform 18">
              <a:extLst>
                <a:ext uri="{FF2B5EF4-FFF2-40B4-BE49-F238E27FC236}">
                  <a16:creationId xmlns:a16="http://schemas.microsoft.com/office/drawing/2014/main" id="{37C2AEAB-1CC9-4A9A-8303-E1E0C12168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86" name="Freeform 19">
              <a:extLst>
                <a:ext uri="{FF2B5EF4-FFF2-40B4-BE49-F238E27FC236}">
                  <a16:creationId xmlns:a16="http://schemas.microsoft.com/office/drawing/2014/main" id="{20ABD348-58FE-4371-AE12-C66FF8CA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87" name="Freeform 20">
              <a:extLst>
                <a:ext uri="{FF2B5EF4-FFF2-40B4-BE49-F238E27FC236}">
                  <a16:creationId xmlns:a16="http://schemas.microsoft.com/office/drawing/2014/main" id="{408E0FAA-F0C5-4CB1-95FE-D3D96830FC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88" name="Freeform 21">
              <a:extLst>
                <a:ext uri="{FF2B5EF4-FFF2-40B4-BE49-F238E27FC236}">
                  <a16:creationId xmlns:a16="http://schemas.microsoft.com/office/drawing/2014/main" id="{F83C789F-2881-4822-A724-567720953F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89" name="Freeform 22">
              <a:extLst>
                <a:ext uri="{FF2B5EF4-FFF2-40B4-BE49-F238E27FC236}">
                  <a16:creationId xmlns:a16="http://schemas.microsoft.com/office/drawing/2014/main" id="{6B039120-5C84-4A03-9ADD-32EA6E5D44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90" name="Freeform 23">
              <a:extLst>
                <a:ext uri="{FF2B5EF4-FFF2-40B4-BE49-F238E27FC236}">
                  <a16:creationId xmlns:a16="http://schemas.microsoft.com/office/drawing/2014/main" id="{440E956F-26EB-40C6-B500-1A4BB4ABF7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91" name="Freeform 24">
              <a:extLst>
                <a:ext uri="{FF2B5EF4-FFF2-40B4-BE49-F238E27FC236}">
                  <a16:creationId xmlns:a16="http://schemas.microsoft.com/office/drawing/2014/main" id="{D2449A75-05DC-4791-90F1-335CC6732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92" name="Freeform 25">
              <a:extLst>
                <a:ext uri="{FF2B5EF4-FFF2-40B4-BE49-F238E27FC236}">
                  <a16:creationId xmlns:a16="http://schemas.microsoft.com/office/drawing/2014/main" id="{2A0F57CD-8F34-4F1D-BFF3-129352250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93" name="Freeform 26">
              <a:extLst>
                <a:ext uri="{FF2B5EF4-FFF2-40B4-BE49-F238E27FC236}">
                  <a16:creationId xmlns:a16="http://schemas.microsoft.com/office/drawing/2014/main" id="{DB0DDCCE-FA18-4790-8F10-67FC66172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94" name="Freeform 27">
              <a:extLst>
                <a:ext uri="{FF2B5EF4-FFF2-40B4-BE49-F238E27FC236}">
                  <a16:creationId xmlns:a16="http://schemas.microsoft.com/office/drawing/2014/main" id="{750A8178-D049-42D4-BA77-A262FE55F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95" name="Freeform 28">
              <a:extLst>
                <a:ext uri="{FF2B5EF4-FFF2-40B4-BE49-F238E27FC236}">
                  <a16:creationId xmlns:a16="http://schemas.microsoft.com/office/drawing/2014/main" id="{B33B9383-8846-404B-85BE-E43F077379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96" name="Freeform 29">
              <a:extLst>
                <a:ext uri="{FF2B5EF4-FFF2-40B4-BE49-F238E27FC236}">
                  <a16:creationId xmlns:a16="http://schemas.microsoft.com/office/drawing/2014/main" id="{79468103-A660-495B-BFDF-8E7D98A09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97" name="Freeform 30">
              <a:extLst>
                <a:ext uri="{FF2B5EF4-FFF2-40B4-BE49-F238E27FC236}">
                  <a16:creationId xmlns:a16="http://schemas.microsoft.com/office/drawing/2014/main" id="{06F4CC44-94E1-47AF-893C-19C4A4AB40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98" name="Freeform 31">
              <a:extLst>
                <a:ext uri="{FF2B5EF4-FFF2-40B4-BE49-F238E27FC236}">
                  <a16:creationId xmlns:a16="http://schemas.microsoft.com/office/drawing/2014/main" id="{E87F601E-2166-4FAE-AF96-2A1B17E46E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99" name="Freeform 32">
              <a:extLst>
                <a:ext uri="{FF2B5EF4-FFF2-40B4-BE49-F238E27FC236}">
                  <a16:creationId xmlns:a16="http://schemas.microsoft.com/office/drawing/2014/main" id="{DCDE2745-7AA5-416B-AC78-93C6EAE5D4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00" name="Rectangle 33">
              <a:extLst>
                <a:ext uri="{FF2B5EF4-FFF2-40B4-BE49-F238E27FC236}">
                  <a16:creationId xmlns:a16="http://schemas.microsoft.com/office/drawing/2014/main" id="{7D5F7E44-496F-4025-AFD8-7EEC67AC180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dirty="0"/>
            </a:p>
          </p:txBody>
        </p:sp>
        <p:sp>
          <p:nvSpPr>
            <p:cNvPr id="101" name="Freeform 34">
              <a:extLst>
                <a:ext uri="{FF2B5EF4-FFF2-40B4-BE49-F238E27FC236}">
                  <a16:creationId xmlns:a16="http://schemas.microsoft.com/office/drawing/2014/main" id="{FA8ED221-FD77-4CD0-A9B9-3F97E40DCD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02" name="Freeform 35">
              <a:extLst>
                <a:ext uri="{FF2B5EF4-FFF2-40B4-BE49-F238E27FC236}">
                  <a16:creationId xmlns:a16="http://schemas.microsoft.com/office/drawing/2014/main" id="{94922F75-95BC-435D-B4BB-BCE65BAC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03" name="Freeform 36">
              <a:extLst>
                <a:ext uri="{FF2B5EF4-FFF2-40B4-BE49-F238E27FC236}">
                  <a16:creationId xmlns:a16="http://schemas.microsoft.com/office/drawing/2014/main" id="{CFB94884-EF28-419D-9147-20B2C9B1A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04" name="Freeform 37">
              <a:extLst>
                <a:ext uri="{FF2B5EF4-FFF2-40B4-BE49-F238E27FC236}">
                  <a16:creationId xmlns:a16="http://schemas.microsoft.com/office/drawing/2014/main" id="{94C72871-F5AC-46D1-97EF-94E4070A7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05" name="Freeform 38">
              <a:extLst>
                <a:ext uri="{FF2B5EF4-FFF2-40B4-BE49-F238E27FC236}">
                  <a16:creationId xmlns:a16="http://schemas.microsoft.com/office/drawing/2014/main" id="{03ED1B15-6247-43B3-BEAE-DB699DE29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06" name="Freeform 39">
              <a:extLst>
                <a:ext uri="{FF2B5EF4-FFF2-40B4-BE49-F238E27FC236}">
                  <a16:creationId xmlns:a16="http://schemas.microsoft.com/office/drawing/2014/main" id="{FA3EA466-B483-4B4A-9FCB-9FFA8E538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07" name="Freeform 40">
              <a:extLst>
                <a:ext uri="{FF2B5EF4-FFF2-40B4-BE49-F238E27FC236}">
                  <a16:creationId xmlns:a16="http://schemas.microsoft.com/office/drawing/2014/main" id="{CCE5E17C-696E-46EB-B70D-5862742169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08" name="Freeform 41">
              <a:extLst>
                <a:ext uri="{FF2B5EF4-FFF2-40B4-BE49-F238E27FC236}">
                  <a16:creationId xmlns:a16="http://schemas.microsoft.com/office/drawing/2014/main" id="{AB6022EC-6D09-4098-9A97-5A911C08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09" name="Freeform 42">
              <a:extLst>
                <a:ext uri="{FF2B5EF4-FFF2-40B4-BE49-F238E27FC236}">
                  <a16:creationId xmlns:a16="http://schemas.microsoft.com/office/drawing/2014/main" id="{7E18073E-1315-4400-ABD9-C34AEAFBFF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10" name="Freeform 43">
              <a:extLst>
                <a:ext uri="{FF2B5EF4-FFF2-40B4-BE49-F238E27FC236}">
                  <a16:creationId xmlns:a16="http://schemas.microsoft.com/office/drawing/2014/main" id="{5510509E-411D-4F1B-BDC6-3E5666896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11" name="Freeform 44">
              <a:extLst>
                <a:ext uri="{FF2B5EF4-FFF2-40B4-BE49-F238E27FC236}">
                  <a16:creationId xmlns:a16="http://schemas.microsoft.com/office/drawing/2014/main" id="{46F1A7E1-EC01-4288-87AE-C3B6434BD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12" name="Rectangle 45">
              <a:extLst>
                <a:ext uri="{FF2B5EF4-FFF2-40B4-BE49-F238E27FC236}">
                  <a16:creationId xmlns:a16="http://schemas.microsoft.com/office/drawing/2014/main" id="{F7BBA432-5463-415B-BA54-3AA2B92D28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dirty="0"/>
            </a:p>
          </p:txBody>
        </p:sp>
        <p:sp>
          <p:nvSpPr>
            <p:cNvPr id="113" name="Freeform 46">
              <a:extLst>
                <a:ext uri="{FF2B5EF4-FFF2-40B4-BE49-F238E27FC236}">
                  <a16:creationId xmlns:a16="http://schemas.microsoft.com/office/drawing/2014/main" id="{66E19F01-137B-4A95-9313-CE6F77806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14" name="Freeform 47">
              <a:extLst>
                <a:ext uri="{FF2B5EF4-FFF2-40B4-BE49-F238E27FC236}">
                  <a16:creationId xmlns:a16="http://schemas.microsoft.com/office/drawing/2014/main" id="{38C0AACC-51F2-424F-9988-F3B621941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15" name="Freeform 48">
              <a:extLst>
                <a:ext uri="{FF2B5EF4-FFF2-40B4-BE49-F238E27FC236}">
                  <a16:creationId xmlns:a16="http://schemas.microsoft.com/office/drawing/2014/main" id="{7364A775-01A6-4012-88CF-58FDDBE4C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16" name="Freeform 49">
              <a:extLst>
                <a:ext uri="{FF2B5EF4-FFF2-40B4-BE49-F238E27FC236}">
                  <a16:creationId xmlns:a16="http://schemas.microsoft.com/office/drawing/2014/main" id="{C8C770C5-535A-4F1B-81CA-FD6F32C09A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17" name="Freeform 50">
              <a:extLst>
                <a:ext uri="{FF2B5EF4-FFF2-40B4-BE49-F238E27FC236}">
                  <a16:creationId xmlns:a16="http://schemas.microsoft.com/office/drawing/2014/main" id="{55F9C3EF-BEB8-4836-8DE0-319E54496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18" name="Freeform 51">
              <a:extLst>
                <a:ext uri="{FF2B5EF4-FFF2-40B4-BE49-F238E27FC236}">
                  <a16:creationId xmlns:a16="http://schemas.microsoft.com/office/drawing/2014/main" id="{0976D9A1-85FC-406B-8AEA-AE3C056A4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19" name="Freeform 52">
              <a:extLst>
                <a:ext uri="{FF2B5EF4-FFF2-40B4-BE49-F238E27FC236}">
                  <a16:creationId xmlns:a16="http://schemas.microsoft.com/office/drawing/2014/main" id="{68BC6126-2A3A-4F1D-A565-BEF620660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20" name="Freeform 53">
              <a:extLst>
                <a:ext uri="{FF2B5EF4-FFF2-40B4-BE49-F238E27FC236}">
                  <a16:creationId xmlns:a16="http://schemas.microsoft.com/office/drawing/2014/main" id="{D8C7B98D-F83E-485D-B01D-270242E8F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21" name="Freeform 54">
              <a:extLst>
                <a:ext uri="{FF2B5EF4-FFF2-40B4-BE49-F238E27FC236}">
                  <a16:creationId xmlns:a16="http://schemas.microsoft.com/office/drawing/2014/main" id="{93D5E722-D236-478A-A13F-8FA4141D94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22" name="Freeform 55">
              <a:extLst>
                <a:ext uri="{FF2B5EF4-FFF2-40B4-BE49-F238E27FC236}">
                  <a16:creationId xmlns:a16="http://schemas.microsoft.com/office/drawing/2014/main" id="{ABE1456F-F283-4BD5-A1B9-EF2423B68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23" name="Freeform 56">
              <a:extLst>
                <a:ext uri="{FF2B5EF4-FFF2-40B4-BE49-F238E27FC236}">
                  <a16:creationId xmlns:a16="http://schemas.microsoft.com/office/drawing/2014/main" id="{E4D1AC66-8164-4BBC-89D5-69FE7A4FC2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24" name="Freeform 57">
              <a:extLst>
                <a:ext uri="{FF2B5EF4-FFF2-40B4-BE49-F238E27FC236}">
                  <a16:creationId xmlns:a16="http://schemas.microsoft.com/office/drawing/2014/main" id="{845A8868-488C-447D-979F-7E01B82AC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25" name="Freeform 58">
              <a:extLst>
                <a:ext uri="{FF2B5EF4-FFF2-40B4-BE49-F238E27FC236}">
                  <a16:creationId xmlns:a16="http://schemas.microsoft.com/office/drawing/2014/main" id="{948639B9-9B88-432B-914E-6B70BAEB1D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grpSp>
      <p:grpSp>
        <p:nvGrpSpPr>
          <p:cNvPr id="127" name="Group 126">
            <a:extLst>
              <a:ext uri="{FF2B5EF4-FFF2-40B4-BE49-F238E27FC236}">
                <a16:creationId xmlns:a16="http://schemas.microsoft.com/office/drawing/2014/main" id="{77EB1C59-16D1-4C5E-9775-50CB40E022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8" name="Freeform 32">
              <a:extLst>
                <a:ext uri="{FF2B5EF4-FFF2-40B4-BE49-F238E27FC236}">
                  <a16:creationId xmlns:a16="http://schemas.microsoft.com/office/drawing/2014/main" id="{08680D14-7FE7-4522-B5EE-76447F833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29" name="Freeform 33">
              <a:extLst>
                <a:ext uri="{FF2B5EF4-FFF2-40B4-BE49-F238E27FC236}">
                  <a16:creationId xmlns:a16="http://schemas.microsoft.com/office/drawing/2014/main" id="{D82C01B5-EC9C-4883-B130-115321E8B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30" name="Freeform 34">
              <a:extLst>
                <a:ext uri="{FF2B5EF4-FFF2-40B4-BE49-F238E27FC236}">
                  <a16:creationId xmlns:a16="http://schemas.microsoft.com/office/drawing/2014/main" id="{DBBE5E83-362F-4EA7-A96D-0BC830A217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31" name="Freeform 35">
              <a:extLst>
                <a:ext uri="{FF2B5EF4-FFF2-40B4-BE49-F238E27FC236}">
                  <a16:creationId xmlns:a16="http://schemas.microsoft.com/office/drawing/2014/main" id="{3971FE03-8B37-43AF-8842-8D4411C3C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32" name="Freeform 36">
              <a:extLst>
                <a:ext uri="{FF2B5EF4-FFF2-40B4-BE49-F238E27FC236}">
                  <a16:creationId xmlns:a16="http://schemas.microsoft.com/office/drawing/2014/main" id="{8E4E3D41-4CF7-4D15-854A-C4330D390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33" name="Freeform 37">
              <a:extLst>
                <a:ext uri="{FF2B5EF4-FFF2-40B4-BE49-F238E27FC236}">
                  <a16:creationId xmlns:a16="http://schemas.microsoft.com/office/drawing/2014/main" id="{78B649D7-3C5D-462D-B06A-D065135FE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34" name="Freeform 38">
              <a:extLst>
                <a:ext uri="{FF2B5EF4-FFF2-40B4-BE49-F238E27FC236}">
                  <a16:creationId xmlns:a16="http://schemas.microsoft.com/office/drawing/2014/main" id="{7A3DDEF1-D28A-48D9-8E48-B2003DF2EE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35" name="Freeform 39">
              <a:extLst>
                <a:ext uri="{FF2B5EF4-FFF2-40B4-BE49-F238E27FC236}">
                  <a16:creationId xmlns:a16="http://schemas.microsoft.com/office/drawing/2014/main" id="{4A56A02B-D000-45AB-B7DB-E47CA8E77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36" name="Freeform 40">
              <a:extLst>
                <a:ext uri="{FF2B5EF4-FFF2-40B4-BE49-F238E27FC236}">
                  <a16:creationId xmlns:a16="http://schemas.microsoft.com/office/drawing/2014/main" id="{343CE08B-7325-4244-99EA-5E58C982DB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37" name="Rectangle 41">
              <a:extLst>
                <a:ext uri="{FF2B5EF4-FFF2-40B4-BE49-F238E27FC236}">
                  <a16:creationId xmlns:a16="http://schemas.microsoft.com/office/drawing/2014/main" id="{7F08E29E-A67F-410A-A810-7000201BFA8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dirty="0"/>
            </a:p>
          </p:txBody>
        </p:sp>
      </p:grpSp>
    </p:spTree>
    <p:extLst>
      <p:ext uri="{BB962C8B-B14F-4D97-AF65-F5344CB8AC3E}">
        <p14:creationId xmlns:p14="http://schemas.microsoft.com/office/powerpoint/2010/main" val="2051834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224" name="Group 223">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25" name="Rectangle 224">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6"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07229F4A-F902-47C7-C8FE-38ED07E57714}"/>
              </a:ext>
            </a:extLst>
          </p:cNvPr>
          <p:cNvSpPr>
            <a:spLocks noGrp="1"/>
          </p:cNvSpPr>
          <p:nvPr>
            <p:ph type="title"/>
          </p:nvPr>
        </p:nvSpPr>
        <p:spPr>
          <a:xfrm>
            <a:off x="6448425" y="618518"/>
            <a:ext cx="5238750" cy="1478570"/>
          </a:xfrm>
        </p:spPr>
        <p:txBody>
          <a:bodyPr>
            <a:normAutofit/>
          </a:bodyPr>
          <a:lstStyle/>
          <a:p>
            <a:r>
              <a:rPr lang="en-US" dirty="0">
                <a:latin typeface="Times New Roman" panose="02020603050405020304" pitchFamily="18" charset="0"/>
                <a:cs typeface="Times New Roman" panose="02020603050405020304" pitchFamily="18" charset="0"/>
              </a:rPr>
              <a:t>DATA WAREHOUSE REQUIREMENTS</a:t>
            </a:r>
          </a:p>
        </p:txBody>
      </p:sp>
      <p:pic>
        <p:nvPicPr>
          <p:cNvPr id="5" name="Picture 4" descr="Boxes On Rack In Warehouse">
            <a:extLst>
              <a:ext uri="{FF2B5EF4-FFF2-40B4-BE49-F238E27FC236}">
                <a16:creationId xmlns:a16="http://schemas.microsoft.com/office/drawing/2014/main" id="{6F019DFE-9228-10D0-E4A1-F0DF4F4EF2BF}"/>
              </a:ext>
            </a:extLst>
          </p:cNvPr>
          <p:cNvPicPr>
            <a:picLocks noChangeAspect="1"/>
          </p:cNvPicPr>
          <p:nvPr/>
        </p:nvPicPr>
        <p:blipFill rotWithShape="1">
          <a:blip r:embed="rId4"/>
          <a:srcRect l="25055" r="15557" b="-1"/>
          <a:stretch/>
        </p:blipFill>
        <p:spPr>
          <a:xfrm>
            <a:off x="-5597" y="10"/>
            <a:ext cx="6101597" cy="6857990"/>
          </a:xfrm>
          <a:prstGeom prst="rect">
            <a:avLst/>
          </a:prstGeom>
        </p:spPr>
      </p:pic>
      <p:grpSp>
        <p:nvGrpSpPr>
          <p:cNvPr id="228" name="Group 227">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29" name="Rectangle 228">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dirty="0"/>
            </a:p>
          </p:txBody>
        </p:sp>
        <p:sp>
          <p:nvSpPr>
            <p:cNvPr id="230"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31"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32" name="Rectangle 231">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dirty="0"/>
            </a:p>
          </p:txBody>
        </p:sp>
        <p:sp>
          <p:nvSpPr>
            <p:cNvPr id="233"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34"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35"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36"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37"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38"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39"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40"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41"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42"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43"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44"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45"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46"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47"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48"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49"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50"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51"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52"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53"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54"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55"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56"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57" name="Rectangle 256">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dirty="0"/>
            </a:p>
          </p:txBody>
        </p:sp>
        <p:sp>
          <p:nvSpPr>
            <p:cNvPr id="258"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59"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60"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61"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62"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63"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64"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65"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66"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67"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68"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69" name="Rectangle 268">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dirty="0"/>
            </a:p>
          </p:txBody>
        </p:sp>
        <p:sp>
          <p:nvSpPr>
            <p:cNvPr id="270"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71"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72"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73"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74"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75"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76"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77"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78"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79"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80"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81"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82"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grpSp>
      <p:sp>
        <p:nvSpPr>
          <p:cNvPr id="3" name="Content Placeholder 2">
            <a:extLst>
              <a:ext uri="{FF2B5EF4-FFF2-40B4-BE49-F238E27FC236}">
                <a16:creationId xmlns:a16="http://schemas.microsoft.com/office/drawing/2014/main" id="{487CE8F6-897A-F68A-C45B-5FDFAB46EF2C}"/>
              </a:ext>
            </a:extLst>
          </p:cNvPr>
          <p:cNvSpPr>
            <a:spLocks noGrp="1"/>
          </p:cNvSpPr>
          <p:nvPr>
            <p:ph idx="1"/>
          </p:nvPr>
        </p:nvSpPr>
        <p:spPr>
          <a:xfrm>
            <a:off x="6448425" y="2249487"/>
            <a:ext cx="4598986" cy="3971926"/>
          </a:xfrm>
        </p:spPr>
        <p:txBody>
          <a:bodyPr>
            <a:noAutofit/>
          </a:bodyPr>
          <a:lstStyle/>
          <a:p>
            <a:pPr marL="0" marR="0" algn="just">
              <a:lnSpc>
                <a:spcPct val="110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Member: Analyzing data at the individual member would involve measures such as total payments made, events attended, and current membership status for each member.</a:t>
            </a:r>
          </a:p>
          <a:p>
            <a:pPr marL="0" marR="0" algn="just">
              <a:lnSpc>
                <a:spcPct val="110000"/>
              </a:lnSpc>
              <a:spcBef>
                <a:spcPts val="0"/>
              </a:spcBef>
              <a:spcAft>
                <a:spcPts val="800"/>
              </a:spcAft>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Membership Status: Analyzes the data, member can check only membership status is active or inactive or suspended.</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0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Event: Analysis at the event level could include measures like the total attendance, total revenue generated, and the types of events that attract more members.</a:t>
            </a:r>
          </a:p>
          <a:p>
            <a:pPr marL="0" marR="0" algn="just">
              <a:lnSpc>
                <a:spcPct val="110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Payment: Analyzing payments might involve measures such as total revenue, average payment amount, and the distribution of payment types.</a:t>
            </a:r>
          </a:p>
        </p:txBody>
      </p:sp>
    </p:spTree>
    <p:extLst>
      <p:ext uri="{BB962C8B-B14F-4D97-AF65-F5344CB8AC3E}">
        <p14:creationId xmlns:p14="http://schemas.microsoft.com/office/powerpoint/2010/main" val="3556055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8"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9"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0"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7"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18"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9"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20"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21"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22"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23"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24"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25"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26"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27"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28"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29"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0"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1"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2"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3"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4"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5"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6"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7"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8"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9"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0"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1"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2"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43"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4"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5"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6"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7"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8"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9"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50"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51"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52"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53"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54"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55"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56"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57"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58"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59"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60"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61"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62"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63"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64"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65"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66"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67"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grpSp>
      <p:sp>
        <p:nvSpPr>
          <p:cNvPr id="69" name="Rectangle 68">
            <a:extLst>
              <a:ext uri="{FF2B5EF4-FFF2-40B4-BE49-F238E27FC236}">
                <a16:creationId xmlns:a16="http://schemas.microsoft.com/office/drawing/2014/main" id="{CD614432-46FD-4B63-8194-64F233F941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grpSp>
        <p:nvGrpSpPr>
          <p:cNvPr id="71" name="Group 70">
            <a:extLst>
              <a:ext uri="{FF2B5EF4-FFF2-40B4-BE49-F238E27FC236}">
                <a16:creationId xmlns:a16="http://schemas.microsoft.com/office/drawing/2014/main" id="{57D43E06-E0E9-45FB-9DD8-4513BF040A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2" name="Rectangle 5">
              <a:extLst>
                <a:ext uri="{FF2B5EF4-FFF2-40B4-BE49-F238E27FC236}">
                  <a16:creationId xmlns:a16="http://schemas.microsoft.com/office/drawing/2014/main" id="{BC31D834-B127-4A66-A0A9-2956DB0766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73" name="Freeform 6">
              <a:extLst>
                <a:ext uri="{FF2B5EF4-FFF2-40B4-BE49-F238E27FC236}">
                  <a16:creationId xmlns:a16="http://schemas.microsoft.com/office/drawing/2014/main" id="{AEB45F0E-3639-41ED-99CC-CCA38D61D6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74" name="Freeform 7">
              <a:extLst>
                <a:ext uri="{FF2B5EF4-FFF2-40B4-BE49-F238E27FC236}">
                  <a16:creationId xmlns:a16="http://schemas.microsoft.com/office/drawing/2014/main" id="{5302B214-0D24-40CA-BFB4-CF38694B0D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75" name="Rectangle 8">
              <a:extLst>
                <a:ext uri="{FF2B5EF4-FFF2-40B4-BE49-F238E27FC236}">
                  <a16:creationId xmlns:a16="http://schemas.microsoft.com/office/drawing/2014/main" id="{BB18DCBD-D74A-40C8-B325-B49FC52BA28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76" name="Freeform 9">
              <a:extLst>
                <a:ext uri="{FF2B5EF4-FFF2-40B4-BE49-F238E27FC236}">
                  <a16:creationId xmlns:a16="http://schemas.microsoft.com/office/drawing/2014/main" id="{02CFFDAE-C576-45A9-8D6F-3FF8F2EAF5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77" name="Freeform 10">
              <a:extLst>
                <a:ext uri="{FF2B5EF4-FFF2-40B4-BE49-F238E27FC236}">
                  <a16:creationId xmlns:a16="http://schemas.microsoft.com/office/drawing/2014/main" id="{382510FF-8736-4655-A749-972F90D8B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78" name="Freeform 11">
              <a:extLst>
                <a:ext uri="{FF2B5EF4-FFF2-40B4-BE49-F238E27FC236}">
                  <a16:creationId xmlns:a16="http://schemas.microsoft.com/office/drawing/2014/main" id="{302B8B45-64D1-4E5D-BBCC-AB578EC64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79" name="Freeform 12">
              <a:extLst>
                <a:ext uri="{FF2B5EF4-FFF2-40B4-BE49-F238E27FC236}">
                  <a16:creationId xmlns:a16="http://schemas.microsoft.com/office/drawing/2014/main" id="{C63FCB23-1A4C-4B0E-991C-1E1AD04759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80" name="Freeform 13">
              <a:extLst>
                <a:ext uri="{FF2B5EF4-FFF2-40B4-BE49-F238E27FC236}">
                  <a16:creationId xmlns:a16="http://schemas.microsoft.com/office/drawing/2014/main" id="{49B472C6-502A-452F-857D-3007E7519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81" name="Freeform 14">
              <a:extLst>
                <a:ext uri="{FF2B5EF4-FFF2-40B4-BE49-F238E27FC236}">
                  <a16:creationId xmlns:a16="http://schemas.microsoft.com/office/drawing/2014/main" id="{1887487B-9617-48BB-BC6E-2E095DDB7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82" name="Freeform 15">
              <a:extLst>
                <a:ext uri="{FF2B5EF4-FFF2-40B4-BE49-F238E27FC236}">
                  <a16:creationId xmlns:a16="http://schemas.microsoft.com/office/drawing/2014/main" id="{8CCC40D8-3574-4709-B597-0C9EB8AC97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83" name="Freeform 16">
              <a:extLst>
                <a:ext uri="{FF2B5EF4-FFF2-40B4-BE49-F238E27FC236}">
                  <a16:creationId xmlns:a16="http://schemas.microsoft.com/office/drawing/2014/main" id="{5C2DE696-C0F1-4470-AA20-1B185DFE0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84" name="Freeform 17">
              <a:extLst>
                <a:ext uri="{FF2B5EF4-FFF2-40B4-BE49-F238E27FC236}">
                  <a16:creationId xmlns:a16="http://schemas.microsoft.com/office/drawing/2014/main" id="{3044BF69-E88A-4FE6-A7C7-E6222C391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85" name="Freeform 18">
              <a:extLst>
                <a:ext uri="{FF2B5EF4-FFF2-40B4-BE49-F238E27FC236}">
                  <a16:creationId xmlns:a16="http://schemas.microsoft.com/office/drawing/2014/main" id="{87F8C68F-552A-4831-87FC-D45485F782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86" name="Freeform 19">
              <a:extLst>
                <a:ext uri="{FF2B5EF4-FFF2-40B4-BE49-F238E27FC236}">
                  <a16:creationId xmlns:a16="http://schemas.microsoft.com/office/drawing/2014/main" id="{439F4E03-58CC-4C01-B28D-4B4B5A6CF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87" name="Freeform 20">
              <a:extLst>
                <a:ext uri="{FF2B5EF4-FFF2-40B4-BE49-F238E27FC236}">
                  <a16:creationId xmlns:a16="http://schemas.microsoft.com/office/drawing/2014/main" id="{638B9EF8-62E2-409B-A243-493F3008A0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88" name="Freeform 21">
              <a:extLst>
                <a:ext uri="{FF2B5EF4-FFF2-40B4-BE49-F238E27FC236}">
                  <a16:creationId xmlns:a16="http://schemas.microsoft.com/office/drawing/2014/main" id="{BF251EFD-0032-41FD-A617-D4F06953E0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89" name="Freeform 22">
              <a:extLst>
                <a:ext uri="{FF2B5EF4-FFF2-40B4-BE49-F238E27FC236}">
                  <a16:creationId xmlns:a16="http://schemas.microsoft.com/office/drawing/2014/main" id="{3DF212F4-57CD-4E08-BC1F-CA81C516C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90" name="Freeform 23">
              <a:extLst>
                <a:ext uri="{FF2B5EF4-FFF2-40B4-BE49-F238E27FC236}">
                  <a16:creationId xmlns:a16="http://schemas.microsoft.com/office/drawing/2014/main" id="{6C8506A9-98D5-4346-BA53-7BE67D7D03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91" name="Freeform 24">
              <a:extLst>
                <a:ext uri="{FF2B5EF4-FFF2-40B4-BE49-F238E27FC236}">
                  <a16:creationId xmlns:a16="http://schemas.microsoft.com/office/drawing/2014/main" id="{7D36D3DC-4B56-4591-B3CB-20F2A8E08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92" name="Freeform 25">
              <a:extLst>
                <a:ext uri="{FF2B5EF4-FFF2-40B4-BE49-F238E27FC236}">
                  <a16:creationId xmlns:a16="http://schemas.microsoft.com/office/drawing/2014/main" id="{19C17C52-3CF4-4CB1-93B0-D71E838B5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93" name="Freeform 26">
              <a:extLst>
                <a:ext uri="{FF2B5EF4-FFF2-40B4-BE49-F238E27FC236}">
                  <a16:creationId xmlns:a16="http://schemas.microsoft.com/office/drawing/2014/main" id="{F723AE18-264F-4AA7-88D7-83570E326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94" name="Freeform 27">
              <a:extLst>
                <a:ext uri="{FF2B5EF4-FFF2-40B4-BE49-F238E27FC236}">
                  <a16:creationId xmlns:a16="http://schemas.microsoft.com/office/drawing/2014/main" id="{4CCF1D1F-3F13-4891-8139-ADA1CD8DD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95" name="Freeform 28">
              <a:extLst>
                <a:ext uri="{FF2B5EF4-FFF2-40B4-BE49-F238E27FC236}">
                  <a16:creationId xmlns:a16="http://schemas.microsoft.com/office/drawing/2014/main" id="{78BFA10C-74DF-41B4-8E08-50CC82B7A8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96" name="Freeform 29">
              <a:extLst>
                <a:ext uri="{FF2B5EF4-FFF2-40B4-BE49-F238E27FC236}">
                  <a16:creationId xmlns:a16="http://schemas.microsoft.com/office/drawing/2014/main" id="{DFCDD40B-D4BD-4091-9EE8-869FF64F0C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97" name="Freeform 30">
              <a:extLst>
                <a:ext uri="{FF2B5EF4-FFF2-40B4-BE49-F238E27FC236}">
                  <a16:creationId xmlns:a16="http://schemas.microsoft.com/office/drawing/2014/main" id="{C795EC66-071B-4C40-934A-C3AB55649B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98" name="Freeform 31">
              <a:extLst>
                <a:ext uri="{FF2B5EF4-FFF2-40B4-BE49-F238E27FC236}">
                  <a16:creationId xmlns:a16="http://schemas.microsoft.com/office/drawing/2014/main" id="{4DFDE558-A234-4BD5-A26C-99870882F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99" name="Freeform 32">
              <a:extLst>
                <a:ext uri="{FF2B5EF4-FFF2-40B4-BE49-F238E27FC236}">
                  <a16:creationId xmlns:a16="http://schemas.microsoft.com/office/drawing/2014/main" id="{0A007A33-7683-48EB-9714-ADEDDC1DB3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00" name="Rectangle 33">
              <a:extLst>
                <a:ext uri="{FF2B5EF4-FFF2-40B4-BE49-F238E27FC236}">
                  <a16:creationId xmlns:a16="http://schemas.microsoft.com/office/drawing/2014/main" id="{EC290698-D471-4505-B43E-87EEFB3619E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101" name="Freeform 34">
              <a:extLst>
                <a:ext uri="{FF2B5EF4-FFF2-40B4-BE49-F238E27FC236}">
                  <a16:creationId xmlns:a16="http://schemas.microsoft.com/office/drawing/2014/main" id="{8B75059B-DDB3-4BDF-9AE6-D9A4A5ED43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02" name="Freeform 35">
              <a:extLst>
                <a:ext uri="{FF2B5EF4-FFF2-40B4-BE49-F238E27FC236}">
                  <a16:creationId xmlns:a16="http://schemas.microsoft.com/office/drawing/2014/main" id="{81B849DB-E967-4042-B061-AD30AB053F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03" name="Freeform 36">
              <a:extLst>
                <a:ext uri="{FF2B5EF4-FFF2-40B4-BE49-F238E27FC236}">
                  <a16:creationId xmlns:a16="http://schemas.microsoft.com/office/drawing/2014/main" id="{E8E1D58B-C2EE-4DAC-BC7D-ABC55F5C3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04" name="Freeform 37">
              <a:extLst>
                <a:ext uri="{FF2B5EF4-FFF2-40B4-BE49-F238E27FC236}">
                  <a16:creationId xmlns:a16="http://schemas.microsoft.com/office/drawing/2014/main" id="{7D867EE2-CC64-459F-B1FD-5770B0C858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05" name="Freeform 38">
              <a:extLst>
                <a:ext uri="{FF2B5EF4-FFF2-40B4-BE49-F238E27FC236}">
                  <a16:creationId xmlns:a16="http://schemas.microsoft.com/office/drawing/2014/main" id="{96DBF1BF-0F1A-4646-B493-2C210BF91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06" name="Freeform 39">
              <a:extLst>
                <a:ext uri="{FF2B5EF4-FFF2-40B4-BE49-F238E27FC236}">
                  <a16:creationId xmlns:a16="http://schemas.microsoft.com/office/drawing/2014/main" id="{C14EBC57-DC59-4BAB-BFEF-5E2A17202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07" name="Freeform 40">
              <a:extLst>
                <a:ext uri="{FF2B5EF4-FFF2-40B4-BE49-F238E27FC236}">
                  <a16:creationId xmlns:a16="http://schemas.microsoft.com/office/drawing/2014/main" id="{05A2794A-7B60-4B1F-B43C-C08F51C667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08" name="Freeform 41">
              <a:extLst>
                <a:ext uri="{FF2B5EF4-FFF2-40B4-BE49-F238E27FC236}">
                  <a16:creationId xmlns:a16="http://schemas.microsoft.com/office/drawing/2014/main" id="{3394CF13-32C3-4BE9-AA6D-DF8F82534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09" name="Freeform 42">
              <a:extLst>
                <a:ext uri="{FF2B5EF4-FFF2-40B4-BE49-F238E27FC236}">
                  <a16:creationId xmlns:a16="http://schemas.microsoft.com/office/drawing/2014/main" id="{2E4C0BA3-1B29-4D8C-9E6E-CDAFF7C957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10" name="Freeform 43">
              <a:extLst>
                <a:ext uri="{FF2B5EF4-FFF2-40B4-BE49-F238E27FC236}">
                  <a16:creationId xmlns:a16="http://schemas.microsoft.com/office/drawing/2014/main" id="{A8623A34-11DB-4490-AF5D-26513AD50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11" name="Freeform 44">
              <a:extLst>
                <a:ext uri="{FF2B5EF4-FFF2-40B4-BE49-F238E27FC236}">
                  <a16:creationId xmlns:a16="http://schemas.microsoft.com/office/drawing/2014/main" id="{AA01C5BF-55D0-406B-9447-9E6323AB46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12" name="Rectangle 45">
              <a:extLst>
                <a:ext uri="{FF2B5EF4-FFF2-40B4-BE49-F238E27FC236}">
                  <a16:creationId xmlns:a16="http://schemas.microsoft.com/office/drawing/2014/main" id="{592233FB-D11D-40BB-B825-D67497779CF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113" name="Freeform 46">
              <a:extLst>
                <a:ext uri="{FF2B5EF4-FFF2-40B4-BE49-F238E27FC236}">
                  <a16:creationId xmlns:a16="http://schemas.microsoft.com/office/drawing/2014/main" id="{3FD97EB1-F159-4021-B498-18ED5AD95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14" name="Freeform 47">
              <a:extLst>
                <a:ext uri="{FF2B5EF4-FFF2-40B4-BE49-F238E27FC236}">
                  <a16:creationId xmlns:a16="http://schemas.microsoft.com/office/drawing/2014/main" id="{663683DC-3029-493D-AC2E-B6475D4CA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15" name="Freeform 48">
              <a:extLst>
                <a:ext uri="{FF2B5EF4-FFF2-40B4-BE49-F238E27FC236}">
                  <a16:creationId xmlns:a16="http://schemas.microsoft.com/office/drawing/2014/main" id="{B8D533F2-4DD0-47E4-B6F4-FE1DC5257F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16" name="Freeform 49">
              <a:extLst>
                <a:ext uri="{FF2B5EF4-FFF2-40B4-BE49-F238E27FC236}">
                  <a16:creationId xmlns:a16="http://schemas.microsoft.com/office/drawing/2014/main" id="{ECD96B65-7D14-4D80-A430-882ADD9B38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17" name="Freeform 50">
              <a:extLst>
                <a:ext uri="{FF2B5EF4-FFF2-40B4-BE49-F238E27FC236}">
                  <a16:creationId xmlns:a16="http://schemas.microsoft.com/office/drawing/2014/main" id="{7CF501C3-E940-4890-B417-54DB8EB62C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18" name="Freeform 51">
              <a:extLst>
                <a:ext uri="{FF2B5EF4-FFF2-40B4-BE49-F238E27FC236}">
                  <a16:creationId xmlns:a16="http://schemas.microsoft.com/office/drawing/2014/main" id="{DDDA19B3-D841-4B23-A0DA-8CDD36BFF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19" name="Freeform 52">
              <a:extLst>
                <a:ext uri="{FF2B5EF4-FFF2-40B4-BE49-F238E27FC236}">
                  <a16:creationId xmlns:a16="http://schemas.microsoft.com/office/drawing/2014/main" id="{1AE5B2C0-5A75-4732-9DC8-EC0562E33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20" name="Freeform 53">
              <a:extLst>
                <a:ext uri="{FF2B5EF4-FFF2-40B4-BE49-F238E27FC236}">
                  <a16:creationId xmlns:a16="http://schemas.microsoft.com/office/drawing/2014/main" id="{BBDD5730-79D7-4521-BC7B-26C613C92A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21" name="Freeform 54">
              <a:extLst>
                <a:ext uri="{FF2B5EF4-FFF2-40B4-BE49-F238E27FC236}">
                  <a16:creationId xmlns:a16="http://schemas.microsoft.com/office/drawing/2014/main" id="{9A5C68A3-07A7-49FF-B29A-04E350105B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22" name="Freeform 55">
              <a:extLst>
                <a:ext uri="{FF2B5EF4-FFF2-40B4-BE49-F238E27FC236}">
                  <a16:creationId xmlns:a16="http://schemas.microsoft.com/office/drawing/2014/main" id="{E615EBAF-955F-4294-99EB-922C7A400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23" name="Freeform 56">
              <a:extLst>
                <a:ext uri="{FF2B5EF4-FFF2-40B4-BE49-F238E27FC236}">
                  <a16:creationId xmlns:a16="http://schemas.microsoft.com/office/drawing/2014/main" id="{B1592F83-EF32-4C0A-993A-2B6AC8186E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24" name="Freeform 57">
              <a:extLst>
                <a:ext uri="{FF2B5EF4-FFF2-40B4-BE49-F238E27FC236}">
                  <a16:creationId xmlns:a16="http://schemas.microsoft.com/office/drawing/2014/main" id="{F1C4D2B1-55D6-4040-AE4D-F7C5D326F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25" name="Freeform 58">
              <a:extLst>
                <a:ext uri="{FF2B5EF4-FFF2-40B4-BE49-F238E27FC236}">
                  <a16:creationId xmlns:a16="http://schemas.microsoft.com/office/drawing/2014/main" id="{DC7DBDFF-6BF3-41F0-A002-44B913CDC9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grpSp>
      <p:pic>
        <p:nvPicPr>
          <p:cNvPr id="127" name="Picture 2">
            <a:extLst>
              <a:ext uri="{FF2B5EF4-FFF2-40B4-BE49-F238E27FC236}">
                <a16:creationId xmlns:a16="http://schemas.microsoft.com/office/drawing/2014/main" id="{0B0BC616-AF73-491B-AACB-A8C3A548B6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5BB65FC1-23AE-C7E9-8D77-2DE526ED9EBD}"/>
              </a:ext>
            </a:extLst>
          </p:cNvPr>
          <p:cNvSpPr>
            <a:spLocks noGrp="1"/>
          </p:cNvSpPr>
          <p:nvPr>
            <p:ph type="title"/>
          </p:nvPr>
        </p:nvSpPr>
        <p:spPr>
          <a:xfrm>
            <a:off x="6580635" y="1113282"/>
            <a:ext cx="4966332" cy="2396681"/>
          </a:xfrm>
        </p:spPr>
        <p:txBody>
          <a:bodyPr vert="horz" lIns="91440" tIns="45720" rIns="91440" bIns="45720" rtlCol="0" anchor="b">
            <a:normAutofit/>
          </a:bodyPr>
          <a:lstStyle/>
          <a:p>
            <a:r>
              <a:rPr lang="en-US" sz="4800" dirty="0">
                <a:solidFill>
                  <a:srgbClr val="FFFFFF"/>
                </a:solidFill>
                <a:latin typeface="Times New Roman" panose="02020603050405020304" pitchFamily="18" charset="0"/>
                <a:cs typeface="Times New Roman" panose="02020603050405020304" pitchFamily="18" charset="0"/>
              </a:rPr>
              <a:t>THANK YOU</a:t>
            </a:r>
          </a:p>
        </p:txBody>
      </p:sp>
      <p:sp useBgFill="1">
        <p:nvSpPr>
          <p:cNvPr id="129" name="Round Diagonal Corner Rectangle 6">
            <a:extLst>
              <a:ext uri="{FF2B5EF4-FFF2-40B4-BE49-F238E27FC236}">
                <a16:creationId xmlns:a16="http://schemas.microsoft.com/office/drawing/2014/main" id="{7C914900-562F-42A1-9E63-CD117E0CA0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Handshake">
            <a:extLst>
              <a:ext uri="{FF2B5EF4-FFF2-40B4-BE49-F238E27FC236}">
                <a16:creationId xmlns:a16="http://schemas.microsoft.com/office/drawing/2014/main" id="{C2776C1D-71D8-F218-1528-F5875D83C3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8252" y="1141368"/>
            <a:ext cx="4567773" cy="4567773"/>
          </a:xfrm>
          <a:prstGeom prst="rect">
            <a:avLst/>
          </a:prstGeom>
        </p:spPr>
      </p:pic>
    </p:spTree>
    <p:extLst>
      <p:ext uri="{BB962C8B-B14F-4D97-AF65-F5344CB8AC3E}">
        <p14:creationId xmlns:p14="http://schemas.microsoft.com/office/powerpoint/2010/main" val="179478586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948C1-4D5E-52DE-5E6B-031D5F6D107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06C21EF6-12C8-F2E7-9D6D-0E9DA777BBD9}"/>
              </a:ext>
            </a:extLst>
          </p:cNvPr>
          <p:cNvSpPr>
            <a:spLocks noGrp="1"/>
          </p:cNvSpPr>
          <p:nvPr>
            <p:ph idx="1"/>
          </p:nvPr>
        </p:nvSpPr>
        <p:spPr>
          <a:xfrm>
            <a:off x="1141412" y="2249487"/>
            <a:ext cx="9905999" cy="3227582"/>
          </a:xfrm>
        </p:spPr>
        <p:txBody>
          <a:bodyPr/>
          <a:lstStyle/>
          <a:p>
            <a:r>
              <a:rPr lang="en-US" dirty="0">
                <a:latin typeface="Times New Roman" panose="02020603050405020304" pitchFamily="18" charset="0"/>
                <a:cs typeface="Times New Roman" panose="02020603050405020304" pitchFamily="18" charset="0"/>
              </a:rPr>
              <a:t>Requirements of the Database</a:t>
            </a:r>
          </a:p>
          <a:p>
            <a:r>
              <a:rPr lang="en-US" dirty="0">
                <a:latin typeface="Times New Roman" panose="02020603050405020304" pitchFamily="18" charset="0"/>
                <a:cs typeface="Times New Roman" panose="02020603050405020304" pitchFamily="18" charset="0"/>
              </a:rPr>
              <a:t>ER Diagram</a:t>
            </a:r>
          </a:p>
          <a:p>
            <a:r>
              <a:rPr lang="en-US" dirty="0">
                <a:latin typeface="Times New Roman" panose="02020603050405020304" pitchFamily="18" charset="0"/>
                <a:cs typeface="Times New Roman" panose="02020603050405020304" pitchFamily="18" charset="0"/>
              </a:rPr>
              <a:t>Relational Schema</a:t>
            </a:r>
          </a:p>
          <a:p>
            <a:r>
              <a:rPr lang="en-US" dirty="0">
                <a:latin typeface="Times New Roman" panose="02020603050405020304" pitchFamily="18" charset="0"/>
                <a:cs typeface="Times New Roman" panose="02020603050405020304" pitchFamily="18" charset="0"/>
              </a:rPr>
              <a:t>Star Schema</a:t>
            </a:r>
          </a:p>
          <a:p>
            <a:r>
              <a:rPr lang="en-US" dirty="0">
                <a:latin typeface="Times New Roman" panose="02020603050405020304" pitchFamily="18" charset="0"/>
                <a:cs typeface="Times New Roman" panose="02020603050405020304" pitchFamily="18" charset="0"/>
              </a:rPr>
              <a:t>Data Warehouse Requirements</a:t>
            </a:r>
          </a:p>
        </p:txBody>
      </p:sp>
    </p:spTree>
    <p:extLst>
      <p:ext uri="{BB962C8B-B14F-4D97-AF65-F5344CB8AC3E}">
        <p14:creationId xmlns:p14="http://schemas.microsoft.com/office/powerpoint/2010/main" val="452010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9" name="Rectangle 78">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grpSp>
        <p:nvGrpSpPr>
          <p:cNvPr id="82" name="Group 81">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83"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04"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105"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106"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07"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85" name="Group 84">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98"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99"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100"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01"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102"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03"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US"/>
              </a:p>
            </p:txBody>
          </p:sp>
        </p:grpSp>
        <p:grpSp>
          <p:nvGrpSpPr>
            <p:cNvPr id="86" name="Group 85">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94"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95"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96"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97"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87" name="Group 86">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88"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89"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90"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91"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92"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93"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US"/>
              </a:p>
            </p:txBody>
          </p:sp>
        </p:grpSp>
      </p:grpSp>
      <p:sp>
        <p:nvSpPr>
          <p:cNvPr id="2" name="Title 1">
            <a:extLst>
              <a:ext uri="{FF2B5EF4-FFF2-40B4-BE49-F238E27FC236}">
                <a16:creationId xmlns:a16="http://schemas.microsoft.com/office/drawing/2014/main" id="{08DA6C19-7296-D9FA-3E24-8EDE8EBDD118}"/>
              </a:ext>
            </a:extLst>
          </p:cNvPr>
          <p:cNvSpPr>
            <a:spLocks noGrp="1"/>
          </p:cNvSpPr>
          <p:nvPr>
            <p:ph type="title"/>
          </p:nvPr>
        </p:nvSpPr>
        <p:spPr>
          <a:xfrm>
            <a:off x="1143001" y="1007533"/>
            <a:ext cx="9905998" cy="1092200"/>
          </a:xfrm>
        </p:spPr>
        <p:txBody>
          <a:bodyPr>
            <a:normAutofit/>
          </a:bodyPr>
          <a:lstStyle/>
          <a:p>
            <a:pPr algn="ctr"/>
            <a:r>
              <a:rPr lang="en-US">
                <a:latin typeface="Times New Roman" panose="02020603050405020304" pitchFamily="18" charset="0"/>
                <a:cs typeface="Times New Roman" panose="02020603050405020304" pitchFamily="18" charset="0"/>
              </a:rPr>
              <a:t>Requirements of the Database</a:t>
            </a:r>
          </a:p>
        </p:txBody>
      </p:sp>
      <p:graphicFrame>
        <p:nvGraphicFramePr>
          <p:cNvPr id="5" name="Content Placeholder 2">
            <a:extLst>
              <a:ext uri="{FF2B5EF4-FFF2-40B4-BE49-F238E27FC236}">
                <a16:creationId xmlns:a16="http://schemas.microsoft.com/office/drawing/2014/main" id="{C10A8D4B-CF03-11AE-6002-C4DAB436579F}"/>
              </a:ext>
            </a:extLst>
          </p:cNvPr>
          <p:cNvGraphicFramePr>
            <a:graphicFrameLocks noGrp="1"/>
          </p:cNvGraphicFramePr>
          <p:nvPr>
            <p:ph idx="1"/>
            <p:extLst>
              <p:ext uri="{D42A27DB-BD31-4B8C-83A1-F6EECF244321}">
                <p14:modId xmlns:p14="http://schemas.microsoft.com/office/powerpoint/2010/main" val="2874587450"/>
              </p:ext>
            </p:extLst>
          </p:nvPr>
        </p:nvGraphicFramePr>
        <p:xfrm>
          <a:off x="1143001" y="2252134"/>
          <a:ext cx="9905999" cy="34543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90704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8F7AF-869F-65CF-A96F-1455B76F10AF}"/>
              </a:ext>
            </a:extLst>
          </p:cNvPr>
          <p:cNvSpPr>
            <a:spLocks noGrp="1"/>
          </p:cNvSpPr>
          <p:nvPr>
            <p:ph type="title"/>
          </p:nvPr>
        </p:nvSpPr>
        <p:spPr>
          <a:xfrm>
            <a:off x="838200" y="571500"/>
            <a:ext cx="7456714" cy="800100"/>
          </a:xfrm>
        </p:spPr>
        <p:txBody>
          <a:bodyPr>
            <a:normAutofit fontScale="90000"/>
          </a:bodyPr>
          <a:lstStyle/>
          <a:p>
            <a:r>
              <a:rPr lang="en-US" dirty="0">
                <a:latin typeface="Times New Roman" panose="02020603050405020304" pitchFamily="18" charset="0"/>
                <a:cs typeface="Times New Roman" panose="02020603050405020304" pitchFamily="18" charset="0"/>
              </a:rPr>
              <a:t>Requirements of the Database </a:t>
            </a:r>
          </a:p>
        </p:txBody>
      </p:sp>
      <p:sp>
        <p:nvSpPr>
          <p:cNvPr id="3" name="Content Placeholder 2">
            <a:extLst>
              <a:ext uri="{FF2B5EF4-FFF2-40B4-BE49-F238E27FC236}">
                <a16:creationId xmlns:a16="http://schemas.microsoft.com/office/drawing/2014/main" id="{38E8779A-A9B4-AADA-7490-BC72739658FA}"/>
              </a:ext>
            </a:extLst>
          </p:cNvPr>
          <p:cNvSpPr>
            <a:spLocks noGrp="1"/>
          </p:cNvSpPr>
          <p:nvPr>
            <p:ph idx="1"/>
          </p:nvPr>
        </p:nvSpPr>
        <p:spPr>
          <a:xfrm>
            <a:off x="727593" y="2808450"/>
            <a:ext cx="4800600" cy="3769841"/>
          </a:xfrm>
        </p:spPr>
        <p:txBody>
          <a:bodyPr/>
          <a:lstStyle/>
          <a:p>
            <a:pPr algn="just"/>
            <a:r>
              <a:rPr lang="en-US" dirty="0">
                <a:latin typeface="Times New Roman" panose="02020603050405020304" pitchFamily="18" charset="0"/>
                <a:cs typeface="Times New Roman" panose="02020603050405020304" pitchFamily="18" charset="0"/>
              </a:rPr>
              <a:t>The club membership system will capture operations such as registration, membership plans, payments, and event management. It will also track member information, payment details, event organization, and membership status</a:t>
            </a:r>
            <a:r>
              <a:rPr lang="en-US" dirty="0"/>
              <a:t>.</a:t>
            </a:r>
          </a:p>
        </p:txBody>
      </p:sp>
      <p:sp>
        <p:nvSpPr>
          <p:cNvPr id="5" name="TextBox 4">
            <a:extLst>
              <a:ext uri="{FF2B5EF4-FFF2-40B4-BE49-F238E27FC236}">
                <a16:creationId xmlns:a16="http://schemas.microsoft.com/office/drawing/2014/main" id="{43F9B5C4-028A-8589-441C-F30952B491C3}"/>
              </a:ext>
            </a:extLst>
          </p:cNvPr>
          <p:cNvSpPr txBox="1"/>
          <p:nvPr/>
        </p:nvSpPr>
        <p:spPr>
          <a:xfrm>
            <a:off x="6459895" y="1878827"/>
            <a:ext cx="5044751"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Information Tracked</a:t>
            </a:r>
          </a:p>
        </p:txBody>
      </p:sp>
      <p:sp>
        <p:nvSpPr>
          <p:cNvPr id="6" name="TextBox 5">
            <a:extLst>
              <a:ext uri="{FF2B5EF4-FFF2-40B4-BE49-F238E27FC236}">
                <a16:creationId xmlns:a16="http://schemas.microsoft.com/office/drawing/2014/main" id="{F08ED3A5-E6C5-8537-7D54-CC777A4EAF3C}"/>
              </a:ext>
            </a:extLst>
          </p:cNvPr>
          <p:cNvSpPr txBox="1"/>
          <p:nvPr/>
        </p:nvSpPr>
        <p:spPr>
          <a:xfrm>
            <a:off x="6102223" y="2808450"/>
            <a:ext cx="5222032"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information to be tracked includes member details, payment information, event information, and membership status information. Each of these elements is crucial for effective management and organization of club membership activities</a:t>
            </a:r>
          </a:p>
        </p:txBody>
      </p:sp>
      <p:sp>
        <p:nvSpPr>
          <p:cNvPr id="4" name="TextBox 3">
            <a:extLst>
              <a:ext uri="{FF2B5EF4-FFF2-40B4-BE49-F238E27FC236}">
                <a16:creationId xmlns:a16="http://schemas.microsoft.com/office/drawing/2014/main" id="{C4822C99-EFCD-ECE8-CF46-1312E255E79A}"/>
              </a:ext>
            </a:extLst>
          </p:cNvPr>
          <p:cNvSpPr txBox="1"/>
          <p:nvPr/>
        </p:nvSpPr>
        <p:spPr>
          <a:xfrm>
            <a:off x="1007706" y="1878827"/>
            <a:ext cx="2612571"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Operations</a:t>
            </a:r>
          </a:p>
        </p:txBody>
      </p:sp>
    </p:spTree>
    <p:extLst>
      <p:ext uri="{BB962C8B-B14F-4D97-AF65-F5344CB8AC3E}">
        <p14:creationId xmlns:p14="http://schemas.microsoft.com/office/powerpoint/2010/main" val="141502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4" name="Group 13">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16"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7"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8"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19"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20"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21"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22"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23"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24"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25"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26"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27"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28"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29"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0"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1"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2"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3"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4"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5"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6"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7"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8"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9"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0"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1"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2"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3"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44"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5"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6"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7"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8"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9"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50"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51"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52"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53"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54"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55"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56"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57"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58"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59"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60"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61"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62"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63"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64"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65"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66"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67"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68"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grpSp>
      <p:sp>
        <p:nvSpPr>
          <p:cNvPr id="70" name="Rectangle 69">
            <a:extLst>
              <a:ext uri="{FF2B5EF4-FFF2-40B4-BE49-F238E27FC236}">
                <a16:creationId xmlns:a16="http://schemas.microsoft.com/office/drawing/2014/main" id="{81B1BC20-CC70-4C30-B9BE-C23E121CA6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72" name="Picture 2">
            <a:extLst>
              <a:ext uri="{FF2B5EF4-FFF2-40B4-BE49-F238E27FC236}">
                <a16:creationId xmlns:a16="http://schemas.microsoft.com/office/drawing/2014/main" id="{BED7CCD5-D3A4-4162-9CC4-03DF5AB89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74" name="Group 73">
            <a:extLst>
              <a:ext uri="{FF2B5EF4-FFF2-40B4-BE49-F238E27FC236}">
                <a16:creationId xmlns:a16="http://schemas.microsoft.com/office/drawing/2014/main" id="{D5E95061-A9DC-4C67-BCAF-F560690997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5" name="Rectangle 5">
              <a:extLst>
                <a:ext uri="{FF2B5EF4-FFF2-40B4-BE49-F238E27FC236}">
                  <a16:creationId xmlns:a16="http://schemas.microsoft.com/office/drawing/2014/main" id="{92D4D96C-8395-4198-90A3-2363570D4D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76" name="Freeform 6">
              <a:extLst>
                <a:ext uri="{FF2B5EF4-FFF2-40B4-BE49-F238E27FC236}">
                  <a16:creationId xmlns:a16="http://schemas.microsoft.com/office/drawing/2014/main" id="{EF229BAE-A3AA-4095-A3F8-65181A713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77" name="Freeform 7">
              <a:extLst>
                <a:ext uri="{FF2B5EF4-FFF2-40B4-BE49-F238E27FC236}">
                  <a16:creationId xmlns:a16="http://schemas.microsoft.com/office/drawing/2014/main" id="{C71621C3-B057-4E50-808A-EF718590D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78" name="Rectangle 8">
              <a:extLst>
                <a:ext uri="{FF2B5EF4-FFF2-40B4-BE49-F238E27FC236}">
                  <a16:creationId xmlns:a16="http://schemas.microsoft.com/office/drawing/2014/main" id="{37D3BCDA-C38C-4B10-A653-0210E85978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79" name="Freeform 9">
              <a:extLst>
                <a:ext uri="{FF2B5EF4-FFF2-40B4-BE49-F238E27FC236}">
                  <a16:creationId xmlns:a16="http://schemas.microsoft.com/office/drawing/2014/main" id="{CE4DC5B4-793A-4E8B-A3F7-53EB548F45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80" name="Freeform 10">
              <a:extLst>
                <a:ext uri="{FF2B5EF4-FFF2-40B4-BE49-F238E27FC236}">
                  <a16:creationId xmlns:a16="http://schemas.microsoft.com/office/drawing/2014/main" id="{2664DA82-4469-42CC-93F4-662128EC6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81" name="Freeform 11">
              <a:extLst>
                <a:ext uri="{FF2B5EF4-FFF2-40B4-BE49-F238E27FC236}">
                  <a16:creationId xmlns:a16="http://schemas.microsoft.com/office/drawing/2014/main" id="{ED439A82-9407-4694-886D-7447BDFF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82" name="Freeform 12">
              <a:extLst>
                <a:ext uri="{FF2B5EF4-FFF2-40B4-BE49-F238E27FC236}">
                  <a16:creationId xmlns:a16="http://schemas.microsoft.com/office/drawing/2014/main" id="{C35292A7-2459-4132-8FE8-54BF071CC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83" name="Freeform 13">
              <a:extLst>
                <a:ext uri="{FF2B5EF4-FFF2-40B4-BE49-F238E27FC236}">
                  <a16:creationId xmlns:a16="http://schemas.microsoft.com/office/drawing/2014/main" id="{8A55D4A9-1B6E-409D-BF10-201C8A8292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84" name="Freeform 14">
              <a:extLst>
                <a:ext uri="{FF2B5EF4-FFF2-40B4-BE49-F238E27FC236}">
                  <a16:creationId xmlns:a16="http://schemas.microsoft.com/office/drawing/2014/main" id="{FDA8F85E-07E7-45C0-A165-6DB771A53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85" name="Freeform 15">
              <a:extLst>
                <a:ext uri="{FF2B5EF4-FFF2-40B4-BE49-F238E27FC236}">
                  <a16:creationId xmlns:a16="http://schemas.microsoft.com/office/drawing/2014/main" id="{09508E73-6AA1-460C-97B9-8EF00855A5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86" name="Freeform 16">
              <a:extLst>
                <a:ext uri="{FF2B5EF4-FFF2-40B4-BE49-F238E27FC236}">
                  <a16:creationId xmlns:a16="http://schemas.microsoft.com/office/drawing/2014/main" id="{5913AD99-4A77-44C3-ACDF-8410765B7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87" name="Freeform 17">
              <a:extLst>
                <a:ext uri="{FF2B5EF4-FFF2-40B4-BE49-F238E27FC236}">
                  <a16:creationId xmlns:a16="http://schemas.microsoft.com/office/drawing/2014/main" id="{413BDF5F-2CC6-47A3-B422-38D6E292D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88" name="Freeform 18">
              <a:extLst>
                <a:ext uri="{FF2B5EF4-FFF2-40B4-BE49-F238E27FC236}">
                  <a16:creationId xmlns:a16="http://schemas.microsoft.com/office/drawing/2014/main" id="{6F69599A-544F-4B1D-91C3-762B09CF78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89" name="Freeform 19">
              <a:extLst>
                <a:ext uri="{FF2B5EF4-FFF2-40B4-BE49-F238E27FC236}">
                  <a16:creationId xmlns:a16="http://schemas.microsoft.com/office/drawing/2014/main" id="{DFAE31B2-DF2A-4FD2-B98E-3657F825C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90" name="Freeform 20">
              <a:extLst>
                <a:ext uri="{FF2B5EF4-FFF2-40B4-BE49-F238E27FC236}">
                  <a16:creationId xmlns:a16="http://schemas.microsoft.com/office/drawing/2014/main" id="{9D7B120D-680C-4AC9-A263-A7DE0F5F1F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91" name="Freeform 21">
              <a:extLst>
                <a:ext uri="{FF2B5EF4-FFF2-40B4-BE49-F238E27FC236}">
                  <a16:creationId xmlns:a16="http://schemas.microsoft.com/office/drawing/2014/main" id="{DC8A9F99-D409-4E13-8D58-6A34BE714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92" name="Freeform 22">
              <a:extLst>
                <a:ext uri="{FF2B5EF4-FFF2-40B4-BE49-F238E27FC236}">
                  <a16:creationId xmlns:a16="http://schemas.microsoft.com/office/drawing/2014/main" id="{EB955E41-680C-44AA-B602-C1A69E951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93" name="Freeform 23">
              <a:extLst>
                <a:ext uri="{FF2B5EF4-FFF2-40B4-BE49-F238E27FC236}">
                  <a16:creationId xmlns:a16="http://schemas.microsoft.com/office/drawing/2014/main" id="{332ED336-B831-4A24-9181-CC63707A4E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94" name="Freeform 24">
              <a:extLst>
                <a:ext uri="{FF2B5EF4-FFF2-40B4-BE49-F238E27FC236}">
                  <a16:creationId xmlns:a16="http://schemas.microsoft.com/office/drawing/2014/main" id="{1A8B6B8C-5265-4AD1-9A67-B3CFFF4A9C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95" name="Freeform 25">
              <a:extLst>
                <a:ext uri="{FF2B5EF4-FFF2-40B4-BE49-F238E27FC236}">
                  <a16:creationId xmlns:a16="http://schemas.microsoft.com/office/drawing/2014/main" id="{9E8ED6FD-8796-48CB-98ED-0E729E16B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96" name="Freeform 26">
              <a:extLst>
                <a:ext uri="{FF2B5EF4-FFF2-40B4-BE49-F238E27FC236}">
                  <a16:creationId xmlns:a16="http://schemas.microsoft.com/office/drawing/2014/main" id="{DE668E67-2522-4B6B-A8BF-C3CD36F891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97" name="Freeform 27">
              <a:extLst>
                <a:ext uri="{FF2B5EF4-FFF2-40B4-BE49-F238E27FC236}">
                  <a16:creationId xmlns:a16="http://schemas.microsoft.com/office/drawing/2014/main" id="{B2474CAA-635F-43E4-AFFF-B24637DC6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98" name="Freeform 28">
              <a:extLst>
                <a:ext uri="{FF2B5EF4-FFF2-40B4-BE49-F238E27FC236}">
                  <a16:creationId xmlns:a16="http://schemas.microsoft.com/office/drawing/2014/main" id="{1C1B778D-83CB-443C-B463-7EE26603E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99" name="Freeform 29">
              <a:extLst>
                <a:ext uri="{FF2B5EF4-FFF2-40B4-BE49-F238E27FC236}">
                  <a16:creationId xmlns:a16="http://schemas.microsoft.com/office/drawing/2014/main" id="{654DEAB4-B194-4182-A7BE-E247F19AA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00" name="Freeform 30">
              <a:extLst>
                <a:ext uri="{FF2B5EF4-FFF2-40B4-BE49-F238E27FC236}">
                  <a16:creationId xmlns:a16="http://schemas.microsoft.com/office/drawing/2014/main" id="{D8E3CE4C-0C48-485B-8EA0-B036FCC333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01" name="Freeform 31">
              <a:extLst>
                <a:ext uri="{FF2B5EF4-FFF2-40B4-BE49-F238E27FC236}">
                  <a16:creationId xmlns:a16="http://schemas.microsoft.com/office/drawing/2014/main" id="{7958BBBD-B721-4DA1-8764-D8188EB70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02" name="Freeform 32">
              <a:extLst>
                <a:ext uri="{FF2B5EF4-FFF2-40B4-BE49-F238E27FC236}">
                  <a16:creationId xmlns:a16="http://schemas.microsoft.com/office/drawing/2014/main" id="{23180B75-7F19-41E5-A4C3-9096FF7D19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03" name="Rectangle 33">
              <a:extLst>
                <a:ext uri="{FF2B5EF4-FFF2-40B4-BE49-F238E27FC236}">
                  <a16:creationId xmlns:a16="http://schemas.microsoft.com/office/drawing/2014/main" id="{57F706CF-8096-494C-A6E1-5BE7F62306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104" name="Freeform 34">
              <a:extLst>
                <a:ext uri="{FF2B5EF4-FFF2-40B4-BE49-F238E27FC236}">
                  <a16:creationId xmlns:a16="http://schemas.microsoft.com/office/drawing/2014/main" id="{8B4065A5-6701-492B-BE7F-9E00FE6156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05" name="Freeform 35">
              <a:extLst>
                <a:ext uri="{FF2B5EF4-FFF2-40B4-BE49-F238E27FC236}">
                  <a16:creationId xmlns:a16="http://schemas.microsoft.com/office/drawing/2014/main" id="{66E06571-DDD0-47CB-97CF-FF8432467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06" name="Freeform 36">
              <a:extLst>
                <a:ext uri="{FF2B5EF4-FFF2-40B4-BE49-F238E27FC236}">
                  <a16:creationId xmlns:a16="http://schemas.microsoft.com/office/drawing/2014/main" id="{50F0D75F-DE36-46A5-8FEB-00CF9D01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07" name="Freeform 37">
              <a:extLst>
                <a:ext uri="{FF2B5EF4-FFF2-40B4-BE49-F238E27FC236}">
                  <a16:creationId xmlns:a16="http://schemas.microsoft.com/office/drawing/2014/main" id="{C7AF11B9-2298-41D7-9878-99E19E827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08" name="Freeform 38">
              <a:extLst>
                <a:ext uri="{FF2B5EF4-FFF2-40B4-BE49-F238E27FC236}">
                  <a16:creationId xmlns:a16="http://schemas.microsoft.com/office/drawing/2014/main" id="{7B43B683-4229-4623-A504-56FE6CCB5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09" name="Freeform 39">
              <a:extLst>
                <a:ext uri="{FF2B5EF4-FFF2-40B4-BE49-F238E27FC236}">
                  <a16:creationId xmlns:a16="http://schemas.microsoft.com/office/drawing/2014/main" id="{7B4CC276-9BB9-4394-A369-F7DB2BD8E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10" name="Freeform 40">
              <a:extLst>
                <a:ext uri="{FF2B5EF4-FFF2-40B4-BE49-F238E27FC236}">
                  <a16:creationId xmlns:a16="http://schemas.microsoft.com/office/drawing/2014/main" id="{98010162-18EE-455C-AABD-0B715C2BBF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11" name="Freeform 41">
              <a:extLst>
                <a:ext uri="{FF2B5EF4-FFF2-40B4-BE49-F238E27FC236}">
                  <a16:creationId xmlns:a16="http://schemas.microsoft.com/office/drawing/2014/main" id="{5950D288-22B2-4286-B4FB-D6665C103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12" name="Freeform 42">
              <a:extLst>
                <a:ext uri="{FF2B5EF4-FFF2-40B4-BE49-F238E27FC236}">
                  <a16:creationId xmlns:a16="http://schemas.microsoft.com/office/drawing/2014/main" id="{E0A686CA-B0EF-4B0C-B69B-E715EA3E54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13" name="Freeform 43">
              <a:extLst>
                <a:ext uri="{FF2B5EF4-FFF2-40B4-BE49-F238E27FC236}">
                  <a16:creationId xmlns:a16="http://schemas.microsoft.com/office/drawing/2014/main" id="{75D61EE6-C405-433B-AEC8-6241D547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14" name="Freeform 44">
              <a:extLst>
                <a:ext uri="{FF2B5EF4-FFF2-40B4-BE49-F238E27FC236}">
                  <a16:creationId xmlns:a16="http://schemas.microsoft.com/office/drawing/2014/main" id="{4C718553-7221-4BFF-AFEE-64E166C6A8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15" name="Rectangle 45">
              <a:extLst>
                <a:ext uri="{FF2B5EF4-FFF2-40B4-BE49-F238E27FC236}">
                  <a16:creationId xmlns:a16="http://schemas.microsoft.com/office/drawing/2014/main" id="{9F00A845-A7BB-4253-8C15-0FF3D05980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116" name="Freeform 46">
              <a:extLst>
                <a:ext uri="{FF2B5EF4-FFF2-40B4-BE49-F238E27FC236}">
                  <a16:creationId xmlns:a16="http://schemas.microsoft.com/office/drawing/2014/main" id="{53476DBF-E7E4-46E9-AAF2-8810E14EE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17" name="Freeform 47">
              <a:extLst>
                <a:ext uri="{FF2B5EF4-FFF2-40B4-BE49-F238E27FC236}">
                  <a16:creationId xmlns:a16="http://schemas.microsoft.com/office/drawing/2014/main" id="{4F608C86-9940-444C-B200-155DF4E0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18" name="Freeform 48">
              <a:extLst>
                <a:ext uri="{FF2B5EF4-FFF2-40B4-BE49-F238E27FC236}">
                  <a16:creationId xmlns:a16="http://schemas.microsoft.com/office/drawing/2014/main" id="{BB49A08B-2E6F-4B8C-8F61-6869B069B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19" name="Freeform 49">
              <a:extLst>
                <a:ext uri="{FF2B5EF4-FFF2-40B4-BE49-F238E27FC236}">
                  <a16:creationId xmlns:a16="http://schemas.microsoft.com/office/drawing/2014/main" id="{03A08195-C526-497F-89D0-566E91704B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20" name="Freeform 50">
              <a:extLst>
                <a:ext uri="{FF2B5EF4-FFF2-40B4-BE49-F238E27FC236}">
                  <a16:creationId xmlns:a16="http://schemas.microsoft.com/office/drawing/2014/main" id="{235FDAAF-2063-40C9-BE1C-7E116C8A30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21" name="Freeform 51">
              <a:extLst>
                <a:ext uri="{FF2B5EF4-FFF2-40B4-BE49-F238E27FC236}">
                  <a16:creationId xmlns:a16="http://schemas.microsoft.com/office/drawing/2014/main" id="{2EAF15FA-570E-412B-992B-CAAB83384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22" name="Freeform 52">
              <a:extLst>
                <a:ext uri="{FF2B5EF4-FFF2-40B4-BE49-F238E27FC236}">
                  <a16:creationId xmlns:a16="http://schemas.microsoft.com/office/drawing/2014/main" id="{91FCA14D-FA3E-44C1-B8CB-8C8B730486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23" name="Freeform 53">
              <a:extLst>
                <a:ext uri="{FF2B5EF4-FFF2-40B4-BE49-F238E27FC236}">
                  <a16:creationId xmlns:a16="http://schemas.microsoft.com/office/drawing/2014/main" id="{A889215B-3708-4985-A1D7-42A99B3575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24" name="Freeform 54">
              <a:extLst>
                <a:ext uri="{FF2B5EF4-FFF2-40B4-BE49-F238E27FC236}">
                  <a16:creationId xmlns:a16="http://schemas.microsoft.com/office/drawing/2014/main" id="{5C58C66E-AFD4-4A37-9646-FF8A511A6C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25" name="Freeform 55">
              <a:extLst>
                <a:ext uri="{FF2B5EF4-FFF2-40B4-BE49-F238E27FC236}">
                  <a16:creationId xmlns:a16="http://schemas.microsoft.com/office/drawing/2014/main" id="{F99DC7ED-E983-4ACA-B702-727C2A593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26" name="Freeform 56">
              <a:extLst>
                <a:ext uri="{FF2B5EF4-FFF2-40B4-BE49-F238E27FC236}">
                  <a16:creationId xmlns:a16="http://schemas.microsoft.com/office/drawing/2014/main" id="{918FC910-5BDA-49AE-95A5-774012D2D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27" name="Freeform 57">
              <a:extLst>
                <a:ext uri="{FF2B5EF4-FFF2-40B4-BE49-F238E27FC236}">
                  <a16:creationId xmlns:a16="http://schemas.microsoft.com/office/drawing/2014/main" id="{AA1E286C-EECB-46DC-9505-501CCDD8B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28" name="Freeform 58">
              <a:extLst>
                <a:ext uri="{FF2B5EF4-FFF2-40B4-BE49-F238E27FC236}">
                  <a16:creationId xmlns:a16="http://schemas.microsoft.com/office/drawing/2014/main" id="{A838D816-F9F3-4AB2-92C6-1F986D0BC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grpSp>
      <p:sp>
        <p:nvSpPr>
          <p:cNvPr id="2" name="Title 1">
            <a:extLst>
              <a:ext uri="{FF2B5EF4-FFF2-40B4-BE49-F238E27FC236}">
                <a16:creationId xmlns:a16="http://schemas.microsoft.com/office/drawing/2014/main" id="{93EAF910-6A4A-EEFD-D385-2C9AB8D62CA0}"/>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4800" dirty="0">
                <a:solidFill>
                  <a:srgbClr val="FFFFFF"/>
                </a:solidFill>
                <a:latin typeface="Times New Roman" panose="02020603050405020304" pitchFamily="18" charset="0"/>
                <a:cs typeface="Times New Roman" panose="02020603050405020304" pitchFamily="18" charset="0"/>
              </a:rPr>
              <a:t>ER DIAGRAM</a:t>
            </a:r>
          </a:p>
        </p:txBody>
      </p:sp>
      <p:sp useBgFill="1">
        <p:nvSpPr>
          <p:cNvPr id="130" name="Round Diagonal Corner Rectangle 6">
            <a:extLst>
              <a:ext uri="{FF2B5EF4-FFF2-40B4-BE49-F238E27FC236}">
                <a16:creationId xmlns:a16="http://schemas.microsoft.com/office/drawing/2014/main" id="{4683B8BC-85C4-41F2-9CD3-B074823B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diagram of a flowchart">
            <a:extLst>
              <a:ext uri="{FF2B5EF4-FFF2-40B4-BE49-F238E27FC236}">
                <a16:creationId xmlns:a16="http://schemas.microsoft.com/office/drawing/2014/main" id="{6E5280EA-14D1-87FF-90CA-3F3976E83A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21" y="669926"/>
            <a:ext cx="10851643" cy="3583514"/>
          </a:xfrm>
          <a:prstGeom prst="rect">
            <a:avLst/>
          </a:prstGeom>
        </p:spPr>
      </p:pic>
    </p:spTree>
    <p:extLst>
      <p:ext uri="{BB962C8B-B14F-4D97-AF65-F5344CB8AC3E}">
        <p14:creationId xmlns:p14="http://schemas.microsoft.com/office/powerpoint/2010/main" val="260427667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00B8E1AF-578D-7019-D611-9B585403C07E}"/>
              </a:ext>
            </a:extLst>
          </p:cNvPr>
          <p:cNvSpPr>
            <a:spLocks noGrp="1"/>
          </p:cNvSpPr>
          <p:nvPr>
            <p:ph type="title"/>
          </p:nvPr>
        </p:nvSpPr>
        <p:spPr>
          <a:xfrm>
            <a:off x="6448426" y="277530"/>
            <a:ext cx="5238749" cy="1478570"/>
          </a:xfrm>
        </p:spPr>
        <p:txBody>
          <a:bodyPr>
            <a:normAutofit/>
          </a:bodyPr>
          <a:lstStyle/>
          <a:p>
            <a:r>
              <a:rPr lang="en-US" sz="3300" dirty="0">
                <a:latin typeface="Times New Roman" panose="02020603050405020304" pitchFamily="18" charset="0"/>
                <a:cs typeface="Times New Roman" panose="02020603050405020304" pitchFamily="18" charset="0"/>
              </a:rPr>
              <a:t>Entities, relationships and constraints</a:t>
            </a:r>
          </a:p>
        </p:txBody>
      </p:sp>
      <p:pic>
        <p:nvPicPr>
          <p:cNvPr id="68" name="Picture 67" descr="Files in folders">
            <a:extLst>
              <a:ext uri="{FF2B5EF4-FFF2-40B4-BE49-F238E27FC236}">
                <a16:creationId xmlns:a16="http://schemas.microsoft.com/office/drawing/2014/main" id="{B3D9D96E-F7E1-2EAB-EC17-944205AD1792}"/>
              </a:ext>
            </a:extLst>
          </p:cNvPr>
          <p:cNvPicPr>
            <a:picLocks noChangeAspect="1"/>
          </p:cNvPicPr>
          <p:nvPr/>
        </p:nvPicPr>
        <p:blipFill rotWithShape="1">
          <a:blip r:embed="rId4"/>
          <a:srcRect l="21126" r="19485" b="-1"/>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dirty="0"/>
            </a:p>
          </p:txBody>
        </p:sp>
        <p:sp>
          <p:nvSpPr>
            <p:cNvPr id="15"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16"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17" name="Rectangle 16">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dirty="0"/>
            </a:p>
          </p:txBody>
        </p:sp>
        <p:sp>
          <p:nvSpPr>
            <p:cNvPr id="18"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19"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20"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21"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22"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23"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24"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25"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26"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27"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28"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29"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30"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31"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32"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33"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34"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35"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36"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37"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38"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39"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40"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41"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42" name="Rectangle 41">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dirty="0"/>
            </a:p>
          </p:txBody>
        </p:sp>
        <p:sp>
          <p:nvSpPr>
            <p:cNvPr id="43"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44"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45"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46"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47"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48"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49"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50"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51"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52"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53"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54" name="Rectangle 53">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dirty="0"/>
            </a:p>
          </p:txBody>
        </p:sp>
        <p:sp>
          <p:nvSpPr>
            <p:cNvPr id="55"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56"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57"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58"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59"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60"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61"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62"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63"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64"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65"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66"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sp>
          <p:nvSpPr>
            <p:cNvPr id="67"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dirty="0"/>
            </a:p>
          </p:txBody>
        </p:sp>
      </p:grpSp>
      <p:sp>
        <p:nvSpPr>
          <p:cNvPr id="69" name="Content Placeholder 2">
            <a:extLst>
              <a:ext uri="{FF2B5EF4-FFF2-40B4-BE49-F238E27FC236}">
                <a16:creationId xmlns:a16="http://schemas.microsoft.com/office/drawing/2014/main" id="{4A72C5F9-0B59-CE18-B0F5-C952FDF64ABF}"/>
              </a:ext>
            </a:extLst>
          </p:cNvPr>
          <p:cNvSpPr>
            <a:spLocks noGrp="1"/>
          </p:cNvSpPr>
          <p:nvPr>
            <p:ph idx="1"/>
          </p:nvPr>
        </p:nvSpPr>
        <p:spPr>
          <a:xfrm>
            <a:off x="6472237" y="1817274"/>
            <a:ext cx="4598986" cy="4751954"/>
          </a:xfrm>
        </p:spPr>
        <p:txBody>
          <a:bodyPr>
            <a:noAutofit/>
          </a:bodyPr>
          <a:lstStyle/>
          <a:p>
            <a:pPr marL="0" indent="0" algn="just">
              <a:lnSpc>
                <a:spcPct val="110000"/>
              </a:lnSpc>
              <a:buNone/>
            </a:pPr>
            <a:r>
              <a:rPr lang="en-US" sz="1700" b="1" dirty="0">
                <a:latin typeface="Times New Roman" panose="02020603050405020304" pitchFamily="18" charset="0"/>
                <a:cs typeface="Times New Roman" panose="02020603050405020304" pitchFamily="18" charset="0"/>
              </a:rPr>
              <a:t>Entities</a:t>
            </a:r>
            <a:r>
              <a:rPr lang="en-US" sz="1700" dirty="0">
                <a:latin typeface="Times New Roman" panose="02020603050405020304" pitchFamily="18" charset="0"/>
                <a:cs typeface="Times New Roman" panose="02020603050405020304" pitchFamily="18" charset="0"/>
              </a:rPr>
              <a:t>:</a:t>
            </a:r>
          </a:p>
          <a:p>
            <a:pPr algn="just">
              <a:lnSpc>
                <a:spcPct val="110000"/>
              </a:lnSpc>
            </a:pPr>
            <a:r>
              <a:rPr lang="en-US" sz="1700" dirty="0">
                <a:latin typeface="Times New Roman" panose="02020603050405020304" pitchFamily="18" charset="0"/>
                <a:cs typeface="Times New Roman" panose="02020603050405020304" pitchFamily="18" charset="0"/>
              </a:rPr>
              <a:t>Member: This entity represents a member of a club or organization. It has attributes such as memberID, Name, Address, and Phone number.</a:t>
            </a:r>
          </a:p>
          <a:p>
            <a:pPr algn="just">
              <a:lnSpc>
                <a:spcPct val="110000"/>
              </a:lnSpc>
            </a:pPr>
            <a:r>
              <a:rPr lang="en-US" sz="1700" dirty="0">
                <a:latin typeface="Times New Roman" panose="02020603050405020304" pitchFamily="18" charset="0"/>
                <a:cs typeface="Times New Roman" panose="02020603050405020304" pitchFamily="18" charset="0"/>
              </a:rPr>
              <a:t>Membership Status: This entity represents the different membership statuses that a member can have, such as "Active", "Inactive", or “Suspended".</a:t>
            </a:r>
          </a:p>
          <a:p>
            <a:pPr algn="just">
              <a:lnSpc>
                <a:spcPct val="110000"/>
              </a:lnSpc>
            </a:pPr>
            <a:r>
              <a:rPr lang="en-US" sz="1700" dirty="0">
                <a:latin typeface="Times New Roman" panose="02020603050405020304" pitchFamily="18" charset="0"/>
                <a:cs typeface="Times New Roman" panose="02020603050405020304" pitchFamily="18" charset="0"/>
              </a:rPr>
              <a:t>Event: This entity represents an event that the club or organization.</a:t>
            </a:r>
            <a:r>
              <a:rPr lang="ar-AE" sz="1700"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It has attributes such as eID, eName, date, and type.</a:t>
            </a:r>
          </a:p>
          <a:p>
            <a:pPr algn="just">
              <a:lnSpc>
                <a:spcPct val="110000"/>
              </a:lnSpc>
            </a:pPr>
            <a:r>
              <a:rPr lang="en-US" sz="1700" dirty="0">
                <a:latin typeface="Times New Roman" panose="02020603050405020304" pitchFamily="18" charset="0"/>
                <a:cs typeface="Times New Roman" panose="02020603050405020304" pitchFamily="18" charset="0"/>
              </a:rPr>
              <a:t>Payment: This entity represents a payment made by a member. It has attributes such as transID, trans date, and Amount.</a:t>
            </a:r>
          </a:p>
        </p:txBody>
      </p:sp>
    </p:spTree>
    <p:extLst>
      <p:ext uri="{BB962C8B-B14F-4D97-AF65-F5344CB8AC3E}">
        <p14:creationId xmlns:p14="http://schemas.microsoft.com/office/powerpoint/2010/main" val="1669230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84D002-6A9C-E7D5-6067-F77192BF3447}"/>
              </a:ext>
            </a:extLst>
          </p:cNvPr>
          <p:cNvSpPr>
            <a:spLocks noGrp="1"/>
          </p:cNvSpPr>
          <p:nvPr>
            <p:ph idx="1"/>
          </p:nvPr>
        </p:nvSpPr>
        <p:spPr>
          <a:xfrm>
            <a:off x="1143000" y="896546"/>
            <a:ext cx="9905999" cy="5410947"/>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Relationships</a:t>
            </a:r>
            <a:r>
              <a:rPr lang="en-US" sz="1800" dirty="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Member to Membership Status relates to one-to-one relationship (1:1).</a:t>
            </a:r>
          </a:p>
          <a:p>
            <a:pPr algn="just"/>
            <a:r>
              <a:rPr lang="en-US" sz="1800" dirty="0">
                <a:latin typeface="Times New Roman" panose="02020603050405020304" pitchFamily="18" charset="0"/>
                <a:cs typeface="Times New Roman" panose="02020603050405020304" pitchFamily="18" charset="0"/>
              </a:rPr>
              <a:t>Member to Event is relates too Many-to-Many to relationship (M:N).</a:t>
            </a:r>
          </a:p>
          <a:p>
            <a:pPr algn="just"/>
            <a:r>
              <a:rPr lang="en-US" sz="1800" dirty="0">
                <a:latin typeface="Times New Roman" panose="02020603050405020304" pitchFamily="18" charset="0"/>
                <a:cs typeface="Times New Roman" panose="02020603050405020304" pitchFamily="18" charset="0"/>
              </a:rPr>
              <a:t>Member to Payment is relates too One-to Many relationship (1:N).</a:t>
            </a:r>
          </a:p>
          <a:p>
            <a:pPr marL="0" indent="0" algn="just">
              <a:buNone/>
            </a:pPr>
            <a:r>
              <a:rPr lang="en-US" sz="1800" b="1" dirty="0">
                <a:latin typeface="Times New Roman" panose="02020603050405020304" pitchFamily="18" charset="0"/>
                <a:cs typeface="Times New Roman" panose="02020603050405020304" pitchFamily="18" charset="0"/>
              </a:rPr>
              <a:t>Constraints</a:t>
            </a:r>
            <a:r>
              <a:rPr lang="en-US" sz="1800" dirty="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The memberID attribute of the Member entity is likely the primary key, as it uniquely identifies each member.</a:t>
            </a:r>
          </a:p>
          <a:p>
            <a:pPr algn="just"/>
            <a:r>
              <a:rPr lang="en-US" sz="1800" dirty="0">
                <a:latin typeface="Times New Roman" panose="02020603050405020304" pitchFamily="18" charset="0"/>
                <a:cs typeface="Times New Roman" panose="02020603050405020304" pitchFamily="18" charset="0"/>
              </a:rPr>
              <a:t>The eID attribute of the Event entity is likely the primary key, as it uniquely identifies each event.</a:t>
            </a:r>
          </a:p>
          <a:p>
            <a:pPr algn="just"/>
            <a:r>
              <a:rPr lang="en-US" sz="1800" dirty="0">
                <a:latin typeface="Times New Roman" panose="02020603050405020304" pitchFamily="18" charset="0"/>
                <a:cs typeface="Times New Roman" panose="02020603050405020304" pitchFamily="18" charset="0"/>
              </a:rPr>
              <a:t>The transID attribute of the Payment entity is likely the primary key, as it uniquely identifies each payment.</a:t>
            </a:r>
          </a:p>
          <a:p>
            <a:pPr algn="just"/>
            <a:r>
              <a:rPr lang="en-US" sz="1800" dirty="0">
                <a:latin typeface="Times New Roman" panose="02020603050405020304" pitchFamily="18" charset="0"/>
                <a:cs typeface="Times New Roman" panose="02020603050405020304" pitchFamily="18" charset="0"/>
              </a:rPr>
              <a:t>The combination of the memberID and eID attributes may form a composite primary key for the participates relationship, as it uniquely identifies each member's participation in each event.</a:t>
            </a:r>
          </a:p>
        </p:txBody>
      </p:sp>
    </p:spTree>
    <p:extLst>
      <p:ext uri="{BB962C8B-B14F-4D97-AF65-F5344CB8AC3E}">
        <p14:creationId xmlns:p14="http://schemas.microsoft.com/office/powerpoint/2010/main" val="1327322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4" name="Group 13">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16"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7"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8"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19"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20"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21"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22"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23"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24"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25"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26"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27"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28"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29"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0"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1"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2"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3"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4"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5"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6"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7"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8"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39"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0"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1"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2"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3"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44"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5"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6"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7"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8"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49"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50"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51"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52"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53"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54"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55"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56"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57"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58"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59"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60"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61"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62"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63"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64"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65"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66"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67"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68"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grpSp>
      <p:sp>
        <p:nvSpPr>
          <p:cNvPr id="70" name="Rectangle 69">
            <a:extLst>
              <a:ext uri="{FF2B5EF4-FFF2-40B4-BE49-F238E27FC236}">
                <a16:creationId xmlns:a16="http://schemas.microsoft.com/office/drawing/2014/main" id="{81B1BC20-CC70-4C30-B9BE-C23E121CA6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72" name="Picture 2">
            <a:extLst>
              <a:ext uri="{FF2B5EF4-FFF2-40B4-BE49-F238E27FC236}">
                <a16:creationId xmlns:a16="http://schemas.microsoft.com/office/drawing/2014/main" id="{BED7CCD5-D3A4-4162-9CC4-03DF5AB89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74" name="Group 73">
            <a:extLst>
              <a:ext uri="{FF2B5EF4-FFF2-40B4-BE49-F238E27FC236}">
                <a16:creationId xmlns:a16="http://schemas.microsoft.com/office/drawing/2014/main" id="{D5E95061-A9DC-4C67-BCAF-F560690997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5" name="Rectangle 5">
              <a:extLst>
                <a:ext uri="{FF2B5EF4-FFF2-40B4-BE49-F238E27FC236}">
                  <a16:creationId xmlns:a16="http://schemas.microsoft.com/office/drawing/2014/main" id="{92D4D96C-8395-4198-90A3-2363570D4D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76" name="Freeform 6">
              <a:extLst>
                <a:ext uri="{FF2B5EF4-FFF2-40B4-BE49-F238E27FC236}">
                  <a16:creationId xmlns:a16="http://schemas.microsoft.com/office/drawing/2014/main" id="{EF229BAE-A3AA-4095-A3F8-65181A713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77" name="Freeform 7">
              <a:extLst>
                <a:ext uri="{FF2B5EF4-FFF2-40B4-BE49-F238E27FC236}">
                  <a16:creationId xmlns:a16="http://schemas.microsoft.com/office/drawing/2014/main" id="{C71621C3-B057-4E50-808A-EF718590D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78" name="Rectangle 8">
              <a:extLst>
                <a:ext uri="{FF2B5EF4-FFF2-40B4-BE49-F238E27FC236}">
                  <a16:creationId xmlns:a16="http://schemas.microsoft.com/office/drawing/2014/main" id="{37D3BCDA-C38C-4B10-A653-0210E85978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79" name="Freeform 9">
              <a:extLst>
                <a:ext uri="{FF2B5EF4-FFF2-40B4-BE49-F238E27FC236}">
                  <a16:creationId xmlns:a16="http://schemas.microsoft.com/office/drawing/2014/main" id="{CE4DC5B4-793A-4E8B-A3F7-53EB548F45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80" name="Freeform 10">
              <a:extLst>
                <a:ext uri="{FF2B5EF4-FFF2-40B4-BE49-F238E27FC236}">
                  <a16:creationId xmlns:a16="http://schemas.microsoft.com/office/drawing/2014/main" id="{2664DA82-4469-42CC-93F4-662128EC6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81" name="Freeform 11">
              <a:extLst>
                <a:ext uri="{FF2B5EF4-FFF2-40B4-BE49-F238E27FC236}">
                  <a16:creationId xmlns:a16="http://schemas.microsoft.com/office/drawing/2014/main" id="{ED439A82-9407-4694-886D-7447BDFF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82" name="Freeform 12">
              <a:extLst>
                <a:ext uri="{FF2B5EF4-FFF2-40B4-BE49-F238E27FC236}">
                  <a16:creationId xmlns:a16="http://schemas.microsoft.com/office/drawing/2014/main" id="{C35292A7-2459-4132-8FE8-54BF071CC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83" name="Freeform 13">
              <a:extLst>
                <a:ext uri="{FF2B5EF4-FFF2-40B4-BE49-F238E27FC236}">
                  <a16:creationId xmlns:a16="http://schemas.microsoft.com/office/drawing/2014/main" id="{8A55D4A9-1B6E-409D-BF10-201C8A8292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84" name="Freeform 14">
              <a:extLst>
                <a:ext uri="{FF2B5EF4-FFF2-40B4-BE49-F238E27FC236}">
                  <a16:creationId xmlns:a16="http://schemas.microsoft.com/office/drawing/2014/main" id="{FDA8F85E-07E7-45C0-A165-6DB771A53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85" name="Freeform 15">
              <a:extLst>
                <a:ext uri="{FF2B5EF4-FFF2-40B4-BE49-F238E27FC236}">
                  <a16:creationId xmlns:a16="http://schemas.microsoft.com/office/drawing/2014/main" id="{09508E73-6AA1-460C-97B9-8EF00855A5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86" name="Freeform 16">
              <a:extLst>
                <a:ext uri="{FF2B5EF4-FFF2-40B4-BE49-F238E27FC236}">
                  <a16:creationId xmlns:a16="http://schemas.microsoft.com/office/drawing/2014/main" id="{5913AD99-4A77-44C3-ACDF-8410765B7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87" name="Freeform 17">
              <a:extLst>
                <a:ext uri="{FF2B5EF4-FFF2-40B4-BE49-F238E27FC236}">
                  <a16:creationId xmlns:a16="http://schemas.microsoft.com/office/drawing/2014/main" id="{413BDF5F-2CC6-47A3-B422-38D6E292D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88" name="Freeform 18">
              <a:extLst>
                <a:ext uri="{FF2B5EF4-FFF2-40B4-BE49-F238E27FC236}">
                  <a16:creationId xmlns:a16="http://schemas.microsoft.com/office/drawing/2014/main" id="{6F69599A-544F-4B1D-91C3-762B09CF78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89" name="Freeform 19">
              <a:extLst>
                <a:ext uri="{FF2B5EF4-FFF2-40B4-BE49-F238E27FC236}">
                  <a16:creationId xmlns:a16="http://schemas.microsoft.com/office/drawing/2014/main" id="{DFAE31B2-DF2A-4FD2-B98E-3657F825C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90" name="Freeform 20">
              <a:extLst>
                <a:ext uri="{FF2B5EF4-FFF2-40B4-BE49-F238E27FC236}">
                  <a16:creationId xmlns:a16="http://schemas.microsoft.com/office/drawing/2014/main" id="{9D7B120D-680C-4AC9-A263-A7DE0F5F1F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91" name="Freeform 21">
              <a:extLst>
                <a:ext uri="{FF2B5EF4-FFF2-40B4-BE49-F238E27FC236}">
                  <a16:creationId xmlns:a16="http://schemas.microsoft.com/office/drawing/2014/main" id="{DC8A9F99-D409-4E13-8D58-6A34BE714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92" name="Freeform 22">
              <a:extLst>
                <a:ext uri="{FF2B5EF4-FFF2-40B4-BE49-F238E27FC236}">
                  <a16:creationId xmlns:a16="http://schemas.microsoft.com/office/drawing/2014/main" id="{EB955E41-680C-44AA-B602-C1A69E951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93" name="Freeform 23">
              <a:extLst>
                <a:ext uri="{FF2B5EF4-FFF2-40B4-BE49-F238E27FC236}">
                  <a16:creationId xmlns:a16="http://schemas.microsoft.com/office/drawing/2014/main" id="{332ED336-B831-4A24-9181-CC63707A4E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94" name="Freeform 24">
              <a:extLst>
                <a:ext uri="{FF2B5EF4-FFF2-40B4-BE49-F238E27FC236}">
                  <a16:creationId xmlns:a16="http://schemas.microsoft.com/office/drawing/2014/main" id="{1A8B6B8C-5265-4AD1-9A67-B3CFFF4A9C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95" name="Freeform 25">
              <a:extLst>
                <a:ext uri="{FF2B5EF4-FFF2-40B4-BE49-F238E27FC236}">
                  <a16:creationId xmlns:a16="http://schemas.microsoft.com/office/drawing/2014/main" id="{9E8ED6FD-8796-48CB-98ED-0E729E16B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96" name="Freeform 26">
              <a:extLst>
                <a:ext uri="{FF2B5EF4-FFF2-40B4-BE49-F238E27FC236}">
                  <a16:creationId xmlns:a16="http://schemas.microsoft.com/office/drawing/2014/main" id="{DE668E67-2522-4B6B-A8BF-C3CD36F891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97" name="Freeform 27">
              <a:extLst>
                <a:ext uri="{FF2B5EF4-FFF2-40B4-BE49-F238E27FC236}">
                  <a16:creationId xmlns:a16="http://schemas.microsoft.com/office/drawing/2014/main" id="{B2474CAA-635F-43E4-AFFF-B24637DC6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98" name="Freeform 28">
              <a:extLst>
                <a:ext uri="{FF2B5EF4-FFF2-40B4-BE49-F238E27FC236}">
                  <a16:creationId xmlns:a16="http://schemas.microsoft.com/office/drawing/2014/main" id="{1C1B778D-83CB-443C-B463-7EE26603E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99" name="Freeform 29">
              <a:extLst>
                <a:ext uri="{FF2B5EF4-FFF2-40B4-BE49-F238E27FC236}">
                  <a16:creationId xmlns:a16="http://schemas.microsoft.com/office/drawing/2014/main" id="{654DEAB4-B194-4182-A7BE-E247F19AA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00" name="Freeform 30">
              <a:extLst>
                <a:ext uri="{FF2B5EF4-FFF2-40B4-BE49-F238E27FC236}">
                  <a16:creationId xmlns:a16="http://schemas.microsoft.com/office/drawing/2014/main" id="{D8E3CE4C-0C48-485B-8EA0-B036FCC333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01" name="Freeform 31">
              <a:extLst>
                <a:ext uri="{FF2B5EF4-FFF2-40B4-BE49-F238E27FC236}">
                  <a16:creationId xmlns:a16="http://schemas.microsoft.com/office/drawing/2014/main" id="{7958BBBD-B721-4DA1-8764-D8188EB70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02" name="Freeform 32">
              <a:extLst>
                <a:ext uri="{FF2B5EF4-FFF2-40B4-BE49-F238E27FC236}">
                  <a16:creationId xmlns:a16="http://schemas.microsoft.com/office/drawing/2014/main" id="{23180B75-7F19-41E5-A4C3-9096FF7D19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03" name="Rectangle 33">
              <a:extLst>
                <a:ext uri="{FF2B5EF4-FFF2-40B4-BE49-F238E27FC236}">
                  <a16:creationId xmlns:a16="http://schemas.microsoft.com/office/drawing/2014/main" id="{57F706CF-8096-494C-A6E1-5BE7F62306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104" name="Freeform 34">
              <a:extLst>
                <a:ext uri="{FF2B5EF4-FFF2-40B4-BE49-F238E27FC236}">
                  <a16:creationId xmlns:a16="http://schemas.microsoft.com/office/drawing/2014/main" id="{8B4065A5-6701-492B-BE7F-9E00FE6156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05" name="Freeform 35">
              <a:extLst>
                <a:ext uri="{FF2B5EF4-FFF2-40B4-BE49-F238E27FC236}">
                  <a16:creationId xmlns:a16="http://schemas.microsoft.com/office/drawing/2014/main" id="{66E06571-DDD0-47CB-97CF-FF8432467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06" name="Freeform 36">
              <a:extLst>
                <a:ext uri="{FF2B5EF4-FFF2-40B4-BE49-F238E27FC236}">
                  <a16:creationId xmlns:a16="http://schemas.microsoft.com/office/drawing/2014/main" id="{50F0D75F-DE36-46A5-8FEB-00CF9D01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07" name="Freeform 37">
              <a:extLst>
                <a:ext uri="{FF2B5EF4-FFF2-40B4-BE49-F238E27FC236}">
                  <a16:creationId xmlns:a16="http://schemas.microsoft.com/office/drawing/2014/main" id="{C7AF11B9-2298-41D7-9878-99E19E827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08" name="Freeform 38">
              <a:extLst>
                <a:ext uri="{FF2B5EF4-FFF2-40B4-BE49-F238E27FC236}">
                  <a16:creationId xmlns:a16="http://schemas.microsoft.com/office/drawing/2014/main" id="{7B43B683-4229-4623-A504-56FE6CCB5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09" name="Freeform 39">
              <a:extLst>
                <a:ext uri="{FF2B5EF4-FFF2-40B4-BE49-F238E27FC236}">
                  <a16:creationId xmlns:a16="http://schemas.microsoft.com/office/drawing/2014/main" id="{7B4CC276-9BB9-4394-A369-F7DB2BD8E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10" name="Freeform 40">
              <a:extLst>
                <a:ext uri="{FF2B5EF4-FFF2-40B4-BE49-F238E27FC236}">
                  <a16:creationId xmlns:a16="http://schemas.microsoft.com/office/drawing/2014/main" id="{98010162-18EE-455C-AABD-0B715C2BBF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11" name="Freeform 41">
              <a:extLst>
                <a:ext uri="{FF2B5EF4-FFF2-40B4-BE49-F238E27FC236}">
                  <a16:creationId xmlns:a16="http://schemas.microsoft.com/office/drawing/2014/main" id="{5950D288-22B2-4286-B4FB-D6665C103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12" name="Freeform 42">
              <a:extLst>
                <a:ext uri="{FF2B5EF4-FFF2-40B4-BE49-F238E27FC236}">
                  <a16:creationId xmlns:a16="http://schemas.microsoft.com/office/drawing/2014/main" id="{E0A686CA-B0EF-4B0C-B69B-E715EA3E54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13" name="Freeform 43">
              <a:extLst>
                <a:ext uri="{FF2B5EF4-FFF2-40B4-BE49-F238E27FC236}">
                  <a16:creationId xmlns:a16="http://schemas.microsoft.com/office/drawing/2014/main" id="{75D61EE6-C405-433B-AEC8-6241D547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14" name="Freeform 44">
              <a:extLst>
                <a:ext uri="{FF2B5EF4-FFF2-40B4-BE49-F238E27FC236}">
                  <a16:creationId xmlns:a16="http://schemas.microsoft.com/office/drawing/2014/main" id="{4C718553-7221-4BFF-AFEE-64E166C6A8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15" name="Rectangle 45">
              <a:extLst>
                <a:ext uri="{FF2B5EF4-FFF2-40B4-BE49-F238E27FC236}">
                  <a16:creationId xmlns:a16="http://schemas.microsoft.com/office/drawing/2014/main" id="{9F00A845-A7BB-4253-8C15-0FF3D05980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dirty="0"/>
            </a:p>
          </p:txBody>
        </p:sp>
        <p:sp>
          <p:nvSpPr>
            <p:cNvPr id="116" name="Freeform 46">
              <a:extLst>
                <a:ext uri="{FF2B5EF4-FFF2-40B4-BE49-F238E27FC236}">
                  <a16:creationId xmlns:a16="http://schemas.microsoft.com/office/drawing/2014/main" id="{53476DBF-E7E4-46E9-AAF2-8810E14EE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17" name="Freeform 47">
              <a:extLst>
                <a:ext uri="{FF2B5EF4-FFF2-40B4-BE49-F238E27FC236}">
                  <a16:creationId xmlns:a16="http://schemas.microsoft.com/office/drawing/2014/main" id="{4F608C86-9940-444C-B200-155DF4E0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18" name="Freeform 48">
              <a:extLst>
                <a:ext uri="{FF2B5EF4-FFF2-40B4-BE49-F238E27FC236}">
                  <a16:creationId xmlns:a16="http://schemas.microsoft.com/office/drawing/2014/main" id="{BB49A08B-2E6F-4B8C-8F61-6869B069B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19" name="Freeform 49">
              <a:extLst>
                <a:ext uri="{FF2B5EF4-FFF2-40B4-BE49-F238E27FC236}">
                  <a16:creationId xmlns:a16="http://schemas.microsoft.com/office/drawing/2014/main" id="{03A08195-C526-497F-89D0-566E91704B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20" name="Freeform 50">
              <a:extLst>
                <a:ext uri="{FF2B5EF4-FFF2-40B4-BE49-F238E27FC236}">
                  <a16:creationId xmlns:a16="http://schemas.microsoft.com/office/drawing/2014/main" id="{235FDAAF-2063-40C9-BE1C-7E116C8A30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21" name="Freeform 51">
              <a:extLst>
                <a:ext uri="{FF2B5EF4-FFF2-40B4-BE49-F238E27FC236}">
                  <a16:creationId xmlns:a16="http://schemas.microsoft.com/office/drawing/2014/main" id="{2EAF15FA-570E-412B-992B-CAAB83384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22" name="Freeform 52">
              <a:extLst>
                <a:ext uri="{FF2B5EF4-FFF2-40B4-BE49-F238E27FC236}">
                  <a16:creationId xmlns:a16="http://schemas.microsoft.com/office/drawing/2014/main" id="{91FCA14D-FA3E-44C1-B8CB-8C8B730486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23" name="Freeform 53">
              <a:extLst>
                <a:ext uri="{FF2B5EF4-FFF2-40B4-BE49-F238E27FC236}">
                  <a16:creationId xmlns:a16="http://schemas.microsoft.com/office/drawing/2014/main" id="{A889215B-3708-4985-A1D7-42A99B3575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24" name="Freeform 54">
              <a:extLst>
                <a:ext uri="{FF2B5EF4-FFF2-40B4-BE49-F238E27FC236}">
                  <a16:creationId xmlns:a16="http://schemas.microsoft.com/office/drawing/2014/main" id="{5C58C66E-AFD4-4A37-9646-FF8A511A6C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25" name="Freeform 55">
              <a:extLst>
                <a:ext uri="{FF2B5EF4-FFF2-40B4-BE49-F238E27FC236}">
                  <a16:creationId xmlns:a16="http://schemas.microsoft.com/office/drawing/2014/main" id="{F99DC7ED-E983-4ACA-B702-727C2A593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26" name="Freeform 56">
              <a:extLst>
                <a:ext uri="{FF2B5EF4-FFF2-40B4-BE49-F238E27FC236}">
                  <a16:creationId xmlns:a16="http://schemas.microsoft.com/office/drawing/2014/main" id="{918FC910-5BDA-49AE-95A5-774012D2D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27" name="Freeform 57">
              <a:extLst>
                <a:ext uri="{FF2B5EF4-FFF2-40B4-BE49-F238E27FC236}">
                  <a16:creationId xmlns:a16="http://schemas.microsoft.com/office/drawing/2014/main" id="{AA1E286C-EECB-46DC-9505-501CCDD8B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sp>
          <p:nvSpPr>
            <p:cNvPr id="128" name="Freeform 58">
              <a:extLst>
                <a:ext uri="{FF2B5EF4-FFF2-40B4-BE49-F238E27FC236}">
                  <a16:creationId xmlns:a16="http://schemas.microsoft.com/office/drawing/2014/main" id="{A838D816-F9F3-4AB2-92C6-1F986D0BC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dirty="0"/>
            </a:p>
          </p:txBody>
        </p:sp>
      </p:grpSp>
      <p:sp>
        <p:nvSpPr>
          <p:cNvPr id="2" name="Title 1">
            <a:extLst>
              <a:ext uri="{FF2B5EF4-FFF2-40B4-BE49-F238E27FC236}">
                <a16:creationId xmlns:a16="http://schemas.microsoft.com/office/drawing/2014/main" id="{91DE5AEF-B5B2-4F2D-8E05-CCF90C89AE4C}"/>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4800" dirty="0">
                <a:solidFill>
                  <a:srgbClr val="FFFFFF"/>
                </a:solidFill>
                <a:latin typeface="Times New Roman" panose="02020603050405020304" pitchFamily="18" charset="0"/>
                <a:cs typeface="Times New Roman" panose="02020603050405020304" pitchFamily="18" charset="0"/>
              </a:rPr>
              <a:t>RELATIONAL SCHEMA</a:t>
            </a:r>
          </a:p>
        </p:txBody>
      </p:sp>
      <p:sp useBgFill="1">
        <p:nvSpPr>
          <p:cNvPr id="130" name="Round Diagonal Corner Rectangle 6">
            <a:extLst>
              <a:ext uri="{FF2B5EF4-FFF2-40B4-BE49-F238E27FC236}">
                <a16:creationId xmlns:a16="http://schemas.microsoft.com/office/drawing/2014/main" id="{4683B8BC-85C4-41F2-9CD3-B074823B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diagram of a computer&#10;&#10;Description automatically generated">
            <a:extLst>
              <a:ext uri="{FF2B5EF4-FFF2-40B4-BE49-F238E27FC236}">
                <a16:creationId xmlns:a16="http://schemas.microsoft.com/office/drawing/2014/main" id="{50742292-DB44-5AA7-C967-A62B8B4E1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25" y="416197"/>
            <a:ext cx="10867802" cy="3838154"/>
          </a:xfrm>
          <a:prstGeom prst="rect">
            <a:avLst/>
          </a:prstGeom>
        </p:spPr>
      </p:pic>
    </p:spTree>
    <p:extLst>
      <p:ext uri="{BB962C8B-B14F-4D97-AF65-F5344CB8AC3E}">
        <p14:creationId xmlns:p14="http://schemas.microsoft.com/office/powerpoint/2010/main" val="386715757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8"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FE1FE74B-7860-58E4-FA1A-40ABD79712AC}"/>
              </a:ext>
            </a:extLst>
          </p:cNvPr>
          <p:cNvSpPr>
            <a:spLocks noGrp="1"/>
          </p:cNvSpPr>
          <p:nvPr>
            <p:ph type="title"/>
          </p:nvPr>
        </p:nvSpPr>
        <p:spPr>
          <a:xfrm>
            <a:off x="6448425" y="618518"/>
            <a:ext cx="4598985" cy="1478570"/>
          </a:xfrm>
        </p:spPr>
        <p:txBody>
          <a:bodyPr>
            <a:normAutofit/>
          </a:bodyPr>
          <a:lstStyle/>
          <a:p>
            <a:r>
              <a:rPr lang="en-US" dirty="0">
                <a:latin typeface="Times New Roman" panose="02020603050405020304" pitchFamily="18" charset="0"/>
                <a:cs typeface="Times New Roman" panose="02020603050405020304" pitchFamily="18" charset="0"/>
              </a:rPr>
              <a:t>Relational Schema</a:t>
            </a:r>
          </a:p>
        </p:txBody>
      </p:sp>
      <p:pic>
        <p:nvPicPr>
          <p:cNvPr id="5" name="Picture 4" descr="Empty office area">
            <a:extLst>
              <a:ext uri="{FF2B5EF4-FFF2-40B4-BE49-F238E27FC236}">
                <a16:creationId xmlns:a16="http://schemas.microsoft.com/office/drawing/2014/main" id="{E0D1269E-5C92-8E66-AE97-1C597B97D622}"/>
              </a:ext>
            </a:extLst>
          </p:cNvPr>
          <p:cNvPicPr>
            <a:picLocks noChangeAspect="1"/>
          </p:cNvPicPr>
          <p:nvPr/>
        </p:nvPicPr>
        <p:blipFill rotWithShape="1">
          <a:blip r:embed="rId4"/>
          <a:srcRect l="29317" r="11294" b="-1"/>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dirty="0"/>
            </a:p>
          </p:txBody>
        </p:sp>
        <p:sp>
          <p:nvSpPr>
            <p:cNvPr id="15"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6"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7" name="Rectangle 16">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dirty="0"/>
            </a:p>
          </p:txBody>
        </p:sp>
        <p:sp>
          <p:nvSpPr>
            <p:cNvPr id="18"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19"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0"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1"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2"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3"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4"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5"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6"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7"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8"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29"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30"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31"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32"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33"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34"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35"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36"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37"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38"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39"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40"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41"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42" name="Rectangle 41">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dirty="0"/>
            </a:p>
          </p:txBody>
        </p:sp>
        <p:sp>
          <p:nvSpPr>
            <p:cNvPr id="43"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44"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45"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46"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47"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48"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49"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50"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51"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52"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53"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54" name="Rectangle 53">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dirty="0"/>
            </a:p>
          </p:txBody>
        </p:sp>
        <p:sp>
          <p:nvSpPr>
            <p:cNvPr id="55"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56"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57"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58"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59"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60"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61"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62"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63"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64"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65"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66"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sp>
          <p:nvSpPr>
            <p:cNvPr id="67"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dirty="0"/>
            </a:p>
          </p:txBody>
        </p:sp>
      </p:grpSp>
      <p:sp>
        <p:nvSpPr>
          <p:cNvPr id="69" name="Content Placeholder 2">
            <a:extLst>
              <a:ext uri="{FF2B5EF4-FFF2-40B4-BE49-F238E27FC236}">
                <a16:creationId xmlns:a16="http://schemas.microsoft.com/office/drawing/2014/main" id="{BE46C761-8411-6CDB-1831-E48E954E5287}"/>
              </a:ext>
            </a:extLst>
          </p:cNvPr>
          <p:cNvSpPr>
            <a:spLocks noGrp="1"/>
          </p:cNvSpPr>
          <p:nvPr>
            <p:ph idx="1"/>
          </p:nvPr>
        </p:nvSpPr>
        <p:spPr>
          <a:xfrm>
            <a:off x="6448425" y="2249487"/>
            <a:ext cx="4805362" cy="3971926"/>
          </a:xfrm>
        </p:spPr>
        <p:txBody>
          <a:bodyPr>
            <a:noAutofit/>
          </a:bodyPr>
          <a:lstStyle/>
          <a:p>
            <a:pPr algn="just">
              <a:lnSpc>
                <a:spcPct val="110000"/>
              </a:lnSpc>
            </a:pPr>
            <a:r>
              <a:rPr lang="en-US" sz="1700" dirty="0">
                <a:latin typeface="Times New Roman" panose="02020603050405020304" pitchFamily="18" charset="0"/>
                <a:cs typeface="Times New Roman" panose="02020603050405020304" pitchFamily="18" charset="0"/>
              </a:rPr>
              <a:t>The relational schema consists of four tables or relations: Member, Membership Status, Events, and Payments. Each table holds specific attributes related to member, membership status, events, and payments. </a:t>
            </a:r>
          </a:p>
          <a:p>
            <a:pPr algn="just">
              <a:lnSpc>
                <a:spcPct val="110000"/>
              </a:lnSpc>
            </a:pPr>
            <a:r>
              <a:rPr lang="en-US" sz="1700" dirty="0">
                <a:latin typeface="Times New Roman" panose="02020603050405020304" pitchFamily="18" charset="0"/>
                <a:cs typeface="Times New Roman" panose="02020603050405020304" pitchFamily="18" charset="0"/>
              </a:rPr>
              <a:t>The Member table contains information about each club member, including memberID, name, contact, and address. The Membership Status table tracks the status of each membership, while the Events table holds information about events organized by club members. The Payments table records details of each payment made by members to maintain their club membership. </a:t>
            </a:r>
          </a:p>
        </p:txBody>
      </p:sp>
    </p:spTree>
    <p:extLst>
      <p:ext uri="{BB962C8B-B14F-4D97-AF65-F5344CB8AC3E}">
        <p14:creationId xmlns:p14="http://schemas.microsoft.com/office/powerpoint/2010/main" val="32726432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8711</TotalTime>
  <Words>678</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Times New Roman</vt:lpstr>
      <vt:lpstr>Tw Cen MT</vt:lpstr>
      <vt:lpstr>Circuit</vt:lpstr>
      <vt:lpstr>Club Membership System Database</vt:lpstr>
      <vt:lpstr>Contents</vt:lpstr>
      <vt:lpstr>Requirements of the Database</vt:lpstr>
      <vt:lpstr>Requirements of the Database </vt:lpstr>
      <vt:lpstr>ER DIAGRAM</vt:lpstr>
      <vt:lpstr>Entities, relationships and constraints</vt:lpstr>
      <vt:lpstr>PowerPoint Presentation</vt:lpstr>
      <vt:lpstr>RELATIONAL SCHEMA</vt:lpstr>
      <vt:lpstr>Relational Schema</vt:lpstr>
      <vt:lpstr>STAR SCHEMA</vt:lpstr>
      <vt:lpstr>STAR SCHEMA</vt:lpstr>
      <vt:lpstr>DATA WAREHOUSE REQUIREMENTS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Club Membership System Database</dc:title>
  <dc:creator>Sai Karthik Gutha</dc:creator>
  <cp:lastModifiedBy>Sai Karthik Gutha</cp:lastModifiedBy>
  <cp:revision>17</cp:revision>
  <dcterms:created xsi:type="dcterms:W3CDTF">2023-12-07T20:05:00Z</dcterms:created>
  <dcterms:modified xsi:type="dcterms:W3CDTF">2023-12-13T22:13:59Z</dcterms:modified>
</cp:coreProperties>
</file>