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5"/>
  </p:notesMasterIdLst>
  <p:sldIdLst>
    <p:sldId id="280" r:id="rId5"/>
    <p:sldId id="281" r:id="rId6"/>
    <p:sldId id="292" r:id="rId7"/>
    <p:sldId id="294" r:id="rId8"/>
    <p:sldId id="301" r:id="rId9"/>
    <p:sldId id="302" r:id="rId10"/>
    <p:sldId id="303" r:id="rId11"/>
    <p:sldId id="311" r:id="rId12"/>
    <p:sldId id="304" r:id="rId13"/>
    <p:sldId id="312" r:id="rId14"/>
    <p:sldId id="305" r:id="rId15"/>
    <p:sldId id="313" r:id="rId16"/>
    <p:sldId id="314" r:id="rId17"/>
    <p:sldId id="315" r:id="rId18"/>
    <p:sldId id="306" r:id="rId19"/>
    <p:sldId id="309" r:id="rId20"/>
    <p:sldId id="308" r:id="rId21"/>
    <p:sldId id="310" r:id="rId22"/>
    <p:sldId id="307" r:id="rId23"/>
    <p:sldId id="30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6E302-901B-4EC5-8063-F4475DEAA8C8}" type="datetimeFigureOut">
              <a:rPr lang="en-US" smtClean="0"/>
              <a:t>7/28/2025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B3765-1535-41FB-A927-AAD2D1E85382}" type="slidenum">
              <a:rPr lang="en-US" smtClean="0"/>
              <a:t>‹#›</a:t>
            </a:fld>
            <a:endParaRPr lang="en-US" dirty="0"/>
          </a:p>
        </p:txBody>
      </p:sp>
    </p:spTree>
    <p:extLst>
      <p:ext uri="{BB962C8B-B14F-4D97-AF65-F5344CB8AC3E}">
        <p14:creationId xmlns:p14="http://schemas.microsoft.com/office/powerpoint/2010/main" val="317015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A32322-E236-FB6A-D4B8-F6D08F40393F}"/>
              </a:ext>
            </a:extLst>
          </p:cNvPr>
          <p:cNvPicPr>
            <a:picLocks noChangeAspect="1"/>
          </p:cNvPicPr>
          <p:nvPr userDrawn="1"/>
        </p:nvPicPr>
        <p:blipFill rotWithShape="1">
          <a:blip r:embed="rId2">
            <a:alphaModFix/>
          </a:blip>
          <a:srcRect l="19567" r="13056" b="32624"/>
          <a:stretch/>
        </p:blipFill>
        <p:spPr>
          <a:xfrm flipH="1">
            <a:off x="0" y="0"/>
            <a:ext cx="12192000" cy="6858000"/>
          </a:xfrm>
          <a:prstGeom prst="rect">
            <a:avLst/>
          </a:prstGeom>
        </p:spPr>
      </p:pic>
      <p:sp>
        <p:nvSpPr>
          <p:cNvPr id="2" name="Title 1"/>
          <p:cNvSpPr>
            <a:spLocks noGrp="1"/>
          </p:cNvSpPr>
          <p:nvPr>
            <p:ph type="ctrTitle"/>
          </p:nvPr>
        </p:nvSpPr>
        <p:spPr>
          <a:xfrm>
            <a:off x="914400" y="914400"/>
            <a:ext cx="6428232" cy="4992624"/>
          </a:xfrm>
        </p:spPr>
        <p:txBody>
          <a:bodyPr wrap="square" anchor="b">
            <a:normAutofit/>
          </a:bodyPr>
          <a:lstStyle>
            <a:lvl1pPr algn="l">
              <a:defRPr sz="5400" b="1" spc="0" baseline="0">
                <a:solidFill>
                  <a:schemeClr val="bg1"/>
                </a:solidFill>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891272" y="914400"/>
            <a:ext cx="3392424" cy="2514600"/>
          </a:xfrm>
        </p:spPr>
        <p:txBody>
          <a:bodyPr anchor="t">
            <a:normAutofit/>
          </a:bodyPr>
          <a:lstStyle>
            <a:lvl1pPr marL="0" indent="0" algn="r">
              <a:buNone/>
              <a:defRPr sz="2000" b="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E6DF8E-0BE6-01D3-6E0E-FA7114CADAA9}"/>
              </a:ext>
            </a:extLst>
          </p:cNvPr>
          <p:cNvSpPr>
            <a:spLocks noGrp="1"/>
          </p:cNvSpPr>
          <p:nvPr>
            <p:ph type="title"/>
          </p:nvPr>
        </p:nvSpPr>
        <p:spPr/>
        <p:txBody>
          <a:bodyPr/>
          <a:lstStyle/>
          <a:p>
            <a:r>
              <a:rPr lang="en-US"/>
              <a:t>Click to edit Master title style</a:t>
            </a:r>
          </a:p>
        </p:txBody>
      </p:sp>
      <p:sp>
        <p:nvSpPr>
          <p:cNvPr id="8" name="Footer Placeholder 7"/>
          <p:cNvSpPr>
            <a:spLocks noGrp="1"/>
          </p:cNvSpPr>
          <p:nvPr>
            <p:ph type="ftr" sz="quarter" idx="11"/>
          </p:nvPr>
        </p:nvSpPr>
        <p:spPr>
          <a:xfrm>
            <a:off x="914400" y="465439"/>
            <a:ext cx="9563100" cy="448960"/>
          </a:xfrm>
        </p:spPr>
        <p:txBody>
          <a:bodyPr tIns="0" anchor="t"/>
          <a:lstStyle>
            <a:lvl1pPr algn="l">
              <a:defRPr sz="1200" spc="80" baseline="0">
                <a:solidFill>
                  <a:schemeClr val="bg1"/>
                </a:solidFill>
              </a:defRPr>
            </a:lvl1pPr>
          </a:lstStyle>
          <a:p>
            <a:endParaRPr lang="en-US" dirty="0"/>
          </a:p>
        </p:txBody>
      </p:sp>
      <p:sp>
        <p:nvSpPr>
          <p:cNvPr id="9" name="Slide Number Placeholder 8"/>
          <p:cNvSpPr>
            <a:spLocks noGrp="1"/>
          </p:cNvSpPr>
          <p:nvPr>
            <p:ph type="sldNum" sz="quarter" idx="12"/>
          </p:nvPr>
        </p:nvSpPr>
        <p:spPr>
          <a:xfrm>
            <a:off x="10655300" y="465439"/>
            <a:ext cx="1079500" cy="448960"/>
          </a:xfrm>
        </p:spPr>
        <p:txBody>
          <a:bodyPr tIns="0" anchor="t"/>
          <a:lstStyle>
            <a:lvl1pPr algn="r">
              <a:defRPr sz="1200" b="1" spc="-80" baseline="0">
                <a:solidFill>
                  <a:schemeClr val="bg1"/>
                </a:solidFill>
              </a:defRPr>
            </a:lvl1pPr>
          </a:lstStyle>
          <a:p>
            <a:fld id="{6D22F896-40B5-4ADD-8801-0D06FADFA095}" type="slidenum">
              <a:rPr lang="en-US" smtClean="0"/>
              <a:pPr/>
              <a:t>‹#›</a:t>
            </a:fld>
            <a:endParaRPr lang="en-US" dirty="0"/>
          </a:p>
        </p:txBody>
      </p:sp>
      <p:sp>
        <p:nvSpPr>
          <p:cNvPr id="5" name="Content Placeholder 4">
            <a:extLst>
              <a:ext uri="{FF2B5EF4-FFF2-40B4-BE49-F238E27FC236}">
                <a16:creationId xmlns:a16="http://schemas.microsoft.com/office/drawing/2014/main" id="{964A01A7-6E88-9214-D446-06ECA717AA2F}"/>
              </a:ext>
            </a:extLst>
          </p:cNvPr>
          <p:cNvSpPr>
            <a:spLocks noGrp="1"/>
          </p:cNvSpPr>
          <p:nvPr>
            <p:ph sz="quarter" idx="13"/>
          </p:nvPr>
        </p:nvSpPr>
        <p:spPr>
          <a:xfrm>
            <a:off x="914400" y="2743200"/>
            <a:ext cx="3017520" cy="3163824"/>
          </a:xfrm>
        </p:spPr>
        <p:txBody>
          <a:bodyPr anchor="t"/>
          <a:lstStyle>
            <a:lvl1pPr marL="0" indent="0">
              <a:buNone/>
              <a:defRPr/>
            </a:lvl1pPr>
            <a:lvl2pPr marL="228600">
              <a:spcBef>
                <a:spcPts val="1000"/>
              </a:spcBef>
              <a:defRPr/>
            </a:lvl2pPr>
            <a:lvl3pPr marL="685800">
              <a:spcBef>
                <a:spcPts val="1000"/>
              </a:spcBef>
              <a:defRPr/>
            </a:lvl3pPr>
            <a:lvl4pPr marL="1143000">
              <a:spcBef>
                <a:spcPts val="1000"/>
              </a:spcBef>
              <a:defRPr/>
            </a:lvl4pPr>
            <a:lvl5pPr marL="1600200">
              <a:spcBef>
                <a:spcPts val="10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4">
            <a:extLst>
              <a:ext uri="{FF2B5EF4-FFF2-40B4-BE49-F238E27FC236}">
                <a16:creationId xmlns:a16="http://schemas.microsoft.com/office/drawing/2014/main" id="{5B836612-0E94-8F3F-6E06-2FDBC37564BF}"/>
              </a:ext>
            </a:extLst>
          </p:cNvPr>
          <p:cNvSpPr>
            <a:spLocks noGrp="1"/>
          </p:cNvSpPr>
          <p:nvPr>
            <p:ph sz="quarter" idx="14"/>
          </p:nvPr>
        </p:nvSpPr>
        <p:spPr>
          <a:xfrm>
            <a:off x="4462272" y="2871216"/>
            <a:ext cx="6812280" cy="3035808"/>
          </a:xfrm>
        </p:spPr>
        <p:txBody>
          <a:bodyPr anchor="t"/>
          <a:lstStyle>
            <a:lvl1pPr marL="0" indent="0">
              <a:buNone/>
              <a:defRPr/>
            </a:lvl1pPr>
            <a:lvl2pPr marL="228600">
              <a:spcBef>
                <a:spcPts val="1000"/>
              </a:spcBef>
              <a:defRPr/>
            </a:lvl2pPr>
            <a:lvl3pPr marL="685800">
              <a:spcBef>
                <a:spcPts val="1000"/>
              </a:spcBef>
              <a:defRPr/>
            </a:lvl3pPr>
            <a:lvl4pPr marL="1143000">
              <a:spcBef>
                <a:spcPts val="1000"/>
              </a:spcBef>
              <a:defRPr/>
            </a:lvl4pPr>
            <a:lvl5pPr marL="1600200">
              <a:spcBef>
                <a:spcPts val="10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0965257"/>
      </p:ext>
    </p:extLst>
  </p:cSld>
  <p:clrMapOvr>
    <a:masterClrMapping/>
  </p:clrMapOvr>
  <p:extLst>
    <p:ext uri="{DCECCB84-F9BA-43D5-87BE-67443E8EF086}">
      <p15:sldGuideLst xmlns:p15="http://schemas.microsoft.com/office/powerpoint/2012/main">
        <p15:guide id="1" pos="7392" userDrawn="1">
          <p15:clr>
            <a:srgbClr val="FBAE40"/>
          </p15:clr>
        </p15:guide>
        <p15:guide id="2" orient="horz" pos="2160" userDrawn="1">
          <p15:clr>
            <a:srgbClr val="FBAE40"/>
          </p15:clr>
        </p15:guide>
        <p15:guide id="3" orient="horz" pos="288" userDrawn="1">
          <p15:clr>
            <a:srgbClr val="FBAE40"/>
          </p15:clr>
        </p15:guide>
        <p15:guide id="4" orient="horz" pos="4032" userDrawn="1">
          <p15:clr>
            <a:srgbClr val="FBAE40"/>
          </p15:clr>
        </p15:guide>
        <p15:guide id="5" pos="288" userDrawn="1">
          <p15:clr>
            <a:srgbClr val="FBAE40"/>
          </p15:clr>
        </p15:guide>
        <p15:guide id="6" pos="3840" userDrawn="1">
          <p15:clr>
            <a:srgbClr val="FBAE40"/>
          </p15:clr>
        </p15:guide>
        <p15:guide id="7" orient="horz" pos="3720" userDrawn="1">
          <p15:clr>
            <a:srgbClr val="FBAE40"/>
          </p15:clr>
        </p15:guide>
        <p15:guide id="8" pos="7104" userDrawn="1">
          <p15:clr>
            <a:srgbClr val="FBAE40"/>
          </p15:clr>
        </p15:guide>
        <p15:guide id="9" pos="576" userDrawn="1">
          <p15:clr>
            <a:srgbClr val="FBAE40"/>
          </p15:clr>
        </p15:guide>
        <p15:guide id="11" orient="horz" pos="576" userDrawn="1">
          <p15:clr>
            <a:srgbClr val="FBAE40"/>
          </p15:clr>
        </p15:guide>
        <p15:guide id="12" orient="horz" pos="1728" userDrawn="1">
          <p15:clr>
            <a:srgbClr val="FBAE40"/>
          </p15:clr>
        </p15:guide>
        <p15:guide id="13" orient="horz" pos="13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E6DF8E-0BE6-01D3-6E0E-FA7114CADAA9}"/>
              </a:ext>
            </a:extLst>
          </p:cNvPr>
          <p:cNvSpPr>
            <a:spLocks noGrp="1"/>
          </p:cNvSpPr>
          <p:nvPr>
            <p:ph type="title"/>
          </p:nvPr>
        </p:nvSpPr>
        <p:spPr/>
        <p:txBody>
          <a:bodyPr/>
          <a:lstStyle/>
          <a:p>
            <a:r>
              <a:rPr lang="en-US"/>
              <a:t>Click to edit Master title style</a:t>
            </a:r>
          </a:p>
        </p:txBody>
      </p:sp>
      <p:sp>
        <p:nvSpPr>
          <p:cNvPr id="8" name="Footer Placeholder 7"/>
          <p:cNvSpPr>
            <a:spLocks noGrp="1"/>
          </p:cNvSpPr>
          <p:nvPr>
            <p:ph type="ftr" sz="quarter" idx="11"/>
          </p:nvPr>
        </p:nvSpPr>
        <p:spPr>
          <a:xfrm>
            <a:off x="914400" y="465439"/>
            <a:ext cx="9563100" cy="448960"/>
          </a:xfrm>
        </p:spPr>
        <p:txBody>
          <a:bodyPr tIns="0" anchor="t"/>
          <a:lstStyle>
            <a:lvl1pPr algn="l">
              <a:defRPr sz="1200" spc="80" baseline="0">
                <a:solidFill>
                  <a:schemeClr val="bg1"/>
                </a:solidFill>
              </a:defRPr>
            </a:lvl1pPr>
          </a:lstStyle>
          <a:p>
            <a:endParaRPr lang="en-US" dirty="0"/>
          </a:p>
        </p:txBody>
      </p:sp>
      <p:sp>
        <p:nvSpPr>
          <p:cNvPr id="9" name="Slide Number Placeholder 8"/>
          <p:cNvSpPr>
            <a:spLocks noGrp="1"/>
          </p:cNvSpPr>
          <p:nvPr>
            <p:ph type="sldNum" sz="quarter" idx="12"/>
          </p:nvPr>
        </p:nvSpPr>
        <p:spPr>
          <a:xfrm>
            <a:off x="10655300" y="465439"/>
            <a:ext cx="1079500" cy="448960"/>
          </a:xfrm>
        </p:spPr>
        <p:txBody>
          <a:bodyPr tIns="0" anchor="t"/>
          <a:lstStyle>
            <a:lvl1pPr algn="r">
              <a:defRPr sz="1200" b="1" spc="-80" baseline="0">
                <a:solidFill>
                  <a:schemeClr val="bg1"/>
                </a:solidFill>
              </a:defRPr>
            </a:lvl1pPr>
          </a:lstStyle>
          <a:p>
            <a:fld id="{6D22F896-40B5-4ADD-8801-0D06FADFA095}" type="slidenum">
              <a:rPr lang="en-US" smtClean="0"/>
              <a:pPr/>
              <a:t>‹#›</a:t>
            </a:fld>
            <a:endParaRPr lang="en-US" dirty="0"/>
          </a:p>
        </p:txBody>
      </p:sp>
      <p:sp>
        <p:nvSpPr>
          <p:cNvPr id="5" name="Content Placeholder 4">
            <a:extLst>
              <a:ext uri="{FF2B5EF4-FFF2-40B4-BE49-F238E27FC236}">
                <a16:creationId xmlns:a16="http://schemas.microsoft.com/office/drawing/2014/main" id="{964A01A7-6E88-9214-D446-06ECA717AA2F}"/>
              </a:ext>
            </a:extLst>
          </p:cNvPr>
          <p:cNvSpPr>
            <a:spLocks noGrp="1"/>
          </p:cNvSpPr>
          <p:nvPr>
            <p:ph sz="quarter" idx="13"/>
          </p:nvPr>
        </p:nvSpPr>
        <p:spPr>
          <a:xfrm>
            <a:off x="914400" y="2743200"/>
            <a:ext cx="6812280" cy="3163824"/>
          </a:xfrm>
        </p:spPr>
        <p:txBody>
          <a:bodyPr anchor="t"/>
          <a:lstStyle>
            <a:lvl1pPr marL="0" indent="0">
              <a:buNone/>
              <a:defRPr/>
            </a:lvl1pPr>
            <a:lvl2pPr marL="228600">
              <a:spcBef>
                <a:spcPts val="1000"/>
              </a:spcBef>
              <a:defRPr/>
            </a:lvl2pPr>
            <a:lvl3pPr marL="685800">
              <a:spcBef>
                <a:spcPts val="500"/>
              </a:spcBef>
              <a:defRPr/>
            </a:lvl3pPr>
            <a:lvl4pPr marL="1143000">
              <a:spcBef>
                <a:spcPts val="500"/>
              </a:spcBef>
              <a:defRPr/>
            </a:lvl4pPr>
            <a:lvl5pPr marL="1600200">
              <a:spcBef>
                <a:spcPts val="5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4">
            <a:extLst>
              <a:ext uri="{FF2B5EF4-FFF2-40B4-BE49-F238E27FC236}">
                <a16:creationId xmlns:a16="http://schemas.microsoft.com/office/drawing/2014/main" id="{5B836612-0E94-8F3F-6E06-2FDBC37564BF}"/>
              </a:ext>
            </a:extLst>
          </p:cNvPr>
          <p:cNvSpPr>
            <a:spLocks noGrp="1"/>
          </p:cNvSpPr>
          <p:nvPr>
            <p:ph sz="quarter" idx="14"/>
          </p:nvPr>
        </p:nvSpPr>
        <p:spPr>
          <a:xfrm>
            <a:off x="8275320" y="2743200"/>
            <a:ext cx="2999232" cy="3163824"/>
          </a:xfrm>
        </p:spPr>
        <p:txBody>
          <a:bodyPr anchor="t"/>
          <a:lstStyle>
            <a:lvl1pPr marL="0" indent="0">
              <a:buNone/>
              <a:defRPr/>
            </a:lvl1pPr>
            <a:lvl2pPr marL="228600">
              <a:spcBef>
                <a:spcPts val="1000"/>
              </a:spcBef>
              <a:defRPr/>
            </a:lvl2pPr>
            <a:lvl3pPr marL="685800">
              <a:spcBef>
                <a:spcPts val="1000"/>
              </a:spcBef>
              <a:defRPr/>
            </a:lvl3pPr>
            <a:lvl4pPr marL="1143000">
              <a:spcBef>
                <a:spcPts val="1000"/>
              </a:spcBef>
              <a:defRPr/>
            </a:lvl4pPr>
            <a:lvl5pPr marL="1600200">
              <a:spcBef>
                <a:spcPts val="10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2839288"/>
      </p:ext>
    </p:extLst>
  </p:cSld>
  <p:clrMapOvr>
    <a:masterClrMapping/>
  </p:clrMapOvr>
  <p:extLst>
    <p:ext uri="{DCECCB84-F9BA-43D5-87BE-67443E8EF086}">
      <p15:sldGuideLst xmlns:p15="http://schemas.microsoft.com/office/powerpoint/2012/main">
        <p15:guide id="1" pos="7392" userDrawn="1">
          <p15:clr>
            <a:srgbClr val="FBAE40"/>
          </p15:clr>
        </p15:guide>
        <p15:guide id="2" orient="horz" pos="2160" userDrawn="1">
          <p15:clr>
            <a:srgbClr val="FBAE40"/>
          </p15:clr>
        </p15:guide>
        <p15:guide id="3" orient="horz" pos="288" userDrawn="1">
          <p15:clr>
            <a:srgbClr val="FBAE40"/>
          </p15:clr>
        </p15:guide>
        <p15:guide id="4" orient="horz" pos="4032" userDrawn="1">
          <p15:clr>
            <a:srgbClr val="FBAE40"/>
          </p15:clr>
        </p15:guide>
        <p15:guide id="5" pos="288" userDrawn="1">
          <p15:clr>
            <a:srgbClr val="FBAE40"/>
          </p15:clr>
        </p15:guide>
        <p15:guide id="6" pos="3840" userDrawn="1">
          <p15:clr>
            <a:srgbClr val="FBAE40"/>
          </p15:clr>
        </p15:guide>
        <p15:guide id="7" orient="horz" pos="3720" userDrawn="1">
          <p15:clr>
            <a:srgbClr val="FBAE40"/>
          </p15:clr>
        </p15:guide>
        <p15:guide id="8" pos="7104" userDrawn="1">
          <p15:clr>
            <a:srgbClr val="FBAE40"/>
          </p15:clr>
        </p15:guide>
        <p15:guide id="9" pos="576" userDrawn="1">
          <p15:clr>
            <a:srgbClr val="FBAE40"/>
          </p15:clr>
        </p15:guide>
        <p15:guide id="11" orient="horz" pos="576" userDrawn="1">
          <p15:clr>
            <a:srgbClr val="FBAE40"/>
          </p15:clr>
        </p15:guide>
        <p15:guide id="12" orient="horz" pos="1728" userDrawn="1">
          <p15:clr>
            <a:srgbClr val="FBAE40"/>
          </p15:clr>
        </p15:guide>
        <p15:guide id="13" orient="horz" pos="13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E6DF8E-0BE6-01D3-6E0E-FA7114CADAA9}"/>
              </a:ext>
            </a:extLst>
          </p:cNvPr>
          <p:cNvSpPr>
            <a:spLocks noGrp="1"/>
          </p:cNvSpPr>
          <p:nvPr>
            <p:ph type="title"/>
          </p:nvPr>
        </p:nvSpPr>
        <p:spPr/>
        <p:txBody>
          <a:bodyPr/>
          <a:lstStyle/>
          <a:p>
            <a:r>
              <a:rPr lang="en-US"/>
              <a:t>Click to edit Master title style</a:t>
            </a:r>
          </a:p>
        </p:txBody>
      </p:sp>
      <p:sp>
        <p:nvSpPr>
          <p:cNvPr id="8" name="Footer Placeholder 7"/>
          <p:cNvSpPr>
            <a:spLocks noGrp="1"/>
          </p:cNvSpPr>
          <p:nvPr>
            <p:ph type="ftr" sz="quarter" idx="11"/>
          </p:nvPr>
        </p:nvSpPr>
        <p:spPr>
          <a:xfrm>
            <a:off x="914400" y="465439"/>
            <a:ext cx="9563100" cy="448960"/>
          </a:xfrm>
        </p:spPr>
        <p:txBody>
          <a:bodyPr tIns="0" anchor="t"/>
          <a:lstStyle>
            <a:lvl1pPr algn="l">
              <a:defRPr sz="1200" spc="80" baseline="0">
                <a:solidFill>
                  <a:schemeClr val="bg1"/>
                </a:solidFill>
              </a:defRPr>
            </a:lvl1pPr>
          </a:lstStyle>
          <a:p>
            <a:endParaRPr lang="en-US" dirty="0"/>
          </a:p>
        </p:txBody>
      </p:sp>
      <p:sp>
        <p:nvSpPr>
          <p:cNvPr id="9" name="Slide Number Placeholder 8"/>
          <p:cNvSpPr>
            <a:spLocks noGrp="1"/>
          </p:cNvSpPr>
          <p:nvPr>
            <p:ph type="sldNum" sz="quarter" idx="12"/>
          </p:nvPr>
        </p:nvSpPr>
        <p:spPr>
          <a:xfrm>
            <a:off x="10655300" y="465439"/>
            <a:ext cx="1079500" cy="448960"/>
          </a:xfrm>
        </p:spPr>
        <p:txBody>
          <a:bodyPr tIns="0" anchor="t"/>
          <a:lstStyle>
            <a:lvl1pPr algn="r">
              <a:defRPr sz="1200" b="1" spc="-80" baseline="0">
                <a:solidFill>
                  <a:schemeClr val="bg1"/>
                </a:solidFill>
              </a:defRPr>
            </a:lvl1pPr>
          </a:lstStyle>
          <a:p>
            <a:fld id="{6D22F896-40B5-4ADD-8801-0D06FADFA095}" type="slidenum">
              <a:rPr lang="en-US" smtClean="0"/>
              <a:pPr/>
              <a:t>‹#›</a:t>
            </a:fld>
            <a:endParaRPr lang="en-US" dirty="0"/>
          </a:p>
        </p:txBody>
      </p:sp>
      <p:sp>
        <p:nvSpPr>
          <p:cNvPr id="5" name="Content Placeholder 4">
            <a:extLst>
              <a:ext uri="{FF2B5EF4-FFF2-40B4-BE49-F238E27FC236}">
                <a16:creationId xmlns:a16="http://schemas.microsoft.com/office/drawing/2014/main" id="{964A01A7-6E88-9214-D446-06ECA717AA2F}"/>
              </a:ext>
            </a:extLst>
          </p:cNvPr>
          <p:cNvSpPr>
            <a:spLocks noGrp="1"/>
          </p:cNvSpPr>
          <p:nvPr>
            <p:ph sz="quarter" idx="13"/>
          </p:nvPr>
        </p:nvSpPr>
        <p:spPr>
          <a:xfrm>
            <a:off x="914400" y="2871216"/>
            <a:ext cx="10360152" cy="3035808"/>
          </a:xfrm>
        </p:spPr>
        <p:txBody>
          <a:bodyPr anchor="t"/>
          <a:lstStyle>
            <a:lvl1pPr marL="0" indent="0">
              <a:buNone/>
              <a:defRPr/>
            </a:lvl1pPr>
            <a:lvl2pPr marL="228600">
              <a:spcBef>
                <a:spcPts val="1000"/>
              </a:spcBef>
              <a:defRPr/>
            </a:lvl2pPr>
            <a:lvl3pPr marL="685800">
              <a:spcBef>
                <a:spcPts val="500"/>
              </a:spcBef>
              <a:defRPr/>
            </a:lvl3pPr>
            <a:lvl4pPr marL="1143000">
              <a:spcBef>
                <a:spcPts val="500"/>
              </a:spcBef>
              <a:defRPr/>
            </a:lvl4pPr>
            <a:lvl5pPr marL="1600200">
              <a:spcBef>
                <a:spcPts val="5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6657370"/>
      </p:ext>
    </p:extLst>
  </p:cSld>
  <p:clrMapOvr>
    <a:masterClrMapping/>
  </p:clrMapOvr>
  <p:extLst>
    <p:ext uri="{DCECCB84-F9BA-43D5-87BE-67443E8EF086}">
      <p15:sldGuideLst xmlns:p15="http://schemas.microsoft.com/office/powerpoint/2012/main">
        <p15:guide id="1" pos="7392" userDrawn="1">
          <p15:clr>
            <a:srgbClr val="FBAE40"/>
          </p15:clr>
        </p15:guide>
        <p15:guide id="2" orient="horz" pos="2160" userDrawn="1">
          <p15:clr>
            <a:srgbClr val="FBAE40"/>
          </p15:clr>
        </p15:guide>
        <p15:guide id="3" orient="horz" pos="288" userDrawn="1">
          <p15:clr>
            <a:srgbClr val="FBAE40"/>
          </p15:clr>
        </p15:guide>
        <p15:guide id="4" orient="horz" pos="4032" userDrawn="1">
          <p15:clr>
            <a:srgbClr val="FBAE40"/>
          </p15:clr>
        </p15:guide>
        <p15:guide id="5" pos="288" userDrawn="1">
          <p15:clr>
            <a:srgbClr val="FBAE40"/>
          </p15:clr>
        </p15:guide>
        <p15:guide id="6" pos="3840" userDrawn="1">
          <p15:clr>
            <a:srgbClr val="FBAE40"/>
          </p15:clr>
        </p15:guide>
        <p15:guide id="7" orient="horz" pos="3720" userDrawn="1">
          <p15:clr>
            <a:srgbClr val="FBAE40"/>
          </p15:clr>
        </p15:guide>
        <p15:guide id="8" pos="7104" userDrawn="1">
          <p15:clr>
            <a:srgbClr val="FBAE40"/>
          </p15:clr>
        </p15:guide>
        <p15:guide id="9" pos="576" userDrawn="1">
          <p15:clr>
            <a:srgbClr val="FBAE40"/>
          </p15:clr>
        </p15:guide>
        <p15:guide id="11" orient="horz" pos="576" userDrawn="1">
          <p15:clr>
            <a:srgbClr val="FBAE40"/>
          </p15:clr>
        </p15:guide>
        <p15:guide id="12" orient="horz" pos="1728" userDrawn="1">
          <p15:clr>
            <a:srgbClr val="FBAE40"/>
          </p15:clr>
        </p15:guide>
        <p15:guide id="13" orient="horz" pos="132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468743-342F-6CA4-7BA5-942F2C4C23B9}"/>
              </a:ext>
            </a:extLst>
          </p:cNvPr>
          <p:cNvPicPr>
            <a:picLocks noChangeAspect="1"/>
          </p:cNvPicPr>
          <p:nvPr userDrawn="1"/>
        </p:nvPicPr>
        <p:blipFill>
          <a:blip r:embed="rId2">
            <a:alphaModFix/>
          </a:blip>
          <a:srcRect l="1151" t="1794" r="25966" b="25175"/>
          <a:stretch/>
        </p:blipFill>
        <p:spPr>
          <a:xfrm flipV="1">
            <a:off x="0" y="0"/>
            <a:ext cx="12192000" cy="6858000"/>
          </a:xfrm>
          <a:prstGeom prst="rect">
            <a:avLst/>
          </a:prstGeom>
        </p:spPr>
      </p:pic>
      <p:sp>
        <p:nvSpPr>
          <p:cNvPr id="2" name="Title 1"/>
          <p:cNvSpPr>
            <a:spLocks noGrp="1"/>
          </p:cNvSpPr>
          <p:nvPr>
            <p:ph type="ctrTitle"/>
          </p:nvPr>
        </p:nvSpPr>
        <p:spPr>
          <a:xfrm>
            <a:off x="914400" y="914400"/>
            <a:ext cx="5788152" cy="4992624"/>
          </a:xfrm>
        </p:spPr>
        <p:txBody>
          <a:bodyPr wrap="square" anchor="t">
            <a:normAutofit/>
          </a:bodyPr>
          <a:lstStyle>
            <a:lvl1pPr algn="l">
              <a:defRPr sz="6000" b="1" spc="0" baseline="0">
                <a:solidFill>
                  <a:schemeClr val="bg1"/>
                </a:solidFill>
                <a:effectLst/>
                <a:latin typeface="+mj-lt"/>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3A175ECB-7AC9-8B60-1D2A-0DA9D75F91FC}"/>
              </a:ext>
            </a:extLst>
          </p:cNvPr>
          <p:cNvSpPr>
            <a:spLocks noGrp="1"/>
          </p:cNvSpPr>
          <p:nvPr>
            <p:ph type="subTitle" idx="1"/>
          </p:nvPr>
        </p:nvSpPr>
        <p:spPr>
          <a:xfrm>
            <a:off x="6839712" y="914400"/>
            <a:ext cx="4434840" cy="4992624"/>
          </a:xfrm>
        </p:spPr>
        <p:txBody>
          <a:bodyPr anchor="b">
            <a:normAutofit/>
          </a:bodyPr>
          <a:lstStyle>
            <a:lvl1pPr marL="0" indent="0" algn="l">
              <a:lnSpc>
                <a:spcPct val="70000"/>
              </a:lnSpc>
              <a:buNone/>
              <a:defRPr sz="2400" b="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4148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E6DF8E-0BE6-01D3-6E0E-FA7114CADAA9}"/>
              </a:ext>
            </a:extLst>
          </p:cNvPr>
          <p:cNvSpPr>
            <a:spLocks noGrp="1"/>
          </p:cNvSpPr>
          <p:nvPr>
            <p:ph type="title"/>
          </p:nvPr>
        </p:nvSpPr>
        <p:spPr/>
        <p:txBody>
          <a:bodyPr/>
          <a:lstStyle/>
          <a:p>
            <a:r>
              <a:rPr lang="en-US"/>
              <a:t>Click to edit Master title style</a:t>
            </a:r>
          </a:p>
        </p:txBody>
      </p:sp>
      <p:sp>
        <p:nvSpPr>
          <p:cNvPr id="8" name="Footer Placeholder 7"/>
          <p:cNvSpPr>
            <a:spLocks noGrp="1"/>
          </p:cNvSpPr>
          <p:nvPr>
            <p:ph type="ftr" sz="quarter" idx="11"/>
          </p:nvPr>
        </p:nvSpPr>
        <p:spPr>
          <a:xfrm>
            <a:off x="914400" y="465439"/>
            <a:ext cx="9563100" cy="448960"/>
          </a:xfrm>
        </p:spPr>
        <p:txBody>
          <a:bodyPr tIns="0" anchor="t"/>
          <a:lstStyle>
            <a:lvl1pPr algn="l">
              <a:defRPr sz="1200" spc="80" baseline="0">
                <a:solidFill>
                  <a:schemeClr val="bg1"/>
                </a:solidFill>
              </a:defRPr>
            </a:lvl1pPr>
          </a:lstStyle>
          <a:p>
            <a:endParaRPr lang="en-US" dirty="0"/>
          </a:p>
        </p:txBody>
      </p:sp>
      <p:sp>
        <p:nvSpPr>
          <p:cNvPr id="9" name="Slide Number Placeholder 8"/>
          <p:cNvSpPr>
            <a:spLocks noGrp="1"/>
          </p:cNvSpPr>
          <p:nvPr>
            <p:ph type="sldNum" sz="quarter" idx="12"/>
          </p:nvPr>
        </p:nvSpPr>
        <p:spPr>
          <a:xfrm>
            <a:off x="10655300" y="465439"/>
            <a:ext cx="1079500" cy="448960"/>
          </a:xfrm>
        </p:spPr>
        <p:txBody>
          <a:bodyPr tIns="0" anchor="t"/>
          <a:lstStyle>
            <a:lvl1pPr algn="r">
              <a:defRPr sz="1200" b="1" spc="-80" baseline="0">
                <a:solidFill>
                  <a:schemeClr val="bg1"/>
                </a:solidFill>
              </a:defRPr>
            </a:lvl1pPr>
          </a:lstStyle>
          <a:p>
            <a:fld id="{6D22F896-40B5-4ADD-8801-0D06FADFA095}" type="slidenum">
              <a:rPr lang="en-US" smtClean="0"/>
              <a:pPr/>
              <a:t>‹#›</a:t>
            </a:fld>
            <a:endParaRPr lang="en-US" dirty="0"/>
          </a:p>
        </p:txBody>
      </p:sp>
      <p:sp>
        <p:nvSpPr>
          <p:cNvPr id="5" name="Content Placeholder 4">
            <a:extLst>
              <a:ext uri="{FF2B5EF4-FFF2-40B4-BE49-F238E27FC236}">
                <a16:creationId xmlns:a16="http://schemas.microsoft.com/office/drawing/2014/main" id="{964A01A7-6E88-9214-D446-06ECA717AA2F}"/>
              </a:ext>
            </a:extLst>
          </p:cNvPr>
          <p:cNvSpPr>
            <a:spLocks noGrp="1"/>
          </p:cNvSpPr>
          <p:nvPr>
            <p:ph sz="quarter" idx="13"/>
          </p:nvPr>
        </p:nvSpPr>
        <p:spPr>
          <a:xfrm>
            <a:off x="914400" y="2743200"/>
            <a:ext cx="6483096" cy="3163824"/>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8258750"/>
      </p:ext>
    </p:extLst>
  </p:cSld>
  <p:clrMapOvr>
    <a:masterClrMapping/>
  </p:clrMapOvr>
  <p:extLst>
    <p:ext uri="{DCECCB84-F9BA-43D5-87BE-67443E8EF086}">
      <p15:sldGuideLst xmlns:p15="http://schemas.microsoft.com/office/powerpoint/2012/main">
        <p15:guide id="1" pos="7392" userDrawn="1">
          <p15:clr>
            <a:srgbClr val="FBAE40"/>
          </p15:clr>
        </p15:guide>
        <p15:guide id="2" orient="horz" pos="2160" userDrawn="1">
          <p15:clr>
            <a:srgbClr val="FBAE40"/>
          </p15:clr>
        </p15:guide>
        <p15:guide id="3" orient="horz" pos="288" userDrawn="1">
          <p15:clr>
            <a:srgbClr val="FBAE40"/>
          </p15:clr>
        </p15:guide>
        <p15:guide id="4" orient="horz" pos="4032" userDrawn="1">
          <p15:clr>
            <a:srgbClr val="FBAE40"/>
          </p15:clr>
        </p15:guide>
        <p15:guide id="5" pos="288" userDrawn="1">
          <p15:clr>
            <a:srgbClr val="FBAE40"/>
          </p15:clr>
        </p15:guide>
        <p15:guide id="6" pos="3840" userDrawn="1">
          <p15:clr>
            <a:srgbClr val="FBAE40"/>
          </p15:clr>
        </p15:guide>
        <p15:guide id="7" orient="horz" pos="3720" userDrawn="1">
          <p15:clr>
            <a:srgbClr val="FBAE40"/>
          </p15:clr>
        </p15:guide>
        <p15:guide id="8" pos="7104" userDrawn="1">
          <p15:clr>
            <a:srgbClr val="FBAE40"/>
          </p15:clr>
        </p15:guide>
        <p15:guide id="9" pos="576" userDrawn="1">
          <p15:clr>
            <a:srgbClr val="FBAE40"/>
          </p15:clr>
        </p15:guide>
        <p15:guide id="11" orient="horz" pos="576" userDrawn="1">
          <p15:clr>
            <a:srgbClr val="FBAE40"/>
          </p15:clr>
        </p15:guide>
        <p15:guide id="12" orient="horz" pos="1728" userDrawn="1">
          <p15:clr>
            <a:srgbClr val="FBAE40"/>
          </p15:clr>
        </p15:guide>
        <p15:guide id="13" orient="horz" pos="13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0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5669C7-03B9-341C-8E54-929B3B89CBA5}"/>
              </a:ext>
            </a:extLst>
          </p:cNvPr>
          <p:cNvPicPr>
            <a:picLocks noChangeAspect="1"/>
          </p:cNvPicPr>
          <p:nvPr userDrawn="1"/>
        </p:nvPicPr>
        <p:blipFill rotWithShape="1">
          <a:blip r:embed="rId2">
            <a:alphaModFix/>
          </a:blip>
          <a:srcRect t="26965" r="31989" b="5024"/>
          <a:stretch/>
        </p:blipFill>
        <p:spPr>
          <a:xfrm rot="10800000">
            <a:off x="0" y="0"/>
            <a:ext cx="12192000" cy="6858000"/>
          </a:xfrm>
          <a:prstGeom prst="rect">
            <a:avLst/>
          </a:prstGeom>
        </p:spPr>
      </p:pic>
      <p:sp>
        <p:nvSpPr>
          <p:cNvPr id="2" name="Title 1"/>
          <p:cNvSpPr>
            <a:spLocks noGrp="1"/>
          </p:cNvSpPr>
          <p:nvPr>
            <p:ph type="ctrTitle"/>
          </p:nvPr>
        </p:nvSpPr>
        <p:spPr>
          <a:xfrm>
            <a:off x="5477256" y="914400"/>
            <a:ext cx="5806440" cy="5129784"/>
          </a:xfrm>
        </p:spPr>
        <p:txBody>
          <a:bodyPr wrap="square" anchor="b">
            <a:normAutofit/>
          </a:bodyPr>
          <a:lstStyle>
            <a:lvl1pPr algn="r">
              <a:defRPr sz="5400" b="1" spc="0" baseline="0">
                <a:solidFill>
                  <a:schemeClr val="bg1"/>
                </a:solidFill>
                <a:effectLst/>
                <a:latin typeface="+mj-lt"/>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8A97C257-0C1F-79D6-2080-F863FF7F2DED}"/>
              </a:ext>
            </a:extLst>
          </p:cNvPr>
          <p:cNvSpPr>
            <a:spLocks noGrp="1"/>
          </p:cNvSpPr>
          <p:nvPr>
            <p:ph type="pic" sz="quarter" idx="10"/>
          </p:nvPr>
        </p:nvSpPr>
        <p:spPr>
          <a:xfrm>
            <a:off x="0" y="914400"/>
            <a:ext cx="4927249" cy="4991099"/>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77928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1392AC-2F17-140B-1676-75B74CAC606A}"/>
              </a:ext>
            </a:extLst>
          </p:cNvPr>
          <p:cNvPicPr>
            <a:picLocks noChangeAspect="1"/>
          </p:cNvPicPr>
          <p:nvPr userDrawn="1"/>
        </p:nvPicPr>
        <p:blipFill rotWithShape="1">
          <a:blip r:embed="rId2">
            <a:alphaModFix/>
          </a:blip>
          <a:srcRect t="15701" r="40485" b="24784"/>
          <a:stretch/>
        </p:blipFill>
        <p:spPr>
          <a:xfrm flipH="1">
            <a:off x="0" y="0"/>
            <a:ext cx="12192000" cy="6858000"/>
          </a:xfrm>
          <a:prstGeom prst="rect">
            <a:avLst/>
          </a:prstGeom>
        </p:spPr>
      </p:pic>
      <p:sp>
        <p:nvSpPr>
          <p:cNvPr id="2" name="Title 1"/>
          <p:cNvSpPr>
            <a:spLocks noGrp="1"/>
          </p:cNvSpPr>
          <p:nvPr>
            <p:ph type="ctrTitle"/>
          </p:nvPr>
        </p:nvSpPr>
        <p:spPr>
          <a:xfrm>
            <a:off x="914400" y="3822192"/>
            <a:ext cx="10360152" cy="2221992"/>
          </a:xfrm>
        </p:spPr>
        <p:txBody>
          <a:bodyPr wrap="square" anchor="b">
            <a:normAutofit/>
          </a:bodyPr>
          <a:lstStyle>
            <a:lvl1pPr algn="l">
              <a:defRPr sz="5400" b="1" spc="0" baseline="0">
                <a:solidFill>
                  <a:schemeClr val="bg1"/>
                </a:solidFill>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8403336" y="914400"/>
            <a:ext cx="2880360" cy="2130552"/>
          </a:xfrm>
        </p:spPr>
        <p:txBody>
          <a:bodyPr anchor="t">
            <a:normAutofit/>
          </a:bodyPr>
          <a:lstStyle>
            <a:lvl1pPr marL="0" indent="0" algn="r">
              <a:buNone/>
              <a:defRPr sz="2000" b="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Picture Placeholder 7">
            <a:extLst>
              <a:ext uri="{FF2B5EF4-FFF2-40B4-BE49-F238E27FC236}">
                <a16:creationId xmlns:a16="http://schemas.microsoft.com/office/drawing/2014/main" id="{DB65A55A-B3A8-36E5-D327-23E999B961F2}"/>
              </a:ext>
            </a:extLst>
          </p:cNvPr>
          <p:cNvSpPr>
            <a:spLocks noGrp="1"/>
          </p:cNvSpPr>
          <p:nvPr>
            <p:ph type="pic" sz="quarter" idx="10"/>
          </p:nvPr>
        </p:nvSpPr>
        <p:spPr>
          <a:xfrm>
            <a:off x="914400" y="0"/>
            <a:ext cx="6940296" cy="327355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73408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1">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E6DF8E-0BE6-01D3-6E0E-FA7114CADAA9}"/>
              </a:ext>
            </a:extLst>
          </p:cNvPr>
          <p:cNvSpPr>
            <a:spLocks noGrp="1"/>
          </p:cNvSpPr>
          <p:nvPr>
            <p:ph type="title"/>
          </p:nvPr>
        </p:nvSpPr>
        <p:spPr/>
        <p:txBody>
          <a:bodyPr/>
          <a:lstStyle/>
          <a:p>
            <a:r>
              <a:rPr lang="en-US"/>
              <a:t>Click to edit Master title style</a:t>
            </a:r>
          </a:p>
        </p:txBody>
      </p:sp>
      <p:sp>
        <p:nvSpPr>
          <p:cNvPr id="8" name="Footer Placeholder 7"/>
          <p:cNvSpPr>
            <a:spLocks noGrp="1"/>
          </p:cNvSpPr>
          <p:nvPr>
            <p:ph type="ftr" sz="quarter" idx="11"/>
          </p:nvPr>
        </p:nvSpPr>
        <p:spPr>
          <a:xfrm>
            <a:off x="914400" y="465439"/>
            <a:ext cx="9563100" cy="448960"/>
          </a:xfrm>
        </p:spPr>
        <p:txBody>
          <a:bodyPr tIns="0" anchor="t"/>
          <a:lstStyle>
            <a:lvl1pPr algn="l">
              <a:defRPr sz="1200" spc="80" baseline="0">
                <a:solidFill>
                  <a:schemeClr val="bg1"/>
                </a:solidFill>
              </a:defRPr>
            </a:lvl1pPr>
          </a:lstStyle>
          <a:p>
            <a:endParaRPr lang="en-US" dirty="0"/>
          </a:p>
        </p:txBody>
      </p:sp>
      <p:sp>
        <p:nvSpPr>
          <p:cNvPr id="9" name="Slide Number Placeholder 8"/>
          <p:cNvSpPr>
            <a:spLocks noGrp="1"/>
          </p:cNvSpPr>
          <p:nvPr>
            <p:ph type="sldNum" sz="quarter" idx="12"/>
          </p:nvPr>
        </p:nvSpPr>
        <p:spPr>
          <a:xfrm>
            <a:off x="10655300" y="465439"/>
            <a:ext cx="1079500" cy="448960"/>
          </a:xfrm>
        </p:spPr>
        <p:txBody>
          <a:bodyPr tIns="0" anchor="t"/>
          <a:lstStyle>
            <a:lvl1pPr algn="r">
              <a:defRPr sz="1200" b="1" spc="-80" baseline="0">
                <a:solidFill>
                  <a:schemeClr val="bg1"/>
                </a:solidFill>
              </a:defRPr>
            </a:lvl1pPr>
          </a:lstStyle>
          <a:p>
            <a:fld id="{6D22F896-40B5-4ADD-8801-0D06FADFA095}" type="slidenum">
              <a:rPr lang="en-US" smtClean="0"/>
              <a:pPr/>
              <a:t>‹#›</a:t>
            </a:fld>
            <a:endParaRPr lang="en-US" dirty="0"/>
          </a:p>
        </p:txBody>
      </p:sp>
      <p:sp>
        <p:nvSpPr>
          <p:cNvPr id="5" name="Content Placeholder 4">
            <a:extLst>
              <a:ext uri="{FF2B5EF4-FFF2-40B4-BE49-F238E27FC236}">
                <a16:creationId xmlns:a16="http://schemas.microsoft.com/office/drawing/2014/main" id="{964A01A7-6E88-9214-D446-06ECA717AA2F}"/>
              </a:ext>
            </a:extLst>
          </p:cNvPr>
          <p:cNvSpPr>
            <a:spLocks noGrp="1"/>
          </p:cNvSpPr>
          <p:nvPr>
            <p:ph sz="quarter" idx="13"/>
          </p:nvPr>
        </p:nvSpPr>
        <p:spPr>
          <a:xfrm>
            <a:off x="914400" y="2743200"/>
            <a:ext cx="6483096" cy="3163824"/>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0004952"/>
      </p:ext>
    </p:extLst>
  </p:cSld>
  <p:clrMapOvr>
    <a:masterClrMapping/>
  </p:clrMapOvr>
  <p:extLst>
    <p:ext uri="{DCECCB84-F9BA-43D5-87BE-67443E8EF086}">
      <p15:sldGuideLst xmlns:p15="http://schemas.microsoft.com/office/powerpoint/2012/main">
        <p15:guide id="1" pos="7392" userDrawn="1">
          <p15:clr>
            <a:srgbClr val="FBAE40"/>
          </p15:clr>
        </p15:guide>
        <p15:guide id="2" orient="horz" pos="2160" userDrawn="1">
          <p15:clr>
            <a:srgbClr val="FBAE40"/>
          </p15:clr>
        </p15:guide>
        <p15:guide id="3" orient="horz" pos="288" userDrawn="1">
          <p15:clr>
            <a:srgbClr val="FBAE40"/>
          </p15:clr>
        </p15:guide>
        <p15:guide id="4" orient="horz" pos="4032" userDrawn="1">
          <p15:clr>
            <a:srgbClr val="FBAE40"/>
          </p15:clr>
        </p15:guide>
        <p15:guide id="5" pos="288" userDrawn="1">
          <p15:clr>
            <a:srgbClr val="FBAE40"/>
          </p15:clr>
        </p15:guide>
        <p15:guide id="6" pos="3840" userDrawn="1">
          <p15:clr>
            <a:srgbClr val="FBAE40"/>
          </p15:clr>
        </p15:guide>
        <p15:guide id="7" orient="horz" pos="3720" userDrawn="1">
          <p15:clr>
            <a:srgbClr val="FBAE40"/>
          </p15:clr>
        </p15:guide>
        <p15:guide id="8" pos="7104" userDrawn="1">
          <p15:clr>
            <a:srgbClr val="FBAE40"/>
          </p15:clr>
        </p15:guide>
        <p15:guide id="9" pos="576" userDrawn="1">
          <p15:clr>
            <a:srgbClr val="FBAE40"/>
          </p15:clr>
        </p15:guide>
        <p15:guide id="11" orient="horz" pos="576" userDrawn="1">
          <p15:clr>
            <a:srgbClr val="FBAE40"/>
          </p15:clr>
        </p15:guide>
        <p15:guide id="12" orient="horz" pos="1728" userDrawn="1">
          <p15:clr>
            <a:srgbClr val="FBAE40"/>
          </p15:clr>
        </p15:guide>
        <p15:guide id="13" orient="horz" pos="13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CB9F3A-C4B7-7DED-7AB7-0E1DC0872B05}"/>
              </a:ext>
            </a:extLst>
          </p:cNvPr>
          <p:cNvPicPr>
            <a:picLocks noChangeAspect="1"/>
          </p:cNvPicPr>
          <p:nvPr userDrawn="1"/>
        </p:nvPicPr>
        <p:blipFill>
          <a:blip r:embed="rId2">
            <a:alphaModFix/>
          </a:blip>
          <a:srcRect l="10741" t="4074" r="13612" b="20124"/>
          <a:stretch/>
        </p:blipFill>
        <p:spPr>
          <a:xfrm>
            <a:off x="-1" y="0"/>
            <a:ext cx="12192000" cy="6858000"/>
          </a:xfrm>
          <a:prstGeom prst="rect">
            <a:avLst/>
          </a:prstGeom>
        </p:spPr>
      </p:pic>
      <p:sp>
        <p:nvSpPr>
          <p:cNvPr id="2" name="Title 1"/>
          <p:cNvSpPr>
            <a:spLocks noGrp="1"/>
          </p:cNvSpPr>
          <p:nvPr>
            <p:ph type="ctrTitle"/>
          </p:nvPr>
        </p:nvSpPr>
        <p:spPr>
          <a:xfrm>
            <a:off x="914400" y="914400"/>
            <a:ext cx="10360152" cy="3008376"/>
          </a:xfrm>
        </p:spPr>
        <p:txBody>
          <a:bodyPr wrap="square" anchor="b">
            <a:normAutofit/>
          </a:bodyPr>
          <a:lstStyle>
            <a:lvl1pPr algn="ctr">
              <a:defRPr sz="6000" b="1" spc="0" baseline="0">
                <a:solidFill>
                  <a:schemeClr val="bg1"/>
                </a:solidFill>
                <a:effectLst/>
                <a:latin typeface="+mj-lt"/>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3A175ECB-7AC9-8B60-1D2A-0DA9D75F91FC}"/>
              </a:ext>
            </a:extLst>
          </p:cNvPr>
          <p:cNvSpPr>
            <a:spLocks noGrp="1"/>
          </p:cNvSpPr>
          <p:nvPr>
            <p:ph type="subTitle" idx="1"/>
          </p:nvPr>
        </p:nvSpPr>
        <p:spPr>
          <a:xfrm>
            <a:off x="914400" y="4078224"/>
            <a:ext cx="10360152" cy="1828800"/>
          </a:xfrm>
        </p:spPr>
        <p:txBody>
          <a:bodyPr anchor="t">
            <a:normAutofit/>
          </a:bodyPr>
          <a:lstStyle>
            <a:lvl1pPr marL="0" indent="0" algn="ctr">
              <a:buNone/>
              <a:defRPr sz="2400" b="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4288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01">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E6DF8E-0BE6-01D3-6E0E-FA7114CADAA9}"/>
              </a:ext>
            </a:extLst>
          </p:cNvPr>
          <p:cNvSpPr>
            <a:spLocks noGrp="1"/>
          </p:cNvSpPr>
          <p:nvPr>
            <p:ph type="title"/>
          </p:nvPr>
        </p:nvSpPr>
        <p:spPr/>
        <p:txBody>
          <a:bodyPr/>
          <a:lstStyle/>
          <a:p>
            <a:r>
              <a:rPr lang="en-US"/>
              <a:t>Click to edit Master title style</a:t>
            </a:r>
          </a:p>
        </p:txBody>
      </p:sp>
      <p:sp>
        <p:nvSpPr>
          <p:cNvPr id="8" name="Footer Placeholder 7"/>
          <p:cNvSpPr>
            <a:spLocks noGrp="1"/>
          </p:cNvSpPr>
          <p:nvPr>
            <p:ph type="ftr" sz="quarter" idx="11"/>
          </p:nvPr>
        </p:nvSpPr>
        <p:spPr>
          <a:xfrm>
            <a:off x="914400" y="465439"/>
            <a:ext cx="9563100" cy="448960"/>
          </a:xfrm>
        </p:spPr>
        <p:txBody>
          <a:bodyPr tIns="0" anchor="t"/>
          <a:lstStyle>
            <a:lvl1pPr algn="l">
              <a:defRPr sz="1200" spc="80" baseline="0">
                <a:solidFill>
                  <a:schemeClr val="bg1"/>
                </a:solidFill>
              </a:defRPr>
            </a:lvl1pPr>
          </a:lstStyle>
          <a:p>
            <a:endParaRPr lang="en-US" dirty="0"/>
          </a:p>
        </p:txBody>
      </p:sp>
      <p:sp>
        <p:nvSpPr>
          <p:cNvPr id="9" name="Slide Number Placeholder 8"/>
          <p:cNvSpPr>
            <a:spLocks noGrp="1"/>
          </p:cNvSpPr>
          <p:nvPr>
            <p:ph type="sldNum" sz="quarter" idx="12"/>
          </p:nvPr>
        </p:nvSpPr>
        <p:spPr>
          <a:xfrm>
            <a:off x="10655300" y="465439"/>
            <a:ext cx="1079500" cy="448960"/>
          </a:xfrm>
        </p:spPr>
        <p:txBody>
          <a:bodyPr tIns="0" anchor="t"/>
          <a:lstStyle>
            <a:lvl1pPr algn="r">
              <a:defRPr sz="1200" b="1" spc="-80" baseline="0">
                <a:solidFill>
                  <a:schemeClr val="bg1"/>
                </a:solidFill>
              </a:defRPr>
            </a:lvl1pPr>
          </a:lstStyle>
          <a:p>
            <a:fld id="{6D22F896-40B5-4ADD-8801-0D06FADFA095}" type="slidenum">
              <a:rPr lang="en-US" smtClean="0"/>
              <a:pPr/>
              <a:t>‹#›</a:t>
            </a:fld>
            <a:endParaRPr lang="en-US" dirty="0"/>
          </a:p>
        </p:txBody>
      </p:sp>
      <p:sp>
        <p:nvSpPr>
          <p:cNvPr id="5" name="Content Placeholder 4">
            <a:extLst>
              <a:ext uri="{FF2B5EF4-FFF2-40B4-BE49-F238E27FC236}">
                <a16:creationId xmlns:a16="http://schemas.microsoft.com/office/drawing/2014/main" id="{964A01A7-6E88-9214-D446-06ECA717AA2F}"/>
              </a:ext>
            </a:extLst>
          </p:cNvPr>
          <p:cNvSpPr>
            <a:spLocks noGrp="1"/>
          </p:cNvSpPr>
          <p:nvPr>
            <p:ph sz="quarter" idx="13"/>
          </p:nvPr>
        </p:nvSpPr>
        <p:spPr>
          <a:xfrm>
            <a:off x="914400" y="2743200"/>
            <a:ext cx="4791456" cy="3163824"/>
          </a:xfrm>
        </p:spPr>
        <p:txBody>
          <a:bodyPr anchor="t"/>
          <a:lstStyle>
            <a:lvl1pPr marL="0" indent="0">
              <a:buNone/>
              <a:defRPr/>
            </a:lvl1pPr>
            <a:lvl2pPr marL="228600">
              <a:spcBef>
                <a:spcPts val="1000"/>
              </a:spcBef>
              <a:defRPr/>
            </a:lvl2pPr>
            <a:lvl3pPr marL="685800">
              <a:spcBef>
                <a:spcPts val="1000"/>
              </a:spcBef>
              <a:defRPr/>
            </a:lvl3pPr>
            <a:lvl4pPr marL="1143000">
              <a:spcBef>
                <a:spcPts val="1000"/>
              </a:spcBef>
              <a:defRPr/>
            </a:lvl4pPr>
            <a:lvl5pPr marL="1600200">
              <a:spcBef>
                <a:spcPts val="10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4">
            <a:extLst>
              <a:ext uri="{FF2B5EF4-FFF2-40B4-BE49-F238E27FC236}">
                <a16:creationId xmlns:a16="http://schemas.microsoft.com/office/drawing/2014/main" id="{5B836612-0E94-8F3F-6E06-2FDBC37564BF}"/>
              </a:ext>
            </a:extLst>
          </p:cNvPr>
          <p:cNvSpPr>
            <a:spLocks noGrp="1"/>
          </p:cNvSpPr>
          <p:nvPr>
            <p:ph sz="quarter" idx="14"/>
          </p:nvPr>
        </p:nvSpPr>
        <p:spPr>
          <a:xfrm>
            <a:off x="6492240" y="2743200"/>
            <a:ext cx="4791456" cy="3163824"/>
          </a:xfrm>
        </p:spPr>
        <p:txBody>
          <a:bodyPr anchor="t"/>
          <a:lstStyle>
            <a:lvl1pPr marL="0" indent="0">
              <a:buNone/>
              <a:defRPr/>
            </a:lvl1pPr>
            <a:lvl2pPr marL="228600">
              <a:spcBef>
                <a:spcPts val="1000"/>
              </a:spcBef>
              <a:defRPr/>
            </a:lvl2pPr>
            <a:lvl3pPr marL="685800">
              <a:spcBef>
                <a:spcPts val="1000"/>
              </a:spcBef>
              <a:defRPr/>
            </a:lvl3pPr>
            <a:lvl4pPr marL="1143000">
              <a:spcBef>
                <a:spcPts val="1000"/>
              </a:spcBef>
              <a:defRPr/>
            </a:lvl4pPr>
            <a:lvl5pPr marL="1600200">
              <a:spcBef>
                <a:spcPts val="10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6637042"/>
      </p:ext>
    </p:extLst>
  </p:cSld>
  <p:clrMapOvr>
    <a:masterClrMapping/>
  </p:clrMapOvr>
  <p:extLst>
    <p:ext uri="{DCECCB84-F9BA-43D5-87BE-67443E8EF086}">
      <p15:sldGuideLst xmlns:p15="http://schemas.microsoft.com/office/powerpoint/2012/main">
        <p15:guide id="1" pos="7392" userDrawn="1">
          <p15:clr>
            <a:srgbClr val="FBAE40"/>
          </p15:clr>
        </p15:guide>
        <p15:guide id="2" orient="horz" pos="2160" userDrawn="1">
          <p15:clr>
            <a:srgbClr val="FBAE40"/>
          </p15:clr>
        </p15:guide>
        <p15:guide id="3" orient="horz" pos="288" userDrawn="1">
          <p15:clr>
            <a:srgbClr val="FBAE40"/>
          </p15:clr>
        </p15:guide>
        <p15:guide id="4" orient="horz" pos="4032" userDrawn="1">
          <p15:clr>
            <a:srgbClr val="FBAE40"/>
          </p15:clr>
        </p15:guide>
        <p15:guide id="5" pos="288" userDrawn="1">
          <p15:clr>
            <a:srgbClr val="FBAE40"/>
          </p15:clr>
        </p15:guide>
        <p15:guide id="6" pos="3840" userDrawn="1">
          <p15:clr>
            <a:srgbClr val="FBAE40"/>
          </p15:clr>
        </p15:guide>
        <p15:guide id="7" orient="horz" pos="3720" userDrawn="1">
          <p15:clr>
            <a:srgbClr val="FBAE40"/>
          </p15:clr>
        </p15:guide>
        <p15:guide id="8" pos="7104" userDrawn="1">
          <p15:clr>
            <a:srgbClr val="FBAE40"/>
          </p15:clr>
        </p15:guide>
        <p15:guide id="9" pos="576" userDrawn="1">
          <p15:clr>
            <a:srgbClr val="FBAE40"/>
          </p15:clr>
        </p15:guide>
        <p15:guide id="11" orient="horz" pos="576" userDrawn="1">
          <p15:clr>
            <a:srgbClr val="FBAE40"/>
          </p15:clr>
        </p15:guide>
        <p15:guide id="12" orient="horz" pos="1728" userDrawn="1">
          <p15:clr>
            <a:srgbClr val="FBAE40"/>
          </p15:clr>
        </p15:guide>
        <p15:guide id="13" orient="horz" pos="132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E6DF8E-0BE6-01D3-6E0E-FA7114CADAA9}"/>
              </a:ext>
            </a:extLst>
          </p:cNvPr>
          <p:cNvSpPr>
            <a:spLocks noGrp="1"/>
          </p:cNvSpPr>
          <p:nvPr>
            <p:ph type="title"/>
          </p:nvPr>
        </p:nvSpPr>
        <p:spPr/>
        <p:txBody>
          <a:bodyPr/>
          <a:lstStyle/>
          <a:p>
            <a:r>
              <a:rPr lang="en-US"/>
              <a:t>Click to edit Master title style</a:t>
            </a:r>
          </a:p>
        </p:txBody>
      </p:sp>
      <p:sp>
        <p:nvSpPr>
          <p:cNvPr id="8" name="Footer Placeholder 7"/>
          <p:cNvSpPr>
            <a:spLocks noGrp="1"/>
          </p:cNvSpPr>
          <p:nvPr>
            <p:ph type="ftr" sz="quarter" idx="11"/>
          </p:nvPr>
        </p:nvSpPr>
        <p:spPr>
          <a:xfrm>
            <a:off x="914400" y="465439"/>
            <a:ext cx="9563100" cy="448960"/>
          </a:xfrm>
        </p:spPr>
        <p:txBody>
          <a:bodyPr tIns="0" anchor="t"/>
          <a:lstStyle>
            <a:lvl1pPr algn="l">
              <a:defRPr sz="1200" spc="80" baseline="0">
                <a:solidFill>
                  <a:schemeClr val="bg1"/>
                </a:solidFill>
              </a:defRPr>
            </a:lvl1pPr>
          </a:lstStyle>
          <a:p>
            <a:endParaRPr lang="en-US" dirty="0"/>
          </a:p>
        </p:txBody>
      </p:sp>
      <p:sp>
        <p:nvSpPr>
          <p:cNvPr id="9" name="Slide Number Placeholder 8"/>
          <p:cNvSpPr>
            <a:spLocks noGrp="1"/>
          </p:cNvSpPr>
          <p:nvPr>
            <p:ph type="sldNum" sz="quarter" idx="12"/>
          </p:nvPr>
        </p:nvSpPr>
        <p:spPr>
          <a:xfrm>
            <a:off x="10655300" y="465439"/>
            <a:ext cx="1079500" cy="448960"/>
          </a:xfrm>
        </p:spPr>
        <p:txBody>
          <a:bodyPr tIns="0" anchor="t"/>
          <a:lstStyle>
            <a:lvl1pPr algn="r">
              <a:defRPr sz="1200" b="1" spc="-80" baseline="0">
                <a:solidFill>
                  <a:schemeClr val="bg1"/>
                </a:solidFill>
              </a:defRPr>
            </a:lvl1pPr>
          </a:lstStyle>
          <a:p>
            <a:fld id="{6D22F896-40B5-4ADD-8801-0D06FADFA095}" type="slidenum">
              <a:rPr lang="en-US" smtClean="0"/>
              <a:pPr/>
              <a:t>‹#›</a:t>
            </a:fld>
            <a:endParaRPr lang="en-US" dirty="0"/>
          </a:p>
        </p:txBody>
      </p:sp>
      <p:sp>
        <p:nvSpPr>
          <p:cNvPr id="5" name="Content Placeholder 4">
            <a:extLst>
              <a:ext uri="{FF2B5EF4-FFF2-40B4-BE49-F238E27FC236}">
                <a16:creationId xmlns:a16="http://schemas.microsoft.com/office/drawing/2014/main" id="{964A01A7-6E88-9214-D446-06ECA717AA2F}"/>
              </a:ext>
            </a:extLst>
          </p:cNvPr>
          <p:cNvSpPr>
            <a:spLocks noGrp="1"/>
          </p:cNvSpPr>
          <p:nvPr>
            <p:ph sz="quarter" idx="13"/>
          </p:nvPr>
        </p:nvSpPr>
        <p:spPr>
          <a:xfrm>
            <a:off x="914400" y="2743200"/>
            <a:ext cx="4791456" cy="3163824"/>
          </a:xfrm>
        </p:spPr>
        <p:txBody>
          <a:bodyPr anchor="t"/>
          <a:lstStyle>
            <a:lvl1pPr marL="0" indent="0">
              <a:buNone/>
              <a:defRPr/>
            </a:lvl1pPr>
            <a:lvl2pPr marL="512064" indent="-512064">
              <a:spcBef>
                <a:spcPts val="1000"/>
              </a:spcBef>
              <a:buFont typeface="+mj-lt"/>
              <a:buAutoNum type="arabicPeriod"/>
              <a:defRPr/>
            </a:lvl2pPr>
            <a:lvl3pPr marL="1097280" indent="-512064">
              <a:spcBef>
                <a:spcPts val="1000"/>
              </a:spcBef>
              <a:buFont typeface="+mj-lt"/>
              <a:buAutoNum type="alphaLcPeriod"/>
              <a:defRPr/>
            </a:lvl3pPr>
            <a:lvl4pPr marL="1645920" indent="-512064">
              <a:spcBef>
                <a:spcPts val="1000"/>
              </a:spcBef>
              <a:buFont typeface="+mj-lt"/>
              <a:buAutoNum type="arabicParenR"/>
              <a:defRPr/>
            </a:lvl4pPr>
            <a:lvl5pPr marL="2194560" indent="-512064">
              <a:spcBef>
                <a:spcPts val="1000"/>
              </a:spcBef>
              <a:buFont typeface="+mj-lt"/>
              <a:buAutoNum type="alphaLcPare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4">
            <a:extLst>
              <a:ext uri="{FF2B5EF4-FFF2-40B4-BE49-F238E27FC236}">
                <a16:creationId xmlns:a16="http://schemas.microsoft.com/office/drawing/2014/main" id="{5B836612-0E94-8F3F-6E06-2FDBC37564BF}"/>
              </a:ext>
            </a:extLst>
          </p:cNvPr>
          <p:cNvSpPr>
            <a:spLocks noGrp="1"/>
          </p:cNvSpPr>
          <p:nvPr>
            <p:ph sz="quarter" idx="14"/>
          </p:nvPr>
        </p:nvSpPr>
        <p:spPr>
          <a:xfrm>
            <a:off x="6492240" y="2743200"/>
            <a:ext cx="4791456" cy="3163824"/>
          </a:xfrm>
        </p:spPr>
        <p:txBody>
          <a:bodyPr anchor="t"/>
          <a:lstStyle>
            <a:lvl1pPr marL="0" indent="0">
              <a:buNone/>
              <a:defRPr/>
            </a:lvl1pPr>
            <a:lvl2pPr marL="228600">
              <a:spcBef>
                <a:spcPts val="1000"/>
              </a:spcBef>
              <a:defRPr/>
            </a:lvl2pPr>
            <a:lvl3pPr marL="685800">
              <a:spcBef>
                <a:spcPts val="1000"/>
              </a:spcBef>
              <a:defRPr/>
            </a:lvl3pPr>
            <a:lvl4pPr marL="1143000">
              <a:spcBef>
                <a:spcPts val="1000"/>
              </a:spcBef>
              <a:defRPr/>
            </a:lvl4pPr>
            <a:lvl5pPr marL="1600200">
              <a:spcBef>
                <a:spcPts val="10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5522904"/>
      </p:ext>
    </p:extLst>
  </p:cSld>
  <p:clrMapOvr>
    <a:masterClrMapping/>
  </p:clrMapOvr>
  <p:extLst>
    <p:ext uri="{DCECCB84-F9BA-43D5-87BE-67443E8EF086}">
      <p15:sldGuideLst xmlns:p15="http://schemas.microsoft.com/office/powerpoint/2012/main">
        <p15:guide id="1" pos="7392" userDrawn="1">
          <p15:clr>
            <a:srgbClr val="FBAE40"/>
          </p15:clr>
        </p15:guide>
        <p15:guide id="2" orient="horz" pos="2160" userDrawn="1">
          <p15:clr>
            <a:srgbClr val="FBAE40"/>
          </p15:clr>
        </p15:guide>
        <p15:guide id="3" orient="horz" pos="288" userDrawn="1">
          <p15:clr>
            <a:srgbClr val="FBAE40"/>
          </p15:clr>
        </p15:guide>
        <p15:guide id="4" orient="horz" pos="4032" userDrawn="1">
          <p15:clr>
            <a:srgbClr val="FBAE40"/>
          </p15:clr>
        </p15:guide>
        <p15:guide id="5" pos="288" userDrawn="1">
          <p15:clr>
            <a:srgbClr val="FBAE40"/>
          </p15:clr>
        </p15:guide>
        <p15:guide id="6" pos="3840" userDrawn="1">
          <p15:clr>
            <a:srgbClr val="FBAE40"/>
          </p15:clr>
        </p15:guide>
        <p15:guide id="7" orient="horz" pos="3720" userDrawn="1">
          <p15:clr>
            <a:srgbClr val="FBAE40"/>
          </p15:clr>
        </p15:guide>
        <p15:guide id="8" pos="7104" userDrawn="1">
          <p15:clr>
            <a:srgbClr val="FBAE40"/>
          </p15:clr>
        </p15:guide>
        <p15:guide id="9" pos="576" userDrawn="1">
          <p15:clr>
            <a:srgbClr val="FBAE40"/>
          </p15:clr>
        </p15:guide>
        <p15:guide id="11" orient="horz" pos="576" userDrawn="1">
          <p15:clr>
            <a:srgbClr val="FBAE40"/>
          </p15:clr>
        </p15:guide>
        <p15:guide id="12" orient="horz" pos="1728" userDrawn="1">
          <p15:clr>
            <a:srgbClr val="FBAE40"/>
          </p15:clr>
        </p15:guide>
        <p15:guide id="13" orient="horz" pos="13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E6DF8E-0BE6-01D3-6E0E-FA7114CADAA9}"/>
              </a:ext>
            </a:extLst>
          </p:cNvPr>
          <p:cNvSpPr>
            <a:spLocks noGrp="1"/>
          </p:cNvSpPr>
          <p:nvPr>
            <p:ph type="title"/>
          </p:nvPr>
        </p:nvSpPr>
        <p:spPr/>
        <p:txBody>
          <a:bodyPr/>
          <a:lstStyle/>
          <a:p>
            <a:r>
              <a:rPr lang="en-US"/>
              <a:t>Click to edit Master title style</a:t>
            </a:r>
          </a:p>
        </p:txBody>
      </p:sp>
      <p:sp>
        <p:nvSpPr>
          <p:cNvPr id="8" name="Footer Placeholder 7"/>
          <p:cNvSpPr>
            <a:spLocks noGrp="1"/>
          </p:cNvSpPr>
          <p:nvPr>
            <p:ph type="ftr" sz="quarter" idx="11"/>
          </p:nvPr>
        </p:nvSpPr>
        <p:spPr>
          <a:xfrm>
            <a:off x="914400" y="465439"/>
            <a:ext cx="9563100" cy="448960"/>
          </a:xfrm>
        </p:spPr>
        <p:txBody>
          <a:bodyPr tIns="0" anchor="t"/>
          <a:lstStyle>
            <a:lvl1pPr algn="l">
              <a:defRPr sz="1200" spc="80" baseline="0">
                <a:solidFill>
                  <a:schemeClr val="bg1"/>
                </a:solidFill>
              </a:defRPr>
            </a:lvl1pPr>
          </a:lstStyle>
          <a:p>
            <a:endParaRPr lang="en-US" dirty="0"/>
          </a:p>
        </p:txBody>
      </p:sp>
      <p:sp>
        <p:nvSpPr>
          <p:cNvPr id="9" name="Slide Number Placeholder 8"/>
          <p:cNvSpPr>
            <a:spLocks noGrp="1"/>
          </p:cNvSpPr>
          <p:nvPr>
            <p:ph type="sldNum" sz="quarter" idx="12"/>
          </p:nvPr>
        </p:nvSpPr>
        <p:spPr>
          <a:xfrm>
            <a:off x="10655300" y="465439"/>
            <a:ext cx="1079500" cy="448960"/>
          </a:xfrm>
        </p:spPr>
        <p:txBody>
          <a:bodyPr tIns="0" anchor="t"/>
          <a:lstStyle>
            <a:lvl1pPr algn="r">
              <a:defRPr sz="1200" b="1" spc="-80" baseline="0">
                <a:solidFill>
                  <a:schemeClr val="bg1"/>
                </a:solidFill>
              </a:defRPr>
            </a:lvl1pPr>
          </a:lstStyle>
          <a:p>
            <a:fld id="{6D22F896-40B5-4ADD-8801-0D06FADFA095}" type="slidenum">
              <a:rPr lang="en-US" smtClean="0"/>
              <a:pPr/>
              <a:t>‹#›</a:t>
            </a:fld>
            <a:endParaRPr lang="en-US" dirty="0"/>
          </a:p>
        </p:txBody>
      </p:sp>
      <p:sp>
        <p:nvSpPr>
          <p:cNvPr id="4" name="Picture Placeholder 7">
            <a:extLst>
              <a:ext uri="{FF2B5EF4-FFF2-40B4-BE49-F238E27FC236}">
                <a16:creationId xmlns:a16="http://schemas.microsoft.com/office/drawing/2014/main" id="{7723F4FA-7ADE-EA52-E869-4842D0C7FC9B}"/>
              </a:ext>
            </a:extLst>
          </p:cNvPr>
          <p:cNvSpPr>
            <a:spLocks noGrp="1"/>
          </p:cNvSpPr>
          <p:nvPr>
            <p:ph type="pic" sz="quarter" idx="10"/>
          </p:nvPr>
        </p:nvSpPr>
        <p:spPr>
          <a:xfrm>
            <a:off x="0" y="2743200"/>
            <a:ext cx="4764024" cy="3163824"/>
          </a:xfrm>
        </p:spPr>
        <p:txBody>
          <a:bodyPr/>
          <a:lstStyle>
            <a:lvl1pPr marL="0" indent="0">
              <a:buNone/>
              <a:defRPr/>
            </a:lvl1pPr>
          </a:lstStyle>
          <a:p>
            <a:r>
              <a:rPr lang="en-US"/>
              <a:t>Click icon to add picture</a:t>
            </a:r>
            <a:endParaRPr lang="en-US" dirty="0"/>
          </a:p>
        </p:txBody>
      </p:sp>
      <p:sp>
        <p:nvSpPr>
          <p:cNvPr id="2" name="Content Placeholder 4">
            <a:extLst>
              <a:ext uri="{FF2B5EF4-FFF2-40B4-BE49-F238E27FC236}">
                <a16:creationId xmlns:a16="http://schemas.microsoft.com/office/drawing/2014/main" id="{5B836612-0E94-8F3F-6E06-2FDBC37564BF}"/>
              </a:ext>
            </a:extLst>
          </p:cNvPr>
          <p:cNvSpPr>
            <a:spLocks noGrp="1"/>
          </p:cNvSpPr>
          <p:nvPr>
            <p:ph sz="quarter" idx="14"/>
          </p:nvPr>
        </p:nvSpPr>
        <p:spPr>
          <a:xfrm>
            <a:off x="5312664" y="2743200"/>
            <a:ext cx="5971032" cy="3163824"/>
          </a:xfrm>
        </p:spPr>
        <p:txBody>
          <a:bodyPr anchor="t"/>
          <a:lstStyle>
            <a:lvl1pPr marL="0" indent="0">
              <a:buNone/>
              <a:defRPr/>
            </a:lvl1pPr>
            <a:lvl2pPr marL="228600">
              <a:spcBef>
                <a:spcPts val="1000"/>
              </a:spcBef>
              <a:defRPr/>
            </a:lvl2pPr>
            <a:lvl3pPr marL="685800">
              <a:spcBef>
                <a:spcPts val="1000"/>
              </a:spcBef>
              <a:defRPr/>
            </a:lvl3pPr>
            <a:lvl4pPr marL="1143000">
              <a:spcBef>
                <a:spcPts val="1000"/>
              </a:spcBef>
              <a:defRPr/>
            </a:lvl4pPr>
            <a:lvl5pPr marL="1600200">
              <a:spcBef>
                <a:spcPts val="10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2468"/>
      </p:ext>
    </p:extLst>
  </p:cSld>
  <p:clrMapOvr>
    <a:masterClrMapping/>
  </p:clrMapOvr>
  <p:extLst>
    <p:ext uri="{DCECCB84-F9BA-43D5-87BE-67443E8EF086}">
      <p15:sldGuideLst xmlns:p15="http://schemas.microsoft.com/office/powerpoint/2012/main">
        <p15:guide id="1" pos="7392" userDrawn="1">
          <p15:clr>
            <a:srgbClr val="FBAE40"/>
          </p15:clr>
        </p15:guide>
        <p15:guide id="2" orient="horz" pos="2160" userDrawn="1">
          <p15:clr>
            <a:srgbClr val="FBAE40"/>
          </p15:clr>
        </p15:guide>
        <p15:guide id="3" orient="horz" pos="288" userDrawn="1">
          <p15:clr>
            <a:srgbClr val="FBAE40"/>
          </p15:clr>
        </p15:guide>
        <p15:guide id="4" orient="horz" pos="4032" userDrawn="1">
          <p15:clr>
            <a:srgbClr val="FBAE40"/>
          </p15:clr>
        </p15:guide>
        <p15:guide id="5" pos="288" userDrawn="1">
          <p15:clr>
            <a:srgbClr val="FBAE40"/>
          </p15:clr>
        </p15:guide>
        <p15:guide id="6" pos="3840" userDrawn="1">
          <p15:clr>
            <a:srgbClr val="FBAE40"/>
          </p15:clr>
        </p15:guide>
        <p15:guide id="7" orient="horz" pos="3720" userDrawn="1">
          <p15:clr>
            <a:srgbClr val="FBAE40"/>
          </p15:clr>
        </p15:guide>
        <p15:guide id="8" pos="7104" userDrawn="1">
          <p15:clr>
            <a:srgbClr val="FBAE40"/>
          </p15:clr>
        </p15:guide>
        <p15:guide id="9" pos="576" userDrawn="1">
          <p15:clr>
            <a:srgbClr val="FBAE40"/>
          </p15:clr>
        </p15:guide>
        <p15:guide id="11" orient="horz" pos="576" userDrawn="1">
          <p15:clr>
            <a:srgbClr val="FBAE40"/>
          </p15:clr>
        </p15:guide>
        <p15:guide id="12" orient="horz" pos="1728" userDrawn="1">
          <p15:clr>
            <a:srgbClr val="FBAE40"/>
          </p15:clr>
        </p15:guide>
        <p15:guide id="13" orient="horz" pos="13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F3310A-1B80-61B0-BFD3-6FD50289445E}"/>
              </a:ext>
            </a:extLst>
          </p:cNvPr>
          <p:cNvPicPr>
            <a:picLocks noChangeAspect="1"/>
          </p:cNvPicPr>
          <p:nvPr userDrawn="1"/>
        </p:nvPicPr>
        <p:blipFill rotWithShape="1">
          <a:blip r:embed="rId15">
            <a:alphaModFix/>
          </a:blip>
          <a:srcRect l="19567" r="13056" b="32624"/>
          <a:stretch/>
        </p:blipFill>
        <p:spPr>
          <a:xfrm flipH="1">
            <a:off x="0" y="0"/>
            <a:ext cx="12192000" cy="6858000"/>
          </a:xfrm>
          <a:prstGeom prst="rect">
            <a:avLst/>
          </a:prstGeom>
        </p:spPr>
      </p:pic>
      <p:sp>
        <p:nvSpPr>
          <p:cNvPr id="8" name="Rectangle 7">
            <a:extLst>
              <a:ext uri="{FF2B5EF4-FFF2-40B4-BE49-F238E27FC236}">
                <a16:creationId xmlns:a16="http://schemas.microsoft.com/office/drawing/2014/main" id="{AAD8424F-C2F4-1029-7B75-2B8A9326B3D7}"/>
              </a:ext>
            </a:extLst>
          </p:cNvPr>
          <p:cNvSpPr/>
          <p:nvPr userDrawn="1"/>
        </p:nvSpPr>
        <p:spPr>
          <a:xfrm>
            <a:off x="139700" y="136525"/>
            <a:ext cx="11912600" cy="65849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914400"/>
            <a:ext cx="10360152" cy="117957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43200"/>
            <a:ext cx="6483096" cy="3163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88552" y="6356350"/>
            <a:ext cx="2743200" cy="365125"/>
          </a:xfrm>
          <a:prstGeom prst="rect">
            <a:avLst/>
          </a:prstGeom>
        </p:spPr>
        <p:txBody>
          <a:bodyPr vert="horz" lIns="91440" tIns="45720" rIns="91440" bIns="45720" rtlCol="0" anchor="ctr"/>
          <a:lstStyle>
            <a:lvl1pPr algn="r">
              <a:defRPr sz="1200">
                <a:solidFill>
                  <a:schemeClr val="bg1"/>
                </a:solidFill>
              </a:defRPr>
            </a:lvl1pPr>
          </a:lstStyle>
          <a:p>
            <a:endParaRPr lang="en-US" dirty="0"/>
          </a:p>
        </p:txBody>
      </p:sp>
      <p:sp>
        <p:nvSpPr>
          <p:cNvPr id="5" name="Footer Placeholder 4"/>
          <p:cNvSpPr>
            <a:spLocks noGrp="1"/>
          </p:cNvSpPr>
          <p:nvPr>
            <p:ph type="ftr" sz="quarter" idx="3"/>
          </p:nvPr>
        </p:nvSpPr>
        <p:spPr>
          <a:xfrm>
            <a:off x="914400" y="457200"/>
            <a:ext cx="9564624" cy="448056"/>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10652760" y="466344"/>
            <a:ext cx="1078992" cy="448056"/>
          </a:xfrm>
          <a:prstGeom prst="rect">
            <a:avLst/>
          </a:prstGeom>
        </p:spPr>
        <p:txBody>
          <a:bodyPr vert="horz" lIns="91440" tIns="45720" rIns="91440" bIns="45720" rtlCol="0" anchor="ctr"/>
          <a:lstStyle>
            <a:lvl1pPr algn="r">
              <a:defRPr sz="1200">
                <a:solidFill>
                  <a:schemeClr val="bg1"/>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hf hdr="0" ftr="0" dt="0"/>
  <p:txStyles>
    <p:titleStyle>
      <a:lvl1pPr algn="l" defTabSz="914400" rtl="0" eaLnBrk="1" latinLnBrk="0" hangingPunct="1">
        <a:lnSpc>
          <a:spcPct val="90000"/>
        </a:lnSpc>
        <a:spcBef>
          <a:spcPct val="0"/>
        </a:spcBef>
        <a:buNone/>
        <a:defRPr sz="3600" b="0" u="sng"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0670F10-A7D9-0850-FBA3-0930C575E5E4}"/>
              </a:ext>
            </a:extLst>
          </p:cNvPr>
          <p:cNvSpPr>
            <a:spLocks noGrp="1"/>
          </p:cNvSpPr>
          <p:nvPr>
            <p:ph type="ctrTitle"/>
          </p:nvPr>
        </p:nvSpPr>
        <p:spPr>
          <a:xfrm>
            <a:off x="382555" y="195942"/>
            <a:ext cx="6428232" cy="1213726"/>
          </a:xfrm>
        </p:spPr>
        <p:txBody>
          <a:bodyPr>
            <a:normAutofit/>
          </a:bodyPr>
          <a:lstStyle/>
          <a:p>
            <a:r>
              <a:rPr lang="en-US" sz="3200" u="none" dirty="0">
                <a:solidFill>
                  <a:srgbClr val="002060"/>
                </a:solidFill>
                <a:latin typeface="Algerian" panose="04020705040A02060702" pitchFamily="82" charset="0"/>
              </a:rPr>
              <a:t>Unified mentor- machine learning internship project</a:t>
            </a:r>
          </a:p>
        </p:txBody>
      </p:sp>
      <p:sp>
        <p:nvSpPr>
          <p:cNvPr id="7" name="Subtitle 6">
            <a:extLst>
              <a:ext uri="{FF2B5EF4-FFF2-40B4-BE49-F238E27FC236}">
                <a16:creationId xmlns:a16="http://schemas.microsoft.com/office/drawing/2014/main" id="{D9B1D02C-C51E-AC77-2221-624A58631518}"/>
              </a:ext>
            </a:extLst>
          </p:cNvPr>
          <p:cNvSpPr>
            <a:spLocks noGrp="1"/>
          </p:cNvSpPr>
          <p:nvPr>
            <p:ph type="subTitle" idx="1"/>
          </p:nvPr>
        </p:nvSpPr>
        <p:spPr>
          <a:xfrm>
            <a:off x="9066588" y="5780315"/>
            <a:ext cx="3047316" cy="900403"/>
          </a:xfrm>
        </p:spPr>
        <p:txBody>
          <a:bodyPr>
            <a:normAutofit/>
          </a:bodyPr>
          <a:lstStyle/>
          <a:p>
            <a:pPr algn="ctr"/>
            <a:r>
              <a:rPr lang="en-US" sz="1800" b="1" dirty="0">
                <a:solidFill>
                  <a:srgbClr val="002060"/>
                </a:solidFill>
                <a:latin typeface="Arial" panose="020B0604020202020204" pitchFamily="34" charset="0"/>
                <a:cs typeface="Arial" panose="020B0604020202020204" pitchFamily="34" charset="0"/>
              </a:rPr>
              <a:t>Presentation by </a:t>
            </a:r>
          </a:p>
          <a:p>
            <a:pPr algn="ctr"/>
            <a:r>
              <a:rPr lang="en-US" sz="1800" b="1" dirty="0">
                <a:solidFill>
                  <a:srgbClr val="002060"/>
                </a:solidFill>
                <a:latin typeface="Arial" panose="020B0604020202020204" pitchFamily="34" charset="0"/>
                <a:cs typeface="Arial" panose="020B0604020202020204" pitchFamily="34" charset="0"/>
              </a:rPr>
              <a:t>Indumathi Rajendran</a:t>
            </a:r>
          </a:p>
        </p:txBody>
      </p:sp>
      <p:sp>
        <p:nvSpPr>
          <p:cNvPr id="2" name="Title 10">
            <a:extLst>
              <a:ext uri="{FF2B5EF4-FFF2-40B4-BE49-F238E27FC236}">
                <a16:creationId xmlns:a16="http://schemas.microsoft.com/office/drawing/2014/main" id="{1DE4BFC4-B913-7481-24DE-5D9D47A3450B}"/>
              </a:ext>
            </a:extLst>
          </p:cNvPr>
          <p:cNvSpPr txBox="1">
            <a:spLocks/>
          </p:cNvSpPr>
          <p:nvPr/>
        </p:nvSpPr>
        <p:spPr>
          <a:xfrm>
            <a:off x="2755641" y="2822137"/>
            <a:ext cx="7386735" cy="1213726"/>
          </a:xfrm>
          <a:prstGeom prst="rect">
            <a:avLst/>
          </a:prstGeom>
        </p:spPr>
        <p:txBody>
          <a:bodyPr vert="horz" wrap="square" lIns="91440" tIns="45720" rIns="91440" bIns="45720" rtlCol="0" anchor="b">
            <a:normAutofit/>
          </a:bodyPr>
          <a:lstStyle>
            <a:lvl1pPr algn="l" defTabSz="914400" rtl="0" eaLnBrk="1" latinLnBrk="0" hangingPunct="1">
              <a:lnSpc>
                <a:spcPct val="90000"/>
              </a:lnSpc>
              <a:spcBef>
                <a:spcPct val="0"/>
              </a:spcBef>
              <a:buNone/>
              <a:defRPr sz="5400" b="1" u="sng" kern="1200" cap="all" spc="0" baseline="0">
                <a:solidFill>
                  <a:schemeClr val="bg1"/>
                </a:solidFill>
                <a:effectLst/>
                <a:latin typeface="+mj-lt"/>
                <a:ea typeface="+mj-ea"/>
                <a:cs typeface="+mj-cs"/>
              </a:defRPr>
            </a:lvl1pPr>
          </a:lstStyle>
          <a:p>
            <a:r>
              <a:rPr lang="en-US" sz="3200" u="none" dirty="0">
                <a:solidFill>
                  <a:srgbClr val="FF0066"/>
                </a:solidFill>
                <a:latin typeface="Algerian" panose="04020705040A02060702" pitchFamily="82" charset="0"/>
              </a:rPr>
              <a:t>American sign language detection using neural networks</a:t>
            </a:r>
          </a:p>
        </p:txBody>
      </p:sp>
    </p:spTree>
    <p:extLst>
      <p:ext uri="{BB962C8B-B14F-4D97-AF65-F5344CB8AC3E}">
        <p14:creationId xmlns:p14="http://schemas.microsoft.com/office/powerpoint/2010/main" val="2764666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559838" y="74645"/>
            <a:ext cx="6279504" cy="943136"/>
          </a:xfrm>
        </p:spPr>
        <p:txBody>
          <a:bodyPr>
            <a:normAutofit/>
          </a:bodyPr>
          <a:lstStyle/>
          <a:p>
            <a:r>
              <a:rPr lang="en-US" sz="3200" u="none" dirty="0">
                <a:solidFill>
                  <a:srgbClr val="002060"/>
                </a:solidFill>
                <a:latin typeface="Algerian" panose="04020705040A02060702" pitchFamily="82" charset="0"/>
              </a:rPr>
              <a:t>Cnn model summary</a:t>
            </a:r>
          </a:p>
        </p:txBody>
      </p:sp>
      <p:pic>
        <p:nvPicPr>
          <p:cNvPr id="3" name="Picture 2">
            <a:extLst>
              <a:ext uri="{FF2B5EF4-FFF2-40B4-BE49-F238E27FC236}">
                <a16:creationId xmlns:a16="http://schemas.microsoft.com/office/drawing/2014/main" id="{7E38B723-8D92-F0FF-3820-AFE498548EAA}"/>
              </a:ext>
            </a:extLst>
          </p:cNvPr>
          <p:cNvPicPr>
            <a:picLocks noChangeAspect="1"/>
          </p:cNvPicPr>
          <p:nvPr/>
        </p:nvPicPr>
        <p:blipFill>
          <a:blip r:embed="rId2"/>
          <a:stretch>
            <a:fillRect/>
          </a:stretch>
        </p:blipFill>
        <p:spPr>
          <a:xfrm>
            <a:off x="2818622" y="1251257"/>
            <a:ext cx="6760029" cy="5606743"/>
          </a:xfrm>
          <a:prstGeom prst="rect">
            <a:avLst/>
          </a:prstGeom>
        </p:spPr>
      </p:pic>
    </p:spTree>
    <p:extLst>
      <p:ext uri="{BB962C8B-B14F-4D97-AF65-F5344CB8AC3E}">
        <p14:creationId xmlns:p14="http://schemas.microsoft.com/office/powerpoint/2010/main" val="415949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559838" y="186613"/>
            <a:ext cx="6279504" cy="943136"/>
          </a:xfrm>
        </p:spPr>
        <p:txBody>
          <a:bodyPr>
            <a:normAutofit/>
          </a:bodyPr>
          <a:lstStyle/>
          <a:p>
            <a:r>
              <a:rPr lang="en-US" sz="3200" u="none" dirty="0">
                <a:solidFill>
                  <a:srgbClr val="002060"/>
                </a:solidFill>
                <a:latin typeface="Algerian" panose="04020705040A02060702" pitchFamily="82" charset="0"/>
              </a:rPr>
              <a:t>Model evaluation</a:t>
            </a:r>
          </a:p>
        </p:txBody>
      </p:sp>
      <p:sp>
        <p:nvSpPr>
          <p:cNvPr id="11" name="Subtitle 6">
            <a:extLst>
              <a:ext uri="{FF2B5EF4-FFF2-40B4-BE49-F238E27FC236}">
                <a16:creationId xmlns:a16="http://schemas.microsoft.com/office/drawing/2014/main" id="{E4281707-BEE5-2A73-4F77-BB2DB07E1473}"/>
              </a:ext>
            </a:extLst>
          </p:cNvPr>
          <p:cNvSpPr txBox="1">
            <a:spLocks/>
          </p:cNvSpPr>
          <p:nvPr/>
        </p:nvSpPr>
        <p:spPr>
          <a:xfrm>
            <a:off x="2216020" y="1889448"/>
            <a:ext cx="9501332" cy="36715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002060"/>
                </a:solidFill>
                <a:latin typeface="Arial" panose="020B0604020202020204" pitchFamily="34" charset="0"/>
                <a:cs typeface="Arial" panose="020B0604020202020204" pitchFamily="34" charset="0"/>
              </a:rPr>
              <a:t>The trained CNN model was evaluated using various metrics to assess its performance on the test data. Accuracy was used as the primary evaluation metric, supported by loss values to monitor learning progress. The model achieved high accuracy, indicating effective learning and generalization. A confusion matrix was generated to visualize classification performance across all 29 classes, helping identify any misclassified signs. </a:t>
            </a:r>
          </a:p>
          <a:p>
            <a:pPr marL="0" indent="0" algn="just">
              <a:buNone/>
            </a:pPr>
            <a:endParaRPr lang="en-US" dirty="0">
              <a:solidFill>
                <a:srgbClr val="002060"/>
              </a:solidFill>
              <a:latin typeface="Arial" panose="020B0604020202020204" pitchFamily="34" charset="0"/>
              <a:cs typeface="Arial" panose="020B0604020202020204" pitchFamily="34" charset="0"/>
            </a:endParaRPr>
          </a:p>
          <a:p>
            <a:pPr marL="0" indent="0" algn="just">
              <a:buNone/>
            </a:pPr>
            <a:r>
              <a:rPr lang="en-US" dirty="0">
                <a:solidFill>
                  <a:srgbClr val="002060"/>
                </a:solidFill>
                <a:latin typeface="Arial" panose="020B0604020202020204" pitchFamily="34" charset="0"/>
                <a:cs typeface="Arial" panose="020B0604020202020204" pitchFamily="34" charset="0"/>
              </a:rPr>
              <a:t>Evaluation highlights:</a:t>
            </a:r>
          </a:p>
          <a:p>
            <a:pPr algn="just"/>
            <a:r>
              <a:rPr lang="en-US" dirty="0">
                <a:solidFill>
                  <a:srgbClr val="002060"/>
                </a:solidFill>
                <a:latin typeface="Arial" panose="020B0604020202020204" pitchFamily="34" charset="0"/>
                <a:cs typeface="Arial" panose="020B0604020202020204" pitchFamily="34" charset="0"/>
              </a:rPr>
              <a:t>Accuracy: High classification accuracy on the test set.</a:t>
            </a:r>
          </a:p>
          <a:p>
            <a:pPr algn="just"/>
            <a:r>
              <a:rPr lang="en-US" dirty="0">
                <a:solidFill>
                  <a:srgbClr val="002060"/>
                </a:solidFill>
                <a:latin typeface="Arial" panose="020B0604020202020204" pitchFamily="34" charset="0"/>
                <a:cs typeface="Arial" panose="020B0604020202020204" pitchFamily="34" charset="0"/>
              </a:rPr>
              <a:t>Loss: Low final training and validation loss.</a:t>
            </a:r>
          </a:p>
          <a:p>
            <a:pPr algn="just"/>
            <a:r>
              <a:rPr lang="en-US" dirty="0">
                <a:solidFill>
                  <a:srgbClr val="002060"/>
                </a:solidFill>
                <a:latin typeface="Arial" panose="020B0604020202020204" pitchFamily="34" charset="0"/>
                <a:cs typeface="Arial" panose="020B0604020202020204" pitchFamily="34" charset="0"/>
              </a:rPr>
              <a:t>Confusion Matrix: Used to detect class-wise prediction performance.</a:t>
            </a:r>
          </a:p>
          <a:p>
            <a:pPr algn="just"/>
            <a:r>
              <a:rPr lang="en-US" dirty="0">
                <a:solidFill>
                  <a:srgbClr val="002060"/>
                </a:solidFill>
                <a:latin typeface="Arial" panose="020B0604020202020204" pitchFamily="34" charset="0"/>
                <a:cs typeface="Arial" panose="020B0604020202020204" pitchFamily="34" charset="0"/>
              </a:rPr>
              <a:t>Precision, Recall, F1-Score: Assessed for overall model robustness.</a:t>
            </a:r>
          </a:p>
          <a:p>
            <a:pPr algn="just"/>
            <a:r>
              <a:rPr lang="en-US" dirty="0">
                <a:solidFill>
                  <a:srgbClr val="002060"/>
                </a:solidFill>
                <a:latin typeface="Arial" panose="020B0604020202020204" pitchFamily="34" charset="0"/>
                <a:cs typeface="Arial" panose="020B0604020202020204" pitchFamily="34" charset="0"/>
              </a:rPr>
              <a:t>Training vs. Validation Curves: Checked for signs of overfitting or underfitting.</a:t>
            </a: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564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2788298" y="0"/>
            <a:ext cx="6279504" cy="943136"/>
          </a:xfrm>
        </p:spPr>
        <p:txBody>
          <a:bodyPr>
            <a:normAutofit/>
          </a:bodyPr>
          <a:lstStyle/>
          <a:p>
            <a:r>
              <a:rPr lang="en-US" sz="3200" u="none" dirty="0">
                <a:solidFill>
                  <a:srgbClr val="002060"/>
                </a:solidFill>
                <a:latin typeface="Algerian" panose="04020705040A02060702" pitchFamily="82" charset="0"/>
              </a:rPr>
              <a:t>Model performance</a:t>
            </a:r>
          </a:p>
        </p:txBody>
      </p:sp>
      <p:pic>
        <p:nvPicPr>
          <p:cNvPr id="3" name="Picture 2">
            <a:extLst>
              <a:ext uri="{FF2B5EF4-FFF2-40B4-BE49-F238E27FC236}">
                <a16:creationId xmlns:a16="http://schemas.microsoft.com/office/drawing/2014/main" id="{FF7D21E3-6579-B4C5-59AB-10F65220F1A7}"/>
              </a:ext>
            </a:extLst>
          </p:cNvPr>
          <p:cNvPicPr>
            <a:picLocks noChangeAspect="1"/>
          </p:cNvPicPr>
          <p:nvPr/>
        </p:nvPicPr>
        <p:blipFill>
          <a:blip r:embed="rId2"/>
          <a:stretch>
            <a:fillRect/>
          </a:stretch>
        </p:blipFill>
        <p:spPr>
          <a:xfrm>
            <a:off x="227346" y="1351348"/>
            <a:ext cx="5700704" cy="4965477"/>
          </a:xfrm>
          <a:prstGeom prst="rect">
            <a:avLst/>
          </a:prstGeom>
        </p:spPr>
      </p:pic>
      <p:pic>
        <p:nvPicPr>
          <p:cNvPr id="5" name="Picture 4">
            <a:extLst>
              <a:ext uri="{FF2B5EF4-FFF2-40B4-BE49-F238E27FC236}">
                <a16:creationId xmlns:a16="http://schemas.microsoft.com/office/drawing/2014/main" id="{509BF667-CDFC-7D52-700B-5B5D84574F74}"/>
              </a:ext>
            </a:extLst>
          </p:cNvPr>
          <p:cNvPicPr>
            <a:picLocks noChangeAspect="1"/>
          </p:cNvPicPr>
          <p:nvPr/>
        </p:nvPicPr>
        <p:blipFill>
          <a:blip r:embed="rId3"/>
          <a:stretch>
            <a:fillRect/>
          </a:stretch>
        </p:blipFill>
        <p:spPr>
          <a:xfrm>
            <a:off x="6263952" y="1351349"/>
            <a:ext cx="5772538" cy="4965476"/>
          </a:xfrm>
          <a:prstGeom prst="rect">
            <a:avLst/>
          </a:prstGeom>
        </p:spPr>
      </p:pic>
    </p:spTree>
    <p:extLst>
      <p:ext uri="{BB962C8B-B14F-4D97-AF65-F5344CB8AC3E}">
        <p14:creationId xmlns:p14="http://schemas.microsoft.com/office/powerpoint/2010/main" val="2530905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1240969" y="279919"/>
            <a:ext cx="9507895" cy="597158"/>
          </a:xfrm>
        </p:spPr>
        <p:txBody>
          <a:bodyPr>
            <a:normAutofit/>
          </a:bodyPr>
          <a:lstStyle/>
          <a:p>
            <a:r>
              <a:rPr lang="en-US" sz="3200" u="none" dirty="0">
                <a:solidFill>
                  <a:srgbClr val="002060"/>
                </a:solidFill>
                <a:latin typeface="Algerian" panose="04020705040A02060702" pitchFamily="82" charset="0"/>
              </a:rPr>
              <a:t>Model evaluation – confusion matrix</a:t>
            </a:r>
          </a:p>
        </p:txBody>
      </p:sp>
      <p:pic>
        <p:nvPicPr>
          <p:cNvPr id="5" name="Picture 4">
            <a:extLst>
              <a:ext uri="{FF2B5EF4-FFF2-40B4-BE49-F238E27FC236}">
                <a16:creationId xmlns:a16="http://schemas.microsoft.com/office/drawing/2014/main" id="{E0A982D7-12F6-9097-BA13-9B86CEE23B4B}"/>
              </a:ext>
            </a:extLst>
          </p:cNvPr>
          <p:cNvPicPr>
            <a:picLocks noChangeAspect="1"/>
          </p:cNvPicPr>
          <p:nvPr/>
        </p:nvPicPr>
        <p:blipFill>
          <a:blip r:embed="rId2"/>
          <a:stretch>
            <a:fillRect/>
          </a:stretch>
        </p:blipFill>
        <p:spPr>
          <a:xfrm>
            <a:off x="440541" y="1129749"/>
            <a:ext cx="11465320" cy="5593361"/>
          </a:xfrm>
          <a:prstGeom prst="rect">
            <a:avLst/>
          </a:prstGeom>
        </p:spPr>
      </p:pic>
    </p:spTree>
    <p:extLst>
      <p:ext uri="{BB962C8B-B14F-4D97-AF65-F5344CB8AC3E}">
        <p14:creationId xmlns:p14="http://schemas.microsoft.com/office/powerpoint/2010/main" val="372452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1520888" y="111968"/>
            <a:ext cx="9507895" cy="597158"/>
          </a:xfrm>
        </p:spPr>
        <p:txBody>
          <a:bodyPr>
            <a:normAutofit/>
          </a:bodyPr>
          <a:lstStyle/>
          <a:p>
            <a:r>
              <a:rPr lang="en-US" sz="3200" u="none" dirty="0">
                <a:solidFill>
                  <a:srgbClr val="002060"/>
                </a:solidFill>
                <a:latin typeface="Algerian" panose="04020705040A02060702" pitchFamily="82" charset="0"/>
              </a:rPr>
              <a:t>Model evaluation – multi-class roc curve</a:t>
            </a:r>
          </a:p>
        </p:txBody>
      </p:sp>
      <p:pic>
        <p:nvPicPr>
          <p:cNvPr id="3" name="Picture 2">
            <a:extLst>
              <a:ext uri="{FF2B5EF4-FFF2-40B4-BE49-F238E27FC236}">
                <a16:creationId xmlns:a16="http://schemas.microsoft.com/office/drawing/2014/main" id="{A5C08567-7EE4-53B3-B8FD-597E4EEB7AC9}"/>
              </a:ext>
            </a:extLst>
          </p:cNvPr>
          <p:cNvPicPr>
            <a:picLocks noChangeAspect="1"/>
          </p:cNvPicPr>
          <p:nvPr/>
        </p:nvPicPr>
        <p:blipFill>
          <a:blip r:embed="rId2"/>
          <a:stretch>
            <a:fillRect/>
          </a:stretch>
        </p:blipFill>
        <p:spPr>
          <a:xfrm>
            <a:off x="2258008" y="877077"/>
            <a:ext cx="8490855" cy="5980923"/>
          </a:xfrm>
          <a:prstGeom prst="rect">
            <a:avLst/>
          </a:prstGeom>
        </p:spPr>
      </p:pic>
    </p:spTree>
    <p:extLst>
      <p:ext uri="{BB962C8B-B14F-4D97-AF65-F5344CB8AC3E}">
        <p14:creationId xmlns:p14="http://schemas.microsoft.com/office/powerpoint/2010/main" val="3640253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2202021" y="-83975"/>
            <a:ext cx="7623112" cy="914398"/>
          </a:xfrm>
        </p:spPr>
        <p:txBody>
          <a:bodyPr>
            <a:normAutofit fontScale="90000"/>
          </a:bodyPr>
          <a:lstStyle/>
          <a:p>
            <a:r>
              <a:rPr lang="en-US" sz="3200" u="none" dirty="0">
                <a:solidFill>
                  <a:srgbClr val="002060"/>
                </a:solidFill>
                <a:latin typeface="Algerian" panose="04020705040A02060702" pitchFamily="82" charset="0"/>
              </a:rPr>
              <a:t>Architectural design and deployment</a:t>
            </a:r>
          </a:p>
        </p:txBody>
      </p:sp>
      <p:sp>
        <p:nvSpPr>
          <p:cNvPr id="11" name="Subtitle 6">
            <a:extLst>
              <a:ext uri="{FF2B5EF4-FFF2-40B4-BE49-F238E27FC236}">
                <a16:creationId xmlns:a16="http://schemas.microsoft.com/office/drawing/2014/main" id="{E4281707-BEE5-2A73-4F77-BB2DB07E1473}"/>
              </a:ext>
            </a:extLst>
          </p:cNvPr>
          <p:cNvSpPr txBox="1">
            <a:spLocks/>
          </p:cNvSpPr>
          <p:nvPr/>
        </p:nvSpPr>
        <p:spPr>
          <a:xfrm>
            <a:off x="410544" y="4980190"/>
            <a:ext cx="11066109" cy="107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002060"/>
                </a:solidFill>
                <a:latin typeface="Arial" panose="020B0604020202020204" pitchFamily="34" charset="0"/>
                <a:cs typeface="Arial" panose="020B0604020202020204" pitchFamily="34" charset="0"/>
              </a:rPr>
              <a:t>The trained model was integrated into a Flask web framework for deployment. The model was serialized using joblib and loaded into a Flask API endpoint. A simple HTML/CSS frontend was created to accept user inputs, which are sent to the backend via HTTP POST requests. </a:t>
            </a:r>
          </a:p>
          <a:p>
            <a:pPr marL="0" indent="0" algn="just">
              <a:buNone/>
            </a:pPr>
            <a:endParaRPr lang="en-US" dirty="0">
              <a:solidFill>
                <a:srgbClr val="00206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3379D78-B7BD-4DFE-C473-2CF2C14225B5}"/>
              </a:ext>
            </a:extLst>
          </p:cNvPr>
          <p:cNvPicPr>
            <a:picLocks noChangeAspect="1"/>
          </p:cNvPicPr>
          <p:nvPr/>
        </p:nvPicPr>
        <p:blipFill>
          <a:blip r:embed="rId2"/>
          <a:stretch>
            <a:fillRect/>
          </a:stretch>
        </p:blipFill>
        <p:spPr>
          <a:xfrm>
            <a:off x="254728" y="1257275"/>
            <a:ext cx="11682543" cy="3296063"/>
          </a:xfrm>
          <a:prstGeom prst="rect">
            <a:avLst/>
          </a:prstGeom>
        </p:spPr>
      </p:pic>
    </p:spTree>
    <p:extLst>
      <p:ext uri="{BB962C8B-B14F-4D97-AF65-F5344CB8AC3E}">
        <p14:creationId xmlns:p14="http://schemas.microsoft.com/office/powerpoint/2010/main" val="300176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653144" y="162913"/>
            <a:ext cx="6279504" cy="943136"/>
          </a:xfrm>
        </p:spPr>
        <p:txBody>
          <a:bodyPr>
            <a:normAutofit/>
          </a:bodyPr>
          <a:lstStyle/>
          <a:p>
            <a:r>
              <a:rPr lang="en-US" sz="3200" u="none" dirty="0">
                <a:solidFill>
                  <a:srgbClr val="002060"/>
                </a:solidFill>
                <a:latin typeface="Algerian" panose="04020705040A02060702" pitchFamily="82" charset="0"/>
              </a:rPr>
              <a:t>Model deployment</a:t>
            </a:r>
          </a:p>
        </p:txBody>
      </p:sp>
      <p:sp>
        <p:nvSpPr>
          <p:cNvPr id="11" name="Subtitle 6">
            <a:extLst>
              <a:ext uri="{FF2B5EF4-FFF2-40B4-BE49-F238E27FC236}">
                <a16:creationId xmlns:a16="http://schemas.microsoft.com/office/drawing/2014/main" id="{E4281707-BEE5-2A73-4F77-BB2DB07E1473}"/>
              </a:ext>
            </a:extLst>
          </p:cNvPr>
          <p:cNvSpPr txBox="1">
            <a:spLocks/>
          </p:cNvSpPr>
          <p:nvPr/>
        </p:nvSpPr>
        <p:spPr>
          <a:xfrm>
            <a:off x="1665514" y="1581537"/>
            <a:ext cx="9736494" cy="46419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002060"/>
                </a:solidFill>
                <a:latin typeface="Arial" panose="020B0604020202020204" pitchFamily="34" charset="0"/>
                <a:cs typeface="Arial" panose="020B0604020202020204" pitchFamily="34" charset="0"/>
              </a:rPr>
              <a:t>The trained ASL recognition model was deployed using a Flask API backend, integrated with a simple HTML/CSS frontend to create a user-friendly web interface. This setup allows users to upload images of ASL hand signs, which are then processed and predicted by the model in real-time. The Flask server loads the saved model, handles image preprocessing, and returns the predicted class to be displayed on the frontend. This deployment approach enables easy accessibility and paves the way for future enhancements like mobile or cloud-based integration.</a:t>
            </a:r>
          </a:p>
          <a:p>
            <a:pPr marL="0" indent="0" algn="just">
              <a:buNone/>
            </a:pPr>
            <a:endParaRPr lang="en-US" dirty="0">
              <a:solidFill>
                <a:srgbClr val="002060"/>
              </a:solidFill>
              <a:latin typeface="Arial" panose="020B0604020202020204" pitchFamily="34" charset="0"/>
              <a:cs typeface="Arial" panose="020B0604020202020204" pitchFamily="34" charset="0"/>
            </a:endParaRPr>
          </a:p>
          <a:p>
            <a:pPr marL="0" indent="0" algn="just">
              <a:buNone/>
            </a:pPr>
            <a:r>
              <a:rPr lang="en-US" dirty="0">
                <a:solidFill>
                  <a:srgbClr val="002060"/>
                </a:solidFill>
                <a:latin typeface="Arial" panose="020B0604020202020204" pitchFamily="34" charset="0"/>
                <a:cs typeface="Arial" panose="020B0604020202020204" pitchFamily="34" charset="0"/>
              </a:rPr>
              <a:t>Deployment components:</a:t>
            </a:r>
          </a:p>
          <a:p>
            <a:pPr marL="0" indent="0" algn="just">
              <a:buNone/>
            </a:pPr>
            <a:r>
              <a:rPr lang="en-US" dirty="0">
                <a:solidFill>
                  <a:srgbClr val="002060"/>
                </a:solidFill>
                <a:latin typeface="Arial" panose="020B0604020202020204" pitchFamily="34" charset="0"/>
                <a:cs typeface="Arial" panose="020B0604020202020204" pitchFamily="34" charset="0"/>
              </a:rPr>
              <a:t>Backend: Flask API to serve the trained model.</a:t>
            </a:r>
          </a:p>
          <a:p>
            <a:pPr marL="0" indent="0" algn="just">
              <a:buNone/>
            </a:pPr>
            <a:r>
              <a:rPr lang="en-US" dirty="0">
                <a:solidFill>
                  <a:srgbClr val="002060"/>
                </a:solidFill>
                <a:latin typeface="Arial" panose="020B0604020202020204" pitchFamily="34" charset="0"/>
                <a:cs typeface="Arial" panose="020B0604020202020204" pitchFamily="34" charset="0"/>
              </a:rPr>
              <a:t>Frontend: HTML/CSS interface for image upload and result display.</a:t>
            </a:r>
          </a:p>
          <a:p>
            <a:pPr marL="0" indent="0" algn="just">
              <a:buNone/>
            </a:pPr>
            <a:r>
              <a:rPr lang="en-US" dirty="0">
                <a:solidFill>
                  <a:srgbClr val="002060"/>
                </a:solidFill>
                <a:latin typeface="Arial" panose="020B0604020202020204" pitchFamily="34" charset="0"/>
                <a:cs typeface="Arial" panose="020B0604020202020204" pitchFamily="34" charset="0"/>
              </a:rPr>
              <a:t>Model Loading: Pretrained model loaded using TensorFlow/</a:t>
            </a:r>
            <a:r>
              <a:rPr lang="en-US" dirty="0" err="1">
                <a:solidFill>
                  <a:srgbClr val="002060"/>
                </a:solidFill>
                <a:latin typeface="Arial" panose="020B0604020202020204" pitchFamily="34" charset="0"/>
                <a:cs typeface="Arial" panose="020B0604020202020204" pitchFamily="34" charset="0"/>
              </a:rPr>
              <a:t>Keras</a:t>
            </a:r>
            <a:r>
              <a:rPr lang="en-US" dirty="0">
                <a:solidFill>
                  <a:srgbClr val="002060"/>
                </a:solidFill>
                <a:latin typeface="Arial" panose="020B0604020202020204" pitchFamily="34" charset="0"/>
                <a:cs typeface="Arial" panose="020B0604020202020204" pitchFamily="34" charset="0"/>
              </a:rPr>
              <a:t>.</a:t>
            </a:r>
          </a:p>
          <a:p>
            <a:pPr marL="0" indent="0" algn="just">
              <a:buNone/>
            </a:pPr>
            <a:r>
              <a:rPr lang="en-US" dirty="0">
                <a:solidFill>
                  <a:srgbClr val="002060"/>
                </a:solidFill>
                <a:latin typeface="Arial" panose="020B0604020202020204" pitchFamily="34" charset="0"/>
                <a:cs typeface="Arial" panose="020B0604020202020204" pitchFamily="34" charset="0"/>
              </a:rPr>
              <a:t>Image Handling: Uploaded image resized and preprocessed before prediction.</a:t>
            </a:r>
          </a:p>
          <a:p>
            <a:pPr marL="0" indent="0" algn="just">
              <a:buNone/>
            </a:pPr>
            <a:r>
              <a:rPr lang="en-US" dirty="0">
                <a:solidFill>
                  <a:srgbClr val="002060"/>
                </a:solidFill>
                <a:latin typeface="Arial" panose="020B0604020202020204" pitchFamily="34" charset="0"/>
                <a:cs typeface="Arial" panose="020B0604020202020204" pitchFamily="34" charset="0"/>
              </a:rPr>
              <a:t>Prediction Output: Displayed on the web page after model inference.</a:t>
            </a:r>
          </a:p>
          <a:p>
            <a:pPr marL="0" indent="0" algn="ctr">
              <a:buNone/>
            </a:pPr>
            <a:endParaRPr lang="en-US"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8264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550507" y="27993"/>
            <a:ext cx="6279504" cy="943136"/>
          </a:xfrm>
        </p:spPr>
        <p:txBody>
          <a:bodyPr>
            <a:normAutofit/>
          </a:bodyPr>
          <a:lstStyle/>
          <a:p>
            <a:r>
              <a:rPr lang="en-US" sz="3200" u="none" dirty="0">
                <a:solidFill>
                  <a:srgbClr val="002060"/>
                </a:solidFill>
                <a:latin typeface="Algerian" panose="04020705040A02060702" pitchFamily="82" charset="0"/>
              </a:rPr>
              <a:t>Web application design</a:t>
            </a:r>
          </a:p>
        </p:txBody>
      </p:sp>
      <p:sp>
        <p:nvSpPr>
          <p:cNvPr id="11" name="Subtitle 6">
            <a:extLst>
              <a:ext uri="{FF2B5EF4-FFF2-40B4-BE49-F238E27FC236}">
                <a16:creationId xmlns:a16="http://schemas.microsoft.com/office/drawing/2014/main" id="{E4281707-BEE5-2A73-4F77-BB2DB07E1473}"/>
              </a:ext>
            </a:extLst>
          </p:cNvPr>
          <p:cNvSpPr txBox="1">
            <a:spLocks/>
          </p:cNvSpPr>
          <p:nvPr/>
        </p:nvSpPr>
        <p:spPr>
          <a:xfrm>
            <a:off x="3568959" y="1310950"/>
            <a:ext cx="9736494" cy="5360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002060"/>
                </a:solidFill>
                <a:latin typeface="Arial" panose="020B0604020202020204" pitchFamily="34" charset="0"/>
                <a:cs typeface="Arial" panose="020B0604020202020204" pitchFamily="34" charset="0"/>
              </a:rPr>
              <a:t>1. Web Application Development</a:t>
            </a:r>
          </a:p>
          <a:p>
            <a:pPr marL="0" indent="0" algn="just">
              <a:buNone/>
            </a:pPr>
            <a:r>
              <a:rPr lang="en-US" dirty="0">
                <a:solidFill>
                  <a:srgbClr val="002060"/>
                </a:solidFill>
                <a:latin typeface="Arial" panose="020B0604020202020204" pitchFamily="34" charset="0"/>
                <a:cs typeface="Arial" panose="020B0604020202020204" pitchFamily="34" charset="0"/>
              </a:rPr>
              <a:t>Designed a user-friendly, browser-compatible web UI</a:t>
            </a:r>
          </a:p>
          <a:p>
            <a:pPr marL="0" indent="0" algn="just">
              <a:buNone/>
            </a:pPr>
            <a:r>
              <a:rPr lang="en-US" dirty="0">
                <a:solidFill>
                  <a:srgbClr val="002060"/>
                </a:solidFill>
                <a:latin typeface="Arial" panose="020B0604020202020204" pitchFamily="34" charset="0"/>
                <a:cs typeface="Arial" panose="020B0604020202020204" pitchFamily="34" charset="0"/>
              </a:rPr>
              <a:t>Enabled  input &amp; prediction display</a:t>
            </a:r>
          </a:p>
          <a:p>
            <a:pPr marL="0" indent="0" algn="just">
              <a:buNone/>
            </a:pPr>
            <a:r>
              <a:rPr lang="en-US" dirty="0">
                <a:solidFill>
                  <a:srgbClr val="002060"/>
                </a:solidFill>
                <a:latin typeface="Arial" panose="020B0604020202020204" pitchFamily="34" charset="0"/>
                <a:cs typeface="Arial" panose="020B0604020202020204" pitchFamily="34" charset="0"/>
              </a:rPr>
              <a:t>Built using HTML, CSS, JavaScript (or React)</a:t>
            </a:r>
          </a:p>
          <a:p>
            <a:pPr marL="0" indent="0" algn="just">
              <a:buNone/>
            </a:pPr>
            <a:endParaRPr lang="en-US" dirty="0">
              <a:solidFill>
                <a:srgbClr val="002060"/>
              </a:solidFill>
              <a:latin typeface="Arial" panose="020B0604020202020204" pitchFamily="34" charset="0"/>
              <a:cs typeface="Arial" panose="020B0604020202020204" pitchFamily="34" charset="0"/>
            </a:endParaRPr>
          </a:p>
          <a:p>
            <a:pPr marL="0" indent="0" algn="just">
              <a:buNone/>
            </a:pPr>
            <a:r>
              <a:rPr lang="en-US" dirty="0">
                <a:solidFill>
                  <a:srgbClr val="002060"/>
                </a:solidFill>
                <a:latin typeface="Arial" panose="020B0604020202020204" pitchFamily="34" charset="0"/>
                <a:cs typeface="Arial" panose="020B0604020202020204" pitchFamily="34" charset="0"/>
              </a:rPr>
              <a:t>2. Model Integration</a:t>
            </a:r>
          </a:p>
          <a:p>
            <a:pPr algn="just"/>
            <a:r>
              <a:rPr lang="en-US" dirty="0">
                <a:solidFill>
                  <a:srgbClr val="002060"/>
                </a:solidFill>
                <a:latin typeface="Arial" panose="020B0604020202020204" pitchFamily="34" charset="0"/>
                <a:cs typeface="Arial" panose="020B0604020202020204" pitchFamily="34" charset="0"/>
              </a:rPr>
              <a:t>Integrated final model into the backend (Flask/Django)</a:t>
            </a:r>
          </a:p>
          <a:p>
            <a:pPr algn="just"/>
            <a:r>
              <a:rPr lang="en-US" dirty="0">
                <a:solidFill>
                  <a:srgbClr val="002060"/>
                </a:solidFill>
                <a:latin typeface="Arial" panose="020B0604020202020204" pitchFamily="34" charset="0"/>
                <a:cs typeface="Arial" panose="020B0604020202020204" pitchFamily="34" charset="0"/>
              </a:rPr>
              <a:t>Connected model predictions to the frontend</a:t>
            </a:r>
          </a:p>
          <a:p>
            <a:pPr algn="just"/>
            <a:r>
              <a:rPr lang="en-US" dirty="0">
                <a:solidFill>
                  <a:srgbClr val="002060"/>
                </a:solidFill>
                <a:latin typeface="Arial" panose="020B0604020202020204" pitchFamily="34" charset="0"/>
                <a:cs typeface="Arial" panose="020B0604020202020204" pitchFamily="34" charset="0"/>
              </a:rPr>
              <a:t>Ensured real-time detection functionality</a:t>
            </a:r>
          </a:p>
          <a:p>
            <a:pPr marL="0" indent="0" algn="just">
              <a:buNone/>
            </a:pPr>
            <a:endParaRPr lang="en-US" dirty="0">
              <a:solidFill>
                <a:srgbClr val="002060"/>
              </a:solidFill>
              <a:latin typeface="Arial" panose="020B0604020202020204" pitchFamily="34" charset="0"/>
              <a:cs typeface="Arial" panose="020B0604020202020204" pitchFamily="34" charset="0"/>
            </a:endParaRPr>
          </a:p>
          <a:p>
            <a:pPr marL="0" indent="0" algn="just">
              <a:buNone/>
            </a:pPr>
            <a:r>
              <a:rPr lang="en-US" dirty="0">
                <a:solidFill>
                  <a:srgbClr val="002060"/>
                </a:solidFill>
                <a:latin typeface="Arial" panose="020B0604020202020204" pitchFamily="34" charset="0"/>
                <a:cs typeface="Arial" panose="020B0604020202020204" pitchFamily="34" charset="0"/>
              </a:rPr>
              <a:t>3. Deployment &amp; Testing</a:t>
            </a:r>
          </a:p>
          <a:p>
            <a:pPr algn="just"/>
            <a:r>
              <a:rPr lang="en-US" dirty="0">
                <a:solidFill>
                  <a:srgbClr val="002060"/>
                </a:solidFill>
                <a:latin typeface="Arial" panose="020B0604020202020204" pitchFamily="34" charset="0"/>
                <a:cs typeface="Arial" panose="020B0604020202020204" pitchFamily="34" charset="0"/>
              </a:rPr>
              <a:t>Deployed web app to a live server</a:t>
            </a:r>
          </a:p>
          <a:p>
            <a:pPr algn="just"/>
            <a:r>
              <a:rPr lang="en-US" dirty="0">
                <a:solidFill>
                  <a:srgbClr val="002060"/>
                </a:solidFill>
                <a:latin typeface="Arial" panose="020B0604020202020204" pitchFamily="34" charset="0"/>
                <a:cs typeface="Arial" panose="020B0604020202020204" pitchFamily="34" charset="0"/>
              </a:rPr>
              <a:t>Tested for performance &amp; user feedback</a:t>
            </a:r>
          </a:p>
          <a:p>
            <a:pPr algn="just"/>
            <a:r>
              <a:rPr lang="en-US" dirty="0">
                <a:solidFill>
                  <a:srgbClr val="002060"/>
                </a:solidFill>
                <a:latin typeface="Arial" panose="020B0604020202020204" pitchFamily="34" charset="0"/>
                <a:cs typeface="Arial" panose="020B0604020202020204" pitchFamily="34" charset="0"/>
              </a:rPr>
              <a:t>Ensured system stability and speed</a:t>
            </a:r>
          </a:p>
          <a:p>
            <a:pPr marL="0" indent="0" algn="just">
              <a:buNone/>
            </a:pPr>
            <a:endParaRPr lang="en-US" dirty="0">
              <a:solidFill>
                <a:srgbClr val="002060"/>
              </a:solidFill>
              <a:latin typeface="Arial" panose="020B0604020202020204" pitchFamily="34" charset="0"/>
              <a:cs typeface="Arial" panose="020B0604020202020204" pitchFamily="34" charset="0"/>
            </a:endParaRPr>
          </a:p>
          <a:p>
            <a:pPr marL="0" indent="0" algn="just">
              <a:buNone/>
            </a:pPr>
            <a:endParaRPr lang="en-US" dirty="0">
              <a:solidFill>
                <a:srgbClr val="00206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907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2771190" y="-149290"/>
            <a:ext cx="6279504" cy="943136"/>
          </a:xfrm>
        </p:spPr>
        <p:txBody>
          <a:bodyPr>
            <a:normAutofit/>
          </a:bodyPr>
          <a:lstStyle/>
          <a:p>
            <a:r>
              <a:rPr lang="en-US" sz="3200" u="none" dirty="0">
                <a:solidFill>
                  <a:srgbClr val="002060"/>
                </a:solidFill>
                <a:latin typeface="Algerian" panose="04020705040A02060702" pitchFamily="82" charset="0"/>
              </a:rPr>
              <a:t>Asl detection web app</a:t>
            </a:r>
          </a:p>
        </p:txBody>
      </p:sp>
      <p:pic>
        <p:nvPicPr>
          <p:cNvPr id="3" name="Picture 2">
            <a:extLst>
              <a:ext uri="{FF2B5EF4-FFF2-40B4-BE49-F238E27FC236}">
                <a16:creationId xmlns:a16="http://schemas.microsoft.com/office/drawing/2014/main" id="{05C7BB6C-7169-6170-ACD3-7539B74EE404}"/>
              </a:ext>
            </a:extLst>
          </p:cNvPr>
          <p:cNvPicPr>
            <a:picLocks noChangeAspect="1"/>
          </p:cNvPicPr>
          <p:nvPr/>
        </p:nvPicPr>
        <p:blipFill>
          <a:blip r:embed="rId2"/>
          <a:stretch>
            <a:fillRect/>
          </a:stretch>
        </p:blipFill>
        <p:spPr>
          <a:xfrm>
            <a:off x="264367" y="888956"/>
            <a:ext cx="11663266" cy="5838416"/>
          </a:xfrm>
          <a:prstGeom prst="rect">
            <a:avLst/>
          </a:prstGeom>
        </p:spPr>
      </p:pic>
    </p:spTree>
    <p:extLst>
      <p:ext uri="{BB962C8B-B14F-4D97-AF65-F5344CB8AC3E}">
        <p14:creationId xmlns:p14="http://schemas.microsoft.com/office/powerpoint/2010/main" val="4077243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1436916" y="363894"/>
            <a:ext cx="6279504" cy="943136"/>
          </a:xfrm>
        </p:spPr>
        <p:txBody>
          <a:bodyPr>
            <a:normAutofit/>
          </a:bodyPr>
          <a:lstStyle/>
          <a:p>
            <a:r>
              <a:rPr lang="en-US" sz="3200" u="none" dirty="0">
                <a:solidFill>
                  <a:srgbClr val="002060"/>
                </a:solidFill>
                <a:latin typeface="Algerian" panose="04020705040A02060702" pitchFamily="82" charset="0"/>
              </a:rPr>
              <a:t>conclusion</a:t>
            </a:r>
          </a:p>
        </p:txBody>
      </p:sp>
      <p:sp>
        <p:nvSpPr>
          <p:cNvPr id="11" name="Subtitle 6">
            <a:extLst>
              <a:ext uri="{FF2B5EF4-FFF2-40B4-BE49-F238E27FC236}">
                <a16:creationId xmlns:a16="http://schemas.microsoft.com/office/drawing/2014/main" id="{E4281707-BEE5-2A73-4F77-BB2DB07E1473}"/>
              </a:ext>
            </a:extLst>
          </p:cNvPr>
          <p:cNvSpPr txBox="1">
            <a:spLocks/>
          </p:cNvSpPr>
          <p:nvPr/>
        </p:nvSpPr>
        <p:spPr>
          <a:xfrm>
            <a:off x="2003313" y="2225351"/>
            <a:ext cx="9557315" cy="24212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002060"/>
                </a:solidFill>
                <a:latin typeface="Arial" panose="020B0604020202020204" pitchFamily="34" charset="0"/>
                <a:cs typeface="Arial" panose="020B0604020202020204" pitchFamily="34" charset="0"/>
              </a:rPr>
              <a:t>The American Sign Language Detection project successfully demonstrates the use of deep learning for recognizing hand signs from static images. By leveraging a Convolutional Neural Network, the model achieved high accuracy in classifying 29 ASL categories, including alphabets and special gestures. The combination of proper data preprocessing, augmentation, and model tuning contributed to its strong performance. The deployment using Flask and a web interface makes the solution accessible and interactive, offering real-world applicability in assistive communication tools. This project lays a solid foundation for future improvements such as dynamic gesture recognition and real-time video-based interpretation.</a:t>
            </a: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80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39E34-DD2A-50F7-669D-A349E9EEE1A1}"/>
            </a:ext>
          </a:extLst>
        </p:cNvPr>
        <p:cNvGrpSpPr/>
        <p:nvPr/>
      </p:nvGrpSpPr>
      <p:grpSpPr>
        <a:xfrm>
          <a:off x="0" y="0"/>
          <a:ext cx="0" cy="0"/>
          <a:chOff x="0" y="0"/>
          <a:chExt cx="0" cy="0"/>
        </a:xfrm>
      </p:grpSpPr>
      <p:sp>
        <p:nvSpPr>
          <p:cNvPr id="7" name="Title 10">
            <a:extLst>
              <a:ext uri="{FF2B5EF4-FFF2-40B4-BE49-F238E27FC236}">
                <a16:creationId xmlns:a16="http://schemas.microsoft.com/office/drawing/2014/main" id="{0A421D39-3F99-A241-6A0A-E2F38A9CB530}"/>
              </a:ext>
            </a:extLst>
          </p:cNvPr>
          <p:cNvSpPr>
            <a:spLocks noGrp="1"/>
          </p:cNvSpPr>
          <p:nvPr>
            <p:ph type="ctrTitle"/>
          </p:nvPr>
        </p:nvSpPr>
        <p:spPr>
          <a:xfrm>
            <a:off x="-130629" y="186610"/>
            <a:ext cx="2807954" cy="747195"/>
          </a:xfrm>
        </p:spPr>
        <p:txBody>
          <a:bodyPr>
            <a:normAutofit/>
          </a:bodyPr>
          <a:lstStyle/>
          <a:p>
            <a:r>
              <a:rPr lang="en-US" sz="3200" u="none" dirty="0">
                <a:solidFill>
                  <a:srgbClr val="002060"/>
                </a:solidFill>
                <a:latin typeface="Algerian" panose="04020705040A02060702" pitchFamily="82" charset="0"/>
              </a:rPr>
              <a:t>agenda</a:t>
            </a:r>
          </a:p>
        </p:txBody>
      </p:sp>
      <p:sp>
        <p:nvSpPr>
          <p:cNvPr id="8" name="Subtitle 6">
            <a:extLst>
              <a:ext uri="{FF2B5EF4-FFF2-40B4-BE49-F238E27FC236}">
                <a16:creationId xmlns:a16="http://schemas.microsoft.com/office/drawing/2014/main" id="{B2778D74-EF31-9067-7CE9-B549C83F4F6D}"/>
              </a:ext>
            </a:extLst>
          </p:cNvPr>
          <p:cNvSpPr txBox="1">
            <a:spLocks/>
          </p:cNvSpPr>
          <p:nvPr/>
        </p:nvSpPr>
        <p:spPr>
          <a:xfrm>
            <a:off x="1947330" y="1441579"/>
            <a:ext cx="3912294" cy="41661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02060"/>
                </a:solidFill>
                <a:latin typeface="Arial" panose="020B0604020202020204" pitchFamily="34" charset="0"/>
                <a:cs typeface="Arial" panose="020B0604020202020204" pitchFamily="34" charset="0"/>
              </a:rPr>
              <a:t>Introduction</a:t>
            </a:r>
            <a:endParaRPr lang="en-US" dirty="0">
              <a:solidFill>
                <a:srgbClr val="002060"/>
              </a:solidFill>
              <a:latin typeface="Arial" panose="020B0604020202020204" pitchFamily="34" charset="0"/>
              <a:cs typeface="Arial" panose="020B0604020202020204" pitchFamily="34" charset="0"/>
            </a:endParaRPr>
          </a:p>
          <a:p>
            <a:r>
              <a:rPr lang="en-US" b="1" dirty="0">
                <a:solidFill>
                  <a:srgbClr val="002060"/>
                </a:solidFill>
                <a:latin typeface="Arial" panose="020B0604020202020204" pitchFamily="34" charset="0"/>
                <a:cs typeface="Arial" panose="020B0604020202020204" pitchFamily="34" charset="0"/>
              </a:rPr>
              <a:t>Objective</a:t>
            </a:r>
            <a:endParaRPr lang="en-US" dirty="0">
              <a:solidFill>
                <a:srgbClr val="002060"/>
              </a:solidFill>
              <a:latin typeface="Arial" panose="020B0604020202020204" pitchFamily="34" charset="0"/>
              <a:cs typeface="Arial" panose="020B0604020202020204" pitchFamily="34" charset="0"/>
            </a:endParaRPr>
          </a:p>
          <a:p>
            <a:r>
              <a:rPr lang="en-US" b="1" dirty="0">
                <a:solidFill>
                  <a:srgbClr val="002060"/>
                </a:solidFill>
                <a:latin typeface="Arial" panose="020B0604020202020204" pitchFamily="34" charset="0"/>
                <a:cs typeface="Arial" panose="020B0604020202020204" pitchFamily="34" charset="0"/>
              </a:rPr>
              <a:t>Dataset Overview</a:t>
            </a:r>
            <a:endParaRPr lang="en-US" dirty="0">
              <a:solidFill>
                <a:srgbClr val="002060"/>
              </a:solidFill>
              <a:latin typeface="Arial" panose="020B0604020202020204" pitchFamily="34" charset="0"/>
              <a:cs typeface="Arial" panose="020B0604020202020204" pitchFamily="34" charset="0"/>
            </a:endParaRPr>
          </a:p>
          <a:p>
            <a:r>
              <a:rPr lang="en-US" b="1" dirty="0">
                <a:solidFill>
                  <a:srgbClr val="002060"/>
                </a:solidFill>
                <a:latin typeface="Arial" panose="020B0604020202020204" pitchFamily="34" charset="0"/>
                <a:cs typeface="Arial" panose="020B0604020202020204" pitchFamily="34" charset="0"/>
              </a:rPr>
              <a:t>Exploratory Data Analysis (EDA)</a:t>
            </a:r>
            <a:endParaRPr lang="en-US" dirty="0">
              <a:solidFill>
                <a:srgbClr val="002060"/>
              </a:solidFill>
              <a:latin typeface="Arial" panose="020B0604020202020204" pitchFamily="34" charset="0"/>
              <a:cs typeface="Arial" panose="020B0604020202020204" pitchFamily="34" charset="0"/>
            </a:endParaRPr>
          </a:p>
          <a:p>
            <a:r>
              <a:rPr lang="en-US" b="1" dirty="0">
                <a:solidFill>
                  <a:srgbClr val="002060"/>
                </a:solidFill>
                <a:latin typeface="Arial" panose="020B0604020202020204" pitchFamily="34" charset="0"/>
                <a:cs typeface="Arial" panose="020B0604020202020204" pitchFamily="34" charset="0"/>
              </a:rPr>
              <a:t>Data Preprocessing</a:t>
            </a:r>
            <a:endParaRPr lang="en-US" dirty="0">
              <a:solidFill>
                <a:srgbClr val="002060"/>
              </a:solidFill>
              <a:latin typeface="Arial" panose="020B0604020202020204" pitchFamily="34" charset="0"/>
              <a:cs typeface="Arial" panose="020B0604020202020204" pitchFamily="34" charset="0"/>
            </a:endParaRPr>
          </a:p>
          <a:p>
            <a:r>
              <a:rPr lang="en-US" b="1" dirty="0">
                <a:solidFill>
                  <a:srgbClr val="002060"/>
                </a:solidFill>
                <a:latin typeface="Arial" panose="020B0604020202020204" pitchFamily="34" charset="0"/>
                <a:cs typeface="Arial" panose="020B0604020202020204" pitchFamily="34" charset="0"/>
              </a:rPr>
              <a:t>Model Building</a:t>
            </a:r>
            <a:endParaRPr lang="en-US" dirty="0">
              <a:solidFill>
                <a:srgbClr val="002060"/>
              </a:solidFill>
              <a:latin typeface="Arial" panose="020B0604020202020204" pitchFamily="34" charset="0"/>
              <a:cs typeface="Arial" panose="020B0604020202020204" pitchFamily="34" charset="0"/>
            </a:endParaRPr>
          </a:p>
          <a:p>
            <a:r>
              <a:rPr lang="en-US" b="1" dirty="0">
                <a:solidFill>
                  <a:srgbClr val="002060"/>
                </a:solidFill>
                <a:latin typeface="Arial" panose="020B0604020202020204" pitchFamily="34" charset="0"/>
                <a:cs typeface="Arial" panose="020B0604020202020204" pitchFamily="34" charset="0"/>
              </a:rPr>
              <a:t>Model Evaluation</a:t>
            </a:r>
            <a:endParaRPr lang="en-US" dirty="0">
              <a:solidFill>
                <a:srgbClr val="002060"/>
              </a:solidFill>
              <a:latin typeface="Arial" panose="020B0604020202020204" pitchFamily="34" charset="0"/>
              <a:cs typeface="Arial" panose="020B0604020202020204" pitchFamily="34" charset="0"/>
            </a:endParaRPr>
          </a:p>
          <a:p>
            <a:r>
              <a:rPr lang="en-US" b="1" dirty="0">
                <a:solidFill>
                  <a:srgbClr val="002060"/>
                </a:solidFill>
                <a:latin typeface="Arial" panose="020B0604020202020204" pitchFamily="34" charset="0"/>
                <a:cs typeface="Arial" panose="020B0604020202020204" pitchFamily="34" charset="0"/>
              </a:rPr>
              <a:t>Model Deployment</a:t>
            </a:r>
            <a:endParaRPr lang="en-US" dirty="0">
              <a:solidFill>
                <a:srgbClr val="002060"/>
              </a:solidFill>
              <a:latin typeface="Arial" panose="020B0604020202020204" pitchFamily="34" charset="0"/>
              <a:cs typeface="Arial" panose="020B0604020202020204" pitchFamily="34" charset="0"/>
            </a:endParaRPr>
          </a:p>
          <a:p>
            <a:r>
              <a:rPr lang="en-US" b="1" dirty="0">
                <a:solidFill>
                  <a:srgbClr val="002060"/>
                </a:solidFill>
                <a:latin typeface="Arial" panose="020B0604020202020204" pitchFamily="34" charset="0"/>
                <a:cs typeface="Arial" panose="020B0604020202020204" pitchFamily="34" charset="0"/>
              </a:rPr>
              <a:t>Conclusion</a:t>
            </a:r>
            <a:endParaRPr lang="en-US" dirty="0">
              <a:solidFill>
                <a:srgbClr val="00206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1222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0">
            <a:extLst>
              <a:ext uri="{FF2B5EF4-FFF2-40B4-BE49-F238E27FC236}">
                <a16:creationId xmlns:a16="http://schemas.microsoft.com/office/drawing/2014/main" id="{E571460E-1C3D-3239-D6CD-8C595030C273}"/>
              </a:ext>
            </a:extLst>
          </p:cNvPr>
          <p:cNvSpPr>
            <a:spLocks noGrp="1"/>
          </p:cNvSpPr>
          <p:nvPr>
            <p:ph type="ctrTitle"/>
          </p:nvPr>
        </p:nvSpPr>
        <p:spPr>
          <a:xfrm>
            <a:off x="3712308" y="2822137"/>
            <a:ext cx="6428232" cy="1213726"/>
          </a:xfrm>
        </p:spPr>
        <p:txBody>
          <a:bodyPr>
            <a:normAutofit/>
          </a:bodyPr>
          <a:lstStyle/>
          <a:p>
            <a:r>
              <a:rPr lang="en-US" sz="4800" u="none" dirty="0">
                <a:solidFill>
                  <a:srgbClr val="002060"/>
                </a:solidFill>
                <a:latin typeface="Algerian" panose="04020705040A02060702" pitchFamily="82" charset="0"/>
              </a:rPr>
              <a:t>Thank you</a:t>
            </a:r>
          </a:p>
        </p:txBody>
      </p:sp>
    </p:spTree>
    <p:extLst>
      <p:ext uri="{BB962C8B-B14F-4D97-AF65-F5344CB8AC3E}">
        <p14:creationId xmlns:p14="http://schemas.microsoft.com/office/powerpoint/2010/main" val="237003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78E9B05-7EDE-CB81-2CC4-DA1193FBFF92}"/>
              </a:ext>
            </a:extLst>
          </p:cNvPr>
          <p:cNvSpPr>
            <a:spLocks noGrp="1"/>
          </p:cNvSpPr>
          <p:nvPr>
            <p:ph type="ctrTitle"/>
          </p:nvPr>
        </p:nvSpPr>
        <p:spPr>
          <a:xfrm>
            <a:off x="401215" y="382553"/>
            <a:ext cx="2807954" cy="747195"/>
          </a:xfrm>
        </p:spPr>
        <p:txBody>
          <a:bodyPr>
            <a:normAutofit fontScale="90000"/>
          </a:bodyPr>
          <a:lstStyle/>
          <a:p>
            <a:r>
              <a:rPr lang="en-US" sz="3200" u="none" dirty="0">
                <a:solidFill>
                  <a:srgbClr val="002060"/>
                </a:solidFill>
                <a:latin typeface="Algerian" panose="04020705040A02060702" pitchFamily="82" charset="0"/>
              </a:rPr>
              <a:t>introduction</a:t>
            </a:r>
          </a:p>
        </p:txBody>
      </p:sp>
      <p:sp>
        <p:nvSpPr>
          <p:cNvPr id="12" name="Subtitle 6">
            <a:extLst>
              <a:ext uri="{FF2B5EF4-FFF2-40B4-BE49-F238E27FC236}">
                <a16:creationId xmlns:a16="http://schemas.microsoft.com/office/drawing/2014/main" id="{3A78571D-C525-00E2-5F82-E44BEE3CAE9A}"/>
              </a:ext>
            </a:extLst>
          </p:cNvPr>
          <p:cNvSpPr txBox="1">
            <a:spLocks/>
          </p:cNvSpPr>
          <p:nvPr/>
        </p:nvSpPr>
        <p:spPr>
          <a:xfrm>
            <a:off x="2031305" y="1842796"/>
            <a:ext cx="9715936" cy="2206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2060"/>
                </a:solidFill>
                <a:latin typeface="Arial" panose="020B0604020202020204" pitchFamily="34" charset="0"/>
                <a:cs typeface="Arial" panose="020B0604020202020204" pitchFamily="34" charset="0"/>
              </a:rPr>
              <a:t>American Sign Language (ASL) is a crucial tool for communication among the deaf and hard-of-hearing community. This project focuses on building a deep learning model that can recognize ASL hand signs from images and predict the corresponding alphabet.</a:t>
            </a:r>
          </a:p>
          <a:p>
            <a:pPr algn="just">
              <a:buFont typeface="Arial" panose="020B0604020202020204" pitchFamily="34" charset="0"/>
              <a:buChar char="•"/>
            </a:pPr>
            <a:r>
              <a:rPr lang="en-US" dirty="0">
                <a:solidFill>
                  <a:srgbClr val="002060"/>
                </a:solidFill>
                <a:latin typeface="Arial" panose="020B0604020202020204" pitchFamily="34" charset="0"/>
                <a:cs typeface="Arial" panose="020B0604020202020204" pitchFamily="34" charset="0"/>
              </a:rPr>
              <a:t>ASL recognition helps bridge the communication gap between sign language users and those unfamiliar with it, promoting inclusivity.</a:t>
            </a:r>
          </a:p>
          <a:p>
            <a:pPr algn="just">
              <a:buFont typeface="Arial" panose="020B0604020202020204" pitchFamily="34" charset="0"/>
              <a:buChar char="•"/>
            </a:pPr>
            <a:r>
              <a:rPr lang="en-US" dirty="0">
                <a:solidFill>
                  <a:srgbClr val="002060"/>
                </a:solidFill>
                <a:latin typeface="Arial" panose="020B0604020202020204" pitchFamily="34" charset="0"/>
                <a:cs typeface="Arial" panose="020B0604020202020204" pitchFamily="34" charset="0"/>
              </a:rPr>
              <a:t>The integration of computer vision and neural networks allows real-time interpretation of signs, paving the way for assistive technologies and educational tools.</a:t>
            </a:r>
          </a:p>
          <a:p>
            <a:pPr algn="just"/>
            <a:endParaRPr lang="en-US" dirty="0">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4146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1306287" y="438539"/>
            <a:ext cx="6279504" cy="943136"/>
          </a:xfrm>
        </p:spPr>
        <p:txBody>
          <a:bodyPr>
            <a:normAutofit/>
          </a:bodyPr>
          <a:lstStyle/>
          <a:p>
            <a:r>
              <a:rPr lang="en-US" sz="3200" u="none" dirty="0">
                <a:solidFill>
                  <a:srgbClr val="002060"/>
                </a:solidFill>
                <a:latin typeface="Algerian" panose="04020705040A02060702" pitchFamily="82" charset="0"/>
              </a:rPr>
              <a:t>Objective</a:t>
            </a:r>
          </a:p>
        </p:txBody>
      </p:sp>
      <p:sp>
        <p:nvSpPr>
          <p:cNvPr id="11" name="Subtitle 6">
            <a:extLst>
              <a:ext uri="{FF2B5EF4-FFF2-40B4-BE49-F238E27FC236}">
                <a16:creationId xmlns:a16="http://schemas.microsoft.com/office/drawing/2014/main" id="{E4281707-BEE5-2A73-4F77-BB2DB07E1473}"/>
              </a:ext>
            </a:extLst>
          </p:cNvPr>
          <p:cNvSpPr txBox="1">
            <a:spLocks/>
          </p:cNvSpPr>
          <p:nvPr/>
        </p:nvSpPr>
        <p:spPr>
          <a:xfrm>
            <a:off x="2012644" y="2402633"/>
            <a:ext cx="9501332" cy="15862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002060"/>
                </a:solidFill>
                <a:latin typeface="Arial" panose="020B0604020202020204" pitchFamily="34" charset="0"/>
                <a:cs typeface="Arial" panose="020B0604020202020204" pitchFamily="34" charset="0"/>
              </a:rPr>
              <a:t>The objective of this project is to develop an automated system that can accurately identify and classify hand signs from American Sign Language (ASL) images. The system should be capable of recognizing 29 distinct classes, including the 26 English alphabets and 3 special signs: SPACE, DELETE, and NOTHING. The aim is to leverage deep learning techniques, particularly Convolutional Neural Networks (CNNs), to extract visual features from hand gestures and map them to their corresponding labels. </a:t>
            </a: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7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811765" y="307910"/>
            <a:ext cx="6279504" cy="943136"/>
          </a:xfrm>
        </p:spPr>
        <p:txBody>
          <a:bodyPr>
            <a:normAutofit/>
          </a:bodyPr>
          <a:lstStyle/>
          <a:p>
            <a:r>
              <a:rPr lang="en-US" sz="3200" u="none" dirty="0">
                <a:solidFill>
                  <a:srgbClr val="002060"/>
                </a:solidFill>
                <a:latin typeface="Algerian" panose="04020705040A02060702" pitchFamily="82" charset="0"/>
              </a:rPr>
              <a:t>Dataset overview</a:t>
            </a:r>
          </a:p>
        </p:txBody>
      </p:sp>
      <p:sp>
        <p:nvSpPr>
          <p:cNvPr id="11" name="Subtitle 6">
            <a:extLst>
              <a:ext uri="{FF2B5EF4-FFF2-40B4-BE49-F238E27FC236}">
                <a16:creationId xmlns:a16="http://schemas.microsoft.com/office/drawing/2014/main" id="{E4281707-BEE5-2A73-4F77-BB2DB07E1473}"/>
              </a:ext>
            </a:extLst>
          </p:cNvPr>
          <p:cNvSpPr txBox="1">
            <a:spLocks/>
          </p:cNvSpPr>
          <p:nvPr/>
        </p:nvSpPr>
        <p:spPr>
          <a:xfrm>
            <a:off x="2003314" y="2225352"/>
            <a:ext cx="9333380" cy="13669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002060"/>
                </a:solidFill>
                <a:latin typeface="Arial" panose="020B0604020202020204" pitchFamily="34" charset="0"/>
                <a:cs typeface="Arial" panose="020B0604020202020204" pitchFamily="34" charset="0"/>
              </a:rPr>
              <a:t>The dataset used for this project is the ASL Alphabet Dataset from Kaggle, containing images of 29 classes: 26 for the English alphabets (A–Z) and 3 for SPACE, DELETE, and NOTHING. It includes separate training and testing sets, with each class stored in its own folder. The images are consistent in size and format, making them suitable for training deep learning models for multi-class classification tasks.</a:t>
            </a: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265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643811" y="195943"/>
            <a:ext cx="6279504" cy="943136"/>
          </a:xfrm>
        </p:spPr>
        <p:txBody>
          <a:bodyPr>
            <a:normAutofit/>
          </a:bodyPr>
          <a:lstStyle/>
          <a:p>
            <a:r>
              <a:rPr lang="en-US" sz="3200" u="none" dirty="0">
                <a:solidFill>
                  <a:srgbClr val="002060"/>
                </a:solidFill>
                <a:latin typeface="Algerian" panose="04020705040A02060702" pitchFamily="82" charset="0"/>
              </a:rPr>
              <a:t>Exploratory data analysis</a:t>
            </a:r>
          </a:p>
        </p:txBody>
      </p:sp>
      <p:sp>
        <p:nvSpPr>
          <p:cNvPr id="11" name="Subtitle 6">
            <a:extLst>
              <a:ext uri="{FF2B5EF4-FFF2-40B4-BE49-F238E27FC236}">
                <a16:creationId xmlns:a16="http://schemas.microsoft.com/office/drawing/2014/main" id="{E4281707-BEE5-2A73-4F77-BB2DB07E1473}"/>
              </a:ext>
            </a:extLst>
          </p:cNvPr>
          <p:cNvSpPr txBox="1">
            <a:spLocks/>
          </p:cNvSpPr>
          <p:nvPr/>
        </p:nvSpPr>
        <p:spPr>
          <a:xfrm>
            <a:off x="2012643" y="2402633"/>
            <a:ext cx="8932165" cy="29158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002060"/>
                </a:solidFill>
                <a:latin typeface="Arial" panose="020B0604020202020204" pitchFamily="34" charset="0"/>
                <a:cs typeface="Arial" panose="020B0604020202020204" pitchFamily="34" charset="0"/>
              </a:rPr>
              <a:t>Exploratory Data Analysis was performed to understand the distribution and characteristics of the ASL image dataset. The number of images per class was analyzed to check for class imbalance, and it was observed that the dataset is relatively well-balanced across all 29 categories. Sample images from each class were visualized to ensure proper labeling and clarity of hand gestures. Image dimensions and color channels were also examined to standardize input size and format for model training. This initial analysis provided valuable insights into the dataset's structure and guided the preprocessing and augmentation strategies.</a:t>
            </a: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32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438540" y="289249"/>
            <a:ext cx="6279504" cy="943136"/>
          </a:xfrm>
        </p:spPr>
        <p:txBody>
          <a:bodyPr>
            <a:normAutofit/>
          </a:bodyPr>
          <a:lstStyle/>
          <a:p>
            <a:r>
              <a:rPr lang="en-US" sz="3200" u="none" dirty="0">
                <a:solidFill>
                  <a:srgbClr val="002060"/>
                </a:solidFill>
                <a:latin typeface="Algerian" panose="04020705040A02060702" pitchFamily="82" charset="0"/>
              </a:rPr>
              <a:t>Data preprocessing</a:t>
            </a:r>
          </a:p>
        </p:txBody>
      </p:sp>
      <p:sp>
        <p:nvSpPr>
          <p:cNvPr id="11" name="Subtitle 6">
            <a:extLst>
              <a:ext uri="{FF2B5EF4-FFF2-40B4-BE49-F238E27FC236}">
                <a16:creationId xmlns:a16="http://schemas.microsoft.com/office/drawing/2014/main" id="{E4281707-BEE5-2A73-4F77-BB2DB07E1473}"/>
              </a:ext>
            </a:extLst>
          </p:cNvPr>
          <p:cNvSpPr txBox="1">
            <a:spLocks/>
          </p:cNvSpPr>
          <p:nvPr/>
        </p:nvSpPr>
        <p:spPr>
          <a:xfrm>
            <a:off x="2124610" y="2551923"/>
            <a:ext cx="9501332" cy="1917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002060"/>
                </a:solidFill>
                <a:latin typeface="Arial" panose="020B0604020202020204" pitchFamily="34" charset="0"/>
                <a:cs typeface="Arial" panose="020B0604020202020204" pitchFamily="34" charset="0"/>
              </a:rPr>
              <a:t>Data preprocessing involved preparing the ASL images for effective model training. All images were resized to a fixed dimension (e.g., 64x64 pixels) to maintain consistency and reduce computational load. Pixel values were normalized to a range between 0 and 1 to improve training stability. Labels were one-hot encoded to support multi-class classification. Additionally, data augmentation techniques such as rotation, zoom, flipping, and shifting were applied to artificially expand the dataset and improve the model’s ability to generalize across varied hand positions and lighting conditions.</a:t>
            </a: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6038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279919" y="152176"/>
            <a:ext cx="6279504" cy="943136"/>
          </a:xfrm>
        </p:spPr>
        <p:txBody>
          <a:bodyPr>
            <a:normAutofit/>
          </a:bodyPr>
          <a:lstStyle/>
          <a:p>
            <a:r>
              <a:rPr lang="en-US" sz="3200" u="none" dirty="0">
                <a:solidFill>
                  <a:srgbClr val="002060"/>
                </a:solidFill>
                <a:latin typeface="Algerian" panose="04020705040A02060702" pitchFamily="82" charset="0"/>
              </a:rPr>
              <a:t>ASL Images</a:t>
            </a:r>
          </a:p>
        </p:txBody>
      </p:sp>
      <p:pic>
        <p:nvPicPr>
          <p:cNvPr id="3" name="Picture 2">
            <a:extLst>
              <a:ext uri="{FF2B5EF4-FFF2-40B4-BE49-F238E27FC236}">
                <a16:creationId xmlns:a16="http://schemas.microsoft.com/office/drawing/2014/main" id="{E0840368-1818-39BA-C969-9B225F910F4F}"/>
              </a:ext>
            </a:extLst>
          </p:cNvPr>
          <p:cNvPicPr>
            <a:picLocks noChangeAspect="1"/>
          </p:cNvPicPr>
          <p:nvPr/>
        </p:nvPicPr>
        <p:blipFill>
          <a:blip r:embed="rId2"/>
          <a:stretch>
            <a:fillRect/>
          </a:stretch>
        </p:blipFill>
        <p:spPr>
          <a:xfrm>
            <a:off x="233264" y="1399592"/>
            <a:ext cx="11644605" cy="5247026"/>
          </a:xfrm>
          <a:prstGeom prst="rect">
            <a:avLst/>
          </a:prstGeom>
        </p:spPr>
      </p:pic>
    </p:spTree>
    <p:extLst>
      <p:ext uri="{BB962C8B-B14F-4D97-AF65-F5344CB8AC3E}">
        <p14:creationId xmlns:p14="http://schemas.microsoft.com/office/powerpoint/2010/main" val="380350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631DD84-AD2C-3014-AED6-39621B31281A}"/>
              </a:ext>
            </a:extLst>
          </p:cNvPr>
          <p:cNvSpPr>
            <a:spLocks noGrp="1"/>
          </p:cNvSpPr>
          <p:nvPr>
            <p:ph type="ctrTitle"/>
          </p:nvPr>
        </p:nvSpPr>
        <p:spPr>
          <a:xfrm>
            <a:off x="-1194320" y="0"/>
            <a:ext cx="6279504" cy="943136"/>
          </a:xfrm>
        </p:spPr>
        <p:txBody>
          <a:bodyPr>
            <a:normAutofit/>
          </a:bodyPr>
          <a:lstStyle/>
          <a:p>
            <a:r>
              <a:rPr lang="en-US" sz="3200" u="none" dirty="0">
                <a:solidFill>
                  <a:srgbClr val="002060"/>
                </a:solidFill>
                <a:latin typeface="Algerian" panose="04020705040A02060702" pitchFamily="82" charset="0"/>
              </a:rPr>
              <a:t>Model building</a:t>
            </a:r>
          </a:p>
        </p:txBody>
      </p:sp>
      <p:sp>
        <p:nvSpPr>
          <p:cNvPr id="11" name="Subtitle 6">
            <a:extLst>
              <a:ext uri="{FF2B5EF4-FFF2-40B4-BE49-F238E27FC236}">
                <a16:creationId xmlns:a16="http://schemas.microsoft.com/office/drawing/2014/main" id="{E4281707-BEE5-2A73-4F77-BB2DB07E1473}"/>
              </a:ext>
            </a:extLst>
          </p:cNvPr>
          <p:cNvSpPr txBox="1">
            <a:spLocks/>
          </p:cNvSpPr>
          <p:nvPr/>
        </p:nvSpPr>
        <p:spPr>
          <a:xfrm>
            <a:off x="2132045" y="1083094"/>
            <a:ext cx="9501332" cy="91673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002060"/>
                </a:solidFill>
                <a:latin typeface="Arial" panose="020B0604020202020204" pitchFamily="34" charset="0"/>
                <a:cs typeface="Arial" panose="020B0604020202020204" pitchFamily="34" charset="0"/>
              </a:rPr>
              <a:t>A Convolutional Neural Network (CNN) was designed and trained to classify the ASL hand sign images into 29 distinct categories. CNNs are highly effective in image classification tasks due to their ability to automatically learn spatial hierarchies of features. The model was built using sequential layers, combining convolutional and pooling layers to extract features, followed by dense layers for classification. Dropout layers were also included to reduce overfitting and enhance generalization.</a:t>
            </a:r>
          </a:p>
          <a:p>
            <a:pPr marL="0" indent="0" algn="just">
              <a:buNone/>
            </a:pPr>
            <a:endParaRPr lang="en-US" dirty="0">
              <a:solidFill>
                <a:srgbClr val="002060"/>
              </a:solidFill>
              <a:latin typeface="Arial" panose="020B0604020202020204" pitchFamily="34" charset="0"/>
              <a:cs typeface="Arial" panose="020B0604020202020204" pitchFamily="34" charset="0"/>
            </a:endParaRPr>
          </a:p>
          <a:p>
            <a:pPr marL="0" indent="0" algn="just">
              <a:buNone/>
            </a:pPr>
            <a:r>
              <a:rPr lang="en-US" dirty="0">
                <a:solidFill>
                  <a:srgbClr val="002060"/>
                </a:solidFill>
                <a:latin typeface="Arial" panose="020B0604020202020204" pitchFamily="34" charset="0"/>
                <a:cs typeface="Arial" panose="020B0604020202020204" pitchFamily="34" charset="0"/>
              </a:rPr>
              <a:t>Key components of the model:</a:t>
            </a:r>
          </a:p>
          <a:p>
            <a:pPr algn="just"/>
            <a:r>
              <a:rPr lang="en-US" sz="1600" dirty="0">
                <a:solidFill>
                  <a:srgbClr val="002060"/>
                </a:solidFill>
                <a:latin typeface="Arial" panose="020B0604020202020204" pitchFamily="34" charset="0"/>
                <a:cs typeface="Arial" panose="020B0604020202020204" pitchFamily="34" charset="0"/>
              </a:rPr>
              <a:t>Input Layer: Accepts resized RGB images (e.g., 64x64x3).</a:t>
            </a:r>
          </a:p>
          <a:p>
            <a:pPr algn="just"/>
            <a:r>
              <a:rPr lang="en-US" sz="1600" dirty="0">
                <a:solidFill>
                  <a:srgbClr val="002060"/>
                </a:solidFill>
                <a:latin typeface="Arial" panose="020B0604020202020204" pitchFamily="34" charset="0"/>
                <a:cs typeface="Arial" panose="020B0604020202020204" pitchFamily="34" charset="0"/>
              </a:rPr>
              <a:t>Convolutional Layers: Extract spatial features using filters.</a:t>
            </a:r>
          </a:p>
          <a:p>
            <a:pPr algn="just"/>
            <a:r>
              <a:rPr lang="en-US" sz="1600" dirty="0">
                <a:solidFill>
                  <a:srgbClr val="002060"/>
                </a:solidFill>
                <a:latin typeface="Arial" panose="020B0604020202020204" pitchFamily="34" charset="0"/>
                <a:cs typeface="Arial" panose="020B0604020202020204" pitchFamily="34" charset="0"/>
              </a:rPr>
              <a:t>MaxPooling Layers: Downsample feature maps to reduce dimensionality.</a:t>
            </a:r>
          </a:p>
          <a:p>
            <a:pPr algn="just"/>
            <a:r>
              <a:rPr lang="en-US" sz="1600" dirty="0">
                <a:solidFill>
                  <a:srgbClr val="002060"/>
                </a:solidFill>
                <a:latin typeface="Arial" panose="020B0604020202020204" pitchFamily="34" charset="0"/>
                <a:cs typeface="Arial" panose="020B0604020202020204" pitchFamily="34" charset="0"/>
              </a:rPr>
              <a:t>Dropout Layers: Prevent overfitting by randomly disabling neurons during training.</a:t>
            </a:r>
          </a:p>
          <a:p>
            <a:pPr algn="just"/>
            <a:r>
              <a:rPr lang="en-US" sz="1600" dirty="0">
                <a:solidFill>
                  <a:srgbClr val="002060"/>
                </a:solidFill>
                <a:latin typeface="Arial" panose="020B0604020202020204" pitchFamily="34" charset="0"/>
                <a:cs typeface="Arial" panose="020B0604020202020204" pitchFamily="34" charset="0"/>
              </a:rPr>
              <a:t>Flatten Layer: Converts 2D feature maps into 1D vectors.</a:t>
            </a:r>
          </a:p>
          <a:p>
            <a:pPr algn="just"/>
            <a:r>
              <a:rPr lang="en-US" sz="1600" dirty="0">
                <a:solidFill>
                  <a:srgbClr val="002060"/>
                </a:solidFill>
                <a:latin typeface="Arial" panose="020B0604020202020204" pitchFamily="34" charset="0"/>
                <a:cs typeface="Arial" panose="020B0604020202020204" pitchFamily="34" charset="0"/>
              </a:rPr>
              <a:t>Dense Layers: Fully connected layers for learning high-level representations.</a:t>
            </a:r>
          </a:p>
          <a:p>
            <a:pPr algn="just"/>
            <a:r>
              <a:rPr lang="en-US" sz="1600" dirty="0">
                <a:solidFill>
                  <a:srgbClr val="002060"/>
                </a:solidFill>
                <a:latin typeface="Arial" panose="020B0604020202020204" pitchFamily="34" charset="0"/>
                <a:cs typeface="Arial" panose="020B0604020202020204" pitchFamily="34" charset="0"/>
              </a:rPr>
              <a:t>Output Layer: Softmax activation to classify input into 29 ASL categories.</a:t>
            </a:r>
          </a:p>
          <a:p>
            <a:pPr algn="just"/>
            <a:r>
              <a:rPr lang="en-US" sz="1600" dirty="0">
                <a:solidFill>
                  <a:srgbClr val="002060"/>
                </a:solidFill>
                <a:latin typeface="Arial" panose="020B0604020202020204" pitchFamily="34" charset="0"/>
                <a:cs typeface="Arial" panose="020B0604020202020204" pitchFamily="34" charset="0"/>
              </a:rPr>
              <a:t>Optimizer: Adam optimizer for efficient gradient updates.</a:t>
            </a:r>
          </a:p>
          <a:p>
            <a:pPr algn="just"/>
            <a:r>
              <a:rPr lang="en-US" sz="1600" dirty="0">
                <a:solidFill>
                  <a:srgbClr val="002060"/>
                </a:solidFill>
                <a:latin typeface="Arial" panose="020B0604020202020204" pitchFamily="34" charset="0"/>
                <a:cs typeface="Arial" panose="020B0604020202020204" pitchFamily="34" charset="0"/>
              </a:rPr>
              <a:t>Loss Function: Categorical crossentropy used for multi-class classification.</a:t>
            </a: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a:p>
            <a:pPr marL="0" indent="0" algn="ctr">
              <a:buNone/>
            </a:pPr>
            <a:endParaRPr lang="en-US"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2616718"/>
      </p:ext>
    </p:extLst>
  </p:cSld>
  <p:clrMapOvr>
    <a:masterClrMapping/>
  </p:clrMapOvr>
</p:sld>
</file>

<file path=ppt/theme/theme1.xml><?xml version="1.0" encoding="utf-8"?>
<a:theme xmlns:a="http://schemas.openxmlformats.org/drawingml/2006/main" name="Depth">
  <a:themeElements>
    <a:clrScheme name="TM77929380">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7929380_win32_SD_v4" id="{FF6791CE-8A46-4E30-BBEB-5F2323043503}" vid="{107E73D9-B12F-464E-997E-142EF79586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E76CE1C2-24FF-4125-B61C-AD39973FCD09}">
  <ds:schemaRefs>
    <ds:schemaRef ds:uri="http://schemas.microsoft.com/sharepoint/v3/contenttype/forms"/>
  </ds:schemaRefs>
</ds:datastoreItem>
</file>

<file path=customXml/itemProps2.xml><?xml version="1.0" encoding="utf-8"?>
<ds:datastoreItem xmlns:ds="http://schemas.openxmlformats.org/officeDocument/2006/customXml" ds:itemID="{5DA7B19D-87CC-4C2C-AA8E-9627D3BFD4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F23494-F630-4E01-81EA-AA2F2975971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Depth design</Template>
  <TotalTime>310</TotalTime>
  <Words>1230</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Algerian</vt:lpstr>
      <vt:lpstr>Arial</vt:lpstr>
      <vt:lpstr>Calibri</vt:lpstr>
      <vt:lpstr>Corbel</vt:lpstr>
      <vt:lpstr>Depth</vt:lpstr>
      <vt:lpstr>Unified mentor- machine learning internship project</vt:lpstr>
      <vt:lpstr>agenda</vt:lpstr>
      <vt:lpstr>introduction</vt:lpstr>
      <vt:lpstr>Objective</vt:lpstr>
      <vt:lpstr>Dataset overview</vt:lpstr>
      <vt:lpstr>Exploratory data analysis</vt:lpstr>
      <vt:lpstr>Data preprocessing</vt:lpstr>
      <vt:lpstr>ASL Images</vt:lpstr>
      <vt:lpstr>Model building</vt:lpstr>
      <vt:lpstr>Cnn model summary</vt:lpstr>
      <vt:lpstr>Model evaluation</vt:lpstr>
      <vt:lpstr>Model performance</vt:lpstr>
      <vt:lpstr>Model evaluation – confusion matrix</vt:lpstr>
      <vt:lpstr>Model evaluation – multi-class roc curve</vt:lpstr>
      <vt:lpstr>Architectural design and deployment</vt:lpstr>
      <vt:lpstr>Model deployment</vt:lpstr>
      <vt:lpstr>Web application design</vt:lpstr>
      <vt:lpstr>Asl detection web app</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Badri Shan</dc:creator>
  <cp:lastModifiedBy>Badri Shan</cp:lastModifiedBy>
  <cp:revision>21</cp:revision>
  <dcterms:created xsi:type="dcterms:W3CDTF">2025-07-27T15:28:19Z</dcterms:created>
  <dcterms:modified xsi:type="dcterms:W3CDTF">2025-07-28T08:17:55Z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ClassificationContentMarkingFooterLocations">
    <vt:lpwstr>Depth:8</vt:lpwstr>
  </property>
  <property fmtid="{D5CDD505-2E9C-101B-9397-08002B2CF9AE}" pid="5" name="ClassificationContentMarkingFooterText">
    <vt:lpwstr>Classified as Microsoft Confidential</vt:lpwstr>
  </property>
</Properties>
</file>