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6"/>
  </p:notesMasterIdLst>
  <p:sldIdLst>
    <p:sldId id="530" r:id="rId5"/>
    <p:sldId id="531" r:id="rId6"/>
    <p:sldId id="533" r:id="rId7"/>
    <p:sldId id="534" r:id="rId8"/>
    <p:sldId id="547" r:id="rId9"/>
    <p:sldId id="550" r:id="rId10"/>
    <p:sldId id="537" r:id="rId11"/>
    <p:sldId id="548" r:id="rId12"/>
    <p:sldId id="549" r:id="rId13"/>
    <p:sldId id="551" r:id="rId14"/>
    <p:sldId id="552" r:id="rId15"/>
    <p:sldId id="554" r:id="rId16"/>
    <p:sldId id="555" r:id="rId17"/>
    <p:sldId id="539" r:id="rId18"/>
    <p:sldId id="546" r:id="rId19"/>
    <p:sldId id="556" r:id="rId20"/>
    <p:sldId id="538" r:id="rId21"/>
    <p:sldId id="558" r:id="rId22"/>
    <p:sldId id="559" r:id="rId23"/>
    <p:sldId id="557" r:id="rId24"/>
    <p:sldId id="54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218A3"/>
    <a:srgbClr val="F01689"/>
    <a:srgbClr val="FFFFCC"/>
    <a:srgbClr val="8822EE"/>
    <a:srgbClr val="F01688"/>
    <a:srgbClr val="2F21F3"/>
    <a:srgbClr val="FEB52B"/>
    <a:srgbClr val="6F22E3"/>
    <a:srgbClr val="BA20DB"/>
    <a:srgbClr val="6A23F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422"/>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commentAuthors" Target="commentAuthors.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BCFC-AFFD-334C-A183-6116BAFDF92B}" type="datetimeFigureOut">
              <a:rPr lang="en-US" smtClean="0"/>
              <a:t>7/27/2025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C058E0-0852-DB43-83D6-BD76659FF1D8}" type="slidenum">
              <a:rPr lang="en-US" smtClean="0"/>
              <a:t>‹#›</a:t>
            </a:fld>
            <a:endParaRPr lang="en-US" dirty="0"/>
          </a:p>
        </p:txBody>
      </p:sp>
    </p:spTree>
    <p:extLst>
      <p:ext uri="{BB962C8B-B14F-4D97-AF65-F5344CB8AC3E}">
        <p14:creationId xmlns:p14="http://schemas.microsoft.com/office/powerpoint/2010/main" val="1519306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2">
            <a:extLst>
              <a:ext uri="{FF2B5EF4-FFF2-40B4-BE49-F238E27FC236}">
                <a16:creationId xmlns:a16="http://schemas.microsoft.com/office/drawing/2014/main" id="{F51FEA09-E4BD-0741-D624-EED4A231C599}"/>
              </a:ext>
            </a:extLst>
          </p:cNvPr>
          <p:cNvSpPr/>
          <p:nvPr userDrawn="1"/>
        </p:nvSpPr>
        <p:spPr>
          <a:xfrm rot="10800000">
            <a:off x="853427"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0"/>
                </a:schemeClr>
              </a:gs>
              <a:gs pos="99000">
                <a:schemeClr val="accent3">
                  <a:alpha val="71647"/>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9">
            <a:extLst>
              <a:ext uri="{FF2B5EF4-FFF2-40B4-BE49-F238E27FC236}">
                <a16:creationId xmlns:a16="http://schemas.microsoft.com/office/drawing/2014/main" id="{B707B5BA-AB15-D1EF-EBC5-F38FCE20FC52}"/>
              </a:ext>
            </a:extLst>
          </p:cNvPr>
          <p:cNvSpPr/>
          <p:nvPr userDrawn="1"/>
        </p:nvSpPr>
        <p:spPr>
          <a:xfrm rot="710202" flipV="1">
            <a:off x="-145573" y="4175628"/>
            <a:ext cx="6040006" cy="3240870"/>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97000">
                <a:schemeClr val="accent3">
                  <a:lumMod val="50000"/>
                  <a:alpha val="21210"/>
                </a:schemeClr>
              </a:gs>
              <a:gs pos="72000">
                <a:schemeClr val="accent4">
                  <a:lumMod val="50000"/>
                </a:schemeClr>
              </a:gs>
              <a:gs pos="3000">
                <a:schemeClr val="accent6">
                  <a:alpha val="53787"/>
                </a:schemeClr>
              </a:gs>
            </a:gsLst>
            <a:lin ang="81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cxnSp>
        <p:nvCxnSpPr>
          <p:cNvPr id="6" name="Straight Connector 5">
            <a:extLst>
              <a:ext uri="{FF2B5EF4-FFF2-40B4-BE49-F238E27FC236}">
                <a16:creationId xmlns:a16="http://schemas.microsoft.com/office/drawing/2014/main" id="{21AF73CC-B23B-6DCD-7E3E-8213485DF9B7}"/>
              </a:ext>
            </a:extLst>
          </p:cNvPr>
          <p:cNvCxnSpPr>
            <a:cxnSpLocks/>
          </p:cNvCxnSpPr>
          <p:nvPr userDrawn="1"/>
        </p:nvCxnSpPr>
        <p:spPr>
          <a:xfrm rot="5400000">
            <a:off x="6095999" y="3104925"/>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 name="Freeform 1">
            <a:extLst>
              <a:ext uri="{FF2B5EF4-FFF2-40B4-BE49-F238E27FC236}">
                <a16:creationId xmlns:a16="http://schemas.microsoft.com/office/drawing/2014/main" id="{0319ECD0-7050-C18F-AC35-7F8DFA288A58}"/>
              </a:ext>
            </a:extLst>
          </p:cNvPr>
          <p:cNvSpPr/>
          <p:nvPr userDrawn="1"/>
        </p:nvSpPr>
        <p:spPr>
          <a:xfrm>
            <a:off x="-24334" y="1"/>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1">
                  <a:alpha val="31889"/>
                </a:schemeClr>
              </a:gs>
              <a:gs pos="77000">
                <a:schemeClr val="accent3">
                  <a:lumMod val="25000"/>
                  <a:alpha val="0"/>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3">
            <a:extLst>
              <a:ext uri="{FF2B5EF4-FFF2-40B4-BE49-F238E27FC236}">
                <a16:creationId xmlns:a16="http://schemas.microsoft.com/office/drawing/2014/main" id="{332954FC-1C1B-B277-413F-3CBA66FD1EAD}"/>
              </a:ext>
            </a:extLst>
          </p:cNvPr>
          <p:cNvSpPr/>
          <p:nvPr userDrawn="1"/>
        </p:nvSpPr>
        <p:spPr>
          <a:xfrm flipH="1" flipV="1">
            <a:off x="-26982" y="9939"/>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5011629 w 12218982"/>
              <a:gd name="connsiteY10" fmla="*/ 121918 h 6860673"/>
              <a:gd name="connsiteX11" fmla="*/ 4783396 w 12218982"/>
              <a:gd name="connsiteY11" fmla="*/ 139697 h 6860673"/>
              <a:gd name="connsiteX12" fmla="*/ 4570293 w 12218982"/>
              <a:gd name="connsiteY12" fmla="*/ 145085 h 6860673"/>
              <a:gd name="connsiteX13" fmla="*/ 692864 w 12218982"/>
              <a:gd name="connsiteY13" fmla="*/ 2723368 h 6860673"/>
              <a:gd name="connsiteX14" fmla="*/ 653810 w 12218982"/>
              <a:gd name="connsiteY14" fmla="*/ 2809752 h 6860673"/>
              <a:gd name="connsiteX15" fmla="*/ 633474 w 12218982"/>
              <a:gd name="connsiteY15" fmla="*/ 2851993 h 6860673"/>
              <a:gd name="connsiteX16" fmla="*/ 551923 w 12218982"/>
              <a:gd name="connsiteY16" fmla="*/ 3041708 h 6860673"/>
              <a:gd name="connsiteX17" fmla="*/ 532245 w 12218982"/>
              <a:gd name="connsiteY17" fmla="*/ 3101107 h 6860673"/>
              <a:gd name="connsiteX18" fmla="*/ 519820 w 12218982"/>
              <a:gd name="connsiteY18" fmla="*/ 3132620 h 6860673"/>
              <a:gd name="connsiteX19" fmla="*/ 242995 w 12218982"/>
              <a:gd name="connsiteY19" fmla="*/ 4701210 h 6860673"/>
              <a:gd name="connsiteX20" fmla="*/ 692864 w 12218982"/>
              <a:gd name="connsiteY20" fmla="*/ 6679052 h 6860673"/>
              <a:gd name="connsiteX21" fmla="*/ 784515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5278815" y="113616"/>
                  <a:pt x="5143479" y="115764"/>
                  <a:pt x="5011629" y="121918"/>
                </a:cubicBezTo>
                <a:lnTo>
                  <a:pt x="4783396" y="139697"/>
                </a:lnTo>
                <a:lnTo>
                  <a:pt x="4570293" y="145085"/>
                </a:lnTo>
                <a:cubicBezTo>
                  <a:pt x="2859647" y="231798"/>
                  <a:pt x="1397605" y="1260791"/>
                  <a:pt x="692864" y="2723368"/>
                </a:cubicBezTo>
                <a:lnTo>
                  <a:pt x="653810" y="2809752"/>
                </a:lnTo>
                <a:lnTo>
                  <a:pt x="633474" y="2851993"/>
                </a:lnTo>
                <a:cubicBezTo>
                  <a:pt x="600933" y="2920155"/>
                  <a:pt x="575052" y="2977311"/>
                  <a:pt x="551923" y="3041708"/>
                </a:cubicBezTo>
                <a:lnTo>
                  <a:pt x="532245" y="3101107"/>
                </a:lnTo>
                <a:lnTo>
                  <a:pt x="519820" y="3132620"/>
                </a:lnTo>
                <a:cubicBezTo>
                  <a:pt x="340732" y="3621732"/>
                  <a:pt x="242995" y="4150057"/>
                  <a:pt x="242995" y="4701210"/>
                </a:cubicBezTo>
                <a:cubicBezTo>
                  <a:pt x="242995" y="5409836"/>
                  <a:pt x="404560" y="6080725"/>
                  <a:pt x="692864" y="6679052"/>
                </a:cubicBezTo>
                <a:lnTo>
                  <a:pt x="784515"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50000"/>
                </a:schemeClr>
              </a:gs>
              <a:gs pos="77000">
                <a:schemeClr val="accent3">
                  <a:lumMod val="25000"/>
                  <a:alpha val="0"/>
                </a:schemeClr>
              </a:gs>
            </a:gsLst>
            <a:path path="circle">
              <a:fillToRect t="100000" r="10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4">
            <a:extLst>
              <a:ext uri="{FF2B5EF4-FFF2-40B4-BE49-F238E27FC236}">
                <a16:creationId xmlns:a16="http://schemas.microsoft.com/office/drawing/2014/main" id="{9AD65933-4DAE-2A46-C7F9-2A20CB244088}"/>
              </a:ext>
            </a:extLst>
          </p:cNvPr>
          <p:cNvSpPr/>
          <p:nvPr userDrawn="1"/>
        </p:nvSpPr>
        <p:spPr>
          <a:xfrm>
            <a:off x="4603793" y="0"/>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41000">
                <a:schemeClr val="accent5">
                  <a:alpha val="21000"/>
                </a:schemeClr>
              </a:gs>
              <a:gs pos="98000">
                <a:schemeClr val="accent5">
                  <a:lumMod val="50000"/>
                </a:schemeClr>
              </a:gs>
            </a:gsLst>
            <a:lin ang="13200000" scaled="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5">
            <a:extLst>
              <a:ext uri="{FF2B5EF4-FFF2-40B4-BE49-F238E27FC236}">
                <a16:creationId xmlns:a16="http://schemas.microsoft.com/office/drawing/2014/main" id="{078C0FDD-401B-0E80-5823-215C99BAE6B2}"/>
              </a:ext>
            </a:extLst>
          </p:cNvPr>
          <p:cNvSpPr/>
          <p:nvPr userDrawn="1"/>
        </p:nvSpPr>
        <p:spPr>
          <a:xfrm rot="710202" flipH="1">
            <a:off x="6511239" y="-551340"/>
            <a:ext cx="5838132" cy="3132551"/>
          </a:xfrm>
          <a:custGeom>
            <a:avLst/>
            <a:gdLst>
              <a:gd name="connsiteX0" fmla="*/ 480125 w 6747252"/>
              <a:gd name="connsiteY0" fmla="*/ 0 h 3620355"/>
              <a:gd name="connsiteX1" fmla="*/ 6747252 w 6747252"/>
              <a:gd name="connsiteY1" fmla="*/ 1313462 h 3620355"/>
              <a:gd name="connsiteX2" fmla="*/ 6355443 w 6747252"/>
              <a:gd name="connsiteY2" fmla="*/ 1443581 h 3620355"/>
              <a:gd name="connsiteX3" fmla="*/ 4058536 w 6747252"/>
              <a:gd name="connsiteY3" fmla="*/ 2678500 h 3620355"/>
              <a:gd name="connsiteX4" fmla="*/ 33178 w 6747252"/>
              <a:gd name="connsiteY4" fmla="*/ 2369641 h 3620355"/>
              <a:gd name="connsiteX5" fmla="*/ 0 w 6747252"/>
              <a:gd name="connsiteY5" fmla="*/ 2290898 h 3620355"/>
              <a:gd name="connsiteX6" fmla="*/ 480125 w 6747252"/>
              <a:gd name="connsiteY6" fmla="*/ 0 h 36203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47252" h="3620355">
                <a:moveTo>
                  <a:pt x="480125" y="0"/>
                </a:moveTo>
                <a:lnTo>
                  <a:pt x="6747252" y="1313462"/>
                </a:lnTo>
                <a:lnTo>
                  <a:pt x="6355443" y="1443581"/>
                </a:lnTo>
                <a:cubicBezTo>
                  <a:pt x="5476828" y="1758684"/>
                  <a:pt x="4659690" y="2192443"/>
                  <a:pt x="4058536" y="2678500"/>
                </a:cubicBezTo>
                <a:cubicBezTo>
                  <a:pt x="2102261" y="4268418"/>
                  <a:pt x="625747" y="3626023"/>
                  <a:pt x="33178" y="2369641"/>
                </a:cubicBezTo>
                <a:lnTo>
                  <a:pt x="0" y="2290898"/>
                </a:lnTo>
                <a:lnTo>
                  <a:pt x="480125" y="0"/>
                </a:lnTo>
                <a:close/>
              </a:path>
            </a:pathLst>
          </a:custGeom>
          <a:gradFill flip="none" rotWithShape="1">
            <a:gsLst>
              <a:gs pos="100000">
                <a:schemeClr val="accent4">
                  <a:lumMod val="75000"/>
                  <a:alpha val="19000"/>
                </a:schemeClr>
              </a:gs>
              <a:gs pos="0">
                <a:schemeClr val="accent6">
                  <a:alpha val="61994"/>
                </a:schemeClr>
              </a:gs>
            </a:gsLst>
            <a:lin ang="27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tx1"/>
              </a:solidFill>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243584" y="2176272"/>
            <a:ext cx="9921240" cy="148132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42611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5693409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Three Column">
    <p:spTree>
      <p:nvGrpSpPr>
        <p:cNvPr id="1" name=""/>
        <p:cNvGrpSpPr/>
        <p:nvPr/>
      </p:nvGrpSpPr>
      <p:grpSpPr>
        <a:xfrm>
          <a:off x="0" y="0"/>
          <a:ext cx="0" cy="0"/>
          <a:chOff x="0" y="0"/>
          <a:chExt cx="0" cy="0"/>
        </a:xfrm>
      </p:grpSpPr>
      <p:sp>
        <p:nvSpPr>
          <p:cNvPr id="20" name="Freeform: Shape 19">
            <a:extLst>
              <a:ext uri="{FF2B5EF4-FFF2-40B4-BE49-F238E27FC236}">
                <a16:creationId xmlns:a16="http://schemas.microsoft.com/office/drawing/2014/main" id="{C4226C42-B02E-1D4B-77B4-BF0257C6041E}"/>
              </a:ext>
            </a:extLst>
          </p:cNvPr>
          <p:cNvSpPr/>
          <p:nvPr userDrawn="1"/>
        </p:nvSpPr>
        <p:spPr>
          <a:xfrm>
            <a:off x="19485" y="0"/>
            <a:ext cx="6721146" cy="6858000"/>
          </a:xfrm>
          <a:custGeom>
            <a:avLst/>
            <a:gdLst>
              <a:gd name="connsiteX0" fmla="*/ 0 w 6721146"/>
              <a:gd name="connsiteY0" fmla="*/ 0 h 6858000"/>
              <a:gd name="connsiteX1" fmla="*/ 399503 w 6721146"/>
              <a:gd name="connsiteY1" fmla="*/ 0 h 6858000"/>
              <a:gd name="connsiteX2" fmla="*/ 395119 w 6721146"/>
              <a:gd name="connsiteY2" fmla="*/ 19864 h 6858000"/>
              <a:gd name="connsiteX3" fmla="*/ 244176 w 6721146"/>
              <a:gd name="connsiteY3" fmla="*/ 529296 h 6858000"/>
              <a:gd name="connsiteX4" fmla="*/ 993095 w 6721146"/>
              <a:gd name="connsiteY4" fmla="*/ 5197987 h 6858000"/>
              <a:gd name="connsiteX5" fmla="*/ 4989455 w 6721146"/>
              <a:gd name="connsiteY5" fmla="*/ 6468602 h 6858000"/>
              <a:gd name="connsiteX6" fmla="*/ 6648701 w 6721146"/>
              <a:gd name="connsiteY6" fmla="*/ 6787937 h 6858000"/>
              <a:gd name="connsiteX7" fmla="*/ 6721146 w 6721146"/>
              <a:gd name="connsiteY7" fmla="*/ 6858000 h 6858000"/>
              <a:gd name="connsiteX8" fmla="*/ 0 w 6721146"/>
              <a:gd name="connsiteY8"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721146" h="6858000">
                <a:moveTo>
                  <a:pt x="0" y="0"/>
                </a:moveTo>
                <a:lnTo>
                  <a:pt x="399503" y="0"/>
                </a:lnTo>
                <a:lnTo>
                  <a:pt x="395119" y="19864"/>
                </a:lnTo>
                <a:cubicBezTo>
                  <a:pt x="355531" y="180505"/>
                  <a:pt x="305509" y="350292"/>
                  <a:pt x="244176" y="529296"/>
                </a:cubicBezTo>
                <a:cubicBezTo>
                  <a:pt x="-223599" y="2697668"/>
                  <a:pt x="276778" y="4254046"/>
                  <a:pt x="993095" y="5197987"/>
                </a:cubicBezTo>
                <a:cubicBezTo>
                  <a:pt x="1709415" y="6141924"/>
                  <a:pt x="3704883" y="6653220"/>
                  <a:pt x="4989455" y="6468602"/>
                </a:cubicBezTo>
                <a:cubicBezTo>
                  <a:pt x="5774573" y="6353740"/>
                  <a:pt x="6315041" y="6502080"/>
                  <a:pt x="6648701" y="6787937"/>
                </a:cubicBezTo>
                <a:lnTo>
                  <a:pt x="6721146" y="6858000"/>
                </a:lnTo>
                <a:lnTo>
                  <a:pt x="0" y="6858000"/>
                </a:lnTo>
                <a:close/>
              </a:path>
            </a:pathLst>
          </a:custGeom>
          <a:gradFill flip="none" rotWithShape="1">
            <a:gsLst>
              <a:gs pos="73000">
                <a:schemeClr val="accent3">
                  <a:lumMod val="25000"/>
                </a:schemeClr>
              </a:gs>
              <a:gs pos="0">
                <a:schemeClr val="accent1">
                  <a:alpha val="2964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8" name="Freeform: Shape 17">
            <a:extLst>
              <a:ext uri="{FF2B5EF4-FFF2-40B4-BE49-F238E27FC236}">
                <a16:creationId xmlns:a16="http://schemas.microsoft.com/office/drawing/2014/main" id="{260C6EA0-9137-97A8-7C78-0FCD8675F1B0}"/>
              </a:ext>
            </a:extLst>
          </p:cNvPr>
          <p:cNvSpPr/>
          <p:nvPr userDrawn="1"/>
        </p:nvSpPr>
        <p:spPr>
          <a:xfrm>
            <a:off x="8497" y="7662"/>
            <a:ext cx="4591137" cy="3588767"/>
          </a:xfrm>
          <a:custGeom>
            <a:avLst/>
            <a:gdLst>
              <a:gd name="connsiteX0" fmla="*/ 0 w 4591137"/>
              <a:gd name="connsiteY0" fmla="*/ 0 h 3588767"/>
              <a:gd name="connsiteX1" fmla="*/ 4591137 w 4591137"/>
              <a:gd name="connsiteY1" fmla="*/ 0 h 3588767"/>
              <a:gd name="connsiteX2" fmla="*/ 4458037 w 4591137"/>
              <a:gd name="connsiteY2" fmla="*/ 139038 h 3588767"/>
              <a:gd name="connsiteX3" fmla="*/ 3406398 w 4591137"/>
              <a:gd name="connsiteY3" fmla="*/ 1512312 h 3588767"/>
              <a:gd name="connsiteX4" fmla="*/ 202105 w 4591137"/>
              <a:gd name="connsiteY4" fmla="*/ 3554432 h 3588767"/>
              <a:gd name="connsiteX5" fmla="*/ 0 w 4591137"/>
              <a:gd name="connsiteY5" fmla="*/ 3506319 h 3588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591137" h="3588767">
                <a:moveTo>
                  <a:pt x="0" y="0"/>
                </a:moveTo>
                <a:lnTo>
                  <a:pt x="4591137" y="0"/>
                </a:lnTo>
                <a:lnTo>
                  <a:pt x="4458037" y="139038"/>
                </a:lnTo>
                <a:cubicBezTo>
                  <a:pt x="4038035" y="589101"/>
                  <a:pt x="3677988" y="1055885"/>
                  <a:pt x="3406398" y="1512312"/>
                </a:cubicBezTo>
                <a:cubicBezTo>
                  <a:pt x="2398561" y="3215836"/>
                  <a:pt x="1221089" y="3736280"/>
                  <a:pt x="202105" y="3554432"/>
                </a:cubicBezTo>
                <a:lnTo>
                  <a:pt x="0" y="3506319"/>
                </a:lnTo>
                <a:close/>
              </a:path>
            </a:pathLst>
          </a:custGeom>
          <a:gradFill flip="none" rotWithShape="1">
            <a:gsLst>
              <a:gs pos="0">
                <a:schemeClr val="accent3">
                  <a:lumMod val="25000"/>
                  <a:alpha val="55687"/>
                </a:schemeClr>
              </a:gs>
              <a:gs pos="99000">
                <a:schemeClr val="accent1">
                  <a:lumMod val="60000"/>
                  <a:lumOff val="40000"/>
                  <a:alpha val="20003"/>
                </a:schemeClr>
              </a:gs>
            </a:gsLst>
            <a:lin ang="18900000" scaled="1"/>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24">
            <a:extLst>
              <a:ext uri="{FF2B5EF4-FFF2-40B4-BE49-F238E27FC236}">
                <a16:creationId xmlns:a16="http://schemas.microsoft.com/office/drawing/2014/main" id="{2698A246-2716-9361-4EDE-2498058A4C3A}"/>
              </a:ext>
            </a:extLst>
          </p:cNvPr>
          <p:cNvSpPr/>
          <p:nvPr userDrawn="1"/>
        </p:nvSpPr>
        <p:spPr>
          <a:xfrm>
            <a:off x="0" y="0"/>
            <a:ext cx="1893320" cy="2085274"/>
          </a:xfrm>
          <a:custGeom>
            <a:avLst/>
            <a:gdLst>
              <a:gd name="connsiteX0" fmla="*/ 0 w 1893320"/>
              <a:gd name="connsiteY0" fmla="*/ 0 h 2085274"/>
              <a:gd name="connsiteX1" fmla="*/ 1893320 w 1893320"/>
              <a:gd name="connsiteY1" fmla="*/ 0 h 2085274"/>
              <a:gd name="connsiteX2" fmla="*/ 1836420 w 1893320"/>
              <a:gd name="connsiteY2" fmla="*/ 89992 h 2085274"/>
              <a:gd name="connsiteX3" fmla="*/ 1471130 w 1893320"/>
              <a:gd name="connsiteY3" fmla="*/ 883842 h 2085274"/>
              <a:gd name="connsiteX4" fmla="*/ 90049 w 1893320"/>
              <a:gd name="connsiteY4" fmla="*/ 2071651 h 2085274"/>
              <a:gd name="connsiteX5" fmla="*/ 0 w 1893320"/>
              <a:gd name="connsiteY5" fmla="*/ 2052168 h 2085274"/>
              <a:gd name="connsiteX6" fmla="*/ 0 w 1893320"/>
              <a:gd name="connsiteY6" fmla="*/ 0 h 20852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93320" h="2085274">
                <a:moveTo>
                  <a:pt x="0" y="0"/>
                </a:moveTo>
                <a:lnTo>
                  <a:pt x="1893320" y="0"/>
                </a:lnTo>
                <a:lnTo>
                  <a:pt x="1836420" y="89992"/>
                </a:lnTo>
                <a:cubicBezTo>
                  <a:pt x="1676137" y="357859"/>
                  <a:pt x="1549717" y="629674"/>
                  <a:pt x="1471130" y="883842"/>
                </a:cubicBezTo>
                <a:cubicBezTo>
                  <a:pt x="1174602" y="1851540"/>
                  <a:pt x="614067" y="2156914"/>
                  <a:pt x="90049" y="2071651"/>
                </a:cubicBezTo>
                <a:lnTo>
                  <a:pt x="0" y="2052168"/>
                </a:lnTo>
                <a:lnTo>
                  <a:pt x="0" y="0"/>
                </a:lnTo>
                <a:close/>
              </a:path>
            </a:pathLst>
          </a:custGeom>
          <a:solidFill>
            <a:schemeClr val="accent5">
              <a:lumMod val="50000"/>
              <a:alpha val="10742"/>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Shape 22">
            <a:extLst>
              <a:ext uri="{FF2B5EF4-FFF2-40B4-BE49-F238E27FC236}">
                <a16:creationId xmlns:a16="http://schemas.microsoft.com/office/drawing/2014/main" id="{F9A7DD52-C2B0-2B91-92C0-905899BB578D}"/>
              </a:ext>
            </a:extLst>
          </p:cNvPr>
          <p:cNvSpPr/>
          <p:nvPr userDrawn="1"/>
        </p:nvSpPr>
        <p:spPr>
          <a:xfrm>
            <a:off x="2" y="5262792"/>
            <a:ext cx="2809260" cy="1595208"/>
          </a:xfrm>
          <a:custGeom>
            <a:avLst/>
            <a:gdLst>
              <a:gd name="connsiteX0" fmla="*/ 0 w 2809260"/>
              <a:gd name="connsiteY0" fmla="*/ 0 h 1595208"/>
              <a:gd name="connsiteX1" fmla="*/ 101140 w 2809260"/>
              <a:gd name="connsiteY1" fmla="*/ 117015 h 1595208"/>
              <a:gd name="connsiteX2" fmla="*/ 2208849 w 2809260"/>
              <a:gd name="connsiteY2" fmla="*/ 1381471 h 1595208"/>
              <a:gd name="connsiteX3" fmla="*/ 2746965 w 2809260"/>
              <a:gd name="connsiteY3" fmla="*/ 1562268 h 1595208"/>
              <a:gd name="connsiteX4" fmla="*/ 2809260 w 2809260"/>
              <a:gd name="connsiteY4" fmla="*/ 1595208 h 1595208"/>
              <a:gd name="connsiteX5" fmla="*/ 0 w 2809260"/>
              <a:gd name="connsiteY5" fmla="*/ 1595207 h 15952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9260" h="1595208">
                <a:moveTo>
                  <a:pt x="0" y="0"/>
                </a:moveTo>
                <a:lnTo>
                  <a:pt x="101140" y="117015"/>
                </a:lnTo>
                <a:cubicBezTo>
                  <a:pt x="653434" y="714877"/>
                  <a:pt x="1509442" y="1220329"/>
                  <a:pt x="2208849" y="1381471"/>
                </a:cubicBezTo>
                <a:cubicBezTo>
                  <a:pt x="2416303" y="1428716"/>
                  <a:pt x="2594874" y="1490011"/>
                  <a:pt x="2746965" y="1562268"/>
                </a:cubicBezTo>
                <a:lnTo>
                  <a:pt x="2809260" y="1595208"/>
                </a:lnTo>
                <a:lnTo>
                  <a:pt x="0" y="1595207"/>
                </a:lnTo>
                <a:close/>
              </a:path>
            </a:pathLst>
          </a:custGeom>
          <a:gradFill flip="none" rotWithShape="1">
            <a:gsLst>
              <a:gs pos="98000">
                <a:schemeClr val="accent5">
                  <a:lumMod val="50000"/>
                  <a:alpha val="67000"/>
                </a:schemeClr>
              </a:gs>
              <a:gs pos="0">
                <a:schemeClr val="accent6">
                  <a:alpha val="45000"/>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Freeform 29">
            <a:extLst>
              <a:ext uri="{FF2B5EF4-FFF2-40B4-BE49-F238E27FC236}">
                <a16:creationId xmlns:a16="http://schemas.microsoft.com/office/drawing/2014/main" id="{73541AB3-4000-4259-4112-06DA0F0728A5}"/>
              </a:ext>
            </a:extLst>
          </p:cNvPr>
          <p:cNvSpPr/>
          <p:nvPr userDrawn="1"/>
        </p:nvSpPr>
        <p:spPr>
          <a:xfrm>
            <a:off x="10193397" y="2730129"/>
            <a:ext cx="1979119" cy="4127871"/>
          </a:xfrm>
          <a:custGeom>
            <a:avLst/>
            <a:gdLst>
              <a:gd name="connsiteX0" fmla="*/ 1979119 w 1979119"/>
              <a:gd name="connsiteY0" fmla="*/ 0 h 4127871"/>
              <a:gd name="connsiteX1" fmla="*/ 1979119 w 1979119"/>
              <a:gd name="connsiteY1" fmla="*/ 4127871 h 4127871"/>
              <a:gd name="connsiteX2" fmla="*/ 0 w 1979119"/>
              <a:gd name="connsiteY2" fmla="*/ 4127871 h 4127871"/>
              <a:gd name="connsiteX3" fmla="*/ 113381 w 1979119"/>
              <a:gd name="connsiteY3" fmla="*/ 3939685 h 4127871"/>
              <a:gd name="connsiteX4" fmla="*/ 893390 w 1979119"/>
              <a:gd name="connsiteY4" fmla="*/ 1926136 h 4127871"/>
              <a:gd name="connsiteX5" fmla="*/ 1827429 w 1979119"/>
              <a:gd name="connsiteY5" fmla="*/ 103152 h 4127871"/>
              <a:gd name="connsiteX6" fmla="*/ 1979119 w 1979119"/>
              <a:gd name="connsiteY6" fmla="*/ 0 h 41278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979119" h="4127871">
                <a:moveTo>
                  <a:pt x="1979119" y="0"/>
                </a:moveTo>
                <a:lnTo>
                  <a:pt x="1979119" y="4127871"/>
                </a:lnTo>
                <a:lnTo>
                  <a:pt x="0" y="4127871"/>
                </a:lnTo>
                <a:lnTo>
                  <a:pt x="113381" y="3939685"/>
                </a:lnTo>
                <a:cubicBezTo>
                  <a:pt x="496433" y="3268400"/>
                  <a:pt x="776925" y="2555572"/>
                  <a:pt x="893390" y="1926136"/>
                </a:cubicBezTo>
                <a:cubicBezTo>
                  <a:pt x="1059875" y="1013485"/>
                  <a:pt x="1404160" y="429246"/>
                  <a:pt x="1827429" y="103152"/>
                </a:cubicBezTo>
                <a:lnTo>
                  <a:pt x="1979119" y="0"/>
                </a:lnTo>
                <a:close/>
              </a:path>
            </a:pathLst>
          </a:custGeom>
          <a:gradFill>
            <a:gsLst>
              <a:gs pos="83000">
                <a:schemeClr val="accent5">
                  <a:lumMod val="58000"/>
                  <a:alpha val="35019"/>
                </a:schemeClr>
              </a:gs>
              <a:gs pos="0">
                <a:schemeClr val="accent6">
                  <a:lumMod val="89923"/>
                  <a:lumOff val="10077"/>
                  <a:alpha val="3555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4754880"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4754880"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cxnSp>
        <p:nvCxnSpPr>
          <p:cNvPr id="21" name="Straight Connector 20">
            <a:extLst>
              <a:ext uri="{FF2B5EF4-FFF2-40B4-BE49-F238E27FC236}">
                <a16:creationId xmlns:a16="http://schemas.microsoft.com/office/drawing/2014/main" id="{DC963910-7C6F-7474-84FF-C53D235027B8}"/>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4" name="Text Placeholder 4">
            <a:extLst>
              <a:ext uri="{FF2B5EF4-FFF2-40B4-BE49-F238E27FC236}">
                <a16:creationId xmlns:a16="http://schemas.microsoft.com/office/drawing/2014/main" id="{43CEC7BC-C46D-D3AD-22D8-8737322B7E20}"/>
              </a:ext>
            </a:extLst>
          </p:cNvPr>
          <p:cNvSpPr>
            <a:spLocks noGrp="1"/>
          </p:cNvSpPr>
          <p:nvPr>
            <p:ph type="body" sz="quarter" idx="13"/>
          </p:nvPr>
        </p:nvSpPr>
        <p:spPr>
          <a:xfrm>
            <a:off x="7973568" y="2185416"/>
            <a:ext cx="2953512"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5" name="Content Placeholder 5">
            <a:extLst>
              <a:ext uri="{FF2B5EF4-FFF2-40B4-BE49-F238E27FC236}">
                <a16:creationId xmlns:a16="http://schemas.microsoft.com/office/drawing/2014/main" id="{658FA801-D400-D7FB-6241-4A41BBAAA0D1}"/>
              </a:ext>
            </a:extLst>
          </p:cNvPr>
          <p:cNvSpPr>
            <a:spLocks noGrp="1"/>
          </p:cNvSpPr>
          <p:nvPr>
            <p:ph sz="quarter" idx="14"/>
          </p:nvPr>
        </p:nvSpPr>
        <p:spPr>
          <a:xfrm>
            <a:off x="7973568" y="2743200"/>
            <a:ext cx="2953512"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50339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832104"/>
            <a:ext cx="8878824" cy="1069848"/>
          </a:xfrm>
        </p:spPr>
        <p:txBody>
          <a:bodyPr anchor="b"/>
          <a:lstStyle>
            <a:lvl1pPr algn="ctr">
              <a:defRPr/>
            </a:lvl1pPr>
          </a:lstStyle>
          <a:p>
            <a:r>
              <a:rPr lang="en-US"/>
              <a:t>Click to edit Master title style</a:t>
            </a:r>
            <a:endParaRPr lang="en-US" dirty="0"/>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5" name="Oval 4">
            <a:extLst>
              <a:ext uri="{FF2B5EF4-FFF2-40B4-BE49-F238E27FC236}">
                <a16:creationId xmlns:a16="http://schemas.microsoft.com/office/drawing/2014/main" id="{31740CAD-6CDA-9014-8875-BCECEECE0522}"/>
              </a:ext>
            </a:extLst>
          </p:cNvPr>
          <p:cNvSpPr/>
          <p:nvPr userDrawn="1"/>
        </p:nvSpPr>
        <p:spPr>
          <a:xfrm flipH="1">
            <a:off x="3791017" y="2349814"/>
            <a:ext cx="2058045" cy="205804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Oval 5">
            <a:extLst>
              <a:ext uri="{FF2B5EF4-FFF2-40B4-BE49-F238E27FC236}">
                <a16:creationId xmlns:a16="http://schemas.microsoft.com/office/drawing/2014/main" id="{16E536D1-EF07-9062-CA32-986876ED933F}"/>
              </a:ext>
            </a:extLst>
          </p:cNvPr>
          <p:cNvSpPr/>
          <p:nvPr userDrawn="1"/>
        </p:nvSpPr>
        <p:spPr>
          <a:xfrm flipH="1">
            <a:off x="8929767" y="2349814"/>
            <a:ext cx="2058045" cy="205804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Oval 6">
            <a:extLst>
              <a:ext uri="{FF2B5EF4-FFF2-40B4-BE49-F238E27FC236}">
                <a16:creationId xmlns:a16="http://schemas.microsoft.com/office/drawing/2014/main" id="{5D09D35C-DD66-8B6A-98FE-003262BBE72D}"/>
              </a:ext>
            </a:extLst>
          </p:cNvPr>
          <p:cNvSpPr/>
          <p:nvPr userDrawn="1"/>
        </p:nvSpPr>
        <p:spPr>
          <a:xfrm flipH="1">
            <a:off x="6342947" y="2349814"/>
            <a:ext cx="2058045" cy="205804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F0E263D2-96A8-9EB3-2175-1DB2FD5CB609}"/>
              </a:ext>
            </a:extLst>
          </p:cNvPr>
          <p:cNvSpPr/>
          <p:nvPr userDrawn="1"/>
        </p:nvSpPr>
        <p:spPr>
          <a:xfrm flipH="1">
            <a:off x="1247942" y="2349814"/>
            <a:ext cx="2058045" cy="205804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042524"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042524"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62712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62712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096000"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096000"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24349" y="4508648"/>
            <a:ext cx="2468880" cy="365760"/>
          </a:xfrm>
        </p:spPr>
        <p:txBody>
          <a:bodyPr lIns="0" tIns="0" rIns="0" bIns="0" anchor="t"/>
          <a:lstStyle>
            <a:lvl1pPr marL="0" indent="0" algn="ctr">
              <a:lnSpc>
                <a:spcPct val="100000"/>
              </a:lnSpc>
              <a:spcBef>
                <a:spcPts val="0"/>
              </a:spcBef>
              <a:buNone/>
              <a:defRPr sz="2000" b="1" spc="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24349" y="4879877"/>
            <a:ext cx="2468880" cy="274638"/>
          </a:xfrm>
        </p:spPr>
        <p:txBody>
          <a:bodyPr anchor="t"/>
          <a:lstStyle>
            <a:lvl1pPr marL="0" indent="0" algn="ctr">
              <a:lnSpc>
                <a:spcPct val="100000"/>
              </a:lnSpc>
              <a:spcBef>
                <a:spcPts val="0"/>
              </a:spcBef>
              <a:buNone/>
              <a:defRPr sz="1600" spc="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399285"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394678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49871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085537" y="2505584"/>
            <a:ext cx="1746504" cy="1746504"/>
          </a:xfrm>
          <a:prstGeom prst="ellipse">
            <a:avLst/>
          </a:prstGeom>
        </p:spPr>
        <p:txBody>
          <a:bodyPr anchor="ctr"/>
          <a:lstStyle>
            <a:lvl1pPr marL="0" indent="0" algn="ctr">
              <a:buNone/>
              <a:defRPr sz="1100"/>
            </a:lvl1pPr>
          </a:lstStyle>
          <a:p>
            <a:r>
              <a:rPr lang="en-US"/>
              <a:t>Click icon to add picture</a:t>
            </a:r>
            <a:endParaRPr lang="en-US" dirty="0"/>
          </a:p>
        </p:txBody>
      </p:sp>
    </p:spTree>
    <p:extLst>
      <p:ext uri="{BB962C8B-B14F-4D97-AF65-F5344CB8AC3E}">
        <p14:creationId xmlns:p14="http://schemas.microsoft.com/office/powerpoint/2010/main" val="37842011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3CF1AC86-4E83-EED8-9FB5-635710111D45}"/>
              </a:ext>
            </a:extLst>
          </p:cNvPr>
          <p:cNvSpPr/>
          <p:nvPr userDrawn="1"/>
        </p:nvSpPr>
        <p:spPr>
          <a:xfrm flipH="1">
            <a:off x="1704107" y="4055522"/>
            <a:ext cx="1231495" cy="1231495"/>
          </a:xfrm>
          <a:prstGeom prst="ellipse">
            <a:avLst/>
          </a:prstGeom>
          <a:gradFill flip="none" rotWithShape="1">
            <a:gsLst>
              <a:gs pos="18000">
                <a:schemeClr val="accent3"/>
              </a:gs>
              <a:gs pos="52000">
                <a:schemeClr val="accent5">
                  <a:alpha val="69515"/>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803E890B-5D84-F4A6-E963-051A1C52577D}"/>
              </a:ext>
            </a:extLst>
          </p:cNvPr>
          <p:cNvSpPr/>
          <p:nvPr userDrawn="1"/>
        </p:nvSpPr>
        <p:spPr>
          <a:xfrm flipH="1">
            <a:off x="4228381" y="1853643"/>
            <a:ext cx="1231495" cy="1231495"/>
          </a:xfrm>
          <a:prstGeom prst="ellipse">
            <a:avLst/>
          </a:prstGeom>
          <a:gradFill flip="none" rotWithShape="1">
            <a:gsLst>
              <a:gs pos="18000">
                <a:schemeClr val="accent3"/>
              </a:gs>
              <a:gs pos="52000">
                <a:schemeClr val="accent5">
                  <a:alpha val="69515"/>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CA321B0B-6EF1-E460-8E13-3BBE774FA148}"/>
              </a:ext>
            </a:extLst>
          </p:cNvPr>
          <p:cNvSpPr/>
          <p:nvPr userDrawn="1"/>
        </p:nvSpPr>
        <p:spPr>
          <a:xfrm flipH="1">
            <a:off x="6752655" y="4055275"/>
            <a:ext cx="1231495" cy="1231495"/>
          </a:xfrm>
          <a:prstGeom prst="ellipse">
            <a:avLst/>
          </a:prstGeom>
          <a:gradFill flip="none" rotWithShape="1">
            <a:gsLst>
              <a:gs pos="18000">
                <a:schemeClr val="accent3"/>
              </a:gs>
              <a:gs pos="52000">
                <a:schemeClr val="accent5">
                  <a:alpha val="69515"/>
                </a:schemeClr>
              </a:gs>
            </a:gsLst>
            <a:path path="circle">
              <a:fillToRect t="100000" r="100000"/>
            </a:path>
            <a:tileRect l="-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898AB146-30D1-CD59-5D88-5097CF8561D1}"/>
              </a:ext>
            </a:extLst>
          </p:cNvPr>
          <p:cNvSpPr/>
          <p:nvPr userDrawn="1"/>
        </p:nvSpPr>
        <p:spPr>
          <a:xfrm flipH="1">
            <a:off x="9280950" y="4066155"/>
            <a:ext cx="1231495" cy="1231495"/>
          </a:xfrm>
          <a:prstGeom prst="ellipse">
            <a:avLst/>
          </a:prstGeom>
          <a:gradFill flip="none" rotWithShape="1">
            <a:gsLst>
              <a:gs pos="0">
                <a:schemeClr val="accent1"/>
              </a:gs>
              <a:gs pos="77000">
                <a:schemeClr val="accent6">
                  <a:alpha val="69284"/>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4FE52614-CC2D-3550-FDBA-9D7D76ED0F72}"/>
              </a:ext>
            </a:extLst>
          </p:cNvPr>
          <p:cNvSpPr/>
          <p:nvPr userDrawn="1"/>
        </p:nvSpPr>
        <p:spPr>
          <a:xfrm flipH="1">
            <a:off x="4228381" y="4056366"/>
            <a:ext cx="1231495" cy="1231495"/>
          </a:xfrm>
          <a:prstGeom prst="ellipse">
            <a:avLst/>
          </a:prstGeom>
          <a:gradFill flip="none" rotWithShape="1">
            <a:gsLst>
              <a:gs pos="0">
                <a:schemeClr val="accent1"/>
              </a:gs>
              <a:gs pos="77000">
                <a:schemeClr val="accent6">
                  <a:alpha val="69284"/>
                </a:schemeClr>
              </a:gs>
            </a:gsLst>
            <a:path path="circle">
              <a:fillToRect l="100000" b="100000"/>
            </a:path>
            <a:tileRect t="-100000" r="-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D19BEA3C-B965-CC70-315C-7C531CD7AA4A}"/>
              </a:ext>
            </a:extLst>
          </p:cNvPr>
          <p:cNvSpPr/>
          <p:nvPr userDrawn="1"/>
        </p:nvSpPr>
        <p:spPr>
          <a:xfrm flipH="1">
            <a:off x="9276929" y="1861862"/>
            <a:ext cx="1231495" cy="1231495"/>
          </a:xfrm>
          <a:prstGeom prst="ellipse">
            <a:avLst/>
          </a:prstGeom>
          <a:gradFill flip="none" rotWithShape="1">
            <a:gsLst>
              <a:gs pos="18000">
                <a:schemeClr val="accent3"/>
              </a:gs>
              <a:gs pos="52000">
                <a:schemeClr val="accent5">
                  <a:alpha val="69515"/>
                </a:schemeClr>
              </a:gs>
            </a:gsLst>
            <a:path path="circle">
              <a:fillToRect r="100000" b="100000"/>
            </a:path>
            <a:tileRect l="-100000" t="-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DBCCE6E9-C40E-A684-457C-F08C974BD59F}"/>
              </a:ext>
            </a:extLst>
          </p:cNvPr>
          <p:cNvSpPr/>
          <p:nvPr userDrawn="1"/>
        </p:nvSpPr>
        <p:spPr>
          <a:xfrm flipH="1">
            <a:off x="6752655" y="1855810"/>
            <a:ext cx="1231495" cy="1231495"/>
          </a:xfrm>
          <a:prstGeom prst="ellipse">
            <a:avLst/>
          </a:prstGeom>
          <a:gradFill flip="none" rotWithShape="1">
            <a:gsLst>
              <a:gs pos="0">
                <a:schemeClr val="accent1"/>
              </a:gs>
              <a:gs pos="77000">
                <a:schemeClr val="accent6">
                  <a:alpha val="69284"/>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Oval 27">
            <a:extLst>
              <a:ext uri="{FF2B5EF4-FFF2-40B4-BE49-F238E27FC236}">
                <a16:creationId xmlns:a16="http://schemas.microsoft.com/office/drawing/2014/main" id="{E9B5F0D0-ABA3-5B0F-77C9-C5B64A613F84}"/>
              </a:ext>
            </a:extLst>
          </p:cNvPr>
          <p:cNvSpPr/>
          <p:nvPr userDrawn="1"/>
        </p:nvSpPr>
        <p:spPr>
          <a:xfrm flipH="1">
            <a:off x="1692043" y="1846020"/>
            <a:ext cx="1231495" cy="1231495"/>
          </a:xfrm>
          <a:prstGeom prst="ellipse">
            <a:avLst/>
          </a:prstGeom>
          <a:gradFill>
            <a:gsLst>
              <a:gs pos="0">
                <a:schemeClr val="accent1"/>
              </a:gs>
              <a:gs pos="77000">
                <a:schemeClr val="accent6">
                  <a:alpha val="69284"/>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4515CD9-7B09-FB25-0368-96365B9DD51C}"/>
              </a:ext>
            </a:extLst>
          </p:cNvPr>
          <p:cNvSpPr>
            <a:spLocks noGrp="1"/>
          </p:cNvSpPr>
          <p:nvPr>
            <p:ph type="title"/>
          </p:nvPr>
        </p:nvSpPr>
        <p:spPr>
          <a:xfrm>
            <a:off x="1656588" y="338328"/>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6DC6BE5A-F1AC-214F-638D-C6C21E51BFB2}"/>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0AB127D4-BE09-1C43-0562-195F20C8A05C}"/>
              </a:ext>
            </a:extLst>
          </p:cNvPr>
          <p:cNvSpPr>
            <a:spLocks noGrp="1"/>
          </p:cNvSpPr>
          <p:nvPr>
            <p:ph type="sldNum" sz="quarter" idx="11"/>
          </p:nvPr>
        </p:nvSpPr>
        <p:spPr/>
        <p:txBody>
          <a:bodyPr/>
          <a:lstStyle/>
          <a:p>
            <a:fld id="{294A09A9-5501-47C1-A89A-A340965A2BE2}" type="slidenum">
              <a:rPr lang="en-US" smtClean="0"/>
              <a:pPr/>
              <a:t>‹#›</a:t>
            </a:fld>
            <a:endParaRPr lang="en-US" dirty="0"/>
          </a:p>
        </p:txBody>
      </p:sp>
      <p:sp>
        <p:nvSpPr>
          <p:cNvPr id="12" name="Text Placeholder 11">
            <a:extLst>
              <a:ext uri="{FF2B5EF4-FFF2-40B4-BE49-F238E27FC236}">
                <a16:creationId xmlns:a16="http://schemas.microsoft.com/office/drawing/2014/main" id="{8B3517CD-F786-4206-2455-E4C3BD987425}"/>
              </a:ext>
            </a:extLst>
          </p:cNvPr>
          <p:cNvSpPr>
            <a:spLocks noGrp="1"/>
          </p:cNvSpPr>
          <p:nvPr>
            <p:ph type="body" sz="quarter" idx="12"/>
          </p:nvPr>
        </p:nvSpPr>
        <p:spPr>
          <a:xfrm>
            <a:off x="1176854"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3" name="Text Placeholder 11">
            <a:extLst>
              <a:ext uri="{FF2B5EF4-FFF2-40B4-BE49-F238E27FC236}">
                <a16:creationId xmlns:a16="http://schemas.microsoft.com/office/drawing/2014/main" id="{9978C389-1D90-6CEB-1D34-D69BF78983F7}"/>
              </a:ext>
            </a:extLst>
          </p:cNvPr>
          <p:cNvSpPr>
            <a:spLocks noGrp="1"/>
          </p:cNvSpPr>
          <p:nvPr>
            <p:ph type="body" sz="quarter" idx="13"/>
          </p:nvPr>
        </p:nvSpPr>
        <p:spPr>
          <a:xfrm>
            <a:off x="1176854"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4" name="Text Placeholder 11">
            <a:extLst>
              <a:ext uri="{FF2B5EF4-FFF2-40B4-BE49-F238E27FC236}">
                <a16:creationId xmlns:a16="http://schemas.microsoft.com/office/drawing/2014/main" id="{12B5D758-2B43-B448-79C9-1F09317F866C}"/>
              </a:ext>
            </a:extLst>
          </p:cNvPr>
          <p:cNvSpPr>
            <a:spLocks noGrp="1"/>
          </p:cNvSpPr>
          <p:nvPr>
            <p:ph type="body" sz="quarter" idx="14"/>
          </p:nvPr>
        </p:nvSpPr>
        <p:spPr>
          <a:xfrm>
            <a:off x="3701128"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5" name="Text Placeholder 11">
            <a:extLst>
              <a:ext uri="{FF2B5EF4-FFF2-40B4-BE49-F238E27FC236}">
                <a16:creationId xmlns:a16="http://schemas.microsoft.com/office/drawing/2014/main" id="{65404FC1-F068-1D2B-A3D6-59F44099DD2D}"/>
              </a:ext>
            </a:extLst>
          </p:cNvPr>
          <p:cNvSpPr>
            <a:spLocks noGrp="1"/>
          </p:cNvSpPr>
          <p:nvPr>
            <p:ph type="body" sz="quarter" idx="15"/>
          </p:nvPr>
        </p:nvSpPr>
        <p:spPr>
          <a:xfrm>
            <a:off x="3701128"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6" name="Text Placeholder 11">
            <a:extLst>
              <a:ext uri="{FF2B5EF4-FFF2-40B4-BE49-F238E27FC236}">
                <a16:creationId xmlns:a16="http://schemas.microsoft.com/office/drawing/2014/main" id="{5F0B1C4A-F0AC-3974-6F79-9CCF799976B3}"/>
              </a:ext>
            </a:extLst>
          </p:cNvPr>
          <p:cNvSpPr>
            <a:spLocks noGrp="1"/>
          </p:cNvSpPr>
          <p:nvPr>
            <p:ph type="body" sz="quarter" idx="16"/>
          </p:nvPr>
        </p:nvSpPr>
        <p:spPr>
          <a:xfrm>
            <a:off x="6225402"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7" name="Text Placeholder 11">
            <a:extLst>
              <a:ext uri="{FF2B5EF4-FFF2-40B4-BE49-F238E27FC236}">
                <a16:creationId xmlns:a16="http://schemas.microsoft.com/office/drawing/2014/main" id="{5C12C91B-3BBC-019A-22DF-DF71A287D58E}"/>
              </a:ext>
            </a:extLst>
          </p:cNvPr>
          <p:cNvSpPr>
            <a:spLocks noGrp="1"/>
          </p:cNvSpPr>
          <p:nvPr>
            <p:ph type="body" sz="quarter" idx="17"/>
          </p:nvPr>
        </p:nvSpPr>
        <p:spPr>
          <a:xfrm>
            <a:off x="6225402"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18" name="Text Placeholder 11">
            <a:extLst>
              <a:ext uri="{FF2B5EF4-FFF2-40B4-BE49-F238E27FC236}">
                <a16:creationId xmlns:a16="http://schemas.microsoft.com/office/drawing/2014/main" id="{BB3FD4C7-50B9-E37D-A077-B15D8C6DB9A4}"/>
              </a:ext>
            </a:extLst>
          </p:cNvPr>
          <p:cNvSpPr>
            <a:spLocks noGrp="1"/>
          </p:cNvSpPr>
          <p:nvPr>
            <p:ph type="body" sz="quarter" idx="18"/>
          </p:nvPr>
        </p:nvSpPr>
        <p:spPr>
          <a:xfrm>
            <a:off x="8749676" y="3209544"/>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19" name="Text Placeholder 11">
            <a:extLst>
              <a:ext uri="{FF2B5EF4-FFF2-40B4-BE49-F238E27FC236}">
                <a16:creationId xmlns:a16="http://schemas.microsoft.com/office/drawing/2014/main" id="{486092F0-1D91-8C7F-EEFE-A7D79FF89C19}"/>
              </a:ext>
            </a:extLst>
          </p:cNvPr>
          <p:cNvSpPr>
            <a:spLocks noGrp="1"/>
          </p:cNvSpPr>
          <p:nvPr>
            <p:ph type="body" sz="quarter" idx="19"/>
          </p:nvPr>
        </p:nvSpPr>
        <p:spPr>
          <a:xfrm>
            <a:off x="8749676" y="3447288"/>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21" name="Picture Placeholder 20">
            <a:extLst>
              <a:ext uri="{FF2B5EF4-FFF2-40B4-BE49-F238E27FC236}">
                <a16:creationId xmlns:a16="http://schemas.microsoft.com/office/drawing/2014/main" id="{8D38BBA9-DB40-81D9-4D13-4351576F9FD3}"/>
              </a:ext>
            </a:extLst>
          </p:cNvPr>
          <p:cNvSpPr>
            <a:spLocks noGrp="1"/>
          </p:cNvSpPr>
          <p:nvPr>
            <p:ph type="pic" sz="quarter" idx="20"/>
          </p:nvPr>
        </p:nvSpPr>
        <p:spPr>
          <a:xfrm>
            <a:off x="1782010"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2" name="Picture Placeholder 20">
            <a:extLst>
              <a:ext uri="{FF2B5EF4-FFF2-40B4-BE49-F238E27FC236}">
                <a16:creationId xmlns:a16="http://schemas.microsoft.com/office/drawing/2014/main" id="{D4E44748-5631-A2C7-ADA1-FB2707923EE2}"/>
              </a:ext>
            </a:extLst>
          </p:cNvPr>
          <p:cNvSpPr>
            <a:spLocks noGrp="1"/>
          </p:cNvSpPr>
          <p:nvPr>
            <p:ph type="pic" sz="quarter" idx="21"/>
          </p:nvPr>
        </p:nvSpPr>
        <p:spPr>
          <a:xfrm>
            <a:off x="4318348"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3" name="Picture Placeholder 20">
            <a:extLst>
              <a:ext uri="{FF2B5EF4-FFF2-40B4-BE49-F238E27FC236}">
                <a16:creationId xmlns:a16="http://schemas.microsoft.com/office/drawing/2014/main" id="{8A56F66F-909F-8F64-B021-9820EB3F6B67}"/>
              </a:ext>
            </a:extLst>
          </p:cNvPr>
          <p:cNvSpPr>
            <a:spLocks noGrp="1"/>
          </p:cNvSpPr>
          <p:nvPr>
            <p:ph type="pic" sz="quarter" idx="22"/>
          </p:nvPr>
        </p:nvSpPr>
        <p:spPr>
          <a:xfrm>
            <a:off x="6842622"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4" name="Picture Placeholder 20">
            <a:extLst>
              <a:ext uri="{FF2B5EF4-FFF2-40B4-BE49-F238E27FC236}">
                <a16:creationId xmlns:a16="http://schemas.microsoft.com/office/drawing/2014/main" id="{EB90D275-5951-BAE0-8859-71B60C946087}"/>
              </a:ext>
            </a:extLst>
          </p:cNvPr>
          <p:cNvSpPr>
            <a:spLocks noGrp="1"/>
          </p:cNvSpPr>
          <p:nvPr>
            <p:ph type="pic" sz="quarter" idx="23"/>
          </p:nvPr>
        </p:nvSpPr>
        <p:spPr>
          <a:xfrm>
            <a:off x="9366896" y="1935987"/>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29" name="Picture Placeholder 20">
            <a:extLst>
              <a:ext uri="{FF2B5EF4-FFF2-40B4-BE49-F238E27FC236}">
                <a16:creationId xmlns:a16="http://schemas.microsoft.com/office/drawing/2014/main" id="{BA9EB14D-8336-06B5-51E3-FBCAF00F1F25}"/>
              </a:ext>
            </a:extLst>
          </p:cNvPr>
          <p:cNvSpPr>
            <a:spLocks noGrp="1"/>
          </p:cNvSpPr>
          <p:nvPr>
            <p:ph type="pic" sz="quarter" idx="24"/>
          </p:nvPr>
        </p:nvSpPr>
        <p:spPr>
          <a:xfrm>
            <a:off x="1794074" y="4145489"/>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0" name="Picture Placeholder 20">
            <a:extLst>
              <a:ext uri="{FF2B5EF4-FFF2-40B4-BE49-F238E27FC236}">
                <a16:creationId xmlns:a16="http://schemas.microsoft.com/office/drawing/2014/main" id="{A1E65D12-1094-78B5-B37A-A03576991D1D}"/>
              </a:ext>
            </a:extLst>
          </p:cNvPr>
          <p:cNvSpPr>
            <a:spLocks noGrp="1"/>
          </p:cNvSpPr>
          <p:nvPr>
            <p:ph type="pic" sz="quarter" idx="25"/>
          </p:nvPr>
        </p:nvSpPr>
        <p:spPr>
          <a:xfrm>
            <a:off x="4318348" y="4146333"/>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1" name="Picture Placeholder 20">
            <a:extLst>
              <a:ext uri="{FF2B5EF4-FFF2-40B4-BE49-F238E27FC236}">
                <a16:creationId xmlns:a16="http://schemas.microsoft.com/office/drawing/2014/main" id="{6ABE5CEC-34A4-CD5D-FA0D-D675A87984F5}"/>
              </a:ext>
            </a:extLst>
          </p:cNvPr>
          <p:cNvSpPr>
            <a:spLocks noGrp="1"/>
          </p:cNvSpPr>
          <p:nvPr>
            <p:ph type="pic" sz="quarter" idx="26"/>
          </p:nvPr>
        </p:nvSpPr>
        <p:spPr>
          <a:xfrm>
            <a:off x="6842622" y="414524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2" name="Picture Placeholder 20">
            <a:extLst>
              <a:ext uri="{FF2B5EF4-FFF2-40B4-BE49-F238E27FC236}">
                <a16:creationId xmlns:a16="http://schemas.microsoft.com/office/drawing/2014/main" id="{5DA945B5-3444-7CAC-AA4A-55B04D039824}"/>
              </a:ext>
            </a:extLst>
          </p:cNvPr>
          <p:cNvSpPr>
            <a:spLocks noGrp="1"/>
          </p:cNvSpPr>
          <p:nvPr>
            <p:ph type="pic" sz="quarter" idx="27"/>
          </p:nvPr>
        </p:nvSpPr>
        <p:spPr>
          <a:xfrm>
            <a:off x="9370917" y="4156122"/>
            <a:ext cx="1051560" cy="1051560"/>
          </a:xfrm>
          <a:prstGeom prst="ellipse">
            <a:avLst/>
          </a:prstGeom>
        </p:spPr>
        <p:txBody>
          <a:bodyPr anchor="ctr"/>
          <a:lstStyle>
            <a:lvl1pPr marL="0" indent="0" algn="ctr">
              <a:buNone/>
              <a:defRPr sz="1100"/>
            </a:lvl1pPr>
          </a:lstStyle>
          <a:p>
            <a:r>
              <a:rPr lang="en-US"/>
              <a:t>Click icon to add picture</a:t>
            </a:r>
            <a:endParaRPr lang="en-US" dirty="0"/>
          </a:p>
        </p:txBody>
      </p:sp>
      <p:sp>
        <p:nvSpPr>
          <p:cNvPr id="33" name="Text Placeholder 11">
            <a:extLst>
              <a:ext uri="{FF2B5EF4-FFF2-40B4-BE49-F238E27FC236}">
                <a16:creationId xmlns:a16="http://schemas.microsoft.com/office/drawing/2014/main" id="{CB0DA5B5-9C84-7B23-EE8E-CEA555CD808E}"/>
              </a:ext>
            </a:extLst>
          </p:cNvPr>
          <p:cNvSpPr>
            <a:spLocks noGrp="1"/>
          </p:cNvSpPr>
          <p:nvPr>
            <p:ph type="body" sz="quarter" idx="28"/>
          </p:nvPr>
        </p:nvSpPr>
        <p:spPr>
          <a:xfrm>
            <a:off x="1176854"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4" name="Text Placeholder 11">
            <a:extLst>
              <a:ext uri="{FF2B5EF4-FFF2-40B4-BE49-F238E27FC236}">
                <a16:creationId xmlns:a16="http://schemas.microsoft.com/office/drawing/2014/main" id="{99C62621-0080-5CDD-E5DD-2FCF2D548CEB}"/>
              </a:ext>
            </a:extLst>
          </p:cNvPr>
          <p:cNvSpPr>
            <a:spLocks noGrp="1"/>
          </p:cNvSpPr>
          <p:nvPr>
            <p:ph type="body" sz="quarter" idx="29"/>
          </p:nvPr>
        </p:nvSpPr>
        <p:spPr>
          <a:xfrm>
            <a:off x="1176854"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5" name="Text Placeholder 11">
            <a:extLst>
              <a:ext uri="{FF2B5EF4-FFF2-40B4-BE49-F238E27FC236}">
                <a16:creationId xmlns:a16="http://schemas.microsoft.com/office/drawing/2014/main" id="{B69DDE47-632B-987E-545E-BAB200D374ED}"/>
              </a:ext>
            </a:extLst>
          </p:cNvPr>
          <p:cNvSpPr>
            <a:spLocks noGrp="1"/>
          </p:cNvSpPr>
          <p:nvPr>
            <p:ph type="body" sz="quarter" idx="30"/>
          </p:nvPr>
        </p:nvSpPr>
        <p:spPr>
          <a:xfrm>
            <a:off x="3701128"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A165DCBF-4EFD-7181-68BA-1625AC1C0D5F}"/>
              </a:ext>
            </a:extLst>
          </p:cNvPr>
          <p:cNvSpPr>
            <a:spLocks noGrp="1"/>
          </p:cNvSpPr>
          <p:nvPr>
            <p:ph type="body" sz="quarter" idx="31"/>
          </p:nvPr>
        </p:nvSpPr>
        <p:spPr>
          <a:xfrm>
            <a:off x="3701128"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7" name="Text Placeholder 11">
            <a:extLst>
              <a:ext uri="{FF2B5EF4-FFF2-40B4-BE49-F238E27FC236}">
                <a16:creationId xmlns:a16="http://schemas.microsoft.com/office/drawing/2014/main" id="{3C7ECA2F-9EC3-26BD-B424-ECE80473DF37}"/>
              </a:ext>
            </a:extLst>
          </p:cNvPr>
          <p:cNvSpPr>
            <a:spLocks noGrp="1"/>
          </p:cNvSpPr>
          <p:nvPr>
            <p:ph type="body" sz="quarter" idx="32"/>
          </p:nvPr>
        </p:nvSpPr>
        <p:spPr>
          <a:xfrm>
            <a:off x="6225402"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C9535F99-6134-8D03-FFEE-D1B3E007F2CC}"/>
              </a:ext>
            </a:extLst>
          </p:cNvPr>
          <p:cNvSpPr>
            <a:spLocks noGrp="1"/>
          </p:cNvSpPr>
          <p:nvPr>
            <p:ph type="body" sz="quarter" idx="33"/>
          </p:nvPr>
        </p:nvSpPr>
        <p:spPr>
          <a:xfrm>
            <a:off x="6225402"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
        <p:nvSpPr>
          <p:cNvPr id="39" name="Text Placeholder 11">
            <a:extLst>
              <a:ext uri="{FF2B5EF4-FFF2-40B4-BE49-F238E27FC236}">
                <a16:creationId xmlns:a16="http://schemas.microsoft.com/office/drawing/2014/main" id="{163BD863-99E7-C7C4-4762-8C168574E9A8}"/>
              </a:ext>
            </a:extLst>
          </p:cNvPr>
          <p:cNvSpPr>
            <a:spLocks noGrp="1"/>
          </p:cNvSpPr>
          <p:nvPr>
            <p:ph type="body" sz="quarter" idx="34"/>
          </p:nvPr>
        </p:nvSpPr>
        <p:spPr>
          <a:xfrm>
            <a:off x="8749676" y="5440680"/>
            <a:ext cx="2286000" cy="182880"/>
          </a:xfrm>
        </p:spPr>
        <p:txBody>
          <a:bodyPr anchor="ctr"/>
          <a:lstStyle>
            <a:lvl1pPr marL="0" indent="0" algn="ctr">
              <a:lnSpc>
                <a:spcPct val="100000"/>
              </a:lnSpc>
              <a:spcBef>
                <a:spcPts val="0"/>
              </a:spcBef>
              <a:buNone/>
              <a:defRPr sz="1600" b="1" spc="20" baseline="0">
                <a:latin typeface="+mj-lt"/>
              </a:defRPr>
            </a:lvl1pPr>
          </a:lstStyle>
          <a:p>
            <a:pPr lvl="0"/>
            <a:r>
              <a:rPr lang="en-US"/>
              <a:t>Click to edit Master text styles</a:t>
            </a:r>
          </a:p>
        </p:txBody>
      </p:sp>
      <p:sp>
        <p:nvSpPr>
          <p:cNvPr id="40" name="Text Placeholder 11">
            <a:extLst>
              <a:ext uri="{FF2B5EF4-FFF2-40B4-BE49-F238E27FC236}">
                <a16:creationId xmlns:a16="http://schemas.microsoft.com/office/drawing/2014/main" id="{63678AE5-B810-D5BE-40B5-888AF4473157}"/>
              </a:ext>
            </a:extLst>
          </p:cNvPr>
          <p:cNvSpPr>
            <a:spLocks noGrp="1"/>
          </p:cNvSpPr>
          <p:nvPr>
            <p:ph type="body" sz="quarter" idx="35"/>
          </p:nvPr>
        </p:nvSpPr>
        <p:spPr>
          <a:xfrm>
            <a:off x="8749676" y="5678424"/>
            <a:ext cx="2286000" cy="265176"/>
          </a:xfrm>
        </p:spPr>
        <p:txBody>
          <a:bodyPr anchor="ctr"/>
          <a:lstStyle>
            <a:lvl1pPr marL="0" indent="0" algn="ctr">
              <a:lnSpc>
                <a:spcPct val="100000"/>
              </a:lnSpc>
              <a:spcBef>
                <a:spcPts val="0"/>
              </a:spcBef>
              <a:buNone/>
              <a:defRPr sz="1400" spc="20" baseline="0"/>
            </a:lvl1pPr>
          </a:lstStyle>
          <a:p>
            <a:pPr lvl="0"/>
            <a:r>
              <a:rPr lang="en-US"/>
              <a:t>Click to edit Master text styles</a:t>
            </a:r>
          </a:p>
        </p:txBody>
      </p:sp>
    </p:spTree>
    <p:extLst>
      <p:ext uri="{BB962C8B-B14F-4D97-AF65-F5344CB8AC3E}">
        <p14:creationId xmlns:p14="http://schemas.microsoft.com/office/powerpoint/2010/main" val="634582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title" preserve="1">
  <p:cSld name="Summary">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FF4F2FF2-B2D0-EAB9-0059-1E59CFF27936}"/>
              </a:ext>
            </a:extLst>
          </p:cNvPr>
          <p:cNvSpPr/>
          <p:nvPr userDrawn="1"/>
        </p:nvSpPr>
        <p:spPr>
          <a:xfrm>
            <a:off x="0" y="3079989"/>
            <a:ext cx="4744043" cy="3778013"/>
          </a:xfrm>
          <a:custGeom>
            <a:avLst/>
            <a:gdLst>
              <a:gd name="connsiteX0" fmla="*/ 552680 w 4744043"/>
              <a:gd name="connsiteY0" fmla="*/ 2 h 3778013"/>
              <a:gd name="connsiteX1" fmla="*/ 3368067 w 4744043"/>
              <a:gd name="connsiteY1" fmla="*/ 2076456 h 3778013"/>
              <a:gd name="connsiteX2" fmla="*/ 4603294 w 4744043"/>
              <a:gd name="connsiteY2" fmla="*/ 3641510 h 3778013"/>
              <a:gd name="connsiteX3" fmla="*/ 4744043 w 4744043"/>
              <a:gd name="connsiteY3" fmla="*/ 3778013 h 3778013"/>
              <a:gd name="connsiteX4" fmla="*/ 0 w 4744043"/>
              <a:gd name="connsiteY4" fmla="*/ 3778013 h 3778013"/>
              <a:gd name="connsiteX5" fmla="*/ 0 w 4744043"/>
              <a:gd name="connsiteY5" fmla="*/ 73323 h 3778013"/>
              <a:gd name="connsiteX6" fmla="*/ 163773 w 4744043"/>
              <a:gd name="connsiteY6" fmla="*/ 34335 h 3778013"/>
              <a:gd name="connsiteX7" fmla="*/ 552680 w 4744043"/>
              <a:gd name="connsiteY7" fmla="*/ 2 h 377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744043" h="3778013">
                <a:moveTo>
                  <a:pt x="552680" y="2"/>
                </a:moveTo>
                <a:cubicBezTo>
                  <a:pt x="1474475" y="1086"/>
                  <a:pt x="2486209" y="585872"/>
                  <a:pt x="3368067" y="2076456"/>
                </a:cubicBezTo>
                <a:cubicBezTo>
                  <a:pt x="3678455" y="2598086"/>
                  <a:pt x="4104379" y="3133243"/>
                  <a:pt x="4603294" y="3641510"/>
                </a:cubicBezTo>
                <a:lnTo>
                  <a:pt x="4744043" y="3778013"/>
                </a:lnTo>
                <a:lnTo>
                  <a:pt x="0" y="3778013"/>
                </a:lnTo>
                <a:lnTo>
                  <a:pt x="0" y="73323"/>
                </a:lnTo>
                <a:lnTo>
                  <a:pt x="163773" y="34335"/>
                </a:lnTo>
                <a:cubicBezTo>
                  <a:pt x="291146" y="11604"/>
                  <a:pt x="420996" y="-154"/>
                  <a:pt x="552680" y="2"/>
                </a:cubicBezTo>
                <a:close/>
              </a:path>
            </a:pathLst>
          </a:custGeom>
          <a:gradFill flip="none" rotWithShape="1">
            <a:gsLst>
              <a:gs pos="41000">
                <a:schemeClr val="accent3">
                  <a:lumMod val="25000"/>
                  <a:alpha val="67969"/>
                </a:schemeClr>
              </a:gs>
              <a:gs pos="100000">
                <a:schemeClr val="accent2">
                  <a:alpha val="29022"/>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9" name="Freeform: Shape 18">
            <a:extLst>
              <a:ext uri="{FF2B5EF4-FFF2-40B4-BE49-F238E27FC236}">
                <a16:creationId xmlns:a16="http://schemas.microsoft.com/office/drawing/2014/main" id="{8B193F7C-DAB3-79A0-9B6F-012F23BAF8BD}"/>
              </a:ext>
            </a:extLst>
          </p:cNvPr>
          <p:cNvSpPr/>
          <p:nvPr userDrawn="1"/>
        </p:nvSpPr>
        <p:spPr>
          <a:xfrm>
            <a:off x="1" y="0"/>
            <a:ext cx="6552595" cy="3112082"/>
          </a:xfrm>
          <a:custGeom>
            <a:avLst/>
            <a:gdLst>
              <a:gd name="connsiteX0" fmla="*/ 6552595 w 6552595"/>
              <a:gd name="connsiteY0" fmla="*/ 0 h 3112082"/>
              <a:gd name="connsiteX1" fmla="*/ 6479403 w 6552595"/>
              <a:gd name="connsiteY1" fmla="*/ 116338 h 3112082"/>
              <a:gd name="connsiteX2" fmla="*/ 4627940 w 6552595"/>
              <a:gd name="connsiteY2" fmla="*/ 645238 h 3112082"/>
              <a:gd name="connsiteX3" fmla="*/ 631580 w 6552595"/>
              <a:gd name="connsiteY3" fmla="*/ 1915852 h 3112082"/>
              <a:gd name="connsiteX4" fmla="*/ 46252 w 6552595"/>
              <a:gd name="connsiteY4" fmla="*/ 2980209 h 3112082"/>
              <a:gd name="connsiteX5" fmla="*/ 0 w 6552595"/>
              <a:gd name="connsiteY5" fmla="*/ 3112082 h 3112082"/>
              <a:gd name="connsiteX6" fmla="*/ 0 w 6552595"/>
              <a:gd name="connsiteY6" fmla="*/ 1037361 h 3112082"/>
              <a:gd name="connsiteX7" fmla="*/ 0 w 6552595"/>
              <a:gd name="connsiteY7" fmla="*/ 0 h 3112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552595" h="3112082">
                <a:moveTo>
                  <a:pt x="6552595" y="0"/>
                </a:moveTo>
                <a:lnTo>
                  <a:pt x="6479403" y="116338"/>
                </a:lnTo>
                <a:cubicBezTo>
                  <a:pt x="6181653" y="532833"/>
                  <a:pt x="5587528" y="785625"/>
                  <a:pt x="4627940" y="645238"/>
                </a:cubicBezTo>
                <a:cubicBezTo>
                  <a:pt x="3343367" y="460619"/>
                  <a:pt x="1347900" y="971915"/>
                  <a:pt x="631580" y="1915852"/>
                </a:cubicBezTo>
                <a:cubicBezTo>
                  <a:pt x="407731" y="2210834"/>
                  <a:pt x="204970" y="2565624"/>
                  <a:pt x="46252" y="2980209"/>
                </a:cubicBezTo>
                <a:lnTo>
                  <a:pt x="0" y="3112082"/>
                </a:lnTo>
                <a:lnTo>
                  <a:pt x="0" y="1037361"/>
                </a:lnTo>
                <a:lnTo>
                  <a:pt x="0" y="0"/>
                </a:lnTo>
                <a:close/>
              </a:path>
            </a:pathLst>
          </a:custGeom>
          <a:gradFill flip="none" rotWithShape="1">
            <a:gsLst>
              <a:gs pos="76000">
                <a:schemeClr val="accent3">
                  <a:lumMod val="25000"/>
                </a:schemeClr>
              </a:gs>
              <a:gs pos="0">
                <a:schemeClr val="accent1">
                  <a:alpha val="56738"/>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4" name="Freeform: Shape 13">
            <a:extLst>
              <a:ext uri="{FF2B5EF4-FFF2-40B4-BE49-F238E27FC236}">
                <a16:creationId xmlns:a16="http://schemas.microsoft.com/office/drawing/2014/main" id="{D9D045F5-266F-9ADF-9692-2DA7DB16DFFE}"/>
              </a:ext>
            </a:extLst>
          </p:cNvPr>
          <p:cNvSpPr/>
          <p:nvPr userDrawn="1"/>
        </p:nvSpPr>
        <p:spPr>
          <a:xfrm>
            <a:off x="10269564" y="0"/>
            <a:ext cx="1922436" cy="5772376"/>
          </a:xfrm>
          <a:custGeom>
            <a:avLst/>
            <a:gdLst>
              <a:gd name="connsiteX0" fmla="*/ 0 w 1922436"/>
              <a:gd name="connsiteY0" fmla="*/ 0 h 5772376"/>
              <a:gd name="connsiteX1" fmla="*/ 1922436 w 1922436"/>
              <a:gd name="connsiteY1" fmla="*/ 0 h 5772376"/>
              <a:gd name="connsiteX2" fmla="*/ 1922436 w 1922436"/>
              <a:gd name="connsiteY2" fmla="*/ 5770832 h 5772376"/>
              <a:gd name="connsiteX3" fmla="*/ 1785843 w 1922436"/>
              <a:gd name="connsiteY3" fmla="*/ 5772376 h 5772376"/>
              <a:gd name="connsiteX4" fmla="*/ 167636 w 1922436"/>
              <a:gd name="connsiteY4" fmla="*/ 2958760 h 5772376"/>
              <a:gd name="connsiteX5" fmla="*/ 11457 w 1922436"/>
              <a:gd name="connsiteY5" fmla="*/ 41049 h 57723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436" h="5772376">
                <a:moveTo>
                  <a:pt x="0" y="0"/>
                </a:moveTo>
                <a:lnTo>
                  <a:pt x="1922436" y="0"/>
                </a:lnTo>
                <a:lnTo>
                  <a:pt x="1922436" y="5770832"/>
                </a:lnTo>
                <a:lnTo>
                  <a:pt x="1785843" y="5772376"/>
                </a:lnTo>
                <a:cubicBezTo>
                  <a:pt x="715486" y="5737436"/>
                  <a:pt x="-199675" y="4895626"/>
                  <a:pt x="167636" y="2958760"/>
                </a:cubicBezTo>
                <a:cubicBezTo>
                  <a:pt x="324540" y="2119813"/>
                  <a:pt x="262661" y="1037667"/>
                  <a:pt x="11457" y="41049"/>
                </a:cubicBezTo>
                <a:close/>
              </a:path>
            </a:pathLst>
          </a:custGeom>
          <a:gradFill flip="none" rotWithShape="1">
            <a:gsLst>
              <a:gs pos="10000">
                <a:schemeClr val="accent2">
                  <a:alpha val="9960"/>
                </a:schemeClr>
              </a:gs>
              <a:gs pos="100000">
                <a:schemeClr val="accent1">
                  <a:alpha val="47557"/>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2" name="Freeform: Shape 11">
            <a:extLst>
              <a:ext uri="{FF2B5EF4-FFF2-40B4-BE49-F238E27FC236}">
                <a16:creationId xmlns:a16="http://schemas.microsoft.com/office/drawing/2014/main" id="{2A494E50-F563-24E6-92E6-F9E55D1F3D50}"/>
              </a:ext>
            </a:extLst>
          </p:cNvPr>
          <p:cNvSpPr/>
          <p:nvPr userDrawn="1"/>
        </p:nvSpPr>
        <p:spPr>
          <a:xfrm>
            <a:off x="10861332" y="0"/>
            <a:ext cx="1330669" cy="3088658"/>
          </a:xfrm>
          <a:custGeom>
            <a:avLst/>
            <a:gdLst>
              <a:gd name="connsiteX0" fmla="*/ 0 w 1330669"/>
              <a:gd name="connsiteY0" fmla="*/ 0 h 3088658"/>
              <a:gd name="connsiteX1" fmla="*/ 1330669 w 1330669"/>
              <a:gd name="connsiteY1" fmla="*/ 0 h 3088658"/>
              <a:gd name="connsiteX2" fmla="*/ 1330669 w 1330669"/>
              <a:gd name="connsiteY2" fmla="*/ 3088658 h 3088658"/>
              <a:gd name="connsiteX3" fmla="*/ 1265038 w 1330669"/>
              <a:gd name="connsiteY3" fmla="*/ 3075052 h 3088658"/>
              <a:gd name="connsiteX4" fmla="*/ 84101 w 1330669"/>
              <a:gd name="connsiteY4" fmla="*/ 918166 h 3088658"/>
              <a:gd name="connsiteX5" fmla="*/ 3100 w 1330669"/>
              <a:gd name="connsiteY5" fmla="*/ 15153 h 308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30669" h="3088658">
                <a:moveTo>
                  <a:pt x="0" y="0"/>
                </a:moveTo>
                <a:lnTo>
                  <a:pt x="1330669" y="0"/>
                </a:lnTo>
                <a:lnTo>
                  <a:pt x="1330669" y="3088658"/>
                </a:lnTo>
                <a:lnTo>
                  <a:pt x="1265038" y="3075052"/>
                </a:lnTo>
                <a:cubicBezTo>
                  <a:pt x="597017" y="2898062"/>
                  <a:pt x="64513" y="2241595"/>
                  <a:pt x="84101" y="918166"/>
                </a:cubicBezTo>
                <a:cubicBezTo>
                  <a:pt x="87550" y="637183"/>
                  <a:pt x="59230" y="331259"/>
                  <a:pt x="3100" y="15153"/>
                </a:cubicBezTo>
                <a:close/>
              </a:path>
            </a:pathLst>
          </a:custGeom>
          <a:solidFill>
            <a:schemeClr val="accent1">
              <a:alpha val="50635"/>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6" name="glass card">
            <a:extLst>
              <a:ext uri="{FF2B5EF4-FFF2-40B4-BE49-F238E27FC236}">
                <a16:creationId xmlns:a16="http://schemas.microsoft.com/office/drawing/2014/main" id="{D9024B22-C102-71C1-8593-95259EC18972}"/>
              </a:ext>
            </a:extLst>
          </p:cNvPr>
          <p:cNvSpPr/>
          <p:nvPr userDrawn="1"/>
        </p:nvSpPr>
        <p:spPr>
          <a:xfrm>
            <a:off x="1474384" y="1005155"/>
            <a:ext cx="9243233" cy="4978750"/>
          </a:xfrm>
          <a:prstGeom prst="roundRect">
            <a:avLst>
              <a:gd name="adj" fmla="val 6806"/>
            </a:avLst>
          </a:prstGeom>
          <a:gradFill>
            <a:gsLst>
              <a:gs pos="99000">
                <a:schemeClr val="bg1">
                  <a:alpha val="3000"/>
                </a:schemeClr>
              </a:gs>
              <a:gs pos="46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
        <p:nvSpPr>
          <p:cNvPr id="21" name="Freeform: Shape 20">
            <a:extLst>
              <a:ext uri="{FF2B5EF4-FFF2-40B4-BE49-F238E27FC236}">
                <a16:creationId xmlns:a16="http://schemas.microsoft.com/office/drawing/2014/main" id="{8A78F28F-70CE-7FE2-ACE1-FA2D7C1CE590}"/>
              </a:ext>
            </a:extLst>
          </p:cNvPr>
          <p:cNvSpPr/>
          <p:nvPr userDrawn="1"/>
        </p:nvSpPr>
        <p:spPr>
          <a:xfrm>
            <a:off x="0" y="0"/>
            <a:ext cx="2862855" cy="1527696"/>
          </a:xfrm>
          <a:custGeom>
            <a:avLst/>
            <a:gdLst>
              <a:gd name="connsiteX0" fmla="*/ 0 w 2862855"/>
              <a:gd name="connsiteY0" fmla="*/ 0 h 1527696"/>
              <a:gd name="connsiteX1" fmla="*/ 2862855 w 2862855"/>
              <a:gd name="connsiteY1" fmla="*/ 0 h 1527696"/>
              <a:gd name="connsiteX2" fmla="*/ 2757362 w 2862855"/>
              <a:gd name="connsiteY2" fmla="*/ 85011 h 1527696"/>
              <a:gd name="connsiteX3" fmla="*/ 1949659 w 2862855"/>
              <a:gd name="connsiteY3" fmla="*/ 424032 h 1527696"/>
              <a:gd name="connsiteX4" fmla="*/ 170555 w 2862855"/>
              <a:gd name="connsiteY4" fmla="*/ 1373059 h 1527696"/>
              <a:gd name="connsiteX5" fmla="*/ 0 w 2862855"/>
              <a:gd name="connsiteY5" fmla="*/ 1527696 h 1527696"/>
              <a:gd name="connsiteX6" fmla="*/ 0 w 2862855"/>
              <a:gd name="connsiteY6" fmla="*/ 872969 h 15276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862855" h="1527696">
                <a:moveTo>
                  <a:pt x="0" y="0"/>
                </a:moveTo>
                <a:lnTo>
                  <a:pt x="2862855" y="0"/>
                </a:lnTo>
                <a:lnTo>
                  <a:pt x="2757362" y="85011"/>
                </a:lnTo>
                <a:cubicBezTo>
                  <a:pt x="2560942" y="227521"/>
                  <a:pt x="2295416" y="345289"/>
                  <a:pt x="1949659" y="424032"/>
                </a:cubicBezTo>
                <a:cubicBezTo>
                  <a:pt x="1377417" y="555874"/>
                  <a:pt x="700343" y="918207"/>
                  <a:pt x="170555" y="1373059"/>
                </a:cubicBezTo>
                <a:lnTo>
                  <a:pt x="0" y="1527696"/>
                </a:lnTo>
                <a:lnTo>
                  <a:pt x="0" y="872969"/>
                </a:lnTo>
                <a:close/>
              </a:path>
            </a:pathLst>
          </a:custGeom>
          <a:gradFill flip="none" rotWithShape="1">
            <a:gsLst>
              <a:gs pos="100000">
                <a:schemeClr val="accent3">
                  <a:lumMod val="25000"/>
                  <a:alpha val="40000"/>
                </a:schemeClr>
              </a:gs>
              <a:gs pos="0">
                <a:schemeClr val="accent4">
                  <a:alpha val="69786"/>
                </a:schemeClr>
              </a:gs>
            </a:gsLst>
            <a:path path="circle">
              <a:fillToRect l="100000" b="100000"/>
            </a:path>
            <a:tileRect t="-100000" r="-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9" name="Freeform: Shape 28">
            <a:extLst>
              <a:ext uri="{FF2B5EF4-FFF2-40B4-BE49-F238E27FC236}">
                <a16:creationId xmlns:a16="http://schemas.microsoft.com/office/drawing/2014/main" id="{294AB31D-FEF2-F3B0-D726-81CE48F895EA}"/>
              </a:ext>
            </a:extLst>
          </p:cNvPr>
          <p:cNvSpPr/>
          <p:nvPr userDrawn="1"/>
        </p:nvSpPr>
        <p:spPr>
          <a:xfrm>
            <a:off x="2" y="4761091"/>
            <a:ext cx="3131151" cy="2096908"/>
          </a:xfrm>
          <a:custGeom>
            <a:avLst/>
            <a:gdLst>
              <a:gd name="connsiteX0" fmla="*/ 186163 w 3131151"/>
              <a:gd name="connsiteY0" fmla="*/ 0 h 2096908"/>
              <a:gd name="connsiteX1" fmla="*/ 2469297 w 3131151"/>
              <a:gd name="connsiteY1" fmla="*/ 1411265 h 2096908"/>
              <a:gd name="connsiteX2" fmla="*/ 3026909 w 3131151"/>
              <a:gd name="connsiteY2" fmla="*/ 2004423 h 2096908"/>
              <a:gd name="connsiteX3" fmla="*/ 3131151 w 3131151"/>
              <a:gd name="connsiteY3" fmla="*/ 2096908 h 2096908"/>
              <a:gd name="connsiteX4" fmla="*/ 0 w 3131151"/>
              <a:gd name="connsiteY4" fmla="*/ 2096908 h 2096908"/>
              <a:gd name="connsiteX5" fmla="*/ 0 w 3131151"/>
              <a:gd name="connsiteY5" fmla="*/ 4640 h 209690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31151" h="2096908">
                <a:moveTo>
                  <a:pt x="186163" y="0"/>
                </a:moveTo>
                <a:cubicBezTo>
                  <a:pt x="883663" y="24692"/>
                  <a:pt x="1675023" y="432572"/>
                  <a:pt x="2469297" y="1411265"/>
                </a:cubicBezTo>
                <a:cubicBezTo>
                  <a:pt x="2632187" y="1610943"/>
                  <a:pt x="2819757" y="1809855"/>
                  <a:pt x="3026909" y="2004423"/>
                </a:cubicBezTo>
                <a:lnTo>
                  <a:pt x="3131151" y="2096908"/>
                </a:lnTo>
                <a:lnTo>
                  <a:pt x="0" y="2096908"/>
                </a:lnTo>
                <a:lnTo>
                  <a:pt x="0" y="4640"/>
                </a:lnTo>
                <a:close/>
              </a:path>
            </a:pathLst>
          </a:custGeom>
          <a:gradFill flip="none" rotWithShape="1">
            <a:gsLst>
              <a:gs pos="47000">
                <a:schemeClr val="accent6">
                  <a:alpha val="51365"/>
                </a:schemeClr>
              </a:gs>
              <a:gs pos="100000">
                <a:schemeClr val="accent4">
                  <a:alpha val="24386"/>
                </a:schemeClr>
              </a:gs>
            </a:gsLst>
            <a:path path="circle">
              <a:fillToRect r="100000" b="100000"/>
            </a:path>
            <a:tileRect l="-100000" t="-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Tree>
    <p:extLst>
      <p:ext uri="{BB962C8B-B14F-4D97-AF65-F5344CB8AC3E}">
        <p14:creationId xmlns:p14="http://schemas.microsoft.com/office/powerpoint/2010/main" val="42938430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6592824" y="1856232"/>
            <a:ext cx="4718304" cy="1069848"/>
          </a:xfrm>
        </p:spPr>
        <p:txBody>
          <a:bodyPr anchor="b">
            <a:no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6601968" y="3374136"/>
            <a:ext cx="4709160" cy="2395728"/>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Freeform 14">
            <a:extLst>
              <a:ext uri="{FF2B5EF4-FFF2-40B4-BE49-F238E27FC236}">
                <a16:creationId xmlns:a16="http://schemas.microsoft.com/office/drawing/2014/main" id="{907BDD9A-3C2A-A21B-A425-1BB45BF5C103}"/>
              </a:ext>
            </a:extLst>
          </p:cNvPr>
          <p:cNvSpPr/>
          <p:nvPr userDrawn="1"/>
        </p:nvSpPr>
        <p:spPr>
          <a:xfrm rot="5400000" flipH="1" flipV="1">
            <a:off x="-1248967" y="1248969"/>
            <a:ext cx="6858000" cy="4360065"/>
          </a:xfrm>
          <a:custGeom>
            <a:avLst/>
            <a:gdLst>
              <a:gd name="connsiteX0" fmla="*/ 6858000 w 6858000"/>
              <a:gd name="connsiteY0" fmla="*/ 0 h 4360065"/>
              <a:gd name="connsiteX1" fmla="*/ 6858000 w 6858000"/>
              <a:gd name="connsiteY1" fmla="*/ 4019634 h 4360065"/>
              <a:gd name="connsiteX2" fmla="*/ 6786526 w 6858000"/>
              <a:gd name="connsiteY2" fmla="*/ 3987694 h 4360065"/>
              <a:gd name="connsiteX3" fmla="*/ 4380589 w 6858000"/>
              <a:gd name="connsiteY3" fmla="*/ 3270469 h 4360065"/>
              <a:gd name="connsiteX4" fmla="*/ 1148443 w 6858000"/>
              <a:gd name="connsiteY4" fmla="*/ 4360028 h 4360065"/>
              <a:gd name="connsiteX5" fmla="*/ 93033 w 6858000"/>
              <a:gd name="connsiteY5" fmla="*/ 4174462 h 4360065"/>
              <a:gd name="connsiteX6" fmla="*/ 0 w 6858000"/>
              <a:gd name="connsiteY6" fmla="*/ 4134599 h 4360065"/>
              <a:gd name="connsiteX7" fmla="*/ 0 w 6858000"/>
              <a:gd name="connsiteY7" fmla="*/ 0 h 4360065"/>
              <a:gd name="connsiteX8" fmla="*/ 6858000 w 6858000"/>
              <a:gd name="connsiteY8" fmla="*/ 0 h 43600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4360065">
                <a:moveTo>
                  <a:pt x="6858000" y="0"/>
                </a:moveTo>
                <a:lnTo>
                  <a:pt x="6858000" y="4019634"/>
                </a:lnTo>
                <a:lnTo>
                  <a:pt x="6786526" y="3987694"/>
                </a:lnTo>
                <a:cubicBezTo>
                  <a:pt x="6330423" y="3769997"/>
                  <a:pt x="5587519" y="3251791"/>
                  <a:pt x="4380589" y="3270469"/>
                </a:cubicBezTo>
                <a:cubicBezTo>
                  <a:pt x="3001241" y="3291816"/>
                  <a:pt x="2442968" y="4353863"/>
                  <a:pt x="1148443" y="4360028"/>
                </a:cubicBezTo>
                <a:cubicBezTo>
                  <a:pt x="743904" y="4361955"/>
                  <a:pt x="389317" y="4288650"/>
                  <a:pt x="93033" y="4174462"/>
                </a:cubicBezTo>
                <a:lnTo>
                  <a:pt x="0" y="4134599"/>
                </a:lnTo>
                <a:lnTo>
                  <a:pt x="0" y="0"/>
                </a:lnTo>
                <a:lnTo>
                  <a:pt x="6858000" y="0"/>
                </a:lnTo>
                <a:close/>
              </a:path>
            </a:pathLst>
          </a:custGeom>
          <a:solidFill>
            <a:schemeClr val="accent4">
              <a:alpha val="1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Freeform 16">
            <a:extLst>
              <a:ext uri="{FF2B5EF4-FFF2-40B4-BE49-F238E27FC236}">
                <a16:creationId xmlns:a16="http://schemas.microsoft.com/office/drawing/2014/main" id="{989D7F61-B47A-97D5-F725-EC5EFE81187A}"/>
              </a:ext>
            </a:extLst>
          </p:cNvPr>
          <p:cNvSpPr/>
          <p:nvPr userDrawn="1"/>
        </p:nvSpPr>
        <p:spPr>
          <a:xfrm rot="16200000" flipH="1">
            <a:off x="-952024" y="952025"/>
            <a:ext cx="6858000" cy="4953950"/>
          </a:xfrm>
          <a:custGeom>
            <a:avLst/>
            <a:gdLst>
              <a:gd name="connsiteX0" fmla="*/ 0 w 6858000"/>
              <a:gd name="connsiteY0" fmla="*/ 0 h 4953950"/>
              <a:gd name="connsiteX1" fmla="*/ 0 w 6858000"/>
              <a:gd name="connsiteY1" fmla="*/ 4289773 h 4953950"/>
              <a:gd name="connsiteX2" fmla="*/ 181159 w 6858000"/>
              <a:gd name="connsiteY2" fmla="*/ 4411259 h 4953950"/>
              <a:gd name="connsiteX3" fmla="*/ 2222746 w 6858000"/>
              <a:gd name="connsiteY3" fmla="*/ 4953891 h 4953950"/>
              <a:gd name="connsiteX4" fmla="*/ 6808516 w 6858000"/>
              <a:gd name="connsiteY4" fmla="*/ 3223031 h 4953950"/>
              <a:gd name="connsiteX5" fmla="*/ 6858000 w 6858000"/>
              <a:gd name="connsiteY5" fmla="*/ 3220931 h 4953950"/>
              <a:gd name="connsiteX6" fmla="*/ 6858000 w 6858000"/>
              <a:gd name="connsiteY6" fmla="*/ 0 h 4953950"/>
              <a:gd name="connsiteX7" fmla="*/ 0 w 6858000"/>
              <a:gd name="connsiteY7" fmla="*/ 0 h 49539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953950">
                <a:moveTo>
                  <a:pt x="0" y="0"/>
                </a:moveTo>
                <a:lnTo>
                  <a:pt x="0" y="4289773"/>
                </a:lnTo>
                <a:lnTo>
                  <a:pt x="181159" y="4411259"/>
                </a:lnTo>
                <a:cubicBezTo>
                  <a:pt x="694541" y="4727180"/>
                  <a:pt x="1386349" y="4958196"/>
                  <a:pt x="2222746" y="4953891"/>
                </a:cubicBezTo>
                <a:cubicBezTo>
                  <a:pt x="4074768" y="4944360"/>
                  <a:pt x="4906383" y="3353427"/>
                  <a:pt x="6808516" y="3223031"/>
                </a:cubicBezTo>
                <a:lnTo>
                  <a:pt x="6858000" y="3220931"/>
                </a:lnTo>
                <a:lnTo>
                  <a:pt x="6858000" y="0"/>
                </a:lnTo>
                <a:lnTo>
                  <a:pt x="0" y="0"/>
                </a:lnTo>
                <a:close/>
              </a:path>
            </a:pathLst>
          </a:custGeom>
          <a:gradFill flip="none" rotWithShape="1">
            <a:gsLst>
              <a:gs pos="20000">
                <a:schemeClr val="accent6">
                  <a:alpha val="52965"/>
                </a:schemeClr>
              </a:gs>
              <a:gs pos="90000">
                <a:schemeClr val="accent5">
                  <a:lumMod val="50000"/>
                  <a:alpha val="72473"/>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17">
            <a:extLst>
              <a:ext uri="{FF2B5EF4-FFF2-40B4-BE49-F238E27FC236}">
                <a16:creationId xmlns:a16="http://schemas.microsoft.com/office/drawing/2014/main" id="{A70008D0-0FB3-5B8D-3060-6EDD9E247095}"/>
              </a:ext>
            </a:extLst>
          </p:cNvPr>
          <p:cNvSpPr/>
          <p:nvPr userDrawn="1"/>
        </p:nvSpPr>
        <p:spPr>
          <a:xfrm rot="16200000" flipH="1">
            <a:off x="-1513890" y="1513891"/>
            <a:ext cx="6858000" cy="3830219"/>
          </a:xfrm>
          <a:custGeom>
            <a:avLst/>
            <a:gdLst>
              <a:gd name="connsiteX0" fmla="*/ 0 w 6858000"/>
              <a:gd name="connsiteY0" fmla="*/ 0 h 3830219"/>
              <a:gd name="connsiteX1" fmla="*/ 0 w 6858000"/>
              <a:gd name="connsiteY1" fmla="*/ 2994317 h 3830219"/>
              <a:gd name="connsiteX2" fmla="*/ 150933 w 6858000"/>
              <a:gd name="connsiteY2" fmla="*/ 2952927 h 3830219"/>
              <a:gd name="connsiteX3" fmla="*/ 533317 w 6858000"/>
              <a:gd name="connsiteY3" fmla="*/ 2907735 h 3830219"/>
              <a:gd name="connsiteX4" fmla="*/ 2516906 w 6858000"/>
              <a:gd name="connsiteY4" fmla="*/ 3558655 h 3830219"/>
              <a:gd name="connsiteX5" fmla="*/ 2542419 w 6858000"/>
              <a:gd name="connsiteY5" fmla="*/ 3568616 h 3830219"/>
              <a:gd name="connsiteX6" fmla="*/ 2607100 w 6858000"/>
              <a:gd name="connsiteY6" fmla="*/ 3608308 h 3830219"/>
              <a:gd name="connsiteX7" fmla="*/ 3580199 w 6858000"/>
              <a:gd name="connsiteY7" fmla="*/ 3830188 h 3830219"/>
              <a:gd name="connsiteX8" fmla="*/ 6145368 w 6858000"/>
              <a:gd name="connsiteY8" fmla="*/ 2895740 h 3830219"/>
              <a:gd name="connsiteX9" fmla="*/ 6711794 w 6858000"/>
              <a:gd name="connsiteY9" fmla="*/ 2941805 h 3830219"/>
              <a:gd name="connsiteX10" fmla="*/ 6858000 w 6858000"/>
              <a:gd name="connsiteY10" fmla="*/ 2973381 h 3830219"/>
              <a:gd name="connsiteX11" fmla="*/ 6858000 w 6858000"/>
              <a:gd name="connsiteY11" fmla="*/ 0 h 3830219"/>
              <a:gd name="connsiteX12" fmla="*/ 0 w 6858000"/>
              <a:gd name="connsiteY12" fmla="*/ 0 h 38302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58000" h="3830219">
                <a:moveTo>
                  <a:pt x="0" y="0"/>
                </a:moveTo>
                <a:lnTo>
                  <a:pt x="0" y="2994317"/>
                </a:lnTo>
                <a:lnTo>
                  <a:pt x="150933" y="2952927"/>
                </a:lnTo>
                <a:cubicBezTo>
                  <a:pt x="269822" y="2926258"/>
                  <a:pt x="396478" y="2910024"/>
                  <a:pt x="533317" y="2907735"/>
                </a:cubicBezTo>
                <a:cubicBezTo>
                  <a:pt x="1559606" y="2890571"/>
                  <a:pt x="2163137" y="3401988"/>
                  <a:pt x="2516906" y="3558655"/>
                </a:cubicBezTo>
                <a:lnTo>
                  <a:pt x="2542419" y="3568616"/>
                </a:lnTo>
                <a:lnTo>
                  <a:pt x="2607100" y="3608308"/>
                </a:lnTo>
                <a:cubicBezTo>
                  <a:pt x="2866745" y="3741243"/>
                  <a:pt x="3194928" y="3832171"/>
                  <a:pt x="3580199" y="3830188"/>
                </a:cubicBezTo>
                <a:cubicBezTo>
                  <a:pt x="4607589" y="3824901"/>
                  <a:pt x="5050658" y="2914049"/>
                  <a:pt x="6145368" y="2895740"/>
                </a:cubicBezTo>
                <a:cubicBezTo>
                  <a:pt x="6350626" y="2892307"/>
                  <a:pt x="6538973" y="2910018"/>
                  <a:pt x="6711794" y="2941805"/>
                </a:cubicBezTo>
                <a:lnTo>
                  <a:pt x="6858000" y="2973381"/>
                </a:lnTo>
                <a:lnTo>
                  <a:pt x="6858000" y="0"/>
                </a:lnTo>
                <a:lnTo>
                  <a:pt x="0" y="0"/>
                </a:lnTo>
                <a:close/>
              </a:path>
            </a:pathLst>
          </a:custGeom>
          <a:gradFill>
            <a:gsLst>
              <a:gs pos="45000">
                <a:schemeClr val="accent6">
                  <a:alpha val="29951"/>
                </a:schemeClr>
              </a:gs>
              <a:gs pos="99000">
                <a:schemeClr val="accent4">
                  <a:lumMod val="75000"/>
                  <a:alpha val="27340"/>
                </a:schemeClr>
              </a:gs>
            </a:gsLst>
            <a:path path="circle">
              <a:fillToRect l="100000" t="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0" name="Straight Connector 9">
            <a:extLst>
              <a:ext uri="{FF2B5EF4-FFF2-40B4-BE49-F238E27FC236}">
                <a16:creationId xmlns:a16="http://schemas.microsoft.com/office/drawing/2014/main" id="{4CA6FFAC-0E5C-DA2F-C0F9-D5602F928AEC}"/>
              </a:ext>
            </a:extLst>
          </p:cNvPr>
          <p:cNvCxnSpPr>
            <a:cxnSpLocks/>
          </p:cNvCxnSpPr>
          <p:nvPr userDrawn="1"/>
        </p:nvCxnSpPr>
        <p:spPr>
          <a:xfrm rot="5400000">
            <a:off x="7545111" y="2275586"/>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263503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F7D74-558F-4816-9367-4004FFA2B6A4}"/>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6069ADF-8CD9-4E77-BB8D-70D8824C5AE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75F077D-E901-4AA9-B062-1C37FF407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BE7B5E76-E101-4994-92F5-1F540EB16AB0}"/>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249F242-2699-411D-B3F7-3D6D480E4955}"/>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96356206-85FD-45F5-A1F7-128DB34C860F}"/>
              </a:ext>
            </a:extLst>
          </p:cNvPr>
          <p:cNvSpPr>
            <a:spLocks noGrp="1"/>
          </p:cNvSpPr>
          <p:nvPr>
            <p:ph type="ftr" sz="quarter" idx="11"/>
          </p:nvPr>
        </p:nvSpPr>
        <p:spPr/>
        <p:txBody>
          <a:bodyPr/>
          <a:lstStyle/>
          <a:p>
            <a:r>
              <a:rPr lang="en-US"/>
              <a:t>Crypto: investing &amp; trading</a:t>
            </a:r>
            <a:endParaRPr lang="en-US" dirty="0"/>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7AC6CA6E-C1AB-4B24-80C7-A4B12640BE6F}"/>
              </a:ext>
            </a:extLst>
          </p:cNvPr>
          <p:cNvSpPr>
            <a:spLocks noGrp="1"/>
          </p:cNvSpPr>
          <p:nvPr>
            <p:ph type="ftr" sz="quarter" idx="11"/>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4F5EFB41-7AD3-4519-95E7-416BFA1AECAB}"/>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F5AEF53B-C85C-47DB-ADE4-C1D9FA682945}"/>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DFD4FD38-14E5-4C36-B948-8BF3F794ED8C}"/>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08DA4DA3-10C7-48A6-9B15-38222B8CAD42}"/>
              </a:ext>
            </a:extLst>
          </p:cNvPr>
          <p:cNvSpPr>
            <a:spLocks noGrp="1"/>
          </p:cNvSpPr>
          <p:nvPr>
            <p:ph type="ftr" sz="quarter" idx="11"/>
          </p:nvPr>
        </p:nvSpPr>
        <p:spPr/>
        <p:txBody>
          <a:bodyPr/>
          <a:lstStyle/>
          <a:p>
            <a:r>
              <a:rPr lang="en-US"/>
              <a:t>Crypto: investing &amp; trading</a:t>
            </a:r>
            <a:endParaRPr lang="en-US" dirty="0"/>
          </a:p>
        </p:txBody>
      </p:sp>
      <p:sp>
        <p:nvSpPr>
          <p:cNvPr id="7" name="Slide Number Placeholder 6">
            <a:extLst>
              <a:ext uri="{FF2B5EF4-FFF2-40B4-BE49-F238E27FC236}">
                <a16:creationId xmlns:a16="http://schemas.microsoft.com/office/drawing/2014/main" id="{E584E7EE-5B3B-427E-9807-020AEF8C7662}"/>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Freeform 15">
            <a:extLst>
              <a:ext uri="{FF2B5EF4-FFF2-40B4-BE49-F238E27FC236}">
                <a16:creationId xmlns:a16="http://schemas.microsoft.com/office/drawing/2014/main" id="{079F0D65-9DED-1DC3-6E6D-E4AD5252A007}"/>
              </a:ext>
            </a:extLst>
          </p:cNvPr>
          <p:cNvSpPr/>
          <p:nvPr userDrawn="1"/>
        </p:nvSpPr>
        <p:spPr>
          <a:xfrm rot="16200000" flipV="1">
            <a:off x="6507450" y="1163358"/>
            <a:ext cx="6858000" cy="4531278"/>
          </a:xfrm>
          <a:custGeom>
            <a:avLst/>
            <a:gdLst>
              <a:gd name="connsiteX0" fmla="*/ 6858000 w 6858000"/>
              <a:gd name="connsiteY0" fmla="*/ 3150313 h 3750964"/>
              <a:gd name="connsiteX1" fmla="*/ 6858000 w 6858000"/>
              <a:gd name="connsiteY1" fmla="*/ 0 h 3750964"/>
              <a:gd name="connsiteX2" fmla="*/ 0 w 6858000"/>
              <a:gd name="connsiteY2" fmla="*/ 0 h 3750964"/>
              <a:gd name="connsiteX3" fmla="*/ 0 w 6858000"/>
              <a:gd name="connsiteY3" fmla="*/ 3220894 h 3750964"/>
              <a:gd name="connsiteX4" fmla="*/ 10973 w 6858000"/>
              <a:gd name="connsiteY4" fmla="*/ 3230398 h 3750964"/>
              <a:gd name="connsiteX5" fmla="*/ 1661251 w 6858000"/>
              <a:gd name="connsiteY5" fmla="*/ 3750927 h 3750964"/>
              <a:gd name="connsiteX6" fmla="*/ 4893397 w 6858000"/>
              <a:gd name="connsiteY6" fmla="*/ 2661368 h 3750964"/>
              <a:gd name="connsiteX7" fmla="*/ 6834019 w 6858000"/>
              <a:gd name="connsiteY7" fmla="*/ 3137932 h 3750964"/>
              <a:gd name="connsiteX8" fmla="*/ 6858000 w 6858000"/>
              <a:gd name="connsiteY8" fmla="*/ 3150313 h 3750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3750964">
                <a:moveTo>
                  <a:pt x="6858000" y="3150313"/>
                </a:moveTo>
                <a:lnTo>
                  <a:pt x="6858000" y="0"/>
                </a:lnTo>
                <a:lnTo>
                  <a:pt x="0" y="0"/>
                </a:lnTo>
                <a:lnTo>
                  <a:pt x="0" y="3220894"/>
                </a:lnTo>
                <a:lnTo>
                  <a:pt x="10973" y="3230398"/>
                </a:lnTo>
                <a:cubicBezTo>
                  <a:pt x="366756" y="3514112"/>
                  <a:pt x="933081" y="3754395"/>
                  <a:pt x="1661251" y="3750927"/>
                </a:cubicBezTo>
                <a:cubicBezTo>
                  <a:pt x="2955776" y="3744762"/>
                  <a:pt x="3514049" y="2682714"/>
                  <a:pt x="4893397" y="2661368"/>
                </a:cubicBezTo>
                <a:cubicBezTo>
                  <a:pt x="5755490" y="2648026"/>
                  <a:pt x="6380835" y="2908605"/>
                  <a:pt x="6834019" y="3137932"/>
                </a:cubicBezTo>
                <a:lnTo>
                  <a:pt x="6858000" y="3150313"/>
                </a:lnTo>
                <a:close/>
              </a:path>
            </a:pathLst>
          </a:custGeom>
          <a:solidFill>
            <a:schemeClr val="accent4">
              <a:alpha val="14239"/>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8">
            <a:extLst>
              <a:ext uri="{FF2B5EF4-FFF2-40B4-BE49-F238E27FC236}">
                <a16:creationId xmlns:a16="http://schemas.microsoft.com/office/drawing/2014/main" id="{9C605622-8F1F-632F-D5C0-1F2E7875EBA1}"/>
              </a:ext>
            </a:extLst>
          </p:cNvPr>
          <p:cNvSpPr/>
          <p:nvPr userDrawn="1"/>
        </p:nvSpPr>
        <p:spPr>
          <a:xfrm rot="5400000">
            <a:off x="6488397" y="1182411"/>
            <a:ext cx="6858000" cy="4493171"/>
          </a:xfrm>
          <a:custGeom>
            <a:avLst/>
            <a:gdLst>
              <a:gd name="connsiteX0" fmla="*/ 0 w 6858000"/>
              <a:gd name="connsiteY0" fmla="*/ 3300688 h 4744323"/>
              <a:gd name="connsiteX1" fmla="*/ 0 w 6858000"/>
              <a:gd name="connsiteY1" fmla="*/ 0 h 4744323"/>
              <a:gd name="connsiteX2" fmla="*/ 6858000 w 6858000"/>
              <a:gd name="connsiteY2" fmla="*/ 0 h 4744323"/>
              <a:gd name="connsiteX3" fmla="*/ 6858000 w 6858000"/>
              <a:gd name="connsiteY3" fmla="*/ 3130282 h 4744323"/>
              <a:gd name="connsiteX4" fmla="*/ 6685009 w 6858000"/>
              <a:gd name="connsiteY4" fmla="*/ 3177721 h 4744323"/>
              <a:gd name="connsiteX5" fmla="*/ 2944852 w 6858000"/>
              <a:gd name="connsiteY5" fmla="*/ 4744264 h 4744323"/>
              <a:gd name="connsiteX6" fmla="*/ 88593 w 6858000"/>
              <a:gd name="connsiteY6" fmla="*/ 3449517 h 4744323"/>
              <a:gd name="connsiteX7" fmla="*/ 0 w 6858000"/>
              <a:gd name="connsiteY7" fmla="*/ 3300688 h 47443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4744323">
                <a:moveTo>
                  <a:pt x="0" y="3300688"/>
                </a:moveTo>
                <a:lnTo>
                  <a:pt x="0" y="0"/>
                </a:lnTo>
                <a:lnTo>
                  <a:pt x="6858000" y="0"/>
                </a:lnTo>
                <a:lnTo>
                  <a:pt x="6858000" y="3130282"/>
                </a:lnTo>
                <a:lnTo>
                  <a:pt x="6685009" y="3177721"/>
                </a:lnTo>
                <a:cubicBezTo>
                  <a:pt x="5333681" y="3615865"/>
                  <a:pt x="4498161" y="4736270"/>
                  <a:pt x="2944852" y="4744264"/>
                </a:cubicBezTo>
                <a:cubicBezTo>
                  <a:pt x="1511029" y="4751644"/>
                  <a:pt x="502120" y="4067469"/>
                  <a:pt x="88593" y="3449517"/>
                </a:cubicBezTo>
                <a:lnTo>
                  <a:pt x="0" y="3300688"/>
                </a:lnTo>
                <a:close/>
              </a:path>
            </a:pathLst>
          </a:custGeom>
          <a:gradFill flip="none" rotWithShape="1">
            <a:gsLst>
              <a:gs pos="4000">
                <a:schemeClr val="accent2">
                  <a:alpha val="23589"/>
                </a:schemeClr>
              </a:gs>
              <a:gs pos="79000">
                <a:schemeClr val="accent5">
                  <a:lumMod val="50000"/>
                  <a:alpha val="5218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12">
            <a:extLst>
              <a:ext uri="{FF2B5EF4-FFF2-40B4-BE49-F238E27FC236}">
                <a16:creationId xmlns:a16="http://schemas.microsoft.com/office/drawing/2014/main" id="{919AB4B2-2D3A-FCB5-0314-CC465BCC0E5D}"/>
              </a:ext>
            </a:extLst>
          </p:cNvPr>
          <p:cNvSpPr/>
          <p:nvPr userDrawn="1"/>
        </p:nvSpPr>
        <p:spPr>
          <a:xfrm rot="5400000">
            <a:off x="6926379" y="1582290"/>
            <a:ext cx="6858001" cy="3693421"/>
          </a:xfrm>
          <a:custGeom>
            <a:avLst/>
            <a:gdLst>
              <a:gd name="connsiteX0" fmla="*/ 0 w 6858001"/>
              <a:gd name="connsiteY0" fmla="*/ 3437558 h 3693421"/>
              <a:gd name="connsiteX1" fmla="*/ 0 w 6858001"/>
              <a:gd name="connsiteY1" fmla="*/ 0 h 3693421"/>
              <a:gd name="connsiteX2" fmla="*/ 6858001 w 6858001"/>
              <a:gd name="connsiteY2" fmla="*/ 0 h 3693421"/>
              <a:gd name="connsiteX3" fmla="*/ 6858001 w 6858001"/>
              <a:gd name="connsiteY3" fmla="*/ 1982949 h 3693421"/>
              <a:gd name="connsiteX4" fmla="*/ 6594582 w 6858001"/>
              <a:gd name="connsiteY4" fmla="*/ 1960784 h 3693421"/>
              <a:gd name="connsiteX5" fmla="*/ 6223032 w 6858001"/>
              <a:gd name="connsiteY5" fmla="*/ 1954544 h 3693421"/>
              <a:gd name="connsiteX6" fmla="*/ 1449771 w 6858001"/>
              <a:gd name="connsiteY6" fmla="*/ 3693362 h 3693421"/>
              <a:gd name="connsiteX7" fmla="*/ 163899 w 6858001"/>
              <a:gd name="connsiteY7" fmla="*/ 3498289 h 3693421"/>
              <a:gd name="connsiteX8" fmla="*/ 0 w 6858001"/>
              <a:gd name="connsiteY8" fmla="*/ 3437558 h 3693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1" h="3693421">
                <a:moveTo>
                  <a:pt x="0" y="3437558"/>
                </a:moveTo>
                <a:lnTo>
                  <a:pt x="0" y="0"/>
                </a:lnTo>
                <a:lnTo>
                  <a:pt x="6858001" y="0"/>
                </a:lnTo>
                <a:lnTo>
                  <a:pt x="6858001" y="1982949"/>
                </a:lnTo>
                <a:lnTo>
                  <a:pt x="6594582" y="1960784"/>
                </a:lnTo>
                <a:cubicBezTo>
                  <a:pt x="6474164" y="1954657"/>
                  <a:pt x="6350346" y="1952415"/>
                  <a:pt x="6223032" y="1954544"/>
                </a:cubicBezTo>
                <a:cubicBezTo>
                  <a:pt x="4185999" y="1988612"/>
                  <a:pt x="3361537" y="3683524"/>
                  <a:pt x="1449771" y="3693362"/>
                </a:cubicBezTo>
                <a:cubicBezTo>
                  <a:pt x="971830" y="3695822"/>
                  <a:pt x="541102" y="3621442"/>
                  <a:pt x="163899" y="3498289"/>
                </a:cubicBezTo>
                <a:lnTo>
                  <a:pt x="0" y="3437558"/>
                </a:lnTo>
                <a:close/>
              </a:path>
            </a:pathLst>
          </a:custGeom>
          <a:gradFill>
            <a:gsLst>
              <a:gs pos="84000">
                <a:schemeClr val="accent4">
                  <a:alpha val="20000"/>
                </a:schemeClr>
              </a:gs>
              <a:gs pos="1000">
                <a:schemeClr val="accent6">
                  <a:alpha val="38000"/>
                </a:schemeClr>
              </a:gs>
              <a:gs pos="100000">
                <a:schemeClr val="accent6">
                  <a:alpha val="3349"/>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Slide Number Placeholder 7">
            <a:extLst>
              <a:ext uri="{FF2B5EF4-FFF2-40B4-BE49-F238E27FC236}">
                <a16:creationId xmlns:a16="http://schemas.microsoft.com/office/drawing/2014/main" id="{692257B9-FE58-1976-7115-17E05E5819EA}"/>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BAF040BB-6465-852C-B53C-074E90BB09D1}"/>
              </a:ext>
            </a:extLst>
          </p:cNvPr>
          <p:cNvSpPr>
            <a:spLocks noGrp="1"/>
          </p:cNvSpPr>
          <p:nvPr>
            <p:ph type="ftr" sz="quarter" idx="10"/>
          </p:nvPr>
        </p:nvSpPr>
        <p:spPr/>
        <p:txBody>
          <a:bodyPr>
            <a:noAutofit/>
          </a:bodyPr>
          <a:lstStyle/>
          <a:p>
            <a:r>
              <a:rPr lang="en-US"/>
              <a:t>Crypto: investing &amp; trading</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536192" y="832104"/>
            <a:ext cx="8878824" cy="1069848"/>
          </a:xfrm>
        </p:spPr>
        <p:txBody>
          <a:bodyPr anchor="b">
            <a:no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536192" y="2212848"/>
            <a:ext cx="6422136" cy="3282696"/>
          </a:xfrm>
        </p:spPr>
        <p:txBody>
          <a:bodyPr>
            <a:noAutofit/>
          </a:bodyPr>
          <a:lstStyle>
            <a:lvl1pPr marL="347472">
              <a:lnSpc>
                <a:spcPct val="150000"/>
              </a:lnSpc>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631674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Introduction">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9BE68DE5-FB8F-C713-B589-69851789C6C5}"/>
              </a:ext>
            </a:extLst>
          </p:cNvPr>
          <p:cNvSpPr/>
          <p:nvPr userDrawn="1"/>
        </p:nvSpPr>
        <p:spPr>
          <a:xfrm>
            <a:off x="1" y="4852144"/>
            <a:ext cx="5681755" cy="2002200"/>
          </a:xfrm>
          <a:custGeom>
            <a:avLst/>
            <a:gdLst>
              <a:gd name="connsiteX0" fmla="*/ 320629 w 5681755"/>
              <a:gd name="connsiteY0" fmla="*/ 0 h 2002200"/>
              <a:gd name="connsiteX1" fmla="*/ 375829 w 5681755"/>
              <a:gd name="connsiteY1" fmla="*/ 158026 h 2002200"/>
              <a:gd name="connsiteX2" fmla="*/ 897491 w 5681755"/>
              <a:gd name="connsiteY2" fmla="*/ 961690 h 2002200"/>
              <a:gd name="connsiteX3" fmla="*/ 4054478 w 5681755"/>
              <a:gd name="connsiteY3" fmla="*/ 1474149 h 2002200"/>
              <a:gd name="connsiteX4" fmla="*/ 5679398 w 5681755"/>
              <a:gd name="connsiteY4" fmla="*/ 1986034 h 2002200"/>
              <a:gd name="connsiteX5" fmla="*/ 5681755 w 5681755"/>
              <a:gd name="connsiteY5" fmla="*/ 2002200 h 2002200"/>
              <a:gd name="connsiteX6" fmla="*/ 0 w 5681755"/>
              <a:gd name="connsiteY6" fmla="*/ 1989323 h 2002200"/>
              <a:gd name="connsiteX7" fmla="*/ 0 w 5681755"/>
              <a:gd name="connsiteY7" fmla="*/ 1952135 h 200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81755" h="2002200">
                <a:moveTo>
                  <a:pt x="320629" y="0"/>
                </a:moveTo>
                <a:lnTo>
                  <a:pt x="375829" y="158026"/>
                </a:lnTo>
                <a:cubicBezTo>
                  <a:pt x="503741" y="486192"/>
                  <a:pt x="688117" y="753054"/>
                  <a:pt x="897491" y="961690"/>
                </a:cubicBezTo>
                <a:cubicBezTo>
                  <a:pt x="1455821" y="1518049"/>
                  <a:pt x="3033468" y="1694058"/>
                  <a:pt x="4054478" y="1474149"/>
                </a:cubicBezTo>
                <a:cubicBezTo>
                  <a:pt x="5094564" y="1247948"/>
                  <a:pt x="5587838" y="1548928"/>
                  <a:pt x="5679398" y="1986034"/>
                </a:cubicBezTo>
                <a:lnTo>
                  <a:pt x="5681755" y="2002200"/>
                </a:lnTo>
                <a:lnTo>
                  <a:pt x="0" y="1989323"/>
                </a:lnTo>
                <a:lnTo>
                  <a:pt x="0" y="1952135"/>
                </a:lnTo>
                <a:close/>
              </a:path>
            </a:pathLst>
          </a:custGeom>
          <a:gradFill flip="none" rotWithShape="1">
            <a:gsLst>
              <a:gs pos="77000">
                <a:schemeClr val="accent3">
                  <a:lumMod val="25000"/>
                  <a:alpha val="0"/>
                </a:schemeClr>
              </a:gs>
              <a:gs pos="0">
                <a:schemeClr val="tx2">
                  <a:alpha val="70774"/>
                </a:schemeClr>
              </a:gs>
            </a:gsLst>
            <a:path path="circle">
              <a:fillToRect l="100000" t="100000"/>
            </a:path>
            <a:tileRect r="-100000" b="-100000"/>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22" name="Freeform: Shape 21">
            <a:extLst>
              <a:ext uri="{FF2B5EF4-FFF2-40B4-BE49-F238E27FC236}">
                <a16:creationId xmlns:a16="http://schemas.microsoft.com/office/drawing/2014/main" id="{76B337A9-EA8E-4E30-3CF4-C681F9705934}"/>
              </a:ext>
            </a:extLst>
          </p:cNvPr>
          <p:cNvSpPr/>
          <p:nvPr userDrawn="1"/>
        </p:nvSpPr>
        <p:spPr>
          <a:xfrm>
            <a:off x="1" y="0"/>
            <a:ext cx="6392389" cy="3297866"/>
          </a:xfrm>
          <a:custGeom>
            <a:avLst/>
            <a:gdLst>
              <a:gd name="connsiteX0" fmla="*/ 0 w 6392389"/>
              <a:gd name="connsiteY0" fmla="*/ 0 h 3297866"/>
              <a:gd name="connsiteX1" fmla="*/ 6392389 w 6392389"/>
              <a:gd name="connsiteY1" fmla="*/ 0 h 3297866"/>
              <a:gd name="connsiteX2" fmla="*/ 6039257 w 6392389"/>
              <a:gd name="connsiteY2" fmla="*/ 205593 h 3297866"/>
              <a:gd name="connsiteX3" fmla="*/ 4044501 w 6392389"/>
              <a:gd name="connsiteY3" fmla="*/ 1885401 h 3297866"/>
              <a:gd name="connsiteX4" fmla="*/ 41384 w 6392389"/>
              <a:gd name="connsiteY4" fmla="*/ 2408804 h 3297866"/>
              <a:gd name="connsiteX5" fmla="*/ 0 w 6392389"/>
              <a:gd name="connsiteY5" fmla="*/ 2349004 h 32978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392389" h="3297866">
                <a:moveTo>
                  <a:pt x="0" y="0"/>
                </a:moveTo>
                <a:lnTo>
                  <a:pt x="6392389" y="0"/>
                </a:lnTo>
                <a:lnTo>
                  <a:pt x="6039257" y="205593"/>
                </a:lnTo>
                <a:cubicBezTo>
                  <a:pt x="5243960" y="694220"/>
                  <a:pt x="4533171" y="1286369"/>
                  <a:pt x="4044501" y="1885401"/>
                </a:cubicBezTo>
                <a:cubicBezTo>
                  <a:pt x="2455953" y="3842789"/>
                  <a:pt x="879065" y="3516921"/>
                  <a:pt x="41384" y="2408804"/>
                </a:cubicBezTo>
                <a:lnTo>
                  <a:pt x="0" y="2349004"/>
                </a:lnTo>
                <a:close/>
              </a:path>
            </a:pathLst>
          </a:custGeom>
          <a:gradFill flip="none" rotWithShape="1">
            <a:gsLst>
              <a:gs pos="20000">
                <a:schemeClr val="accent3">
                  <a:lumMod val="25000"/>
                </a:schemeClr>
              </a:gs>
              <a:gs pos="100000">
                <a:schemeClr val="tx2">
                  <a:alpha val="54000"/>
                </a:schemeClr>
              </a:gs>
            </a:gsLst>
            <a:lin ang="10200000" scaled="0"/>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5" name="Freeform: Shape 14">
            <a:extLst>
              <a:ext uri="{FF2B5EF4-FFF2-40B4-BE49-F238E27FC236}">
                <a16:creationId xmlns:a16="http://schemas.microsoft.com/office/drawing/2014/main" id="{3385D1DB-F6B1-8F65-1FDB-5CDD731A6DFC}"/>
              </a:ext>
            </a:extLst>
          </p:cNvPr>
          <p:cNvSpPr/>
          <p:nvPr userDrawn="1"/>
        </p:nvSpPr>
        <p:spPr>
          <a:xfrm>
            <a:off x="9517205" y="2"/>
            <a:ext cx="2674794" cy="6857999"/>
          </a:xfrm>
          <a:custGeom>
            <a:avLst/>
            <a:gdLst>
              <a:gd name="connsiteX0" fmla="*/ 2674793 w 2674794"/>
              <a:gd name="connsiteY0" fmla="*/ 0 h 6857999"/>
              <a:gd name="connsiteX1" fmla="*/ 2674794 w 2674794"/>
              <a:gd name="connsiteY1" fmla="*/ 6857999 h 6857999"/>
              <a:gd name="connsiteX2" fmla="*/ 1158844 w 2674794"/>
              <a:gd name="connsiteY2" fmla="*/ 6857999 h 6857999"/>
              <a:gd name="connsiteX3" fmla="*/ 1212639 w 2674794"/>
              <a:gd name="connsiteY3" fmla="*/ 6771304 h 6857999"/>
              <a:gd name="connsiteX4" fmla="*/ 1327460 w 2674794"/>
              <a:gd name="connsiteY4" fmla="*/ 6554527 h 6857999"/>
              <a:gd name="connsiteX5" fmla="*/ 545566 w 2674794"/>
              <a:gd name="connsiteY5" fmla="*/ 2293136 h 6857999"/>
              <a:gd name="connsiteX6" fmla="*/ 381787 w 2674794"/>
              <a:gd name="connsiteY6" fmla="*/ 3827 h 6857999"/>
              <a:gd name="connsiteX7" fmla="*/ 386161 w 2674794"/>
              <a:gd name="connsiteY7"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74794" h="6857999">
                <a:moveTo>
                  <a:pt x="2674793" y="0"/>
                </a:moveTo>
                <a:lnTo>
                  <a:pt x="2674794" y="6857999"/>
                </a:lnTo>
                <a:lnTo>
                  <a:pt x="1158844" y="6857999"/>
                </a:lnTo>
                <a:lnTo>
                  <a:pt x="1212639" y="6771304"/>
                </a:lnTo>
                <a:cubicBezTo>
                  <a:pt x="1256917" y="6696480"/>
                  <a:pt x="1295401" y="6624001"/>
                  <a:pt x="1327460" y="6554527"/>
                </a:cubicBezTo>
                <a:cubicBezTo>
                  <a:pt x="1840424" y="5442926"/>
                  <a:pt x="1337703" y="3374924"/>
                  <a:pt x="545566" y="2293136"/>
                </a:cubicBezTo>
                <a:cubicBezTo>
                  <a:pt x="-210423" y="1266170"/>
                  <a:pt x="-98154" y="469786"/>
                  <a:pt x="381787" y="3827"/>
                </a:cubicBezTo>
                <a:lnTo>
                  <a:pt x="386161" y="0"/>
                </a:lnTo>
                <a:close/>
              </a:path>
            </a:pathLst>
          </a:custGeom>
          <a:solidFill>
            <a:schemeClr val="tx2">
              <a:alpha val="32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sp>
        <p:nvSpPr>
          <p:cNvPr id="11" name="glass card">
            <a:extLst>
              <a:ext uri="{FF2B5EF4-FFF2-40B4-BE49-F238E27FC236}">
                <a16:creationId xmlns:a16="http://schemas.microsoft.com/office/drawing/2014/main" id="{BAC99002-32F5-F4C1-2519-F23274B0580C}"/>
              </a:ext>
            </a:extLst>
          </p:cNvPr>
          <p:cNvSpPr/>
          <p:nvPr userDrawn="1"/>
        </p:nvSpPr>
        <p:spPr>
          <a:xfrm>
            <a:off x="1365705" y="1005155"/>
            <a:ext cx="9243233" cy="4978750"/>
          </a:xfrm>
          <a:prstGeom prst="roundRect">
            <a:avLst>
              <a:gd name="adj" fmla="val 6806"/>
            </a:avLst>
          </a:prstGeom>
          <a:gradFill>
            <a:gsLst>
              <a:gs pos="100000">
                <a:schemeClr val="bg1">
                  <a:alpha val="3000"/>
                </a:schemeClr>
              </a:gs>
              <a:gs pos="47000">
                <a:schemeClr val="bg1">
                  <a:alpha val="17037"/>
                </a:schemeClr>
              </a:gs>
              <a:gs pos="6000">
                <a:schemeClr val="bg1">
                  <a:alpha val="13000"/>
                </a:schemeClr>
              </a:gs>
            </a:gsLst>
            <a:path path="circle">
              <a:fillToRect l="100000" t="100000"/>
            </a:path>
          </a:gradFill>
          <a:ln w="6350">
            <a:noFill/>
          </a:ln>
          <a:effectLst>
            <a:outerShdw blurRad="63500" dist="38100" dir="5400000" sx="1000" sy="1000" algn="t" rotWithShape="0">
              <a:prstClr val="black">
                <a:alpha val="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28088" y="2157984"/>
            <a:ext cx="7735824" cy="1069848"/>
          </a:xfrm>
        </p:spPr>
        <p:txBody>
          <a:bodyPr anchor="b">
            <a:no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228088" y="3685032"/>
            <a:ext cx="7735824" cy="1133856"/>
          </a:xfrm>
        </p:spPr>
        <p:txBody>
          <a:bodyPr>
            <a:noAutofit/>
          </a:bodyPr>
          <a:lstStyle>
            <a:lvl1pPr marL="0" indent="0" algn="ctr">
              <a:lnSpc>
                <a:spcPct val="100000"/>
              </a:lnSpc>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7" name="Freeform: Shape 26">
            <a:extLst>
              <a:ext uri="{FF2B5EF4-FFF2-40B4-BE49-F238E27FC236}">
                <a16:creationId xmlns:a16="http://schemas.microsoft.com/office/drawing/2014/main" id="{0DF239B3-DB66-3CD4-1BFE-4EBA82BC4A44}"/>
              </a:ext>
            </a:extLst>
          </p:cNvPr>
          <p:cNvSpPr/>
          <p:nvPr userDrawn="1"/>
        </p:nvSpPr>
        <p:spPr>
          <a:xfrm>
            <a:off x="0" y="5255333"/>
            <a:ext cx="2769194" cy="1602667"/>
          </a:xfrm>
          <a:custGeom>
            <a:avLst/>
            <a:gdLst>
              <a:gd name="connsiteX0" fmla="*/ 0 w 2769194"/>
              <a:gd name="connsiteY0" fmla="*/ 0 h 1602667"/>
              <a:gd name="connsiteX1" fmla="*/ 93250 w 2769194"/>
              <a:gd name="connsiteY1" fmla="*/ 101565 h 1602667"/>
              <a:gd name="connsiteX2" fmla="*/ 2646213 w 2769194"/>
              <a:gd name="connsiteY2" fmla="*/ 1567071 h 1602667"/>
              <a:gd name="connsiteX3" fmla="*/ 2769194 w 2769194"/>
              <a:gd name="connsiteY3" fmla="*/ 1602667 h 1602667"/>
              <a:gd name="connsiteX4" fmla="*/ 0 w 2769194"/>
              <a:gd name="connsiteY4" fmla="*/ 1602667 h 1602667"/>
              <a:gd name="connsiteX5" fmla="*/ 0 w 2769194"/>
              <a:gd name="connsiteY5" fmla="*/ 807120 h 16026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69194" h="1602667">
                <a:moveTo>
                  <a:pt x="0" y="0"/>
                </a:moveTo>
                <a:lnTo>
                  <a:pt x="93250" y="101565"/>
                </a:lnTo>
                <a:cubicBezTo>
                  <a:pt x="702540" y="735306"/>
                  <a:pt x="1672588" y="1259605"/>
                  <a:pt x="2646213" y="1567071"/>
                </a:cubicBezTo>
                <a:lnTo>
                  <a:pt x="2769194" y="1602667"/>
                </a:lnTo>
                <a:lnTo>
                  <a:pt x="0" y="1602667"/>
                </a:lnTo>
                <a:lnTo>
                  <a:pt x="0" y="807120"/>
                </a:lnTo>
                <a:close/>
              </a:path>
            </a:pathLst>
          </a:custGeom>
          <a:gradFill flip="none" rotWithShape="1">
            <a:gsLst>
              <a:gs pos="60000">
                <a:schemeClr val="accent3">
                  <a:alpha val="45000"/>
                </a:schemeClr>
              </a:gs>
              <a:gs pos="99000">
                <a:schemeClr val="accent5">
                  <a:alpha val="66721"/>
                </a:schemeClr>
              </a:gs>
            </a:gsLst>
            <a:path path="circle">
              <a:fillToRect l="50000" t="50000" r="50000" b="5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dirty="0">
              <a:solidFill>
                <a:schemeClr val="tx1"/>
              </a:solidFill>
            </a:endParaRPr>
          </a:p>
        </p:txBody>
      </p:sp>
      <p:cxnSp>
        <p:nvCxnSpPr>
          <p:cNvPr id="28" name="Straight Connector 27">
            <a:extLst>
              <a:ext uri="{FF2B5EF4-FFF2-40B4-BE49-F238E27FC236}">
                <a16:creationId xmlns:a16="http://schemas.microsoft.com/office/drawing/2014/main" id="{93303B57-FF55-B795-FAE7-5EF26BFCBEF3}"/>
              </a:ext>
            </a:extLst>
          </p:cNvPr>
          <p:cNvCxnSpPr>
            <a:cxnSpLocks/>
          </p:cNvCxnSpPr>
          <p:nvPr userDrawn="1"/>
        </p:nvCxnSpPr>
        <p:spPr>
          <a:xfrm rot="5400000">
            <a:off x="6115287" y="2597113"/>
            <a:ext cx="0" cy="165518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27169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524000" y="2029968"/>
            <a:ext cx="9144000" cy="1069848"/>
          </a:xfrm>
        </p:spPr>
        <p:txBody>
          <a:bodyPr anchor="b">
            <a:noAutofit/>
          </a:bodyPr>
          <a:lstStyle>
            <a:lvl1pPr algn="ctr">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2560320" y="3803904"/>
            <a:ext cx="7068312" cy="75895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reeform 3">
            <a:extLst>
              <a:ext uri="{FF2B5EF4-FFF2-40B4-BE49-F238E27FC236}">
                <a16:creationId xmlns:a16="http://schemas.microsoft.com/office/drawing/2014/main" id="{F1F20C20-DE23-6FE7-74A0-517218ACED7A}"/>
              </a:ext>
            </a:extLst>
          </p:cNvPr>
          <p:cNvSpPr/>
          <p:nvPr userDrawn="1"/>
        </p:nvSpPr>
        <p:spPr>
          <a:xfrm rot="10800000">
            <a:off x="-1" y="5019503"/>
            <a:ext cx="9676770" cy="18384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29177"/>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Freeform 4">
            <a:extLst>
              <a:ext uri="{FF2B5EF4-FFF2-40B4-BE49-F238E27FC236}">
                <a16:creationId xmlns:a16="http://schemas.microsoft.com/office/drawing/2014/main" id="{98E2EA35-4179-2438-E1D1-02EFA8830FF9}"/>
              </a:ext>
            </a:extLst>
          </p:cNvPr>
          <p:cNvSpPr/>
          <p:nvPr userDrawn="1"/>
        </p:nvSpPr>
        <p:spPr>
          <a:xfrm flipV="1">
            <a:off x="2763044" y="6076116"/>
            <a:ext cx="3946673" cy="781884"/>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accent4">
                  <a:lumMod val="75000"/>
                  <a:alpha val="46295"/>
                </a:schemeClr>
              </a:gs>
              <a:gs pos="33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5">
            <a:extLst>
              <a:ext uri="{FF2B5EF4-FFF2-40B4-BE49-F238E27FC236}">
                <a16:creationId xmlns:a16="http://schemas.microsoft.com/office/drawing/2014/main" id="{A7C0B16B-87E9-E92C-62F3-D1844BEE5B2D}"/>
              </a:ext>
            </a:extLst>
          </p:cNvPr>
          <p:cNvSpPr/>
          <p:nvPr userDrawn="1"/>
        </p:nvSpPr>
        <p:spPr>
          <a:xfrm rot="10800000">
            <a:off x="5393054" y="601597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6">
            <a:extLst>
              <a:ext uri="{FF2B5EF4-FFF2-40B4-BE49-F238E27FC236}">
                <a16:creationId xmlns:a16="http://schemas.microsoft.com/office/drawing/2014/main" id="{51F4118C-3B46-F20B-EF12-E16F7513844C}"/>
              </a:ext>
            </a:extLst>
          </p:cNvPr>
          <p:cNvSpPr/>
          <p:nvPr userDrawn="1"/>
        </p:nvSpPr>
        <p:spPr>
          <a:xfrm rot="10800000" flipH="1">
            <a:off x="-2688" y="5263861"/>
            <a:ext cx="12192000" cy="1599109"/>
          </a:xfrm>
          <a:custGeom>
            <a:avLst/>
            <a:gdLst>
              <a:gd name="connsiteX0" fmla="*/ 1373073 w 12192000"/>
              <a:gd name="connsiteY0" fmla="*/ 1599066 h 1599109"/>
              <a:gd name="connsiteX1" fmla="*/ 4901233 w 12192000"/>
              <a:gd name="connsiteY1" fmla="*/ 313816 h 1599109"/>
              <a:gd name="connsiteX2" fmla="*/ 7629483 w 12192000"/>
              <a:gd name="connsiteY2" fmla="*/ 1209099 h 1599109"/>
              <a:gd name="connsiteX3" fmla="*/ 7664573 w 12192000"/>
              <a:gd name="connsiteY3" fmla="*/ 1222798 h 1599109"/>
              <a:gd name="connsiteX4" fmla="*/ 7753536 w 12192000"/>
              <a:gd name="connsiteY4" fmla="*/ 1277391 h 1599109"/>
              <a:gd name="connsiteX5" fmla="*/ 9091947 w 12192000"/>
              <a:gd name="connsiteY5" fmla="*/ 1582567 h 1599109"/>
              <a:gd name="connsiteX6" fmla="*/ 12094171 w 12192000"/>
              <a:gd name="connsiteY6" fmla="*/ 359476 h 1599109"/>
              <a:gd name="connsiteX7" fmla="*/ 12192000 w 12192000"/>
              <a:gd name="connsiteY7" fmla="*/ 342643 h 1599109"/>
              <a:gd name="connsiteX8" fmla="*/ 12192000 w 12192000"/>
              <a:gd name="connsiteY8" fmla="*/ 0 h 1599109"/>
              <a:gd name="connsiteX9" fmla="*/ 0 w 12192000"/>
              <a:gd name="connsiteY9" fmla="*/ 0 h 1599109"/>
              <a:gd name="connsiteX10" fmla="*/ 0 w 12192000"/>
              <a:gd name="connsiteY10" fmla="*/ 1274406 h 1599109"/>
              <a:gd name="connsiteX11" fmla="*/ 34662 w 12192000"/>
              <a:gd name="connsiteY11" fmla="*/ 1293889 h 1599109"/>
              <a:gd name="connsiteX12" fmla="*/ 1373073 w 12192000"/>
              <a:gd name="connsiteY12" fmla="*/ 1599066 h 15991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192000" h="1599109">
                <a:moveTo>
                  <a:pt x="1373073" y="1599066"/>
                </a:moveTo>
                <a:cubicBezTo>
                  <a:pt x="2786156" y="1591793"/>
                  <a:pt x="3395560" y="338997"/>
                  <a:pt x="4901233" y="313816"/>
                </a:cubicBezTo>
                <a:cubicBezTo>
                  <a:pt x="6312803" y="290208"/>
                  <a:pt x="7142906" y="993618"/>
                  <a:pt x="7629483" y="1209099"/>
                </a:cubicBezTo>
                <a:lnTo>
                  <a:pt x="7664573" y="1222798"/>
                </a:lnTo>
                <a:lnTo>
                  <a:pt x="7753536" y="1277391"/>
                </a:lnTo>
                <a:cubicBezTo>
                  <a:pt x="8110655" y="1460232"/>
                  <a:pt x="8562041" y="1585295"/>
                  <a:pt x="9091947" y="1582567"/>
                </a:cubicBezTo>
                <a:cubicBezTo>
                  <a:pt x="10328396" y="1576205"/>
                  <a:pt x="10949524" y="616237"/>
                  <a:pt x="12094171" y="359476"/>
                </a:cubicBezTo>
                <a:lnTo>
                  <a:pt x="12192000" y="342643"/>
                </a:lnTo>
                <a:lnTo>
                  <a:pt x="12192000" y="0"/>
                </a:lnTo>
                <a:lnTo>
                  <a:pt x="0" y="0"/>
                </a:lnTo>
                <a:lnTo>
                  <a:pt x="0" y="1274406"/>
                </a:lnTo>
                <a:lnTo>
                  <a:pt x="34662" y="1293889"/>
                </a:lnTo>
                <a:cubicBezTo>
                  <a:pt x="391780" y="1476730"/>
                  <a:pt x="843167" y="1601794"/>
                  <a:pt x="1373073" y="1599066"/>
                </a:cubicBezTo>
                <a:close/>
              </a:path>
            </a:pathLst>
          </a:custGeom>
          <a:gradFill flip="none" rotWithShape="1">
            <a:gsLst>
              <a:gs pos="0">
                <a:schemeClr val="accent6">
                  <a:alpha val="69328"/>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cxnSp>
        <p:nvCxnSpPr>
          <p:cNvPr id="13" name="Straight Connector 12">
            <a:extLst>
              <a:ext uri="{FF2B5EF4-FFF2-40B4-BE49-F238E27FC236}">
                <a16:creationId xmlns:a16="http://schemas.microsoft.com/office/drawing/2014/main" id="{CD0F8AA9-2207-2D4C-C2E0-FEF14E2D9ACF}"/>
              </a:ext>
            </a:extLst>
          </p:cNvPr>
          <p:cNvCxnSpPr>
            <a:cxnSpLocks/>
          </p:cNvCxnSpPr>
          <p:nvPr userDrawn="1"/>
        </p:nvCxnSpPr>
        <p:spPr>
          <a:xfrm rot="5400000">
            <a:off x="6095999" y="2597191"/>
            <a:ext cx="0" cy="165518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7532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hart or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p:txBody>
          <a:bodyPr anchor="b">
            <a:noAutofit/>
          </a:bodyPr>
          <a:lstStyle>
            <a:lvl1pPr algn="ct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a:extLst>
              <a:ext uri="{FF2B5EF4-FFF2-40B4-BE49-F238E27FC236}">
                <a16:creationId xmlns:a16="http://schemas.microsoft.com/office/drawing/2014/main" id="{4A4F769D-48D3-2655-40A4-674F657B741D}"/>
              </a:ext>
            </a:extLst>
          </p:cNvPr>
          <p:cNvSpPr>
            <a:spLocks noGrp="1"/>
          </p:cNvSpPr>
          <p:nvPr>
            <p:ph type="sldNum" sz="quarter" idx="11"/>
          </p:nvPr>
        </p:nvSpPr>
        <p:spPr/>
        <p:txBody>
          <a:bodyPr>
            <a:noAutofit/>
          </a:bodyPr>
          <a:lstStyle/>
          <a:p>
            <a:fld id="{294A09A9-5501-47C1-A89A-A340965A2BE2}" type="slidenum">
              <a:rPr lang="en-US" smtClean="0"/>
              <a:pPr/>
              <a:t>‹#›</a:t>
            </a:fld>
            <a:endParaRPr lang="en-US" dirty="0"/>
          </a:p>
        </p:txBody>
      </p:sp>
      <p:sp>
        <p:nvSpPr>
          <p:cNvPr id="4" name="Footer Placeholder 3">
            <a:extLst>
              <a:ext uri="{FF2B5EF4-FFF2-40B4-BE49-F238E27FC236}">
                <a16:creationId xmlns:a16="http://schemas.microsoft.com/office/drawing/2014/main" id="{33FA0756-78EA-68DD-4650-F40EF5F2520E}"/>
              </a:ext>
            </a:extLst>
          </p:cNvPr>
          <p:cNvSpPr>
            <a:spLocks noGrp="1"/>
          </p:cNvSpPr>
          <p:nvPr>
            <p:ph type="ftr" sz="quarter" idx="10"/>
          </p:nvPr>
        </p:nvSpPr>
        <p:spPr/>
        <p:txBody>
          <a:bodyPr>
            <a:noAutofit/>
          </a:bodyPr>
          <a:lstStyle/>
          <a:p>
            <a:r>
              <a:rPr lang="en-US"/>
              <a:t>Crypto: investing &amp; trading</a:t>
            </a:r>
            <a:endParaRPr lang="en-US" dirty="0"/>
          </a:p>
        </p:txBody>
      </p:sp>
    </p:spTree>
    <p:extLst>
      <p:ext uri="{BB962C8B-B14F-4D97-AF65-F5344CB8AC3E}">
        <p14:creationId xmlns:p14="http://schemas.microsoft.com/office/powerpoint/2010/main" val="734534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Quote">
    <p:spTree>
      <p:nvGrpSpPr>
        <p:cNvPr id="1" name=""/>
        <p:cNvGrpSpPr/>
        <p:nvPr/>
      </p:nvGrpSpPr>
      <p:grpSpPr>
        <a:xfrm>
          <a:off x="0" y="0"/>
          <a:ext cx="0" cy="0"/>
          <a:chOff x="0" y="0"/>
          <a:chExt cx="0" cy="0"/>
        </a:xfrm>
      </p:grpSpPr>
      <p:sp>
        <p:nvSpPr>
          <p:cNvPr id="21" name="Freeform 6">
            <a:extLst>
              <a:ext uri="{FF2B5EF4-FFF2-40B4-BE49-F238E27FC236}">
                <a16:creationId xmlns:a16="http://schemas.microsoft.com/office/drawing/2014/main" id="{77AD3460-2264-3A46-993B-9F2AACED0504}"/>
              </a:ext>
            </a:extLst>
          </p:cNvPr>
          <p:cNvSpPr/>
          <p:nvPr userDrawn="1"/>
        </p:nvSpPr>
        <p:spPr>
          <a:xfrm rot="10800000">
            <a:off x="5393054" y="5650992"/>
            <a:ext cx="6821472" cy="1207007"/>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Freeform 7">
            <a:extLst>
              <a:ext uri="{FF2B5EF4-FFF2-40B4-BE49-F238E27FC236}">
                <a16:creationId xmlns:a16="http://schemas.microsoft.com/office/drawing/2014/main" id="{BBBF3E9C-CCEA-98FA-7F69-55AF07558021}"/>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3" name="Freeform 9">
            <a:extLst>
              <a:ext uri="{FF2B5EF4-FFF2-40B4-BE49-F238E27FC236}">
                <a16:creationId xmlns:a16="http://schemas.microsoft.com/office/drawing/2014/main" id="{4F937A84-95EC-EB44-470A-C82AD8E99897}"/>
              </a:ext>
            </a:extLst>
          </p:cNvPr>
          <p:cNvSpPr/>
          <p:nvPr userDrawn="1"/>
        </p:nvSpPr>
        <p:spPr>
          <a:xfrm>
            <a:off x="-24334" y="0"/>
            <a:ext cx="12218982" cy="6860673"/>
          </a:xfrm>
          <a:custGeom>
            <a:avLst/>
            <a:gdLst>
              <a:gd name="connsiteX0" fmla="*/ 4456 w 12218982"/>
              <a:gd name="connsiteY0" fmla="*/ 0 h 6860673"/>
              <a:gd name="connsiteX1" fmla="*/ 3150735 w 12218982"/>
              <a:gd name="connsiteY1" fmla="*/ 0 h 6860673"/>
              <a:gd name="connsiteX2" fmla="*/ 3150734 w 12218982"/>
              <a:gd name="connsiteY2" fmla="*/ 1 h 6860673"/>
              <a:gd name="connsiteX3" fmla="*/ 3275209 w 12218982"/>
              <a:gd name="connsiteY3" fmla="*/ 1 h 6860673"/>
              <a:gd name="connsiteX4" fmla="*/ 3275209 w 12218982"/>
              <a:gd name="connsiteY4" fmla="*/ 0 h 6860673"/>
              <a:gd name="connsiteX5" fmla="*/ 12218982 w 12218982"/>
              <a:gd name="connsiteY5" fmla="*/ 0 h 6860673"/>
              <a:gd name="connsiteX6" fmla="*/ 12218982 w 12218982"/>
              <a:gd name="connsiteY6" fmla="*/ 1983013 h 6860673"/>
              <a:gd name="connsiteX7" fmla="*/ 12062259 w 12218982"/>
              <a:gd name="connsiteY7" fmla="*/ 2024385 h 6860673"/>
              <a:gd name="connsiteX8" fmla="*/ 10972986 w 12218982"/>
              <a:gd name="connsiteY8" fmla="*/ 2139627 h 6860673"/>
              <a:gd name="connsiteX9" fmla="*/ 5417726 w 12218982"/>
              <a:gd name="connsiteY9" fmla="*/ 115939 h 6860673"/>
              <a:gd name="connsiteX10" fmla="*/ 3916598 w 12218982"/>
              <a:gd name="connsiteY10" fmla="*/ 272807 h 6860673"/>
              <a:gd name="connsiteX11" fmla="*/ 3863345 w 12218982"/>
              <a:gd name="connsiteY11" fmla="*/ 286233 h 6860673"/>
              <a:gd name="connsiteX12" fmla="*/ 3729781 w 12218982"/>
              <a:gd name="connsiteY12" fmla="*/ 323286 h 6860673"/>
              <a:gd name="connsiteX13" fmla="*/ 1717096 w 12218982"/>
              <a:gd name="connsiteY13" fmla="*/ 1451719 h 6860673"/>
              <a:gd name="connsiteX14" fmla="*/ 708597 w 12218982"/>
              <a:gd name="connsiteY14" fmla="*/ 2695590 h 6860673"/>
              <a:gd name="connsiteX15" fmla="*/ 486880 w 12218982"/>
              <a:gd name="connsiteY15" fmla="*/ 3274865 h 6860673"/>
              <a:gd name="connsiteX16" fmla="*/ 365997 w 12218982"/>
              <a:gd name="connsiteY16" fmla="*/ 3984708 h 6860673"/>
              <a:gd name="connsiteX17" fmla="*/ 341340 w 12218982"/>
              <a:gd name="connsiteY17" fmla="*/ 4301231 h 6860673"/>
              <a:gd name="connsiteX18" fmla="*/ 341340 w 12218982"/>
              <a:gd name="connsiteY18" fmla="*/ 5007890 h 6860673"/>
              <a:gd name="connsiteX19" fmla="*/ 343276 w 12218982"/>
              <a:gd name="connsiteY19" fmla="*/ 5047516 h 6860673"/>
              <a:gd name="connsiteX20" fmla="*/ 814636 w 12218982"/>
              <a:gd name="connsiteY20" fmla="*/ 6666819 h 6860673"/>
              <a:gd name="connsiteX21" fmla="*/ 915601 w 12218982"/>
              <a:gd name="connsiteY21" fmla="*/ 6858000 h 6860673"/>
              <a:gd name="connsiteX22" fmla="*/ 341340 w 12218982"/>
              <a:gd name="connsiteY22" fmla="*/ 6858000 h 6860673"/>
              <a:gd name="connsiteX23" fmla="*/ 341340 w 12218982"/>
              <a:gd name="connsiteY23" fmla="*/ 6860673 h 6860673"/>
              <a:gd name="connsiteX24" fmla="*/ 4456 w 12218982"/>
              <a:gd name="connsiteY24" fmla="*/ 6860673 h 6860673"/>
              <a:gd name="connsiteX25" fmla="*/ 4456 w 12218982"/>
              <a:gd name="connsiteY25" fmla="*/ 2794000 h 6860673"/>
              <a:gd name="connsiteX26" fmla="*/ 0 w 12218982"/>
              <a:gd name="connsiteY26" fmla="*/ 2794000 h 6860673"/>
              <a:gd name="connsiteX27" fmla="*/ 0 w 12218982"/>
              <a:gd name="connsiteY27" fmla="*/ 2022550 h 6860673"/>
              <a:gd name="connsiteX28" fmla="*/ 4456 w 12218982"/>
              <a:gd name="connsiteY28" fmla="*/ 2022550 h 6860673"/>
              <a:gd name="connsiteX29" fmla="*/ 4456 w 12218982"/>
              <a:gd name="connsiteY29" fmla="*/ 1646989 h 6860673"/>
              <a:gd name="connsiteX30" fmla="*/ 4456 w 12218982"/>
              <a:gd name="connsiteY30" fmla="*/ 0 h 6860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12218982" h="6860673">
                <a:moveTo>
                  <a:pt x="4456" y="0"/>
                </a:moveTo>
                <a:lnTo>
                  <a:pt x="3150735" y="0"/>
                </a:lnTo>
                <a:lnTo>
                  <a:pt x="3150734" y="1"/>
                </a:lnTo>
                <a:lnTo>
                  <a:pt x="3275209" y="1"/>
                </a:lnTo>
                <a:lnTo>
                  <a:pt x="3275209" y="0"/>
                </a:lnTo>
                <a:lnTo>
                  <a:pt x="12218982" y="0"/>
                </a:lnTo>
                <a:lnTo>
                  <a:pt x="12218982" y="1983013"/>
                </a:lnTo>
                <a:lnTo>
                  <a:pt x="12062259" y="2024385"/>
                </a:lnTo>
                <a:cubicBezTo>
                  <a:pt x="11728036" y="2099441"/>
                  <a:pt x="11364094" y="2141640"/>
                  <a:pt x="10972986" y="2139627"/>
                </a:cubicBezTo>
                <a:cubicBezTo>
                  <a:pt x="8748018" y="2128176"/>
                  <a:pt x="7788484" y="155587"/>
                  <a:pt x="5417726" y="115939"/>
                </a:cubicBezTo>
                <a:cubicBezTo>
                  <a:pt x="4862080" y="106647"/>
                  <a:pt x="4363654" y="168899"/>
                  <a:pt x="3916598" y="272807"/>
                </a:cubicBezTo>
                <a:lnTo>
                  <a:pt x="3863345" y="286233"/>
                </a:lnTo>
                <a:lnTo>
                  <a:pt x="3729781" y="323286"/>
                </a:lnTo>
                <a:cubicBezTo>
                  <a:pt x="3036967" y="532141"/>
                  <a:pt x="2352843" y="836886"/>
                  <a:pt x="1717096" y="1451719"/>
                </a:cubicBezTo>
                <a:cubicBezTo>
                  <a:pt x="1293264" y="1861607"/>
                  <a:pt x="966036" y="2282242"/>
                  <a:pt x="708597" y="2695590"/>
                </a:cubicBezTo>
                <a:cubicBezTo>
                  <a:pt x="593502" y="2938109"/>
                  <a:pt x="544310" y="3015870"/>
                  <a:pt x="486880" y="3274865"/>
                </a:cubicBezTo>
                <a:cubicBezTo>
                  <a:pt x="434927" y="3498394"/>
                  <a:pt x="385149" y="3635910"/>
                  <a:pt x="365997" y="3984708"/>
                </a:cubicBezTo>
                <a:lnTo>
                  <a:pt x="341340" y="4301231"/>
                </a:lnTo>
                <a:lnTo>
                  <a:pt x="341340" y="5007890"/>
                </a:lnTo>
                <a:cubicBezTo>
                  <a:pt x="341985" y="5021099"/>
                  <a:pt x="342631" y="5034307"/>
                  <a:pt x="343276" y="5047516"/>
                </a:cubicBezTo>
                <a:cubicBezTo>
                  <a:pt x="393784" y="5666740"/>
                  <a:pt x="577442" y="6188267"/>
                  <a:pt x="814636" y="6666819"/>
                </a:cubicBezTo>
                <a:lnTo>
                  <a:pt x="915601" y="6858000"/>
                </a:lnTo>
                <a:lnTo>
                  <a:pt x="341340" y="6858000"/>
                </a:lnTo>
                <a:lnTo>
                  <a:pt x="341340" y="6860673"/>
                </a:lnTo>
                <a:lnTo>
                  <a:pt x="4456" y="6860673"/>
                </a:lnTo>
                <a:lnTo>
                  <a:pt x="4456" y="2794000"/>
                </a:lnTo>
                <a:lnTo>
                  <a:pt x="0" y="2794000"/>
                </a:lnTo>
                <a:lnTo>
                  <a:pt x="0" y="2022550"/>
                </a:lnTo>
                <a:lnTo>
                  <a:pt x="4456" y="2022550"/>
                </a:lnTo>
                <a:lnTo>
                  <a:pt x="4456" y="1646989"/>
                </a:lnTo>
                <a:lnTo>
                  <a:pt x="4456" y="0"/>
                </a:lnTo>
                <a:close/>
              </a:path>
            </a:pathLst>
          </a:custGeom>
          <a:gradFill>
            <a:gsLst>
              <a:gs pos="0">
                <a:schemeClr val="accent3">
                  <a:lumMod val="25000"/>
                  <a:alpha val="60164"/>
                </a:schemeClr>
              </a:gs>
              <a:gs pos="77000">
                <a:schemeClr val="accent3">
                  <a:lumMod val="25000"/>
                  <a:alpha val="29492"/>
                </a:schemeClr>
              </a:gs>
            </a:gsLst>
            <a:path path="circle">
              <a:fillToRect t="100000" r="10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4" name="Freeform 10">
            <a:extLst>
              <a:ext uri="{FF2B5EF4-FFF2-40B4-BE49-F238E27FC236}">
                <a16:creationId xmlns:a16="http://schemas.microsoft.com/office/drawing/2014/main" id="{A9BF091C-5F88-B50F-03BB-284950253993}"/>
              </a:ext>
            </a:extLst>
          </p:cNvPr>
          <p:cNvSpPr/>
          <p:nvPr userDrawn="1"/>
        </p:nvSpPr>
        <p:spPr>
          <a:xfrm flipV="1">
            <a:off x="204060" y="5377862"/>
            <a:ext cx="7471211" cy="1480138"/>
          </a:xfrm>
          <a:custGeom>
            <a:avLst/>
            <a:gdLst>
              <a:gd name="connsiteX0" fmla="*/ 1910385 w 3946673"/>
              <a:gd name="connsiteY0" fmla="*/ 781847 h 781884"/>
              <a:gd name="connsiteX1" fmla="*/ 3855031 w 3946673"/>
              <a:gd name="connsiteY1" fmla="*/ 44786 h 781884"/>
              <a:gd name="connsiteX2" fmla="*/ 3946673 w 3946673"/>
              <a:gd name="connsiteY2" fmla="*/ 0 h 781884"/>
              <a:gd name="connsiteX3" fmla="*/ 0 w 3946673"/>
              <a:gd name="connsiteY3" fmla="*/ 0 h 781884"/>
              <a:gd name="connsiteX4" fmla="*/ 54644 w 3946673"/>
              <a:gd name="connsiteY4" fmla="*/ 67939 h 781884"/>
              <a:gd name="connsiteX5" fmla="*/ 1910385 w 3946673"/>
              <a:gd name="connsiteY5" fmla="*/ 781847 h 7818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946673" h="781884">
                <a:moveTo>
                  <a:pt x="1910385" y="781847"/>
                </a:moveTo>
                <a:cubicBezTo>
                  <a:pt x="2719463" y="777993"/>
                  <a:pt x="3240943" y="361686"/>
                  <a:pt x="3855031" y="44786"/>
                </a:cubicBezTo>
                <a:lnTo>
                  <a:pt x="3946673" y="0"/>
                </a:lnTo>
                <a:lnTo>
                  <a:pt x="0" y="0"/>
                </a:lnTo>
                <a:lnTo>
                  <a:pt x="54644" y="67939"/>
                </a:lnTo>
                <a:cubicBezTo>
                  <a:pt x="372182" y="426203"/>
                  <a:pt x="1020399" y="786086"/>
                  <a:pt x="1910385" y="781847"/>
                </a:cubicBezTo>
                <a:close/>
              </a:path>
            </a:pathLst>
          </a:custGeom>
          <a:gradFill>
            <a:gsLst>
              <a:gs pos="66000">
                <a:schemeClr val="tx2">
                  <a:alpha val="8123"/>
                </a:schemeClr>
              </a:gs>
              <a:gs pos="33000">
                <a:schemeClr val="accent6">
                  <a:alpha val="13919"/>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Freeform 16">
            <a:extLst>
              <a:ext uri="{FF2B5EF4-FFF2-40B4-BE49-F238E27FC236}">
                <a16:creationId xmlns:a16="http://schemas.microsoft.com/office/drawing/2014/main" id="{3FF8B459-35F5-072D-56FA-415EEABE6DC2}"/>
              </a:ext>
            </a:extLst>
          </p:cNvPr>
          <p:cNvSpPr/>
          <p:nvPr userDrawn="1"/>
        </p:nvSpPr>
        <p:spPr>
          <a:xfrm rot="10800000">
            <a:off x="-30287" y="4822578"/>
            <a:ext cx="12230888" cy="2040391"/>
          </a:xfrm>
          <a:custGeom>
            <a:avLst/>
            <a:gdLst>
              <a:gd name="connsiteX0" fmla="*/ 1751979 w 12230888"/>
              <a:gd name="connsiteY0" fmla="*/ 2040336 h 2040391"/>
              <a:gd name="connsiteX1" fmla="*/ 44227 w 12230888"/>
              <a:gd name="connsiteY1" fmla="*/ 1650944 h 2040391"/>
              <a:gd name="connsiteX2" fmla="*/ 0 w 12230888"/>
              <a:gd name="connsiteY2" fmla="*/ 1626084 h 2040391"/>
              <a:gd name="connsiteX3" fmla="*/ 0 w 12230888"/>
              <a:gd name="connsiteY3" fmla="*/ 0 h 2040391"/>
              <a:gd name="connsiteX4" fmla="*/ 12230888 w 12230888"/>
              <a:gd name="connsiteY4" fmla="*/ 0 h 2040391"/>
              <a:gd name="connsiteX5" fmla="*/ 12230888 w 12230888"/>
              <a:gd name="connsiteY5" fmla="*/ 1945571 h 2040391"/>
              <a:gd name="connsiteX6" fmla="*/ 12158569 w 12230888"/>
              <a:gd name="connsiteY6" fmla="*/ 1963333 h 2040391"/>
              <a:gd name="connsiteX7" fmla="*/ 11600914 w 12230888"/>
              <a:gd name="connsiteY7" fmla="*/ 2019284 h 2040391"/>
              <a:gd name="connsiteX8" fmla="*/ 9893162 w 12230888"/>
              <a:gd name="connsiteY8" fmla="*/ 1629893 h 2040391"/>
              <a:gd name="connsiteX9" fmla="*/ 9779649 w 12230888"/>
              <a:gd name="connsiteY9" fmla="*/ 1560235 h 2040391"/>
              <a:gd name="connsiteX10" fmla="*/ 9734876 w 12230888"/>
              <a:gd name="connsiteY10" fmla="*/ 1542756 h 2040391"/>
              <a:gd name="connsiteX11" fmla="*/ 6253752 w 12230888"/>
              <a:gd name="connsiteY11" fmla="*/ 400415 h 2040391"/>
              <a:gd name="connsiteX12" fmla="*/ 1751979 w 12230888"/>
              <a:gd name="connsiteY12" fmla="*/ 2040336 h 20403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230888" h="2040391">
                <a:moveTo>
                  <a:pt x="1751979" y="2040336"/>
                </a:moveTo>
                <a:cubicBezTo>
                  <a:pt x="1075843" y="2043817"/>
                  <a:pt x="499894" y="1884241"/>
                  <a:pt x="44227" y="1650944"/>
                </a:cubicBezTo>
                <a:lnTo>
                  <a:pt x="0" y="1626084"/>
                </a:lnTo>
                <a:lnTo>
                  <a:pt x="0" y="0"/>
                </a:lnTo>
                <a:lnTo>
                  <a:pt x="12230888" y="0"/>
                </a:lnTo>
                <a:lnTo>
                  <a:pt x="12230888" y="1945571"/>
                </a:lnTo>
                <a:lnTo>
                  <a:pt x="12158569" y="1963333"/>
                </a:lnTo>
                <a:cubicBezTo>
                  <a:pt x="11983060" y="1998243"/>
                  <a:pt x="11798121" y="2018269"/>
                  <a:pt x="11600914" y="2019284"/>
                </a:cubicBezTo>
                <a:cubicBezTo>
                  <a:pt x="10924778" y="2022765"/>
                  <a:pt x="10348830" y="1863190"/>
                  <a:pt x="9893162" y="1629893"/>
                </a:cubicBezTo>
                <a:lnTo>
                  <a:pt x="9779649" y="1560235"/>
                </a:lnTo>
                <a:lnTo>
                  <a:pt x="9734876" y="1542756"/>
                </a:lnTo>
                <a:cubicBezTo>
                  <a:pt x="9114026" y="1267812"/>
                  <a:pt x="8054852" y="370292"/>
                  <a:pt x="6253752" y="400415"/>
                </a:cubicBezTo>
                <a:cubicBezTo>
                  <a:pt x="4332581" y="432545"/>
                  <a:pt x="3555009" y="2031056"/>
                  <a:pt x="1751979" y="2040336"/>
                </a:cubicBezTo>
                <a:close/>
              </a:path>
            </a:pathLst>
          </a:custGeom>
          <a:gradFill flip="none" rotWithShape="1">
            <a:gsLst>
              <a:gs pos="0">
                <a:schemeClr val="accent6">
                  <a:alpha val="23907"/>
                </a:schemeClr>
              </a:gs>
              <a:gs pos="85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6" name="Freeform 17">
            <a:extLst>
              <a:ext uri="{FF2B5EF4-FFF2-40B4-BE49-F238E27FC236}">
                <a16:creationId xmlns:a16="http://schemas.microsoft.com/office/drawing/2014/main" id="{73867BC1-390E-647F-B33F-8622748E6530}"/>
              </a:ext>
            </a:extLst>
          </p:cNvPr>
          <p:cNvSpPr/>
          <p:nvPr userDrawn="1"/>
        </p:nvSpPr>
        <p:spPr>
          <a:xfrm>
            <a:off x="0" y="0"/>
            <a:ext cx="12192000" cy="2035422"/>
          </a:xfrm>
          <a:custGeom>
            <a:avLst/>
            <a:gdLst>
              <a:gd name="connsiteX0" fmla="*/ 0 w 12192000"/>
              <a:gd name="connsiteY0" fmla="*/ 0 h 2035422"/>
              <a:gd name="connsiteX1" fmla="*/ 12192000 w 12192000"/>
              <a:gd name="connsiteY1" fmla="*/ 0 h 2035422"/>
              <a:gd name="connsiteX2" fmla="*/ 12192000 w 12192000"/>
              <a:gd name="connsiteY2" fmla="*/ 1759689 h 2035422"/>
              <a:gd name="connsiteX3" fmla="*/ 12103306 w 12192000"/>
              <a:gd name="connsiteY3" fmla="*/ 1729773 h 2035422"/>
              <a:gd name="connsiteX4" fmla="*/ 11659615 w 12192000"/>
              <a:gd name="connsiteY4" fmla="*/ 1535038 h 2035422"/>
              <a:gd name="connsiteX5" fmla="*/ 11521247 w 12192000"/>
              <a:gd name="connsiteY5" fmla="*/ 1450127 h 2035422"/>
              <a:gd name="connsiteX6" fmla="*/ 11466670 w 12192000"/>
              <a:gd name="connsiteY6" fmla="*/ 1428821 h 2035422"/>
              <a:gd name="connsiteX7" fmla="*/ 7223297 w 12192000"/>
              <a:gd name="connsiteY7" fmla="*/ 36346 h 2035422"/>
              <a:gd name="connsiteX8" fmla="*/ 1735787 w 12192000"/>
              <a:gd name="connsiteY8" fmla="*/ 2035354 h 2035422"/>
              <a:gd name="connsiteX9" fmla="*/ 97785 w 12192000"/>
              <a:gd name="connsiteY9" fmla="*/ 1755433 h 2035422"/>
              <a:gd name="connsiteX10" fmla="*/ 0 w 12192000"/>
              <a:gd name="connsiteY10" fmla="*/ 1715854 h 2035422"/>
              <a:gd name="connsiteX11" fmla="*/ 0 w 12192000"/>
              <a:gd name="connsiteY11" fmla="*/ 0 h 20354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2192000" h="2035422">
                <a:moveTo>
                  <a:pt x="0" y="0"/>
                </a:moveTo>
                <a:lnTo>
                  <a:pt x="12192000" y="0"/>
                </a:lnTo>
                <a:lnTo>
                  <a:pt x="12192000" y="1759689"/>
                </a:lnTo>
                <a:lnTo>
                  <a:pt x="12103306" y="1729773"/>
                </a:lnTo>
                <a:cubicBezTo>
                  <a:pt x="11946501" y="1671612"/>
                  <a:pt x="11798476" y="1606133"/>
                  <a:pt x="11659615" y="1535038"/>
                </a:cubicBezTo>
                <a:lnTo>
                  <a:pt x="11521247" y="1450127"/>
                </a:lnTo>
                <a:lnTo>
                  <a:pt x="11466670" y="1428821"/>
                </a:lnTo>
                <a:cubicBezTo>
                  <a:pt x="10709874" y="1093673"/>
                  <a:pt x="9418777" y="-373"/>
                  <a:pt x="7223297" y="36346"/>
                </a:cubicBezTo>
                <a:cubicBezTo>
                  <a:pt x="4881454" y="75511"/>
                  <a:pt x="3933620" y="2024042"/>
                  <a:pt x="1735787" y="2035354"/>
                </a:cubicBezTo>
                <a:cubicBezTo>
                  <a:pt x="1117647" y="2038536"/>
                  <a:pt x="568201" y="1929916"/>
                  <a:pt x="97785" y="1755433"/>
                </a:cubicBezTo>
                <a:lnTo>
                  <a:pt x="0" y="1715854"/>
                </a:lnTo>
                <a:lnTo>
                  <a:pt x="0" y="0"/>
                </a:lnTo>
                <a:close/>
              </a:path>
            </a:pathLst>
          </a:custGeom>
          <a:gradFill flip="none" rotWithShape="1">
            <a:gsLst>
              <a:gs pos="0">
                <a:schemeClr val="accent3">
                  <a:lumMod val="25000"/>
                </a:schemeClr>
              </a:gs>
              <a:gs pos="99000">
                <a:schemeClr val="accent3">
                  <a:lumMod val="25000"/>
                </a:schemeClr>
              </a:gs>
              <a:gs pos="31000">
                <a:schemeClr val="accent6">
                  <a:alpha val="69328"/>
                </a:schemeClr>
              </a:gs>
              <a:gs pos="73000">
                <a:schemeClr val="accent5">
                  <a:lumMod val="50000"/>
                  <a:alpha val="42331"/>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7" name="Freeform 18">
            <a:extLst>
              <a:ext uri="{FF2B5EF4-FFF2-40B4-BE49-F238E27FC236}">
                <a16:creationId xmlns:a16="http://schemas.microsoft.com/office/drawing/2014/main" id="{FA6C5756-59FF-66C3-2611-3D7AB2049ABE}"/>
              </a:ext>
            </a:extLst>
          </p:cNvPr>
          <p:cNvSpPr/>
          <p:nvPr userDrawn="1"/>
        </p:nvSpPr>
        <p:spPr>
          <a:xfrm flipH="1">
            <a:off x="-2" y="0"/>
            <a:ext cx="11262111" cy="2139696"/>
          </a:xfrm>
          <a:custGeom>
            <a:avLst/>
            <a:gdLst>
              <a:gd name="connsiteX0" fmla="*/ 3062591 w 9676770"/>
              <a:gd name="connsiteY0" fmla="*/ 1838437 h 1838496"/>
              <a:gd name="connsiteX1" fmla="*/ 10485 w 9676770"/>
              <a:gd name="connsiteY1" fmla="*/ 104484 h 1838496"/>
              <a:gd name="connsiteX2" fmla="*/ 0 w 9676770"/>
              <a:gd name="connsiteY2" fmla="*/ 0 h 1838496"/>
              <a:gd name="connsiteX3" fmla="*/ 9676770 w 9676770"/>
              <a:gd name="connsiteY3" fmla="*/ 0 h 1838496"/>
              <a:gd name="connsiteX4" fmla="*/ 9676770 w 9676770"/>
              <a:gd name="connsiteY4" fmla="*/ 396354 h 1838496"/>
              <a:gd name="connsiteX5" fmla="*/ 9495267 w 9676770"/>
              <a:gd name="connsiteY5" fmla="*/ 334664 h 1838496"/>
              <a:gd name="connsiteX6" fmla="*/ 7835850 w 9676770"/>
              <a:gd name="connsiteY6" fmla="*/ 99619 h 1838496"/>
              <a:gd name="connsiteX7" fmla="*/ 3062591 w 9676770"/>
              <a:gd name="connsiteY7" fmla="*/ 1838437 h 18384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676770" h="1838496">
                <a:moveTo>
                  <a:pt x="3062591" y="1838437"/>
                </a:moveTo>
                <a:cubicBezTo>
                  <a:pt x="1270312" y="1847662"/>
                  <a:pt x="141962" y="776331"/>
                  <a:pt x="10485" y="104484"/>
                </a:cubicBezTo>
                <a:lnTo>
                  <a:pt x="0" y="0"/>
                </a:lnTo>
                <a:lnTo>
                  <a:pt x="9676770" y="0"/>
                </a:lnTo>
                <a:lnTo>
                  <a:pt x="9676770" y="396354"/>
                </a:lnTo>
                <a:lnTo>
                  <a:pt x="9495267" y="334664"/>
                </a:lnTo>
                <a:cubicBezTo>
                  <a:pt x="9021588" y="187614"/>
                  <a:pt x="8472423" y="88973"/>
                  <a:pt x="7835850" y="99619"/>
                </a:cubicBezTo>
                <a:cubicBezTo>
                  <a:pt x="5798818" y="133686"/>
                  <a:pt x="4974355" y="1828598"/>
                  <a:pt x="3062591" y="1838437"/>
                </a:cubicBezTo>
                <a:close/>
              </a:path>
            </a:pathLst>
          </a:custGeom>
          <a:gradFill flip="none" rotWithShape="1">
            <a:gsLst>
              <a:gs pos="43000">
                <a:schemeClr val="accent3">
                  <a:lumMod val="25000"/>
                  <a:alpha val="50000"/>
                </a:schemeClr>
              </a:gs>
              <a:gs pos="73000">
                <a:schemeClr val="accent1">
                  <a:alpha val="11498"/>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19">
            <a:extLst>
              <a:ext uri="{FF2B5EF4-FFF2-40B4-BE49-F238E27FC236}">
                <a16:creationId xmlns:a16="http://schemas.microsoft.com/office/drawing/2014/main" id="{EF6D3160-DA6D-8CDA-3A13-8A43EC05449D}"/>
              </a:ext>
            </a:extLst>
          </p:cNvPr>
          <p:cNvSpPr/>
          <p:nvPr userDrawn="1"/>
        </p:nvSpPr>
        <p:spPr>
          <a:xfrm>
            <a:off x="0" y="7399"/>
            <a:ext cx="4758726" cy="842020"/>
          </a:xfrm>
          <a:custGeom>
            <a:avLst/>
            <a:gdLst>
              <a:gd name="connsiteX0" fmla="*/ 2449167 w 4758726"/>
              <a:gd name="connsiteY0" fmla="*/ 841961 h 842020"/>
              <a:gd name="connsiteX1" fmla="*/ 12024 w 4758726"/>
              <a:gd name="connsiteY1" fmla="*/ 11254 h 842020"/>
              <a:gd name="connsiteX2" fmla="*/ 0 w 4758726"/>
              <a:gd name="connsiteY2" fmla="*/ 0 h 842020"/>
              <a:gd name="connsiteX3" fmla="*/ 4758726 w 4758726"/>
              <a:gd name="connsiteY3" fmla="*/ 0 h 842020"/>
              <a:gd name="connsiteX4" fmla="*/ 4526601 w 4758726"/>
              <a:gd name="connsiteY4" fmla="*/ 141635 h 842020"/>
              <a:gd name="connsiteX5" fmla="*/ 2449167 w 4758726"/>
              <a:gd name="connsiteY5" fmla="*/ 841961 h 8420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758726" h="842020">
                <a:moveTo>
                  <a:pt x="2449167" y="841961"/>
                </a:moveTo>
                <a:cubicBezTo>
                  <a:pt x="1373800" y="847496"/>
                  <a:pt x="537447" y="464031"/>
                  <a:pt x="12024" y="11254"/>
                </a:cubicBezTo>
                <a:lnTo>
                  <a:pt x="0" y="0"/>
                </a:lnTo>
                <a:lnTo>
                  <a:pt x="4758726" y="0"/>
                </a:lnTo>
                <a:lnTo>
                  <a:pt x="4526601" y="141635"/>
                </a:lnTo>
                <a:cubicBezTo>
                  <a:pt x="3913845" y="510819"/>
                  <a:pt x="3285564" y="837657"/>
                  <a:pt x="2449167" y="841961"/>
                </a:cubicBezTo>
                <a:close/>
              </a:path>
            </a:pathLst>
          </a:custGeom>
          <a:gradFill>
            <a:gsLst>
              <a:gs pos="0">
                <a:schemeClr val="tx2">
                  <a:alpha val="43000"/>
                </a:schemeClr>
              </a:gs>
              <a:gs pos="100000">
                <a:schemeClr val="accent6">
                  <a:alpha val="5300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2286000" y="2752344"/>
            <a:ext cx="7763256" cy="1600200"/>
          </a:xfrm>
        </p:spPr>
        <p:txBody>
          <a:bodyPr anchor="t">
            <a:noAutofit/>
          </a:bodyPr>
          <a:lstStyle>
            <a:lvl1pPr algn="ctr">
              <a:lnSpc>
                <a:spcPct val="100000"/>
              </a:lnSpc>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7132320" y="4233672"/>
            <a:ext cx="2843784" cy="448056"/>
          </a:xfrm>
        </p:spPr>
        <p:txBody>
          <a:bodyPr>
            <a:no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Tree>
    <p:extLst>
      <p:ext uri="{BB962C8B-B14F-4D97-AF65-F5344CB8AC3E}">
        <p14:creationId xmlns:p14="http://schemas.microsoft.com/office/powerpoint/2010/main" val="27892275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5 Column">
    <p:spTree>
      <p:nvGrpSpPr>
        <p:cNvPr id="1" name=""/>
        <p:cNvGrpSpPr/>
        <p:nvPr/>
      </p:nvGrpSpPr>
      <p:grpSpPr>
        <a:xfrm>
          <a:off x="0" y="0"/>
          <a:ext cx="0" cy="0"/>
          <a:chOff x="0" y="0"/>
          <a:chExt cx="0" cy="0"/>
        </a:xfrm>
      </p:grpSpPr>
      <p:sp>
        <p:nvSpPr>
          <p:cNvPr id="51" name="Text Placeholder 50">
            <a:extLst>
              <a:ext uri="{FF2B5EF4-FFF2-40B4-BE49-F238E27FC236}">
                <a16:creationId xmlns:a16="http://schemas.microsoft.com/office/drawing/2014/main" id="{100A0D9B-ADC5-C41B-130F-1EA1EDE9F2E2}"/>
              </a:ext>
            </a:extLst>
          </p:cNvPr>
          <p:cNvSpPr>
            <a:spLocks noGrp="1"/>
          </p:cNvSpPr>
          <p:nvPr>
            <p:ph type="body" sz="quarter" idx="21"/>
          </p:nvPr>
        </p:nvSpPr>
        <p:spPr>
          <a:xfrm>
            <a:off x="937260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695761 h 1856232"/>
              <a:gd name="connsiteX3" fmla="*/ 1933505 w 2093976"/>
              <a:gd name="connsiteY3" fmla="*/ 1856232 h 1856232"/>
              <a:gd name="connsiteX4" fmla="*/ 0 w 2093976"/>
              <a:gd name="connsiteY4" fmla="*/ 1856232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695761"/>
                </a:lnTo>
                <a:cubicBezTo>
                  <a:pt x="2093976" y="1784387"/>
                  <a:pt x="2022131" y="1856232"/>
                  <a:pt x="1933505" y="1856232"/>
                </a:cubicBezTo>
                <a:lnTo>
                  <a:pt x="0" y="1856232"/>
                </a:ln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655064" y="832104"/>
            <a:ext cx="8878824" cy="1069848"/>
          </a:xfrm>
        </p:spPr>
        <p:txBody>
          <a:bodyPr anchor="b"/>
          <a:lstStyle>
            <a:lvl1pPr algn="ctr">
              <a:defRPr/>
            </a:lvl1pPr>
          </a:lstStyle>
          <a:p>
            <a:r>
              <a:rPr lang="en-US"/>
              <a:t>Click to edit Master title style</a:t>
            </a:r>
          </a:p>
        </p:txBody>
      </p:sp>
      <p:sp>
        <p:nvSpPr>
          <p:cNvPr id="57" name="Text Placeholder 56">
            <a:extLst>
              <a:ext uri="{FF2B5EF4-FFF2-40B4-BE49-F238E27FC236}">
                <a16:creationId xmlns:a16="http://schemas.microsoft.com/office/drawing/2014/main" id="{9AF8AEFF-3F3B-8AFC-621B-F653E2F1B744}"/>
              </a:ext>
            </a:extLst>
          </p:cNvPr>
          <p:cNvSpPr>
            <a:spLocks noGrp="1"/>
          </p:cNvSpPr>
          <p:nvPr>
            <p:ph type="body" sz="quarter" idx="12"/>
          </p:nvPr>
        </p:nvSpPr>
        <p:spPr>
          <a:xfrm>
            <a:off x="727339" y="2478024"/>
            <a:ext cx="2098157" cy="702770"/>
          </a:xfrm>
          <a:custGeom>
            <a:avLst/>
            <a:gdLst>
              <a:gd name="connsiteX0" fmla="*/ 169182 w 2098157"/>
              <a:gd name="connsiteY0" fmla="*/ 0 h 702770"/>
              <a:gd name="connsiteX1" fmla="*/ 2098157 w 2098157"/>
              <a:gd name="connsiteY1" fmla="*/ 0 h 702770"/>
              <a:gd name="connsiteX2" fmla="*/ 2098157 w 2098157"/>
              <a:gd name="connsiteY2" fmla="*/ 702770 h 702770"/>
              <a:gd name="connsiteX3" fmla="*/ 2097025 w 2098157"/>
              <a:gd name="connsiteY3" fmla="*/ 702770 h 702770"/>
              <a:gd name="connsiteX4" fmla="*/ 503974 w 2098157"/>
              <a:gd name="connsiteY4" fmla="*/ 702770 h 702770"/>
              <a:gd name="connsiteX5" fmla="*/ 0 w 2098157"/>
              <a:gd name="connsiteY5" fmla="*/ 702770 h 702770"/>
              <a:gd name="connsiteX6" fmla="*/ 0 w 2098157"/>
              <a:gd name="connsiteY6" fmla="*/ 202766 h 702770"/>
              <a:gd name="connsiteX7" fmla="*/ 136581 w 2098157"/>
              <a:gd name="connsiteY7" fmla="*/ 3900 h 702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70">
                <a:moveTo>
                  <a:pt x="169182" y="0"/>
                </a:moveTo>
                <a:lnTo>
                  <a:pt x="2098157" y="0"/>
                </a:lnTo>
                <a:lnTo>
                  <a:pt x="2098157" y="702770"/>
                </a:lnTo>
                <a:lnTo>
                  <a:pt x="2097025" y="702770"/>
                </a:lnTo>
                <a:lnTo>
                  <a:pt x="503974" y="702770"/>
                </a:lnTo>
                <a:lnTo>
                  <a:pt x="0" y="702770"/>
                </a:lnTo>
                <a:lnTo>
                  <a:pt x="0" y="202766"/>
                </a:lnTo>
                <a:cubicBezTo>
                  <a:pt x="0" y="104671"/>
                  <a:pt x="58634" y="22828"/>
                  <a:pt x="136581" y="3900"/>
                </a:cubicBezTo>
                <a:close/>
              </a:path>
            </a:pathLst>
          </a:custGeom>
          <a:solidFill>
            <a:schemeClr val="accent6"/>
          </a:solidFill>
          <a:ln w="12700">
            <a:solidFill>
              <a:schemeClr val="accent6"/>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52" name="Text Placeholder 51">
            <a:extLst>
              <a:ext uri="{FF2B5EF4-FFF2-40B4-BE49-F238E27FC236}">
                <a16:creationId xmlns:a16="http://schemas.microsoft.com/office/drawing/2014/main" id="{C0111168-089D-E125-6CBB-0B288CE8D5B0}"/>
              </a:ext>
            </a:extLst>
          </p:cNvPr>
          <p:cNvSpPr>
            <a:spLocks noGrp="1"/>
          </p:cNvSpPr>
          <p:nvPr>
            <p:ph type="body" sz="quarter" idx="13"/>
          </p:nvPr>
        </p:nvSpPr>
        <p:spPr>
          <a:xfrm>
            <a:off x="731520" y="3236976"/>
            <a:ext cx="2093976" cy="1856232"/>
          </a:xfrm>
          <a:custGeom>
            <a:avLst/>
            <a:gdLst>
              <a:gd name="connsiteX0" fmla="*/ 0 w 2093976"/>
              <a:gd name="connsiteY0" fmla="*/ 0 h 1856232"/>
              <a:gd name="connsiteX1" fmla="*/ 2093976 w 2093976"/>
              <a:gd name="connsiteY1" fmla="*/ 0 h 1856232"/>
              <a:gd name="connsiteX2" fmla="*/ 2093976 w 2093976"/>
              <a:gd name="connsiteY2" fmla="*/ 1856232 h 1856232"/>
              <a:gd name="connsiteX3" fmla="*/ 160471 w 2093976"/>
              <a:gd name="connsiteY3" fmla="*/ 1856232 h 1856232"/>
              <a:gd name="connsiteX4" fmla="*/ 0 w 2093976"/>
              <a:gd name="connsiteY4" fmla="*/ 1695761 h 18562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93976" h="1856232">
                <a:moveTo>
                  <a:pt x="0" y="0"/>
                </a:moveTo>
                <a:lnTo>
                  <a:pt x="2093976" y="0"/>
                </a:lnTo>
                <a:lnTo>
                  <a:pt x="2093976" y="1856232"/>
                </a:lnTo>
                <a:lnTo>
                  <a:pt x="160471" y="1856232"/>
                </a:lnTo>
                <a:cubicBezTo>
                  <a:pt x="71845" y="1856232"/>
                  <a:pt x="0" y="1784387"/>
                  <a:pt x="0" y="1695761"/>
                </a:cubicBezTo>
                <a:close/>
              </a:path>
            </a:pathLst>
          </a:custGeom>
          <a:ln w="12700">
            <a:solidFill>
              <a:schemeClr val="bg1"/>
            </a:solidFill>
          </a:ln>
        </p:spPr>
        <p:txBody>
          <a:bodyPr wrap="square" lIns="256032" tIns="201168" rIns="274320" anchor="t">
            <a:noAutofit/>
          </a:bodyPr>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2884932" y="2478024"/>
            <a:ext cx="2103120" cy="704088"/>
          </a:xfrm>
          <a:solidFill>
            <a:schemeClr val="accent1"/>
          </a:solidFill>
          <a:ln w="12700">
            <a:solidFill>
              <a:schemeClr val="accent1"/>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289179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047488" y="2478024"/>
            <a:ext cx="2103120" cy="704088"/>
          </a:xfrm>
          <a:solidFill>
            <a:schemeClr val="accent4"/>
          </a:solidFill>
          <a:ln w="12700">
            <a:solidFill>
              <a:schemeClr val="accent4"/>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05206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210044" y="2478024"/>
            <a:ext cx="2103120" cy="704088"/>
          </a:xfrm>
          <a:solidFill>
            <a:schemeClr val="accent2"/>
          </a:solidFill>
          <a:ln w="12700">
            <a:solidFill>
              <a:schemeClr val="accent2"/>
            </a:solidFill>
          </a:ln>
        </p:spPr>
        <p:txBody>
          <a:bodyPr lIns="91440" tIns="45720" rIns="91440" bIns="45720" anchor="ct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212330" y="3236976"/>
            <a:ext cx="2093976" cy="1856232"/>
          </a:xfrm>
          <a:ln w="12700">
            <a:solidFill>
              <a:schemeClr val="bg1"/>
            </a:solidFill>
          </a:ln>
        </p:spPr>
        <p:txBody>
          <a:bodyPr lIns="256032" tIns="201168" rIns="274320" anchor="t"/>
          <a:lstStyle>
            <a:lvl1pPr marL="0" indent="0" algn="l">
              <a:lnSpc>
                <a:spcPct val="100000"/>
              </a:lnSpc>
              <a:spcBef>
                <a:spcPts val="0"/>
              </a:spcBef>
              <a:buNone/>
              <a:defRPr sz="1400" spc="0" baseline="0"/>
            </a:lvl1pPr>
          </a:lstStyle>
          <a:p>
            <a:pPr lvl="0"/>
            <a:r>
              <a:rPr lang="en-US"/>
              <a:t>Click to edit Master text styles</a:t>
            </a:r>
          </a:p>
        </p:txBody>
      </p:sp>
      <p:sp>
        <p:nvSpPr>
          <p:cNvPr id="55" name="Text Placeholder 54">
            <a:extLst>
              <a:ext uri="{FF2B5EF4-FFF2-40B4-BE49-F238E27FC236}">
                <a16:creationId xmlns:a16="http://schemas.microsoft.com/office/drawing/2014/main" id="{76A5CBAC-0099-3E8F-E44D-7B999D707964}"/>
              </a:ext>
            </a:extLst>
          </p:cNvPr>
          <p:cNvSpPr>
            <a:spLocks noGrp="1"/>
          </p:cNvSpPr>
          <p:nvPr>
            <p:ph type="body" sz="quarter" idx="20"/>
          </p:nvPr>
        </p:nvSpPr>
        <p:spPr>
          <a:xfrm>
            <a:off x="9372600" y="2478025"/>
            <a:ext cx="2098157" cy="702769"/>
          </a:xfrm>
          <a:custGeom>
            <a:avLst/>
            <a:gdLst>
              <a:gd name="connsiteX0" fmla="*/ 0 w 2098157"/>
              <a:gd name="connsiteY0" fmla="*/ 0 h 702769"/>
              <a:gd name="connsiteX1" fmla="*/ 1928984 w 2098157"/>
              <a:gd name="connsiteY1" fmla="*/ 0 h 702769"/>
              <a:gd name="connsiteX2" fmla="*/ 1961576 w 2098157"/>
              <a:gd name="connsiteY2" fmla="*/ 3899 h 702769"/>
              <a:gd name="connsiteX3" fmla="*/ 2098157 w 2098157"/>
              <a:gd name="connsiteY3" fmla="*/ 202765 h 702769"/>
              <a:gd name="connsiteX4" fmla="*/ 2098157 w 2098157"/>
              <a:gd name="connsiteY4" fmla="*/ 702769 h 702769"/>
              <a:gd name="connsiteX5" fmla="*/ 1594183 w 2098157"/>
              <a:gd name="connsiteY5" fmla="*/ 702769 h 702769"/>
              <a:gd name="connsiteX6" fmla="*/ 1132 w 2098157"/>
              <a:gd name="connsiteY6" fmla="*/ 702769 h 702769"/>
              <a:gd name="connsiteX7" fmla="*/ 0 w 2098157"/>
              <a:gd name="connsiteY7" fmla="*/ 702769 h 702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98157" h="702769">
                <a:moveTo>
                  <a:pt x="0" y="0"/>
                </a:moveTo>
                <a:lnTo>
                  <a:pt x="1928984" y="0"/>
                </a:lnTo>
                <a:lnTo>
                  <a:pt x="1961576" y="3899"/>
                </a:lnTo>
                <a:cubicBezTo>
                  <a:pt x="2039523" y="22827"/>
                  <a:pt x="2098157" y="104670"/>
                  <a:pt x="2098157" y="202765"/>
                </a:cubicBezTo>
                <a:lnTo>
                  <a:pt x="2098157" y="702769"/>
                </a:lnTo>
                <a:lnTo>
                  <a:pt x="1594183" y="702769"/>
                </a:lnTo>
                <a:lnTo>
                  <a:pt x="1132" y="702769"/>
                </a:lnTo>
                <a:lnTo>
                  <a:pt x="0" y="702769"/>
                </a:lnTo>
                <a:close/>
              </a:path>
            </a:pathLst>
          </a:custGeom>
          <a:solidFill>
            <a:schemeClr val="tx2"/>
          </a:solidFill>
          <a:ln w="12700">
            <a:solidFill>
              <a:schemeClr val="tx2"/>
            </a:solidFill>
          </a:ln>
        </p:spPr>
        <p:txBody>
          <a:bodyPr wrap="square" lIns="91440" tIns="45720" rIns="91440" bIns="45720" anchor="ctr">
            <a:noAutofit/>
          </a:bodyPr>
          <a:lstStyle>
            <a:lvl1pPr marL="0" indent="0" algn="ctr">
              <a:lnSpc>
                <a:spcPct val="100000"/>
              </a:lnSpc>
              <a:spcBef>
                <a:spcPts val="0"/>
              </a:spcBef>
              <a:buNone/>
              <a:defRPr sz="2400" b="1" spc="0" baseline="0">
                <a:solidFill>
                  <a:schemeClr val="tx1"/>
                </a:solidFill>
                <a:latin typeface="+mj-lt"/>
              </a:defRPr>
            </a:lvl1pPr>
          </a:lstStyle>
          <a:p>
            <a:pPr lvl="0"/>
            <a:r>
              <a:rPr lang="en-US"/>
              <a:t>Click to edit Master text styles</a:t>
            </a:r>
          </a:p>
        </p:txBody>
      </p:sp>
    </p:spTree>
    <p:extLst>
      <p:ext uri="{BB962C8B-B14F-4D97-AF65-F5344CB8AC3E}">
        <p14:creationId xmlns:p14="http://schemas.microsoft.com/office/powerpoint/2010/main" val="966900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53694F-11E9-3CF0-DCDE-FC7C6FAF569D}"/>
              </a:ext>
            </a:extLst>
          </p:cNvPr>
          <p:cNvSpPr>
            <a:spLocks noGrp="1"/>
          </p:cNvSpPr>
          <p:nvPr>
            <p:ph type="title"/>
          </p:nvPr>
        </p:nvSpPr>
        <p:spPr>
          <a:xfrm>
            <a:off x="1792224" y="832104"/>
            <a:ext cx="8878824" cy="1069848"/>
          </a:xfrm>
        </p:spPr>
        <p:txBody>
          <a:bodyPr anchor="b"/>
          <a:lstStyle>
            <a:lvl1pPr algn="ctr">
              <a:defRPr/>
            </a:lvl1pPr>
          </a:lstStyle>
          <a:p>
            <a:r>
              <a:rPr lang="en-US"/>
              <a:t>Click to edit Master title style</a:t>
            </a:r>
          </a:p>
        </p:txBody>
      </p:sp>
      <p:sp>
        <p:nvSpPr>
          <p:cNvPr id="3" name="Footer Placeholder 2">
            <a:extLst>
              <a:ext uri="{FF2B5EF4-FFF2-40B4-BE49-F238E27FC236}">
                <a16:creationId xmlns:a16="http://schemas.microsoft.com/office/drawing/2014/main" id="{CC652500-B558-F785-439F-12315F433125}"/>
              </a:ext>
            </a:extLst>
          </p:cNvPr>
          <p:cNvSpPr>
            <a:spLocks noGrp="1"/>
          </p:cNvSpPr>
          <p:nvPr>
            <p:ph type="ftr" sz="quarter" idx="10"/>
          </p:nvPr>
        </p:nvSpPr>
        <p:spPr/>
        <p:txBody>
          <a:bodyPr/>
          <a:lstStyle/>
          <a:p>
            <a:r>
              <a:rPr lang="en-US"/>
              <a:t>Crypto: investing &amp; trading</a:t>
            </a:r>
            <a:endParaRPr lang="en-US" dirty="0"/>
          </a:p>
        </p:txBody>
      </p:sp>
      <p:sp>
        <p:nvSpPr>
          <p:cNvPr id="4" name="Slide Number Placeholder 3">
            <a:extLst>
              <a:ext uri="{FF2B5EF4-FFF2-40B4-BE49-F238E27FC236}">
                <a16:creationId xmlns:a16="http://schemas.microsoft.com/office/drawing/2014/main" id="{938A96B1-64D5-11B6-BD02-AD31F317296F}"/>
              </a:ext>
            </a:extLst>
          </p:cNvPr>
          <p:cNvSpPr>
            <a:spLocks noGrp="1"/>
          </p:cNvSpPr>
          <p:nvPr>
            <p:ph type="sldNum" sz="quarter" idx="11"/>
          </p:nvPr>
        </p:nvSpPr>
        <p:spPr/>
        <p:txBody>
          <a:bodyPr/>
          <a:lstStyle/>
          <a:p>
            <a:fld id="{294A09A9-5501-47C1-A89A-A340965A2BE2}" type="slidenum">
              <a:rPr lang="en-US" smtClean="0"/>
              <a:pPr/>
              <a:t>‹#›</a:t>
            </a:fld>
            <a:endParaRPr lang="en-US" dirty="0"/>
          </a:p>
        </p:txBody>
      </p:sp>
      <p:cxnSp>
        <p:nvCxnSpPr>
          <p:cNvPr id="5" name="Straight Connector 4">
            <a:extLst>
              <a:ext uri="{FF2B5EF4-FFF2-40B4-BE49-F238E27FC236}">
                <a16:creationId xmlns:a16="http://schemas.microsoft.com/office/drawing/2014/main" id="{2C883D99-31C6-D5A2-D86A-FC9440CEA769}"/>
              </a:ext>
            </a:extLst>
          </p:cNvPr>
          <p:cNvCxnSpPr>
            <a:cxnSpLocks/>
          </p:cNvCxnSpPr>
          <p:nvPr userDrawn="1"/>
        </p:nvCxnSpPr>
        <p:spPr>
          <a:xfrm>
            <a:off x="1944007" y="3324115"/>
            <a:ext cx="2170451" cy="0"/>
          </a:xfrm>
          <a:prstGeom prst="line">
            <a:avLst/>
          </a:prstGeom>
          <a:ln w="12700">
            <a:solidFill>
              <a:schemeClr val="accent6"/>
            </a:solidFill>
            <a:prstDash val="soli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38AB5A6-6184-8A00-738A-9F575C1472CC}"/>
              </a:ext>
            </a:extLst>
          </p:cNvPr>
          <p:cNvCxnSpPr>
            <a:cxnSpLocks/>
          </p:cNvCxnSpPr>
          <p:nvPr userDrawn="1"/>
        </p:nvCxnSpPr>
        <p:spPr>
          <a:xfrm>
            <a:off x="4114458" y="3322646"/>
            <a:ext cx="2171700" cy="0"/>
          </a:xfrm>
          <a:prstGeom prst="line">
            <a:avLst/>
          </a:prstGeom>
          <a:ln w="12700">
            <a:solidFill>
              <a:schemeClr val="accent5"/>
            </a:solidFill>
            <a:prstDash val="soli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BFB726-8911-1D40-8CAD-0678A3988661}"/>
              </a:ext>
            </a:extLst>
          </p:cNvPr>
          <p:cNvCxnSpPr>
            <a:cxnSpLocks/>
          </p:cNvCxnSpPr>
          <p:nvPr userDrawn="1"/>
        </p:nvCxnSpPr>
        <p:spPr>
          <a:xfrm>
            <a:off x="6286158" y="3322646"/>
            <a:ext cx="2161515" cy="14408"/>
          </a:xfrm>
          <a:prstGeom prst="line">
            <a:avLst/>
          </a:prstGeom>
          <a:ln w="12700">
            <a:solidFill>
              <a:schemeClr val="accent4"/>
            </a:solidFill>
            <a:prstDash val="solid"/>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3A06BA5D-5C40-149B-0AE7-118CF43109F3}"/>
              </a:ext>
            </a:extLst>
          </p:cNvPr>
          <p:cNvCxnSpPr>
            <a:cxnSpLocks/>
          </p:cNvCxnSpPr>
          <p:nvPr userDrawn="1"/>
        </p:nvCxnSpPr>
        <p:spPr>
          <a:xfrm>
            <a:off x="8447673" y="3333307"/>
            <a:ext cx="2189197" cy="0"/>
          </a:xfrm>
          <a:prstGeom prst="line">
            <a:avLst/>
          </a:prstGeom>
          <a:ln w="12700">
            <a:solidFill>
              <a:schemeClr val="accent2"/>
            </a:solidFill>
            <a:prstDash val="solid"/>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0E1F9F84-FEDF-EE4B-151E-0BA753B313F2}"/>
              </a:ext>
            </a:extLst>
          </p:cNvPr>
          <p:cNvSpPr/>
          <p:nvPr userDrawn="1"/>
        </p:nvSpPr>
        <p:spPr>
          <a:xfrm>
            <a:off x="1349145" y="2715964"/>
            <a:ext cx="1218817" cy="1218817"/>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Oval 9">
            <a:extLst>
              <a:ext uri="{FF2B5EF4-FFF2-40B4-BE49-F238E27FC236}">
                <a16:creationId xmlns:a16="http://schemas.microsoft.com/office/drawing/2014/main" id="{B5D1979A-4075-FDBC-DC21-B473A894753D}"/>
              </a:ext>
            </a:extLst>
          </p:cNvPr>
          <p:cNvSpPr/>
          <p:nvPr userDrawn="1"/>
        </p:nvSpPr>
        <p:spPr>
          <a:xfrm>
            <a:off x="3525168" y="2721004"/>
            <a:ext cx="1218817" cy="121881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4253DC90-8B68-11F4-262C-EF788CC251ED}"/>
              </a:ext>
            </a:extLst>
          </p:cNvPr>
          <p:cNvSpPr/>
          <p:nvPr userDrawn="1"/>
        </p:nvSpPr>
        <p:spPr>
          <a:xfrm>
            <a:off x="5704017" y="2716977"/>
            <a:ext cx="1218817" cy="1218817"/>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Oval 11">
            <a:extLst>
              <a:ext uri="{FF2B5EF4-FFF2-40B4-BE49-F238E27FC236}">
                <a16:creationId xmlns:a16="http://schemas.microsoft.com/office/drawing/2014/main" id="{8CEBAA34-A280-D694-891B-142A8D7FA33C}"/>
              </a:ext>
            </a:extLst>
          </p:cNvPr>
          <p:cNvSpPr/>
          <p:nvPr userDrawn="1"/>
        </p:nvSpPr>
        <p:spPr>
          <a:xfrm>
            <a:off x="7847695" y="2726015"/>
            <a:ext cx="1218817" cy="121881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EC576C9-CAB6-8D5D-5976-B4CC1FB6B5C0}"/>
              </a:ext>
            </a:extLst>
          </p:cNvPr>
          <p:cNvSpPr/>
          <p:nvPr userDrawn="1"/>
        </p:nvSpPr>
        <p:spPr>
          <a:xfrm>
            <a:off x="10049319" y="2718520"/>
            <a:ext cx="1218817" cy="1218817"/>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a:extLst>
              <a:ext uri="{FF2B5EF4-FFF2-40B4-BE49-F238E27FC236}">
                <a16:creationId xmlns:a16="http://schemas.microsoft.com/office/drawing/2014/main" id="{0B3AAAB5-1B7C-5567-E7F2-E97DCAFEA821}"/>
              </a:ext>
            </a:extLst>
          </p:cNvPr>
          <p:cNvSpPr/>
          <p:nvPr userDrawn="1"/>
        </p:nvSpPr>
        <p:spPr>
          <a:xfrm flipH="1">
            <a:off x="1418423" y="278651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Oval 14">
            <a:extLst>
              <a:ext uri="{FF2B5EF4-FFF2-40B4-BE49-F238E27FC236}">
                <a16:creationId xmlns:a16="http://schemas.microsoft.com/office/drawing/2014/main" id="{C6E861CF-DCF3-E6B9-1438-583DC69FFA06}"/>
              </a:ext>
            </a:extLst>
          </p:cNvPr>
          <p:cNvSpPr/>
          <p:nvPr userDrawn="1"/>
        </p:nvSpPr>
        <p:spPr>
          <a:xfrm flipH="1">
            <a:off x="3593035" y="2791555"/>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Oval 15">
            <a:extLst>
              <a:ext uri="{FF2B5EF4-FFF2-40B4-BE49-F238E27FC236}">
                <a16:creationId xmlns:a16="http://schemas.microsoft.com/office/drawing/2014/main" id="{0F4D24E5-CE49-C81C-1933-88384A77E742}"/>
              </a:ext>
            </a:extLst>
          </p:cNvPr>
          <p:cNvSpPr/>
          <p:nvPr userDrawn="1"/>
        </p:nvSpPr>
        <p:spPr>
          <a:xfrm flipH="1">
            <a:off x="5771884" y="2787528"/>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Oval 16">
            <a:extLst>
              <a:ext uri="{FF2B5EF4-FFF2-40B4-BE49-F238E27FC236}">
                <a16:creationId xmlns:a16="http://schemas.microsoft.com/office/drawing/2014/main" id="{0F1CA68B-CB89-15A1-13F9-3DD65297D0BD}"/>
              </a:ext>
            </a:extLst>
          </p:cNvPr>
          <p:cNvSpPr/>
          <p:nvPr userDrawn="1"/>
        </p:nvSpPr>
        <p:spPr>
          <a:xfrm flipH="1">
            <a:off x="7915562" y="2796566"/>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3AD773FD-C1E4-FDB0-FDF1-0925375BE2A5}"/>
              </a:ext>
            </a:extLst>
          </p:cNvPr>
          <p:cNvSpPr/>
          <p:nvPr userDrawn="1"/>
        </p:nvSpPr>
        <p:spPr>
          <a:xfrm flipH="1">
            <a:off x="10129886" y="2789071"/>
            <a:ext cx="1071564" cy="1071564"/>
          </a:xfrm>
          <a:prstGeom prst="ellipse">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 Placeholder 11">
            <a:extLst>
              <a:ext uri="{FF2B5EF4-FFF2-40B4-BE49-F238E27FC236}">
                <a16:creationId xmlns:a16="http://schemas.microsoft.com/office/drawing/2014/main" id="{ACA633AF-3209-BF0D-1450-6A91ACC8533F}"/>
              </a:ext>
            </a:extLst>
          </p:cNvPr>
          <p:cNvSpPr>
            <a:spLocks noGrp="1"/>
          </p:cNvSpPr>
          <p:nvPr>
            <p:ph type="body" sz="quarter" idx="12"/>
          </p:nvPr>
        </p:nvSpPr>
        <p:spPr>
          <a:xfrm>
            <a:off x="13807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0" name="Text Placeholder 11">
            <a:extLst>
              <a:ext uri="{FF2B5EF4-FFF2-40B4-BE49-F238E27FC236}">
                <a16:creationId xmlns:a16="http://schemas.microsoft.com/office/drawing/2014/main" id="{F70EFB68-D184-8E31-A027-F291D78776BF}"/>
              </a:ext>
            </a:extLst>
          </p:cNvPr>
          <p:cNvSpPr>
            <a:spLocks noGrp="1"/>
          </p:cNvSpPr>
          <p:nvPr>
            <p:ph type="body" sz="quarter" idx="13"/>
          </p:nvPr>
        </p:nvSpPr>
        <p:spPr>
          <a:xfrm>
            <a:off x="13807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1" name="Text Placeholder 11">
            <a:extLst>
              <a:ext uri="{FF2B5EF4-FFF2-40B4-BE49-F238E27FC236}">
                <a16:creationId xmlns:a16="http://schemas.microsoft.com/office/drawing/2014/main" id="{20FBF32C-8DDB-F094-1C74-FDE91B64F981}"/>
              </a:ext>
            </a:extLst>
          </p:cNvPr>
          <p:cNvSpPr>
            <a:spLocks noGrp="1"/>
          </p:cNvSpPr>
          <p:nvPr>
            <p:ph type="body" sz="quarter" idx="14"/>
          </p:nvPr>
        </p:nvSpPr>
        <p:spPr>
          <a:xfrm>
            <a:off x="3538728"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2" name="Text Placeholder 11">
            <a:extLst>
              <a:ext uri="{FF2B5EF4-FFF2-40B4-BE49-F238E27FC236}">
                <a16:creationId xmlns:a16="http://schemas.microsoft.com/office/drawing/2014/main" id="{C5237567-8AEF-3966-7CED-5DA3ACD21E7B}"/>
              </a:ext>
            </a:extLst>
          </p:cNvPr>
          <p:cNvSpPr>
            <a:spLocks noGrp="1"/>
          </p:cNvSpPr>
          <p:nvPr>
            <p:ph type="body" sz="quarter" idx="15"/>
          </p:nvPr>
        </p:nvSpPr>
        <p:spPr>
          <a:xfrm>
            <a:off x="3538728"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3" name="Text Placeholder 11">
            <a:extLst>
              <a:ext uri="{FF2B5EF4-FFF2-40B4-BE49-F238E27FC236}">
                <a16:creationId xmlns:a16="http://schemas.microsoft.com/office/drawing/2014/main" id="{7137587B-C03C-671F-AED7-4B974605AF4F}"/>
              </a:ext>
            </a:extLst>
          </p:cNvPr>
          <p:cNvSpPr>
            <a:spLocks noGrp="1"/>
          </p:cNvSpPr>
          <p:nvPr>
            <p:ph type="body" sz="quarter" idx="16"/>
          </p:nvPr>
        </p:nvSpPr>
        <p:spPr>
          <a:xfrm>
            <a:off x="572414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4" name="Text Placeholder 11">
            <a:extLst>
              <a:ext uri="{FF2B5EF4-FFF2-40B4-BE49-F238E27FC236}">
                <a16:creationId xmlns:a16="http://schemas.microsoft.com/office/drawing/2014/main" id="{25D4A96A-10D9-D4AD-C775-61041F026BA1}"/>
              </a:ext>
            </a:extLst>
          </p:cNvPr>
          <p:cNvSpPr>
            <a:spLocks noGrp="1"/>
          </p:cNvSpPr>
          <p:nvPr>
            <p:ph type="body" sz="quarter" idx="17"/>
          </p:nvPr>
        </p:nvSpPr>
        <p:spPr>
          <a:xfrm>
            <a:off x="572414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5" name="Text Placeholder 11">
            <a:extLst>
              <a:ext uri="{FF2B5EF4-FFF2-40B4-BE49-F238E27FC236}">
                <a16:creationId xmlns:a16="http://schemas.microsoft.com/office/drawing/2014/main" id="{81308FE1-98CC-9FD0-5CF1-5A8E61C5BA93}"/>
              </a:ext>
            </a:extLst>
          </p:cNvPr>
          <p:cNvSpPr>
            <a:spLocks noGrp="1"/>
          </p:cNvSpPr>
          <p:nvPr>
            <p:ph type="body" sz="quarter" idx="18"/>
          </p:nvPr>
        </p:nvSpPr>
        <p:spPr>
          <a:xfrm>
            <a:off x="7872984"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6" name="Text Placeholder 11">
            <a:extLst>
              <a:ext uri="{FF2B5EF4-FFF2-40B4-BE49-F238E27FC236}">
                <a16:creationId xmlns:a16="http://schemas.microsoft.com/office/drawing/2014/main" id="{B6FB197B-711E-A949-62E5-216CBC83FFBC}"/>
              </a:ext>
            </a:extLst>
          </p:cNvPr>
          <p:cNvSpPr>
            <a:spLocks noGrp="1"/>
          </p:cNvSpPr>
          <p:nvPr>
            <p:ph type="body" sz="quarter" idx="19"/>
          </p:nvPr>
        </p:nvSpPr>
        <p:spPr>
          <a:xfrm>
            <a:off x="7872984"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27" name="Text Placeholder 11">
            <a:extLst>
              <a:ext uri="{FF2B5EF4-FFF2-40B4-BE49-F238E27FC236}">
                <a16:creationId xmlns:a16="http://schemas.microsoft.com/office/drawing/2014/main" id="{BC5472B4-CBBF-AC70-5BA8-A0661E663D4A}"/>
              </a:ext>
            </a:extLst>
          </p:cNvPr>
          <p:cNvSpPr>
            <a:spLocks noGrp="1"/>
          </p:cNvSpPr>
          <p:nvPr>
            <p:ph type="body" sz="quarter" idx="20"/>
          </p:nvPr>
        </p:nvSpPr>
        <p:spPr>
          <a:xfrm>
            <a:off x="10058400" y="4114800"/>
            <a:ext cx="1362456" cy="466344"/>
          </a:xfrm>
        </p:spPr>
        <p:txBody>
          <a:bodyPr lIns="91440" tIns="45720" rIns="91440" bIns="45720" anchor="t"/>
          <a:lstStyle>
            <a:lvl1pPr marL="0" indent="0" algn="l">
              <a:lnSpc>
                <a:spcPct val="100000"/>
              </a:lnSpc>
              <a:spcBef>
                <a:spcPts val="0"/>
              </a:spcBef>
              <a:buNone/>
              <a:defRPr sz="2400" b="1" spc="0" baseline="0">
                <a:latin typeface="+mj-lt"/>
              </a:defRPr>
            </a:lvl1pPr>
          </a:lstStyle>
          <a:p>
            <a:pPr lvl="0"/>
            <a:r>
              <a:rPr lang="en-US"/>
              <a:t>Click to edit Master text styles</a:t>
            </a:r>
          </a:p>
        </p:txBody>
      </p:sp>
      <p:sp>
        <p:nvSpPr>
          <p:cNvPr id="28" name="Text Placeholder 11">
            <a:extLst>
              <a:ext uri="{FF2B5EF4-FFF2-40B4-BE49-F238E27FC236}">
                <a16:creationId xmlns:a16="http://schemas.microsoft.com/office/drawing/2014/main" id="{C3CEEBDA-7860-91AD-704A-7A540E1E58F7}"/>
              </a:ext>
            </a:extLst>
          </p:cNvPr>
          <p:cNvSpPr>
            <a:spLocks noGrp="1"/>
          </p:cNvSpPr>
          <p:nvPr>
            <p:ph type="body" sz="quarter" idx="21"/>
          </p:nvPr>
        </p:nvSpPr>
        <p:spPr>
          <a:xfrm>
            <a:off x="10058400" y="4599432"/>
            <a:ext cx="1362456" cy="740664"/>
          </a:xfrm>
        </p:spPr>
        <p:txBody>
          <a:bodyPr anchor="t"/>
          <a:lstStyle>
            <a:lvl1pPr marL="0" indent="0" algn="l">
              <a:lnSpc>
                <a:spcPct val="100000"/>
              </a:lnSpc>
              <a:spcBef>
                <a:spcPts val="0"/>
              </a:spcBef>
              <a:buNone/>
              <a:defRPr sz="1400" spc="0" baseline="0"/>
            </a:lvl1pPr>
          </a:lstStyle>
          <a:p>
            <a:pPr lvl="0"/>
            <a:r>
              <a:rPr lang="en-US"/>
              <a:t>Click to edit Master text styles</a:t>
            </a:r>
          </a:p>
        </p:txBody>
      </p:sp>
      <p:sp>
        <p:nvSpPr>
          <p:cNvPr id="30" name="Picture Placeholder 29">
            <a:extLst>
              <a:ext uri="{FF2B5EF4-FFF2-40B4-BE49-F238E27FC236}">
                <a16:creationId xmlns:a16="http://schemas.microsoft.com/office/drawing/2014/main" id="{DF918527-798D-3B40-E0EA-38C0AEBA6D77}"/>
              </a:ext>
            </a:extLst>
          </p:cNvPr>
          <p:cNvSpPr>
            <a:spLocks noGrp="1"/>
          </p:cNvSpPr>
          <p:nvPr>
            <p:ph type="pic" sz="quarter" idx="22"/>
          </p:nvPr>
        </p:nvSpPr>
        <p:spPr>
          <a:xfrm>
            <a:off x="1648147" y="3018954"/>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1" name="Picture Placeholder 29">
            <a:extLst>
              <a:ext uri="{FF2B5EF4-FFF2-40B4-BE49-F238E27FC236}">
                <a16:creationId xmlns:a16="http://schemas.microsoft.com/office/drawing/2014/main" id="{B0D40292-F2DF-0641-6B78-370AC5C50094}"/>
              </a:ext>
            </a:extLst>
          </p:cNvPr>
          <p:cNvSpPr>
            <a:spLocks noGrp="1"/>
          </p:cNvSpPr>
          <p:nvPr>
            <p:ph type="pic" sz="quarter" idx="23"/>
          </p:nvPr>
        </p:nvSpPr>
        <p:spPr>
          <a:xfrm>
            <a:off x="380511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2" name="Picture Placeholder 29">
            <a:extLst>
              <a:ext uri="{FF2B5EF4-FFF2-40B4-BE49-F238E27FC236}">
                <a16:creationId xmlns:a16="http://schemas.microsoft.com/office/drawing/2014/main" id="{503DD6AB-C9B3-EBD7-080A-FB219B381225}"/>
              </a:ext>
            </a:extLst>
          </p:cNvPr>
          <p:cNvSpPr>
            <a:spLocks noGrp="1"/>
          </p:cNvSpPr>
          <p:nvPr>
            <p:ph type="pic" sz="quarter" idx="24"/>
          </p:nvPr>
        </p:nvSpPr>
        <p:spPr>
          <a:xfrm>
            <a:off x="5995989" y="3026158"/>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3" name="Picture Placeholder 29">
            <a:extLst>
              <a:ext uri="{FF2B5EF4-FFF2-40B4-BE49-F238E27FC236}">
                <a16:creationId xmlns:a16="http://schemas.microsoft.com/office/drawing/2014/main" id="{E61A9741-3B1C-111D-B260-CF7E7F223F82}"/>
              </a:ext>
            </a:extLst>
          </p:cNvPr>
          <p:cNvSpPr>
            <a:spLocks noGrp="1"/>
          </p:cNvSpPr>
          <p:nvPr>
            <p:ph type="pic" sz="quarter" idx="25"/>
          </p:nvPr>
        </p:nvSpPr>
        <p:spPr>
          <a:xfrm>
            <a:off x="8146207" y="3011109"/>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34" name="Picture Placeholder 29">
            <a:extLst>
              <a:ext uri="{FF2B5EF4-FFF2-40B4-BE49-F238E27FC236}">
                <a16:creationId xmlns:a16="http://schemas.microsoft.com/office/drawing/2014/main" id="{E49C1AE1-BC78-2CE3-D292-61496AC727DE}"/>
              </a:ext>
            </a:extLst>
          </p:cNvPr>
          <p:cNvSpPr>
            <a:spLocks noGrp="1"/>
          </p:cNvSpPr>
          <p:nvPr>
            <p:ph type="pic" sz="quarter" idx="26"/>
          </p:nvPr>
        </p:nvSpPr>
        <p:spPr>
          <a:xfrm>
            <a:off x="10347831" y="3017032"/>
            <a:ext cx="621792" cy="621792"/>
          </a:xfrm>
        </p:spPr>
        <p:txBody>
          <a:bodyPr anchor="ctr"/>
          <a:lstStyle>
            <a:lvl1pPr marL="0" indent="0" algn="ctr">
              <a:buNone/>
              <a:defRPr sz="1000">
                <a:solidFill>
                  <a:schemeClr val="tx1"/>
                </a:solidFill>
              </a:defRPr>
            </a:lvl1pPr>
          </a:lstStyle>
          <a:p>
            <a:r>
              <a:rPr lang="en-US"/>
              <a:t>Click icon to add picture</a:t>
            </a:r>
            <a:endParaRPr lang="en-US" dirty="0"/>
          </a:p>
        </p:txBody>
      </p:sp>
      <p:sp>
        <p:nvSpPr>
          <p:cNvPr id="29" name="Text Placeholder 11">
            <a:extLst>
              <a:ext uri="{FF2B5EF4-FFF2-40B4-BE49-F238E27FC236}">
                <a16:creationId xmlns:a16="http://schemas.microsoft.com/office/drawing/2014/main" id="{3B71C9DC-B9E5-6C34-B451-BA2224CCDDE0}"/>
              </a:ext>
            </a:extLst>
          </p:cNvPr>
          <p:cNvSpPr>
            <a:spLocks noGrp="1"/>
          </p:cNvSpPr>
          <p:nvPr>
            <p:ph type="body" sz="quarter" idx="28"/>
          </p:nvPr>
        </p:nvSpPr>
        <p:spPr>
          <a:xfrm>
            <a:off x="2350008" y="4279392"/>
            <a:ext cx="146304" cy="146304"/>
          </a:xfrm>
          <a:prstGeom prst="ellipse">
            <a:avLst/>
          </a:prstGeom>
          <a:solidFill>
            <a:schemeClr val="accent6"/>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6" name="Text Placeholder 11">
            <a:extLst>
              <a:ext uri="{FF2B5EF4-FFF2-40B4-BE49-F238E27FC236}">
                <a16:creationId xmlns:a16="http://schemas.microsoft.com/office/drawing/2014/main" id="{0596D87F-0114-685D-7F97-873DBA557947}"/>
              </a:ext>
            </a:extLst>
          </p:cNvPr>
          <p:cNvSpPr>
            <a:spLocks noGrp="1"/>
          </p:cNvSpPr>
          <p:nvPr>
            <p:ph type="body" sz="quarter" idx="29"/>
          </p:nvPr>
        </p:nvSpPr>
        <p:spPr>
          <a:xfrm>
            <a:off x="4517136" y="4279392"/>
            <a:ext cx="146304" cy="146304"/>
          </a:xfrm>
          <a:prstGeom prst="ellipse">
            <a:avLst/>
          </a:prstGeom>
          <a:solidFill>
            <a:schemeClr val="accent5"/>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7" name="Text Placeholder 11">
            <a:extLst>
              <a:ext uri="{FF2B5EF4-FFF2-40B4-BE49-F238E27FC236}">
                <a16:creationId xmlns:a16="http://schemas.microsoft.com/office/drawing/2014/main" id="{5D4E3F00-5755-F2EF-97C8-0FE775CAE04E}"/>
              </a:ext>
            </a:extLst>
          </p:cNvPr>
          <p:cNvSpPr>
            <a:spLocks noGrp="1"/>
          </p:cNvSpPr>
          <p:nvPr>
            <p:ph type="body" sz="quarter" idx="30"/>
          </p:nvPr>
        </p:nvSpPr>
        <p:spPr>
          <a:xfrm>
            <a:off x="6702552" y="4279392"/>
            <a:ext cx="146304" cy="146304"/>
          </a:xfrm>
          <a:prstGeom prst="ellipse">
            <a:avLst/>
          </a:prstGeom>
          <a:solidFill>
            <a:schemeClr val="accent4"/>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8" name="Text Placeholder 11">
            <a:extLst>
              <a:ext uri="{FF2B5EF4-FFF2-40B4-BE49-F238E27FC236}">
                <a16:creationId xmlns:a16="http://schemas.microsoft.com/office/drawing/2014/main" id="{29543A01-39BF-D362-26F8-BD1E7D0D3C86}"/>
              </a:ext>
            </a:extLst>
          </p:cNvPr>
          <p:cNvSpPr>
            <a:spLocks noGrp="1"/>
          </p:cNvSpPr>
          <p:nvPr>
            <p:ph type="body" sz="quarter" idx="31"/>
          </p:nvPr>
        </p:nvSpPr>
        <p:spPr>
          <a:xfrm>
            <a:off x="8842248" y="4279392"/>
            <a:ext cx="146304" cy="146304"/>
          </a:xfrm>
          <a:prstGeom prst="ellipse">
            <a:avLst/>
          </a:prstGeom>
          <a:solidFill>
            <a:schemeClr val="accent2"/>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
        <p:nvSpPr>
          <p:cNvPr id="39" name="Text Placeholder 11">
            <a:extLst>
              <a:ext uri="{FF2B5EF4-FFF2-40B4-BE49-F238E27FC236}">
                <a16:creationId xmlns:a16="http://schemas.microsoft.com/office/drawing/2014/main" id="{BB6B72CD-75B9-D90F-4767-2141AEF3B201}"/>
              </a:ext>
            </a:extLst>
          </p:cNvPr>
          <p:cNvSpPr>
            <a:spLocks noGrp="1"/>
          </p:cNvSpPr>
          <p:nvPr>
            <p:ph type="body" sz="quarter" idx="32"/>
          </p:nvPr>
        </p:nvSpPr>
        <p:spPr>
          <a:xfrm>
            <a:off x="11055096" y="4279392"/>
            <a:ext cx="146304" cy="146304"/>
          </a:xfrm>
          <a:prstGeom prst="ellipse">
            <a:avLst/>
          </a:prstGeom>
          <a:solidFill>
            <a:schemeClr val="accent1"/>
          </a:solidFill>
        </p:spPr>
        <p:txBody>
          <a:bodyPr lIns="0" tIns="0" rIns="0" bIns="0" anchor="ctr"/>
          <a:lstStyle>
            <a:lvl1pPr marL="0" indent="0" algn="ctr">
              <a:lnSpc>
                <a:spcPct val="100000"/>
              </a:lnSpc>
              <a:spcBef>
                <a:spcPts val="0"/>
              </a:spcBef>
              <a:buFont typeface="Arial" panose="020B0604020202020204" pitchFamily="34" charset="0"/>
              <a:buNone/>
              <a:defRPr sz="200" b="0" spc="0" baseline="0">
                <a:noFill/>
                <a:latin typeface="+mj-lt"/>
              </a:defRPr>
            </a:lvl1pPr>
          </a:lstStyle>
          <a:p>
            <a:pPr lvl="0"/>
            <a:r>
              <a:rPr lang="en-US"/>
              <a:t>Click to edit Master text styles</a:t>
            </a:r>
          </a:p>
        </p:txBody>
      </p:sp>
    </p:spTree>
    <p:extLst>
      <p:ext uri="{BB962C8B-B14F-4D97-AF65-F5344CB8AC3E}">
        <p14:creationId xmlns:p14="http://schemas.microsoft.com/office/powerpoint/2010/main" val="12908319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10">
            <a:extLst>
              <a:ext uri="{FF2B5EF4-FFF2-40B4-BE49-F238E27FC236}">
                <a16:creationId xmlns:a16="http://schemas.microsoft.com/office/drawing/2014/main" id="{89A27E14-C943-C294-334B-4D6A7500F3B5}"/>
              </a:ext>
            </a:extLst>
          </p:cNvPr>
          <p:cNvSpPr/>
          <p:nvPr userDrawn="1"/>
        </p:nvSpPr>
        <p:spPr>
          <a:xfrm rot="5400000">
            <a:off x="7383937" y="2039848"/>
            <a:ext cx="6858000" cy="2778304"/>
          </a:xfrm>
          <a:custGeom>
            <a:avLst/>
            <a:gdLst>
              <a:gd name="connsiteX0" fmla="*/ 0 w 6858000"/>
              <a:gd name="connsiteY0" fmla="*/ 1050199 h 2778304"/>
              <a:gd name="connsiteX1" fmla="*/ 0 w 6858000"/>
              <a:gd name="connsiteY1" fmla="*/ 0 h 2778304"/>
              <a:gd name="connsiteX2" fmla="*/ 6858000 w 6858000"/>
              <a:gd name="connsiteY2" fmla="*/ 0 h 2778304"/>
              <a:gd name="connsiteX3" fmla="*/ 6858000 w 6858000"/>
              <a:gd name="connsiteY3" fmla="*/ 1193215 h 2778304"/>
              <a:gd name="connsiteX4" fmla="*/ 6790588 w 6858000"/>
              <a:gd name="connsiteY4" fmla="*/ 1211701 h 2778304"/>
              <a:gd name="connsiteX5" fmla="*/ 3050431 w 6858000"/>
              <a:gd name="connsiteY5" fmla="*/ 2778245 h 2778304"/>
              <a:gd name="connsiteX6" fmla="*/ 37813 w 6858000"/>
              <a:gd name="connsiteY6" fmla="*/ 1183549 h 2778304"/>
              <a:gd name="connsiteX7" fmla="*/ 0 w 6858000"/>
              <a:gd name="connsiteY7" fmla="*/ 1050199 h 2778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0" h="2778304">
                <a:moveTo>
                  <a:pt x="0" y="1050199"/>
                </a:moveTo>
                <a:lnTo>
                  <a:pt x="0" y="0"/>
                </a:lnTo>
                <a:lnTo>
                  <a:pt x="6858000" y="0"/>
                </a:lnTo>
                <a:lnTo>
                  <a:pt x="6858000" y="1193215"/>
                </a:lnTo>
                <a:lnTo>
                  <a:pt x="6790588" y="1211701"/>
                </a:lnTo>
                <a:cubicBezTo>
                  <a:pt x="5439260" y="1649845"/>
                  <a:pt x="4603740" y="2770251"/>
                  <a:pt x="3050431" y="2778245"/>
                </a:cubicBezTo>
                <a:cubicBezTo>
                  <a:pt x="1377637" y="2786855"/>
                  <a:pt x="283199" y="1854180"/>
                  <a:pt x="37813" y="1183549"/>
                </a:cubicBezTo>
                <a:lnTo>
                  <a:pt x="0" y="1050199"/>
                </a:lnTo>
                <a:close/>
              </a:path>
            </a:pathLst>
          </a:custGeom>
          <a:gradFill flip="none" rotWithShape="1">
            <a:gsLst>
              <a:gs pos="26000">
                <a:schemeClr val="accent3">
                  <a:lumMod val="25000"/>
                </a:schemeClr>
              </a:gs>
              <a:gs pos="73000">
                <a:schemeClr val="accent1">
                  <a:alpha val="33146"/>
                </a:scheme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Freeform 11">
            <a:extLst>
              <a:ext uri="{FF2B5EF4-FFF2-40B4-BE49-F238E27FC236}">
                <a16:creationId xmlns:a16="http://schemas.microsoft.com/office/drawing/2014/main" id="{BE5C5BCA-F960-4024-7215-2D2EFD0FEBF3}"/>
              </a:ext>
            </a:extLst>
          </p:cNvPr>
          <p:cNvSpPr/>
          <p:nvPr userDrawn="1"/>
        </p:nvSpPr>
        <p:spPr>
          <a:xfrm rot="16200000" flipV="1">
            <a:off x="7907199" y="2573198"/>
            <a:ext cx="6858000" cy="1711602"/>
          </a:xfrm>
          <a:custGeom>
            <a:avLst/>
            <a:gdLst>
              <a:gd name="connsiteX0" fmla="*/ 6858000 w 6858000"/>
              <a:gd name="connsiteY0" fmla="*/ 1010661 h 1711602"/>
              <a:gd name="connsiteX1" fmla="*/ 6858000 w 6858000"/>
              <a:gd name="connsiteY1" fmla="*/ 0 h 1711602"/>
              <a:gd name="connsiteX2" fmla="*/ 0 w 6858000"/>
              <a:gd name="connsiteY2" fmla="*/ 0 h 1711602"/>
              <a:gd name="connsiteX3" fmla="*/ 0 w 6858000"/>
              <a:gd name="connsiteY3" fmla="*/ 983884 h 1711602"/>
              <a:gd name="connsiteX4" fmla="*/ 11078 w 6858000"/>
              <a:gd name="connsiteY4" fmla="*/ 997657 h 1711602"/>
              <a:gd name="connsiteX5" fmla="*/ 1866819 w 6858000"/>
              <a:gd name="connsiteY5" fmla="*/ 1711565 h 1711602"/>
              <a:gd name="connsiteX6" fmla="*/ 5098965 w 6858000"/>
              <a:gd name="connsiteY6" fmla="*/ 622006 h 1711602"/>
              <a:gd name="connsiteX7" fmla="*/ 6746500 w 6858000"/>
              <a:gd name="connsiteY7" fmla="*/ 959665 h 1711602"/>
              <a:gd name="connsiteX8" fmla="*/ 6858000 w 6858000"/>
              <a:gd name="connsiteY8" fmla="*/ 1010661 h 17116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8000" h="1711602">
                <a:moveTo>
                  <a:pt x="6858000" y="1010661"/>
                </a:moveTo>
                <a:lnTo>
                  <a:pt x="6858000" y="0"/>
                </a:lnTo>
                <a:lnTo>
                  <a:pt x="0" y="0"/>
                </a:lnTo>
                <a:lnTo>
                  <a:pt x="0" y="983884"/>
                </a:lnTo>
                <a:lnTo>
                  <a:pt x="11078" y="997657"/>
                </a:lnTo>
                <a:cubicBezTo>
                  <a:pt x="328616" y="1355920"/>
                  <a:pt x="976833" y="1715803"/>
                  <a:pt x="1866819" y="1711565"/>
                </a:cubicBezTo>
                <a:cubicBezTo>
                  <a:pt x="3161344" y="1705400"/>
                  <a:pt x="3719617" y="643352"/>
                  <a:pt x="5098965" y="622006"/>
                </a:cubicBezTo>
                <a:cubicBezTo>
                  <a:pt x="5788640" y="611332"/>
                  <a:pt x="6326795" y="775968"/>
                  <a:pt x="6746500" y="959665"/>
                </a:cubicBezTo>
                <a:lnTo>
                  <a:pt x="6858000" y="1010661"/>
                </a:lnTo>
                <a:close/>
              </a:path>
            </a:pathLst>
          </a:custGeom>
          <a:gradFill>
            <a:gsLst>
              <a:gs pos="79000">
                <a:schemeClr val="accent4">
                  <a:lumMod val="75000"/>
                  <a:alpha val="79763"/>
                </a:schemeClr>
              </a:gs>
              <a:gs pos="37000">
                <a:schemeClr val="accent3">
                  <a:lumMod val="25000"/>
                  <a:alpha val="27934"/>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Freeform 13">
            <a:extLst>
              <a:ext uri="{FF2B5EF4-FFF2-40B4-BE49-F238E27FC236}">
                <a16:creationId xmlns:a16="http://schemas.microsoft.com/office/drawing/2014/main" id="{6F62D03F-D065-13FE-5D30-58C2523BD14D}"/>
              </a:ext>
            </a:extLst>
          </p:cNvPr>
          <p:cNvSpPr/>
          <p:nvPr userDrawn="1"/>
        </p:nvSpPr>
        <p:spPr>
          <a:xfrm rot="5400000">
            <a:off x="7877130" y="2543131"/>
            <a:ext cx="6858001" cy="1771739"/>
          </a:xfrm>
          <a:custGeom>
            <a:avLst/>
            <a:gdLst>
              <a:gd name="connsiteX0" fmla="*/ 0 w 6858001"/>
              <a:gd name="connsiteY0" fmla="*/ 1273784 h 1771739"/>
              <a:gd name="connsiteX1" fmla="*/ 0 w 6858001"/>
              <a:gd name="connsiteY1" fmla="*/ 0 h 1771739"/>
              <a:gd name="connsiteX2" fmla="*/ 6858001 w 6858001"/>
              <a:gd name="connsiteY2" fmla="*/ 0 h 1771739"/>
              <a:gd name="connsiteX3" fmla="*/ 6858001 w 6858001"/>
              <a:gd name="connsiteY3" fmla="*/ 34923 h 1771739"/>
              <a:gd name="connsiteX4" fmla="*/ 6735259 w 6858001"/>
              <a:gd name="connsiteY4" fmla="*/ 32862 h 1771739"/>
              <a:gd name="connsiteX5" fmla="*/ 1961998 w 6858001"/>
              <a:gd name="connsiteY5" fmla="*/ 1771680 h 1771739"/>
              <a:gd name="connsiteX6" fmla="*/ 151257 w 6858001"/>
              <a:gd name="connsiteY6" fmla="*/ 1358806 h 1771739"/>
              <a:gd name="connsiteX7" fmla="*/ 0 w 6858001"/>
              <a:gd name="connsiteY7" fmla="*/ 1273784 h 17717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858001" h="1771739">
                <a:moveTo>
                  <a:pt x="0" y="1273784"/>
                </a:moveTo>
                <a:lnTo>
                  <a:pt x="0" y="0"/>
                </a:lnTo>
                <a:lnTo>
                  <a:pt x="6858001" y="0"/>
                </a:lnTo>
                <a:lnTo>
                  <a:pt x="6858001" y="34923"/>
                </a:lnTo>
                <a:lnTo>
                  <a:pt x="6735259" y="32862"/>
                </a:lnTo>
                <a:cubicBezTo>
                  <a:pt x="4698226" y="66929"/>
                  <a:pt x="3873763" y="1761840"/>
                  <a:pt x="1961998" y="1771680"/>
                </a:cubicBezTo>
                <a:cubicBezTo>
                  <a:pt x="1245087" y="1775370"/>
                  <a:pt x="634403" y="1606171"/>
                  <a:pt x="151257" y="1358806"/>
                </a:cubicBezTo>
                <a:lnTo>
                  <a:pt x="0" y="1273784"/>
                </a:lnTo>
                <a:close/>
              </a:path>
            </a:pathLst>
          </a:custGeom>
          <a:gradFill>
            <a:gsLst>
              <a:gs pos="32000">
                <a:schemeClr val="tx2">
                  <a:alpha val="48229"/>
                </a:schemeClr>
              </a:gs>
              <a:gs pos="100000">
                <a:schemeClr val="accent6">
                  <a:alpha val="48580"/>
                </a:scheme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545336" y="822960"/>
            <a:ext cx="8878824" cy="1069848"/>
          </a:xfrm>
        </p:spPr>
        <p:txBody>
          <a:bodyPr anchor="b"/>
          <a:lstStyle>
            <a:lvl1pPr algn="l">
              <a:defRPr/>
            </a:lvl1pPr>
          </a:lstStyle>
          <a:p>
            <a:r>
              <a:rPr lang="en-US"/>
              <a:t>Click to edit Master title style</a:t>
            </a:r>
          </a:p>
        </p:txBody>
      </p:sp>
      <p:sp>
        <p:nvSpPr>
          <p:cNvPr id="3" name="Text Placeholder 2">
            <a:extLst>
              <a:ext uri="{FF2B5EF4-FFF2-40B4-BE49-F238E27FC236}">
                <a16:creationId xmlns:a16="http://schemas.microsoft.com/office/drawing/2014/main" id="{673DC3A9-D4E6-42CF-91A8-F267C7C66CCB}"/>
              </a:ext>
            </a:extLst>
          </p:cNvPr>
          <p:cNvSpPr>
            <a:spLocks noGrp="1"/>
          </p:cNvSpPr>
          <p:nvPr>
            <p:ph type="body" idx="1"/>
          </p:nvPr>
        </p:nvSpPr>
        <p:spPr>
          <a:xfrm>
            <a:off x="1536192"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536192"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100C9C6-BD61-4D2C-9146-FB785BAE4FF3}"/>
              </a:ext>
            </a:extLst>
          </p:cNvPr>
          <p:cNvSpPr>
            <a:spLocks noGrp="1"/>
          </p:cNvSpPr>
          <p:nvPr>
            <p:ph type="body" sz="quarter" idx="3"/>
          </p:nvPr>
        </p:nvSpPr>
        <p:spPr>
          <a:xfrm>
            <a:off x="5541264" y="2185416"/>
            <a:ext cx="3621024" cy="493776"/>
          </a:xfrm>
        </p:spPr>
        <p:txBody>
          <a:bodyPr anchor="t"/>
          <a:lstStyle>
            <a:lvl1pPr marL="0" indent="0">
              <a:buNone/>
              <a:defRPr sz="24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5541264" y="2743200"/>
            <a:ext cx="3621024" cy="2578608"/>
          </a:xfrm>
        </p:spPr>
        <p:txBody>
          <a:bodyPr/>
          <a:lstStyle>
            <a:lvl1pPr marL="228600" indent="-228600">
              <a:defRPr sz="1800"/>
            </a:lvl1pPr>
            <a:lvl2pPr indent="-228600">
              <a:defRPr sz="1600"/>
            </a:lvl2pPr>
            <a:lvl3pPr indent="-228600">
              <a:defRPr sz="1400"/>
            </a:lvl3pPr>
            <a:lvl4pPr indent="-228600">
              <a:defRPr sz="1200"/>
            </a:lvl4pPr>
            <a:lvl5pPr indent="-228600">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3A51CCCC-1589-401D-AE98-FC28716301EF}"/>
              </a:ext>
            </a:extLst>
          </p:cNvPr>
          <p:cNvSpPr>
            <a:spLocks noGrp="1"/>
          </p:cNvSpPr>
          <p:nvPr>
            <p:ph type="ftr" sz="quarter" idx="11"/>
          </p:nvPr>
        </p:nvSpPr>
        <p:spPr/>
        <p:txBody>
          <a:bodyPr/>
          <a:lstStyle/>
          <a:p>
            <a:r>
              <a:rPr lang="en-US"/>
              <a:t>Crypto: investing &amp; trading</a:t>
            </a:r>
            <a:endParaRPr lang="en-US" dirty="0"/>
          </a:p>
        </p:txBody>
      </p:sp>
      <p:sp>
        <p:nvSpPr>
          <p:cNvPr id="9" name="Slide Number Placeholder 8">
            <a:extLst>
              <a:ext uri="{FF2B5EF4-FFF2-40B4-BE49-F238E27FC236}">
                <a16:creationId xmlns:a16="http://schemas.microsoft.com/office/drawing/2014/main" id="{285D9D7D-8D9A-473E-AF0D-EF1940D793C3}"/>
              </a:ext>
            </a:extLst>
          </p:cNvPr>
          <p:cNvSpPr>
            <a:spLocks noGrp="1"/>
          </p:cNvSpPr>
          <p:nvPr>
            <p:ph type="sldNum" sz="quarter" idx="12"/>
          </p:nvPr>
        </p:nvSpPr>
        <p:spPr/>
        <p:txBody>
          <a:bodyPr/>
          <a:lstStyle/>
          <a:p>
            <a:fld id="{294A09A9-5501-47C1-A89A-A340965A2BE2}" type="slidenum">
              <a:rPr lang="en-US" smtClean="0"/>
              <a:t>‹#›</a:t>
            </a:fld>
            <a:endParaRPr lang="en-US" dirty="0"/>
          </a:p>
        </p:txBody>
      </p:sp>
    </p:spTree>
    <p:extLst>
      <p:ext uri="{BB962C8B-B14F-4D97-AF65-F5344CB8AC3E}">
        <p14:creationId xmlns:p14="http://schemas.microsoft.com/office/powerpoint/2010/main" val="4062460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25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850392" y="832104"/>
            <a:ext cx="10881360" cy="1069848"/>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014984" y="2212848"/>
            <a:ext cx="10332720" cy="3547872"/>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329184" y="411480"/>
            <a:ext cx="521208" cy="310896"/>
          </a:xfrm>
          <a:prstGeom prst="rect">
            <a:avLst/>
          </a:prstGeom>
        </p:spPr>
        <p:txBody>
          <a:bodyPr vert="horz" lIns="91440" tIns="45720" rIns="91440" bIns="45720" rtlCol="0" anchor="ctr">
            <a:noAutofit/>
          </a:bodyPr>
          <a:lstStyle>
            <a:lvl1pPr algn="ctr">
              <a:defRPr sz="1200" b="0" i="0">
                <a:solidFill>
                  <a:schemeClr val="bg1"/>
                </a:solidFill>
                <a:latin typeface="+mn-lt"/>
                <a:cs typeface="Segoe UI Light" panose="020B0502040204020203" pitchFamily="34" charset="0"/>
              </a:defRPr>
            </a:lvl1pPr>
          </a:lstStyle>
          <a:p>
            <a:fld id="{294A09A9-5501-47C1-A89A-A340965A2BE2}" type="slidenum">
              <a:rPr lang="en-US" smtClean="0"/>
              <a:pPr/>
              <a:t>‹#›</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66344" y="6190488"/>
            <a:ext cx="2331720" cy="274320"/>
          </a:xfrm>
          <a:prstGeom prst="rect">
            <a:avLst/>
          </a:prstGeom>
        </p:spPr>
        <p:txBody>
          <a:bodyPr vert="horz" lIns="91440" tIns="45720" rIns="91440" bIns="45720" rtlCol="0" anchor="ctr">
            <a:noAutofit/>
          </a:bodyPr>
          <a:lstStyle>
            <a:lvl1pPr algn="l">
              <a:defRPr sz="1200" b="0" i="0">
                <a:solidFill>
                  <a:schemeClr val="bg1"/>
                </a:solidFill>
                <a:latin typeface="+mn-lt"/>
                <a:cs typeface="Segoe UI Light" panose="020B0502040204020203" pitchFamily="34" charset="0"/>
              </a:defRPr>
            </a:lvl1pPr>
          </a:lstStyle>
          <a:p>
            <a:r>
              <a:rPr lang="en-US"/>
              <a:t>Crypto: investing &amp; trading</a:t>
            </a:r>
            <a:endParaRPr lang="en-US" dirty="0"/>
          </a:p>
        </p:txBody>
      </p:sp>
      <p:cxnSp>
        <p:nvCxnSpPr>
          <p:cNvPr id="7" name="Straight Connector 6">
            <a:extLst>
              <a:ext uri="{FF2B5EF4-FFF2-40B4-BE49-F238E27FC236}">
                <a16:creationId xmlns:a16="http://schemas.microsoft.com/office/drawing/2014/main" id="{2BA4A2D6-617E-EEA3-E4EE-5BDB472F6A43}"/>
              </a:ext>
            </a:extLst>
          </p:cNvPr>
          <p:cNvCxnSpPr>
            <a:cxnSpLocks/>
          </p:cNvCxnSpPr>
          <p:nvPr userDrawn="1"/>
        </p:nvCxnSpPr>
        <p:spPr>
          <a:xfrm>
            <a:off x="594170" y="846661"/>
            <a:ext cx="0" cy="5111012"/>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70" r:id="rId7"/>
    <p:sldLayoutId id="2147483669" r:id="rId8"/>
    <p:sldLayoutId id="2147483653" r:id="rId9"/>
    <p:sldLayoutId id="2147483665" r:id="rId10"/>
    <p:sldLayoutId id="2147483666" r:id="rId11"/>
    <p:sldLayoutId id="2147483667" r:id="rId12"/>
    <p:sldLayoutId id="2147483668" r:id="rId13"/>
    <p:sldLayoutId id="2147483651" r:id="rId14"/>
    <p:sldLayoutId id="2147483652"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p:titleStyle>
    <p:body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70DB4-0446-EF22-E8E0-3A5B83923AC0}"/>
              </a:ext>
            </a:extLst>
          </p:cNvPr>
          <p:cNvSpPr>
            <a:spLocks noGrp="1"/>
          </p:cNvSpPr>
          <p:nvPr>
            <p:ph type="ctrTitle"/>
          </p:nvPr>
        </p:nvSpPr>
        <p:spPr>
          <a:xfrm>
            <a:off x="0" y="0"/>
            <a:ext cx="9921239" cy="1306474"/>
          </a:xfrm>
        </p:spPr>
        <p:txBody>
          <a:bodyPr/>
          <a:lstStyle/>
          <a:p>
            <a:r>
              <a:rPr lang="en-US" sz="3600" dirty="0">
                <a:solidFill>
                  <a:srgbClr val="FFFFCC"/>
                </a:solidFill>
                <a:latin typeface="Algerian" panose="04020705040A02060702" pitchFamily="82" charset="0"/>
              </a:rPr>
              <a:t>Unified Mentor – Machine Learning Internship Project</a:t>
            </a:r>
          </a:p>
        </p:txBody>
      </p:sp>
      <p:sp>
        <p:nvSpPr>
          <p:cNvPr id="3" name="Subtitle 2">
            <a:extLst>
              <a:ext uri="{FF2B5EF4-FFF2-40B4-BE49-F238E27FC236}">
                <a16:creationId xmlns:a16="http://schemas.microsoft.com/office/drawing/2014/main" id="{696329B1-2D04-0F3A-1081-C5117D8CE122}"/>
              </a:ext>
            </a:extLst>
          </p:cNvPr>
          <p:cNvSpPr>
            <a:spLocks noGrp="1"/>
          </p:cNvSpPr>
          <p:nvPr>
            <p:ph type="subTitle" idx="1"/>
          </p:nvPr>
        </p:nvSpPr>
        <p:spPr>
          <a:xfrm>
            <a:off x="6387083" y="5520736"/>
            <a:ext cx="7068312" cy="758952"/>
          </a:xfrm>
        </p:spPr>
        <p:txBody>
          <a:bodyPr/>
          <a:lstStyle/>
          <a:p>
            <a:r>
              <a:rPr lang="en-US" b="1" dirty="0">
                <a:solidFill>
                  <a:srgbClr val="FFFFCC"/>
                </a:solidFill>
                <a:latin typeface="Arial" panose="020B0604020202020204" pitchFamily="34" charset="0"/>
                <a:cs typeface="Arial" panose="020B0604020202020204" pitchFamily="34" charset="0"/>
              </a:rPr>
              <a:t>Indumathi Rajendran</a:t>
            </a:r>
          </a:p>
          <a:p>
            <a:endParaRPr lang="en-US" dirty="0"/>
          </a:p>
        </p:txBody>
      </p:sp>
      <p:sp>
        <p:nvSpPr>
          <p:cNvPr id="4" name="Title 1">
            <a:extLst>
              <a:ext uri="{FF2B5EF4-FFF2-40B4-BE49-F238E27FC236}">
                <a16:creationId xmlns:a16="http://schemas.microsoft.com/office/drawing/2014/main" id="{CC9E6CEA-7503-C6DB-0CCF-B02F70BA85E9}"/>
              </a:ext>
            </a:extLst>
          </p:cNvPr>
          <p:cNvSpPr txBox="1">
            <a:spLocks/>
          </p:cNvSpPr>
          <p:nvPr/>
        </p:nvSpPr>
        <p:spPr>
          <a:xfrm>
            <a:off x="1530221" y="2375324"/>
            <a:ext cx="9610531" cy="14813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800" b="1" kern="1200" cap="all" spc="600" baseline="0">
                <a:solidFill>
                  <a:schemeClr val="bg1"/>
                </a:solidFill>
                <a:latin typeface="+mj-lt"/>
                <a:ea typeface="+mj-ea"/>
                <a:cs typeface="+mj-cs"/>
              </a:defRPr>
            </a:lvl1pPr>
          </a:lstStyle>
          <a:p>
            <a:r>
              <a:rPr lang="en-US" sz="3600" dirty="0">
                <a:solidFill>
                  <a:srgbClr val="E218A3"/>
                </a:solidFill>
                <a:latin typeface="Algerian" panose="04020705040A02060702" pitchFamily="82" charset="0"/>
              </a:rPr>
              <a:t>Fraud transaction detection using machine learning algorithms</a:t>
            </a:r>
          </a:p>
        </p:txBody>
      </p:sp>
    </p:spTree>
    <p:extLst>
      <p:ext uri="{BB962C8B-B14F-4D97-AF65-F5344CB8AC3E}">
        <p14:creationId xmlns:p14="http://schemas.microsoft.com/office/powerpoint/2010/main" val="17234911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732FF3E-20D6-61D8-368A-4846F2D6C8B4}"/>
              </a:ext>
            </a:extLst>
          </p:cNvPr>
          <p:cNvSpPr txBox="1"/>
          <p:nvPr/>
        </p:nvSpPr>
        <p:spPr>
          <a:xfrm>
            <a:off x="591438" y="1822015"/>
            <a:ext cx="9308341" cy="2308324"/>
          </a:xfrm>
          <a:prstGeom prst="rect">
            <a:avLst/>
          </a:prstGeom>
          <a:noFill/>
        </p:spPr>
        <p:txBody>
          <a:bodyPr wrap="square">
            <a:spAutoFit/>
          </a:bodyPr>
          <a:lstStyle/>
          <a:p>
            <a:pPr algn="just"/>
            <a:r>
              <a:rPr lang="en-US" dirty="0">
                <a:solidFill>
                  <a:srgbClr val="FFFFCC"/>
                </a:solidFill>
                <a:latin typeface="Arial" panose="020B0604020202020204" pitchFamily="34" charset="0"/>
                <a:cs typeface="Arial" panose="020B0604020202020204" pitchFamily="34" charset="0"/>
              </a:rPr>
              <a:t>To build an effective fraud detection system, we experimented with several machine learning models, focusing on performance and interpretability. The dataset, being highly imbalanced, required careful selection of algorithms and evaluation metrics. We started with Logistic Regression as a baseline classifier due to its simplicity and interpretability. We then implemented Random Forest, an ensemble learning method that improves accuracy by aggregating multiple decision trees. The models were trained on preprocessed data with features scaled appropriately and class imbalance addressed using techniques like undersampling.</a:t>
            </a:r>
          </a:p>
        </p:txBody>
      </p:sp>
      <p:sp>
        <p:nvSpPr>
          <p:cNvPr id="20" name="Title 1">
            <a:extLst>
              <a:ext uri="{FF2B5EF4-FFF2-40B4-BE49-F238E27FC236}">
                <a16:creationId xmlns:a16="http://schemas.microsoft.com/office/drawing/2014/main" id="{D1D893B5-72A7-524E-66A8-E357207170AC}"/>
              </a:ext>
            </a:extLst>
          </p:cNvPr>
          <p:cNvSpPr txBox="1">
            <a:spLocks/>
          </p:cNvSpPr>
          <p:nvPr/>
        </p:nvSpPr>
        <p:spPr>
          <a:xfrm>
            <a:off x="2820956" y="191838"/>
            <a:ext cx="9144000" cy="1069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Model building</a:t>
            </a:r>
          </a:p>
        </p:txBody>
      </p:sp>
    </p:spTree>
    <p:extLst>
      <p:ext uri="{BB962C8B-B14F-4D97-AF65-F5344CB8AC3E}">
        <p14:creationId xmlns:p14="http://schemas.microsoft.com/office/powerpoint/2010/main" val="19833285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732FF3E-20D6-61D8-368A-4846F2D6C8B4}"/>
              </a:ext>
            </a:extLst>
          </p:cNvPr>
          <p:cNvSpPr txBox="1"/>
          <p:nvPr/>
        </p:nvSpPr>
        <p:spPr>
          <a:xfrm>
            <a:off x="563446" y="1812684"/>
            <a:ext cx="9308341" cy="2308324"/>
          </a:xfrm>
          <a:prstGeom prst="rect">
            <a:avLst/>
          </a:prstGeom>
          <a:noFill/>
        </p:spPr>
        <p:txBody>
          <a:bodyPr wrap="square">
            <a:spAutoFit/>
          </a:bodyPr>
          <a:lstStyle/>
          <a:p>
            <a:pPr algn="just"/>
            <a:r>
              <a:rPr lang="en-US" dirty="0">
                <a:solidFill>
                  <a:srgbClr val="FFFFCC"/>
                </a:solidFill>
                <a:latin typeface="Arial" panose="020B0604020202020204" pitchFamily="34" charset="0"/>
                <a:cs typeface="Arial" panose="020B0604020202020204" pitchFamily="34" charset="0"/>
              </a:rPr>
              <a:t>Given the severe class imbalance in the dataset—with fraudulent transactions comprising a very small fraction of total transactions—traditional accuracy is not a reliable metric for evaluating model performance. Therefore, we focused on more appropriate metrics such as Precision, Recall, and F1-score. Recall was prioritized, as missing a fraudulent transaction (false negative) can be more costly than flagging a legitimate one (false positive). Additionally, the ROC Curve and AUC (Area Under Curve) were used to evaluate the model's ability to distinguish between classes across different thresholds, with high er AUC values indicating better discrimination capability.</a:t>
            </a:r>
          </a:p>
        </p:txBody>
      </p:sp>
      <p:sp>
        <p:nvSpPr>
          <p:cNvPr id="20" name="Title 1">
            <a:extLst>
              <a:ext uri="{FF2B5EF4-FFF2-40B4-BE49-F238E27FC236}">
                <a16:creationId xmlns:a16="http://schemas.microsoft.com/office/drawing/2014/main" id="{D1D893B5-72A7-524E-66A8-E357207170AC}"/>
              </a:ext>
            </a:extLst>
          </p:cNvPr>
          <p:cNvSpPr txBox="1">
            <a:spLocks/>
          </p:cNvSpPr>
          <p:nvPr/>
        </p:nvSpPr>
        <p:spPr>
          <a:xfrm>
            <a:off x="2485053" y="173177"/>
            <a:ext cx="9144000" cy="1069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Evaluation metrics</a:t>
            </a:r>
          </a:p>
        </p:txBody>
      </p:sp>
    </p:spTree>
    <p:extLst>
      <p:ext uri="{BB962C8B-B14F-4D97-AF65-F5344CB8AC3E}">
        <p14:creationId xmlns:p14="http://schemas.microsoft.com/office/powerpoint/2010/main" val="7309282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931344-3733-D03B-DD33-DCB24F8251F2}"/>
              </a:ext>
            </a:extLst>
          </p:cNvPr>
          <p:cNvSpPr txBox="1">
            <a:spLocks/>
          </p:cNvSpPr>
          <p:nvPr/>
        </p:nvSpPr>
        <p:spPr>
          <a:xfrm>
            <a:off x="597158" y="191838"/>
            <a:ext cx="11243389" cy="985872"/>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200" dirty="0">
                <a:solidFill>
                  <a:srgbClr val="FFFFCC"/>
                </a:solidFill>
                <a:latin typeface="Algerian" panose="04020705040A02060702" pitchFamily="82" charset="0"/>
              </a:rPr>
              <a:t>XGBOOST classifier - Confusion MATRIx</a:t>
            </a:r>
          </a:p>
        </p:txBody>
      </p:sp>
      <p:pic>
        <p:nvPicPr>
          <p:cNvPr id="3" name="Picture 2">
            <a:extLst>
              <a:ext uri="{FF2B5EF4-FFF2-40B4-BE49-F238E27FC236}">
                <a16:creationId xmlns:a16="http://schemas.microsoft.com/office/drawing/2014/main" id="{C33FD8FA-191B-BD45-712C-8228F7262BCE}"/>
              </a:ext>
            </a:extLst>
          </p:cNvPr>
          <p:cNvPicPr>
            <a:picLocks noChangeAspect="1"/>
          </p:cNvPicPr>
          <p:nvPr/>
        </p:nvPicPr>
        <p:blipFill>
          <a:blip r:embed="rId2"/>
          <a:stretch>
            <a:fillRect/>
          </a:stretch>
        </p:blipFill>
        <p:spPr>
          <a:xfrm>
            <a:off x="2972794" y="1548882"/>
            <a:ext cx="6040578" cy="5117280"/>
          </a:xfrm>
          <a:prstGeom prst="rect">
            <a:avLst/>
          </a:prstGeom>
        </p:spPr>
      </p:pic>
    </p:spTree>
    <p:extLst>
      <p:ext uri="{BB962C8B-B14F-4D97-AF65-F5344CB8AC3E}">
        <p14:creationId xmlns:p14="http://schemas.microsoft.com/office/powerpoint/2010/main" val="8094440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732FF3E-20D6-61D8-368A-4846F2D6C8B4}"/>
              </a:ext>
            </a:extLst>
          </p:cNvPr>
          <p:cNvSpPr txBox="1"/>
          <p:nvPr/>
        </p:nvSpPr>
        <p:spPr>
          <a:xfrm>
            <a:off x="697186" y="1933983"/>
            <a:ext cx="9308341" cy="2585323"/>
          </a:xfrm>
          <a:prstGeom prst="rect">
            <a:avLst/>
          </a:prstGeom>
          <a:noFill/>
        </p:spPr>
        <p:txBody>
          <a:bodyPr wrap="square">
            <a:spAutoFit/>
          </a:bodyPr>
          <a:lstStyle/>
          <a:p>
            <a:pPr algn="just"/>
            <a:r>
              <a:rPr lang="en-US" dirty="0">
                <a:solidFill>
                  <a:srgbClr val="FFFFCC"/>
                </a:solidFill>
                <a:latin typeface="Arial" panose="020B0604020202020204" pitchFamily="34" charset="0"/>
                <a:cs typeface="Arial" panose="020B0604020202020204" pitchFamily="34" charset="0"/>
              </a:rPr>
              <a:t>Multiple machine learning models were trained and evaluated to determine the most effective algorithm for fraud detection. Logistic Regression provided a strong baseline with good interpretability but showed limitations in capturing complex patterns. In contrast, the Random Forest Classifier significantly outperformed the baseline, offering higher recall and F1-score, which are crucial for detecting rare fraud cases. While both models achieved high AUC scores, Random Forest demonstrated better generalization and robustness to noise, thanks to its ensemble nature. The final selection was based not only on performance metrics but also on model consistency across different validation sets, making Random Forest the preferred choice for deployment.</a:t>
            </a:r>
          </a:p>
        </p:txBody>
      </p:sp>
      <p:sp>
        <p:nvSpPr>
          <p:cNvPr id="20" name="Title 1">
            <a:extLst>
              <a:ext uri="{FF2B5EF4-FFF2-40B4-BE49-F238E27FC236}">
                <a16:creationId xmlns:a16="http://schemas.microsoft.com/office/drawing/2014/main" id="{D1D893B5-72A7-524E-66A8-E357207170AC}"/>
              </a:ext>
            </a:extLst>
          </p:cNvPr>
          <p:cNvSpPr txBox="1">
            <a:spLocks/>
          </p:cNvSpPr>
          <p:nvPr/>
        </p:nvSpPr>
        <p:spPr>
          <a:xfrm>
            <a:off x="954833" y="205272"/>
            <a:ext cx="6080449" cy="86457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Model comparison</a:t>
            </a:r>
          </a:p>
        </p:txBody>
      </p:sp>
    </p:spTree>
    <p:extLst>
      <p:ext uri="{BB962C8B-B14F-4D97-AF65-F5344CB8AC3E}">
        <p14:creationId xmlns:p14="http://schemas.microsoft.com/office/powerpoint/2010/main" val="7281438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C1068736-F543-EB95-7E7D-997D399B3AFA}"/>
              </a:ext>
            </a:extLst>
          </p:cNvPr>
          <p:cNvPicPr>
            <a:picLocks noChangeAspect="1"/>
          </p:cNvPicPr>
          <p:nvPr/>
        </p:nvPicPr>
        <p:blipFill>
          <a:blip r:embed="rId2"/>
          <a:stretch>
            <a:fillRect/>
          </a:stretch>
        </p:blipFill>
        <p:spPr>
          <a:xfrm>
            <a:off x="2258008" y="918504"/>
            <a:ext cx="7921690" cy="5775689"/>
          </a:xfrm>
          <a:prstGeom prst="rect">
            <a:avLst/>
          </a:prstGeom>
        </p:spPr>
      </p:pic>
      <p:sp>
        <p:nvSpPr>
          <p:cNvPr id="27" name="Title 1">
            <a:extLst>
              <a:ext uri="{FF2B5EF4-FFF2-40B4-BE49-F238E27FC236}">
                <a16:creationId xmlns:a16="http://schemas.microsoft.com/office/drawing/2014/main" id="{9D302A8B-F88F-5ED2-C290-CCAC314D1A9D}"/>
              </a:ext>
            </a:extLst>
          </p:cNvPr>
          <p:cNvSpPr txBox="1">
            <a:spLocks/>
          </p:cNvSpPr>
          <p:nvPr/>
        </p:nvSpPr>
        <p:spPr>
          <a:xfrm>
            <a:off x="783771" y="0"/>
            <a:ext cx="10935477" cy="918504"/>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Comparison of models – roc curve</a:t>
            </a:r>
          </a:p>
        </p:txBody>
      </p:sp>
    </p:spTree>
    <p:extLst>
      <p:ext uri="{BB962C8B-B14F-4D97-AF65-F5344CB8AC3E}">
        <p14:creationId xmlns:p14="http://schemas.microsoft.com/office/powerpoint/2010/main" val="18770809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itle 68">
            <a:extLst>
              <a:ext uri="{FF2B5EF4-FFF2-40B4-BE49-F238E27FC236}">
                <a16:creationId xmlns:a16="http://schemas.microsoft.com/office/drawing/2014/main" id="{0B07383B-6310-56A6-B051-F4B962E11786}"/>
              </a:ext>
            </a:extLst>
          </p:cNvPr>
          <p:cNvSpPr>
            <a:spLocks noGrp="1"/>
          </p:cNvSpPr>
          <p:nvPr>
            <p:ph type="title"/>
          </p:nvPr>
        </p:nvSpPr>
        <p:spPr>
          <a:xfrm>
            <a:off x="408406" y="271427"/>
            <a:ext cx="11372139" cy="828931"/>
          </a:xfrm>
        </p:spPr>
        <p:txBody>
          <a:bodyPr/>
          <a:lstStyle/>
          <a:p>
            <a:r>
              <a:rPr lang="en-US" sz="3200" dirty="0">
                <a:solidFill>
                  <a:srgbClr val="FFFFCC"/>
                </a:solidFill>
                <a:latin typeface="Algerian" panose="04020705040A02060702" pitchFamily="82" charset="0"/>
              </a:rPr>
              <a:t>Architectural Design and Deployment</a:t>
            </a:r>
          </a:p>
        </p:txBody>
      </p:sp>
      <p:sp>
        <p:nvSpPr>
          <p:cNvPr id="3" name="Title 68">
            <a:extLst>
              <a:ext uri="{FF2B5EF4-FFF2-40B4-BE49-F238E27FC236}">
                <a16:creationId xmlns:a16="http://schemas.microsoft.com/office/drawing/2014/main" id="{E3A54C00-1B0C-6B89-1829-39390068E6E8}"/>
              </a:ext>
            </a:extLst>
          </p:cNvPr>
          <p:cNvSpPr txBox="1">
            <a:spLocks/>
          </p:cNvSpPr>
          <p:nvPr/>
        </p:nvSpPr>
        <p:spPr>
          <a:xfrm>
            <a:off x="1655064" y="150969"/>
            <a:ext cx="8878824" cy="106984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endParaRPr lang="en-US" dirty="0"/>
          </a:p>
        </p:txBody>
      </p:sp>
      <p:pic>
        <p:nvPicPr>
          <p:cNvPr id="32" name="Picture 31">
            <a:extLst>
              <a:ext uri="{FF2B5EF4-FFF2-40B4-BE49-F238E27FC236}">
                <a16:creationId xmlns:a16="http://schemas.microsoft.com/office/drawing/2014/main" id="{60F0530B-B554-4227-8091-2DD744DE43B7}"/>
              </a:ext>
            </a:extLst>
          </p:cNvPr>
          <p:cNvPicPr>
            <a:picLocks noChangeAspect="1"/>
          </p:cNvPicPr>
          <p:nvPr/>
        </p:nvPicPr>
        <p:blipFill>
          <a:blip r:embed="rId2"/>
          <a:stretch>
            <a:fillRect/>
          </a:stretch>
        </p:blipFill>
        <p:spPr>
          <a:xfrm>
            <a:off x="408406" y="1366722"/>
            <a:ext cx="11372139" cy="3135005"/>
          </a:xfrm>
          <a:prstGeom prst="rect">
            <a:avLst/>
          </a:prstGeom>
        </p:spPr>
      </p:pic>
      <p:sp>
        <p:nvSpPr>
          <p:cNvPr id="35" name="Subtitle 2">
            <a:extLst>
              <a:ext uri="{FF2B5EF4-FFF2-40B4-BE49-F238E27FC236}">
                <a16:creationId xmlns:a16="http://schemas.microsoft.com/office/drawing/2014/main" id="{9F6D93F5-95CE-D63B-672C-FD7511A51122}"/>
              </a:ext>
            </a:extLst>
          </p:cNvPr>
          <p:cNvSpPr txBox="1">
            <a:spLocks/>
          </p:cNvSpPr>
          <p:nvPr/>
        </p:nvSpPr>
        <p:spPr>
          <a:xfrm>
            <a:off x="1548882" y="4651017"/>
            <a:ext cx="8985005" cy="1497855"/>
          </a:xfrm>
          <a:prstGeom prst="rect">
            <a:avLst/>
          </a:prstGeom>
        </p:spPr>
        <p:txBody>
          <a:bodyPr/>
          <a:lstStyle>
            <a:lvl1pPr marL="228600" indent="-347472" algn="l" defTabSz="914400" rtl="0" eaLnBrk="1" latinLnBrk="0" hangingPunct="1">
              <a:lnSpc>
                <a:spcPct val="90000"/>
              </a:lnSpc>
              <a:spcBef>
                <a:spcPts val="1000"/>
              </a:spcBef>
              <a:buClr>
                <a:schemeClr val="accent6"/>
              </a:buClr>
              <a:buFont typeface="Courier New" panose="02070309020205020404" pitchFamily="49" charset="0"/>
              <a:buChar char="o"/>
              <a:defRPr sz="2800" kern="1200">
                <a:solidFill>
                  <a:schemeClr val="bg1"/>
                </a:solidFill>
                <a:latin typeface="+mn-lt"/>
                <a:ea typeface="+mn-ea"/>
                <a:cs typeface="Segoe UI" panose="020B0502040204020203" pitchFamily="34" charset="0"/>
              </a:defRPr>
            </a:lvl1pPr>
            <a:lvl2pPr marL="685800" indent="-347472" algn="l" defTabSz="914400" rtl="0" eaLnBrk="1" latinLnBrk="0" hangingPunct="1">
              <a:lnSpc>
                <a:spcPct val="90000"/>
              </a:lnSpc>
              <a:spcBef>
                <a:spcPts val="500"/>
              </a:spcBef>
              <a:buClr>
                <a:schemeClr val="accent6"/>
              </a:buClr>
              <a:buFont typeface="Courier New" panose="02070309020205020404" pitchFamily="49" charset="0"/>
              <a:buChar char="o"/>
              <a:defRPr sz="2400" kern="1200">
                <a:solidFill>
                  <a:schemeClr val="bg1"/>
                </a:solidFill>
                <a:latin typeface="+mn-lt"/>
                <a:ea typeface="+mn-ea"/>
                <a:cs typeface="Segoe UI" panose="020B0502040204020203" pitchFamily="34" charset="0"/>
              </a:defRPr>
            </a:lvl2pPr>
            <a:lvl3pPr marL="1143000" indent="-347472" algn="l" defTabSz="914400" rtl="0" eaLnBrk="1" latinLnBrk="0" hangingPunct="1">
              <a:lnSpc>
                <a:spcPct val="90000"/>
              </a:lnSpc>
              <a:spcBef>
                <a:spcPts val="500"/>
              </a:spcBef>
              <a:buClr>
                <a:schemeClr val="accent6"/>
              </a:buClr>
              <a:buFont typeface="Courier New" panose="02070309020205020404" pitchFamily="49" charset="0"/>
              <a:buChar char="o"/>
              <a:defRPr sz="2000" kern="1200">
                <a:solidFill>
                  <a:schemeClr val="bg1"/>
                </a:solidFill>
                <a:latin typeface="+mn-lt"/>
                <a:ea typeface="+mn-ea"/>
                <a:cs typeface="Segoe UI" panose="020B0502040204020203" pitchFamily="34" charset="0"/>
              </a:defRPr>
            </a:lvl3pPr>
            <a:lvl4pPr marL="16002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4pPr>
            <a:lvl5pPr marL="2057400" indent="-347472" algn="l" defTabSz="914400" rtl="0" eaLnBrk="1" latinLnBrk="0" hangingPunct="1">
              <a:lnSpc>
                <a:spcPct val="90000"/>
              </a:lnSpc>
              <a:spcBef>
                <a:spcPts val="500"/>
              </a:spcBef>
              <a:buClr>
                <a:schemeClr val="accent6"/>
              </a:buClr>
              <a:buFont typeface="Courier New" panose="02070309020205020404" pitchFamily="49" charset="0"/>
              <a:buChar char="o"/>
              <a:defRPr sz="1800" kern="1200">
                <a:solidFill>
                  <a:schemeClr val="bg1"/>
                </a:solidFill>
                <a:latin typeface="+mn-lt"/>
                <a:ea typeface="+mn-ea"/>
                <a:cs typeface="Segoe UI" panose="020B0502040204020203"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IN" sz="1800" dirty="0">
                <a:solidFill>
                  <a:srgbClr val="FFFFCC"/>
                </a:solidFill>
                <a:latin typeface="Arial" panose="020B0604020202020204" pitchFamily="34" charset="0"/>
                <a:cs typeface="Arial" panose="020B0604020202020204" pitchFamily="34" charset="0"/>
              </a:rPr>
              <a:t>The trained model was integrated into a Flask web framework for deployment. The model was serialized using joblib and loaded into a Flask API endpoint. A simple HTML/CSS frontend was created to accept user inputs, which are sent to the backend via HTTP POST requests. The Flask server processes the inputs, applies the model, and returns the predicted price to the user through the interface.</a:t>
            </a:r>
          </a:p>
          <a:p>
            <a:pPr marL="0" indent="0">
              <a:buNone/>
            </a:pPr>
            <a:endParaRPr lang="en-US" sz="1800" dirty="0"/>
          </a:p>
          <a:p>
            <a:endParaRPr lang="en-US" dirty="0"/>
          </a:p>
        </p:txBody>
      </p:sp>
    </p:spTree>
    <p:extLst>
      <p:ext uri="{BB962C8B-B14F-4D97-AF65-F5344CB8AC3E}">
        <p14:creationId xmlns:p14="http://schemas.microsoft.com/office/powerpoint/2010/main" val="1430138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arn(inVertic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732FF3E-20D6-61D8-368A-4846F2D6C8B4}"/>
              </a:ext>
            </a:extLst>
          </p:cNvPr>
          <p:cNvSpPr txBox="1"/>
          <p:nvPr/>
        </p:nvSpPr>
        <p:spPr>
          <a:xfrm>
            <a:off x="762500" y="1582340"/>
            <a:ext cx="9308341" cy="3693319"/>
          </a:xfrm>
          <a:prstGeom prst="rect">
            <a:avLst/>
          </a:prstGeom>
          <a:noFill/>
        </p:spPr>
        <p:txBody>
          <a:bodyPr wrap="square">
            <a:spAutoFit/>
          </a:bodyPr>
          <a:lstStyle/>
          <a:p>
            <a:pPr algn="just"/>
            <a:r>
              <a:rPr lang="en-US" dirty="0">
                <a:solidFill>
                  <a:srgbClr val="FFFFCC"/>
                </a:solidFill>
                <a:latin typeface="Arial" panose="020B0604020202020204" pitchFamily="34" charset="0"/>
                <a:cs typeface="Arial" panose="020B0604020202020204" pitchFamily="34" charset="0"/>
              </a:rPr>
              <a:t>To make the fraud detection model accessible for real-world use, we deployed it using a Flask-based API. The trained Random Forest model was serialized using joblib and loaded into the Flask backend, which exposes a RESTful endpoint to accept transaction input data in real-time. When a user submits data via the frontend, the Flask API processes the request, applies the same preprocessing steps used during model training, and returns a prediction indicating whether the transaction is fraudulent or legitimate</a:t>
            </a:r>
          </a:p>
          <a:p>
            <a:pPr algn="just"/>
            <a:endParaRPr lang="en-US" dirty="0">
              <a:solidFill>
                <a:srgbClr val="FFFFCC"/>
              </a:solidFill>
              <a:latin typeface="Arial" panose="020B0604020202020204" pitchFamily="34" charset="0"/>
              <a:cs typeface="Arial" panose="020B0604020202020204" pitchFamily="34" charset="0"/>
            </a:endParaRPr>
          </a:p>
          <a:p>
            <a:pPr algn="just"/>
            <a:r>
              <a:rPr lang="en-US" dirty="0">
                <a:solidFill>
                  <a:srgbClr val="FFFFCC"/>
                </a:solidFill>
                <a:latin typeface="Arial" panose="020B0604020202020204" pitchFamily="34" charset="0"/>
                <a:cs typeface="Arial" panose="020B0604020202020204" pitchFamily="34" charset="0"/>
              </a:rPr>
              <a:t>In addition to the backend, developed a simple yet user-friendly HTML/CSS frontend interface. This interface allows users to manually input transaction feature values (such as amount, time, and PCA components) through a web form. Upon submission, the data is sent to the Flask API, and the result—fraud or non-fraud—is displayed instantly. This interactive interface not only demonstrates the end-to-end workflow of the project but also provides an intuitive way to test and validate the model. </a:t>
            </a:r>
          </a:p>
        </p:txBody>
      </p:sp>
      <p:sp>
        <p:nvSpPr>
          <p:cNvPr id="20" name="Title 1">
            <a:extLst>
              <a:ext uri="{FF2B5EF4-FFF2-40B4-BE49-F238E27FC236}">
                <a16:creationId xmlns:a16="http://schemas.microsoft.com/office/drawing/2014/main" id="{D1D893B5-72A7-524E-66A8-E357207170AC}"/>
              </a:ext>
            </a:extLst>
          </p:cNvPr>
          <p:cNvSpPr txBox="1">
            <a:spLocks/>
          </p:cNvSpPr>
          <p:nvPr/>
        </p:nvSpPr>
        <p:spPr>
          <a:xfrm>
            <a:off x="954833" y="205272"/>
            <a:ext cx="6080449" cy="864575"/>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Model deployment</a:t>
            </a:r>
          </a:p>
        </p:txBody>
      </p:sp>
    </p:spTree>
    <p:extLst>
      <p:ext uri="{BB962C8B-B14F-4D97-AF65-F5344CB8AC3E}">
        <p14:creationId xmlns:p14="http://schemas.microsoft.com/office/powerpoint/2010/main" val="33553995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732FF3E-20D6-61D8-368A-4846F2D6C8B4}"/>
              </a:ext>
            </a:extLst>
          </p:cNvPr>
          <p:cNvSpPr txBox="1"/>
          <p:nvPr/>
        </p:nvSpPr>
        <p:spPr>
          <a:xfrm>
            <a:off x="1935045" y="1538022"/>
            <a:ext cx="11039374" cy="4801314"/>
          </a:xfrm>
          <a:prstGeom prst="rect">
            <a:avLst/>
          </a:prstGeom>
          <a:noFill/>
        </p:spPr>
        <p:txBody>
          <a:bodyPr wrap="square">
            <a:spAutoFit/>
          </a:bodyPr>
          <a:lstStyle/>
          <a:p>
            <a:pPr marL="342900" indent="-342900">
              <a:buAutoNum type="arabicPeriod"/>
            </a:pPr>
            <a:r>
              <a:rPr lang="en-US" b="1" dirty="0">
                <a:solidFill>
                  <a:srgbClr val="F01689"/>
                </a:solidFill>
                <a:latin typeface="Arial" panose="020B0604020202020204" pitchFamily="34" charset="0"/>
                <a:cs typeface="Arial" panose="020B0604020202020204" pitchFamily="34" charset="0"/>
              </a:rPr>
              <a:t>Web Application Development</a:t>
            </a:r>
          </a:p>
          <a:p>
            <a:endParaRPr lang="en-US" b="1" dirty="0">
              <a:solidFill>
                <a:srgbClr val="F0168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Designed a user-friendly, browser-compatible web UI</a:t>
            </a: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Enabled  input &amp; prediction display</a:t>
            </a: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Built using HTML, CSS, JavaScript (or React)</a:t>
            </a:r>
          </a:p>
          <a:p>
            <a:endParaRPr lang="en-US" dirty="0">
              <a:solidFill>
                <a:srgbClr val="FFFFCC"/>
              </a:solidFill>
              <a:latin typeface="Arial" panose="020B0604020202020204" pitchFamily="34" charset="0"/>
              <a:cs typeface="Arial" panose="020B0604020202020204" pitchFamily="34" charset="0"/>
            </a:endParaRPr>
          </a:p>
          <a:p>
            <a:r>
              <a:rPr lang="en-US" b="1" dirty="0">
                <a:solidFill>
                  <a:srgbClr val="F01689"/>
                </a:solidFill>
                <a:latin typeface="Arial" panose="020B0604020202020204" pitchFamily="34" charset="0"/>
                <a:cs typeface="Arial" panose="020B0604020202020204" pitchFamily="34" charset="0"/>
              </a:rPr>
              <a:t>2. Model Integration</a:t>
            </a:r>
          </a:p>
          <a:p>
            <a:endParaRPr lang="en-US" b="1" dirty="0">
              <a:solidFill>
                <a:srgbClr val="F0168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Integrated final model into the backend (Flask/Django)</a:t>
            </a: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Connected model predictions to the frontend</a:t>
            </a: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Ensured real-time detection functionality</a:t>
            </a:r>
          </a:p>
          <a:p>
            <a:endParaRPr lang="en-US" dirty="0">
              <a:solidFill>
                <a:srgbClr val="FFFFCC"/>
              </a:solidFill>
              <a:latin typeface="Arial" panose="020B0604020202020204" pitchFamily="34" charset="0"/>
              <a:cs typeface="Arial" panose="020B0604020202020204" pitchFamily="34" charset="0"/>
            </a:endParaRPr>
          </a:p>
          <a:p>
            <a:r>
              <a:rPr lang="en-US" dirty="0">
                <a:solidFill>
                  <a:srgbClr val="F01689"/>
                </a:solidFill>
                <a:latin typeface="Arial" panose="020B0604020202020204" pitchFamily="34" charset="0"/>
                <a:cs typeface="Arial" panose="020B0604020202020204" pitchFamily="34" charset="0"/>
              </a:rPr>
              <a:t>3. </a:t>
            </a:r>
            <a:r>
              <a:rPr lang="en-US" b="1" dirty="0">
                <a:solidFill>
                  <a:srgbClr val="F01689"/>
                </a:solidFill>
                <a:latin typeface="Arial" panose="020B0604020202020204" pitchFamily="34" charset="0"/>
                <a:cs typeface="Arial" panose="020B0604020202020204" pitchFamily="34" charset="0"/>
              </a:rPr>
              <a:t>Deployment &amp; Testing</a:t>
            </a:r>
          </a:p>
          <a:p>
            <a:endParaRPr lang="en-US" b="1" dirty="0">
              <a:solidFill>
                <a:srgbClr val="F0168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Deployed web app to a live server</a:t>
            </a: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Tested for performance &amp; user feedback</a:t>
            </a: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Ensured system stability and speed</a:t>
            </a:r>
          </a:p>
        </p:txBody>
      </p:sp>
      <p:sp>
        <p:nvSpPr>
          <p:cNvPr id="20" name="Title 1">
            <a:extLst>
              <a:ext uri="{FF2B5EF4-FFF2-40B4-BE49-F238E27FC236}">
                <a16:creationId xmlns:a16="http://schemas.microsoft.com/office/drawing/2014/main" id="{D1D893B5-72A7-524E-66A8-E357207170AC}"/>
              </a:ext>
            </a:extLst>
          </p:cNvPr>
          <p:cNvSpPr txBox="1">
            <a:spLocks/>
          </p:cNvSpPr>
          <p:nvPr/>
        </p:nvSpPr>
        <p:spPr>
          <a:xfrm>
            <a:off x="1365380" y="247822"/>
            <a:ext cx="9144000" cy="1069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DESIGN OF WEB APPLICATION</a:t>
            </a:r>
          </a:p>
        </p:txBody>
      </p:sp>
    </p:spTree>
    <p:extLst>
      <p:ext uri="{BB962C8B-B14F-4D97-AF65-F5344CB8AC3E}">
        <p14:creationId xmlns:p14="http://schemas.microsoft.com/office/powerpoint/2010/main" val="7652109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D1D893B5-72A7-524E-66A8-E357207170AC}"/>
              </a:ext>
            </a:extLst>
          </p:cNvPr>
          <p:cNvSpPr txBox="1">
            <a:spLocks/>
          </p:cNvSpPr>
          <p:nvPr/>
        </p:nvSpPr>
        <p:spPr>
          <a:xfrm>
            <a:off x="1412033" y="-394965"/>
            <a:ext cx="9144000" cy="1069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Fraud transaction detector</a:t>
            </a:r>
          </a:p>
        </p:txBody>
      </p:sp>
      <p:pic>
        <p:nvPicPr>
          <p:cNvPr id="3" name="Picture 2">
            <a:extLst>
              <a:ext uri="{FF2B5EF4-FFF2-40B4-BE49-F238E27FC236}">
                <a16:creationId xmlns:a16="http://schemas.microsoft.com/office/drawing/2014/main" id="{D96DF67A-1D05-A9A9-5170-2D7217149A49}"/>
              </a:ext>
            </a:extLst>
          </p:cNvPr>
          <p:cNvPicPr>
            <a:picLocks noChangeAspect="1"/>
          </p:cNvPicPr>
          <p:nvPr/>
        </p:nvPicPr>
        <p:blipFill>
          <a:blip r:embed="rId2"/>
          <a:stretch>
            <a:fillRect/>
          </a:stretch>
        </p:blipFill>
        <p:spPr>
          <a:xfrm>
            <a:off x="811763" y="888462"/>
            <a:ext cx="10968741" cy="5829579"/>
          </a:xfrm>
          <a:prstGeom prst="rect">
            <a:avLst/>
          </a:prstGeom>
        </p:spPr>
      </p:pic>
    </p:spTree>
    <p:extLst>
      <p:ext uri="{BB962C8B-B14F-4D97-AF65-F5344CB8AC3E}">
        <p14:creationId xmlns:p14="http://schemas.microsoft.com/office/powerpoint/2010/main" val="27030750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D1D893B5-72A7-524E-66A8-E357207170AC}"/>
              </a:ext>
            </a:extLst>
          </p:cNvPr>
          <p:cNvSpPr txBox="1">
            <a:spLocks/>
          </p:cNvSpPr>
          <p:nvPr/>
        </p:nvSpPr>
        <p:spPr>
          <a:xfrm>
            <a:off x="1310951" y="-432287"/>
            <a:ext cx="9144000" cy="1069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Fraud transaction detector</a:t>
            </a:r>
          </a:p>
        </p:txBody>
      </p:sp>
      <p:pic>
        <p:nvPicPr>
          <p:cNvPr id="4" name="Picture 3">
            <a:extLst>
              <a:ext uri="{FF2B5EF4-FFF2-40B4-BE49-F238E27FC236}">
                <a16:creationId xmlns:a16="http://schemas.microsoft.com/office/drawing/2014/main" id="{B1DCB9E7-49C1-AAC8-8E9D-DAE715F36F21}"/>
              </a:ext>
            </a:extLst>
          </p:cNvPr>
          <p:cNvPicPr>
            <a:picLocks noChangeAspect="1"/>
          </p:cNvPicPr>
          <p:nvPr/>
        </p:nvPicPr>
        <p:blipFill>
          <a:blip r:embed="rId2"/>
          <a:stretch>
            <a:fillRect/>
          </a:stretch>
        </p:blipFill>
        <p:spPr>
          <a:xfrm>
            <a:off x="2845837" y="774441"/>
            <a:ext cx="6074228" cy="5980922"/>
          </a:xfrm>
          <a:prstGeom prst="rect">
            <a:avLst/>
          </a:prstGeom>
        </p:spPr>
      </p:pic>
    </p:spTree>
    <p:extLst>
      <p:ext uri="{BB962C8B-B14F-4D97-AF65-F5344CB8AC3E}">
        <p14:creationId xmlns:p14="http://schemas.microsoft.com/office/powerpoint/2010/main" val="30278954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7F7E09-6A9E-9FCC-7867-895F21ABE716}"/>
              </a:ext>
            </a:extLst>
          </p:cNvPr>
          <p:cNvSpPr>
            <a:spLocks noGrp="1"/>
          </p:cNvSpPr>
          <p:nvPr>
            <p:ph type="title"/>
          </p:nvPr>
        </p:nvSpPr>
        <p:spPr>
          <a:xfrm>
            <a:off x="1656588" y="0"/>
            <a:ext cx="8878824" cy="1069848"/>
          </a:xfrm>
        </p:spPr>
        <p:txBody>
          <a:bodyPr>
            <a:normAutofit/>
          </a:bodyPr>
          <a:lstStyle/>
          <a:p>
            <a:r>
              <a:rPr lang="en-US" sz="3600" b="1" spc="600" dirty="0">
                <a:ln w="28575">
                  <a:noFill/>
                  <a:prstDash val="solid"/>
                </a:ln>
                <a:solidFill>
                  <a:srgbClr val="FFFFCC"/>
                </a:solidFill>
                <a:latin typeface="Algerian" panose="04020705040A02060702" pitchFamily="82" charset="0"/>
              </a:rPr>
              <a:t>agenda</a:t>
            </a:r>
            <a:endParaRPr lang="en-US" sz="3600" dirty="0">
              <a:solidFill>
                <a:srgbClr val="FFFFCC"/>
              </a:solidFill>
              <a:latin typeface="Algerian" panose="04020705040A02060702" pitchFamily="82" charset="0"/>
            </a:endParaRPr>
          </a:p>
        </p:txBody>
      </p:sp>
      <p:sp>
        <p:nvSpPr>
          <p:cNvPr id="3" name="Content Placeholder 2">
            <a:extLst>
              <a:ext uri="{FF2B5EF4-FFF2-40B4-BE49-F238E27FC236}">
                <a16:creationId xmlns:a16="http://schemas.microsoft.com/office/drawing/2014/main" id="{199158D4-7B61-0A48-E33F-792278D05724}"/>
              </a:ext>
            </a:extLst>
          </p:cNvPr>
          <p:cNvSpPr>
            <a:spLocks noGrp="1"/>
          </p:cNvSpPr>
          <p:nvPr>
            <p:ph idx="1"/>
          </p:nvPr>
        </p:nvSpPr>
        <p:spPr>
          <a:xfrm>
            <a:off x="1656588" y="1340436"/>
            <a:ext cx="6422136" cy="4575172"/>
          </a:xfrm>
        </p:spPr>
        <p:txBody>
          <a:bodyPr/>
          <a:lstStyle/>
          <a:p>
            <a:pPr marL="342900" indent="-342900" algn="l">
              <a:lnSpc>
                <a:spcPct val="150000"/>
              </a:lnSpc>
              <a:buClr>
                <a:schemeClr val="accent6"/>
              </a:buClr>
              <a:buFont typeface="Courier New" panose="02070309020205020404" pitchFamily="49" charset="0"/>
              <a:buChar char="o"/>
            </a:pPr>
            <a:r>
              <a:rPr lang="en-US" sz="2000" dirty="0">
                <a:solidFill>
                  <a:srgbClr val="FFFFCC"/>
                </a:solidFill>
                <a:latin typeface="Arial" panose="020B0604020202020204" pitchFamily="34" charset="0"/>
                <a:cs typeface="Arial" panose="020B0604020202020204" pitchFamily="34" charset="0"/>
              </a:rPr>
              <a:t>Introduction</a:t>
            </a:r>
          </a:p>
          <a:p>
            <a:pPr marL="342900" indent="-342900" algn="l">
              <a:lnSpc>
                <a:spcPct val="150000"/>
              </a:lnSpc>
              <a:buClr>
                <a:schemeClr val="accent6"/>
              </a:buClr>
              <a:buFont typeface="Courier New" panose="02070309020205020404" pitchFamily="49" charset="0"/>
              <a:buChar char="o"/>
            </a:pPr>
            <a:r>
              <a:rPr lang="en-US" sz="2000" dirty="0">
                <a:solidFill>
                  <a:srgbClr val="FFFFCC"/>
                </a:solidFill>
                <a:latin typeface="Arial" panose="020B0604020202020204" pitchFamily="34" charset="0"/>
                <a:cs typeface="Arial" panose="020B0604020202020204" pitchFamily="34" charset="0"/>
              </a:rPr>
              <a:t>Dataset Overview</a:t>
            </a:r>
          </a:p>
          <a:p>
            <a:pPr marL="342900" indent="-342900" algn="l">
              <a:lnSpc>
                <a:spcPct val="150000"/>
              </a:lnSpc>
              <a:buClr>
                <a:schemeClr val="accent6"/>
              </a:buClr>
              <a:buFont typeface="Courier New" panose="02070309020205020404" pitchFamily="49" charset="0"/>
              <a:buChar char="o"/>
            </a:pPr>
            <a:r>
              <a:rPr lang="en-US" sz="2000" dirty="0">
                <a:solidFill>
                  <a:srgbClr val="FFFFCC"/>
                </a:solidFill>
                <a:latin typeface="Arial" panose="020B0604020202020204" pitchFamily="34" charset="0"/>
                <a:cs typeface="Arial" panose="020B0604020202020204" pitchFamily="34" charset="0"/>
              </a:rPr>
              <a:t>Exploratory Data Analysis (EDA)</a:t>
            </a:r>
          </a:p>
          <a:p>
            <a:pPr marL="342900" indent="-342900" algn="l">
              <a:lnSpc>
                <a:spcPct val="150000"/>
              </a:lnSpc>
              <a:buClr>
                <a:schemeClr val="accent6"/>
              </a:buClr>
              <a:buFont typeface="Courier New" panose="02070309020205020404" pitchFamily="49" charset="0"/>
              <a:buChar char="o"/>
            </a:pPr>
            <a:r>
              <a:rPr lang="en-US" sz="2000" dirty="0">
                <a:solidFill>
                  <a:srgbClr val="FFFFCC"/>
                </a:solidFill>
                <a:latin typeface="Arial" panose="020B0604020202020204" pitchFamily="34" charset="0"/>
                <a:cs typeface="Arial" panose="020B0604020202020204" pitchFamily="34" charset="0"/>
              </a:rPr>
              <a:t>Data Preprocessing</a:t>
            </a:r>
          </a:p>
          <a:p>
            <a:pPr marL="342900" indent="-342900" algn="l">
              <a:lnSpc>
                <a:spcPct val="150000"/>
              </a:lnSpc>
              <a:buClr>
                <a:schemeClr val="accent6"/>
              </a:buClr>
              <a:buFont typeface="Courier New" panose="02070309020205020404" pitchFamily="49" charset="0"/>
              <a:buChar char="o"/>
            </a:pPr>
            <a:r>
              <a:rPr lang="en-US" sz="2000" dirty="0">
                <a:solidFill>
                  <a:srgbClr val="FFFFCC"/>
                </a:solidFill>
                <a:latin typeface="Arial" panose="020B0604020202020204" pitchFamily="34" charset="0"/>
                <a:cs typeface="Arial" panose="020B0604020202020204" pitchFamily="34" charset="0"/>
              </a:rPr>
              <a:t>Model Building</a:t>
            </a:r>
          </a:p>
          <a:p>
            <a:pPr marL="342900" indent="-342900" algn="l">
              <a:lnSpc>
                <a:spcPct val="150000"/>
              </a:lnSpc>
              <a:buClr>
                <a:schemeClr val="accent6"/>
              </a:buClr>
              <a:buFont typeface="Courier New" panose="02070309020205020404" pitchFamily="49" charset="0"/>
              <a:buChar char="o"/>
            </a:pPr>
            <a:r>
              <a:rPr lang="en-US" sz="2000" dirty="0">
                <a:solidFill>
                  <a:srgbClr val="FFFFCC"/>
                </a:solidFill>
                <a:latin typeface="Arial" panose="020B0604020202020204" pitchFamily="34" charset="0"/>
                <a:cs typeface="Arial" panose="020B0604020202020204" pitchFamily="34" charset="0"/>
              </a:rPr>
              <a:t>Evaluation Metrics</a:t>
            </a:r>
          </a:p>
          <a:p>
            <a:pPr marL="342900" indent="-342900" algn="l">
              <a:lnSpc>
                <a:spcPct val="150000"/>
              </a:lnSpc>
              <a:buClr>
                <a:schemeClr val="accent6"/>
              </a:buClr>
              <a:buFont typeface="Courier New" panose="02070309020205020404" pitchFamily="49" charset="0"/>
              <a:buChar char="o"/>
            </a:pPr>
            <a:r>
              <a:rPr lang="en-US" sz="2000" dirty="0">
                <a:solidFill>
                  <a:srgbClr val="FFFFCC"/>
                </a:solidFill>
                <a:latin typeface="Arial" panose="020B0604020202020204" pitchFamily="34" charset="0"/>
                <a:cs typeface="Arial" panose="020B0604020202020204" pitchFamily="34" charset="0"/>
              </a:rPr>
              <a:t>Model Deployment</a:t>
            </a:r>
          </a:p>
          <a:p>
            <a:pPr marL="342900" indent="-342900" algn="l">
              <a:lnSpc>
                <a:spcPct val="150000"/>
              </a:lnSpc>
              <a:buClr>
                <a:schemeClr val="accent6"/>
              </a:buClr>
              <a:buFont typeface="Courier New" panose="02070309020205020404" pitchFamily="49" charset="0"/>
              <a:buChar char="o"/>
            </a:pPr>
            <a:r>
              <a:rPr lang="en-US" sz="2000" dirty="0">
                <a:solidFill>
                  <a:srgbClr val="FFFFCC"/>
                </a:solidFill>
                <a:latin typeface="Arial" panose="020B0604020202020204" pitchFamily="34" charset="0"/>
                <a:cs typeface="Arial" panose="020B0604020202020204" pitchFamily="34" charset="0"/>
              </a:rPr>
              <a:t>Conclusion</a:t>
            </a:r>
          </a:p>
          <a:p>
            <a:pPr marL="342900" indent="-342900" algn="l">
              <a:lnSpc>
                <a:spcPct val="150000"/>
              </a:lnSpc>
              <a:buClr>
                <a:schemeClr val="accent6"/>
              </a:buClr>
              <a:buFont typeface="Courier New" panose="02070309020205020404" pitchFamily="49" charset="0"/>
              <a:buChar char="o"/>
            </a:pPr>
            <a:endParaRPr lang="en-US"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48027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299568"/>
            <a:ext cx="7735824" cy="1069848"/>
          </a:xfrm>
        </p:spPr>
        <p:txBody>
          <a:bodyPr/>
          <a:lstStyle/>
          <a:p>
            <a:r>
              <a:rPr lang="en-US" sz="3600" dirty="0">
                <a:solidFill>
                  <a:srgbClr val="FFFFCC"/>
                </a:solidFill>
                <a:latin typeface="Algerian" panose="04020705040A02060702" pitchFamily="82" charset="0"/>
              </a:rPr>
              <a:t>conclusion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356049" y="3704253"/>
            <a:ext cx="9150220" cy="2655119"/>
          </a:xfrm>
        </p:spPr>
        <p:txBody>
          <a:bodyPr/>
          <a:lstStyle/>
          <a:p>
            <a:pPr algn="just"/>
            <a:r>
              <a:rPr lang="en-US" dirty="0">
                <a:solidFill>
                  <a:srgbClr val="FFFFCC"/>
                </a:solidFill>
                <a:latin typeface="Arial" panose="020B0604020202020204" pitchFamily="34" charset="0"/>
                <a:cs typeface="Arial" panose="020B0604020202020204" pitchFamily="34" charset="0"/>
              </a:rPr>
              <a:t>This project demonstrates the successful development of a machine learning-based system for detecting fraudulent transactions with a strong focus on precision and recall. Key challenges, such as severe class imbalance and the need for reliable evaluation metrics, were effectively addressed through careful model selection and performance tuning. Among the models tested, the Random Forest classifier showed superior performance and was chosen for deployment. The solution was deployed using a Flask API, integrated with an HTML/CSS frontend for user interaction. </a:t>
            </a:r>
          </a:p>
        </p:txBody>
      </p:sp>
    </p:spTree>
    <p:extLst>
      <p:ext uri="{BB962C8B-B14F-4D97-AF65-F5344CB8AC3E}">
        <p14:creationId xmlns:p14="http://schemas.microsoft.com/office/powerpoint/2010/main" val="3247475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37FEC44-6335-61D3-E413-2F8055F76600}"/>
              </a:ext>
            </a:extLst>
          </p:cNvPr>
          <p:cNvSpPr txBox="1">
            <a:spLocks/>
          </p:cNvSpPr>
          <p:nvPr/>
        </p:nvSpPr>
        <p:spPr>
          <a:xfrm>
            <a:off x="5904349" y="1847459"/>
            <a:ext cx="7735824" cy="1007147"/>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8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Thank you</a:t>
            </a:r>
          </a:p>
        </p:txBody>
      </p:sp>
    </p:spTree>
    <p:extLst>
      <p:ext uri="{BB962C8B-B14F-4D97-AF65-F5344CB8AC3E}">
        <p14:creationId xmlns:p14="http://schemas.microsoft.com/office/powerpoint/2010/main" val="1877701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F0E99-07CC-9576-AFD7-C52151AD0EA3}"/>
              </a:ext>
            </a:extLst>
          </p:cNvPr>
          <p:cNvSpPr>
            <a:spLocks noGrp="1"/>
          </p:cNvSpPr>
          <p:nvPr>
            <p:ph type="ctrTitle"/>
          </p:nvPr>
        </p:nvSpPr>
        <p:spPr>
          <a:xfrm>
            <a:off x="2228088" y="1420866"/>
            <a:ext cx="7735824" cy="1069848"/>
          </a:xfrm>
        </p:spPr>
        <p:txBody>
          <a:bodyPr/>
          <a:lstStyle/>
          <a:p>
            <a:r>
              <a:rPr lang="en-US" sz="3600" dirty="0">
                <a:solidFill>
                  <a:srgbClr val="FFFFCC"/>
                </a:solidFill>
                <a:latin typeface="Algerian" panose="04020705040A02060702" pitchFamily="82" charset="0"/>
              </a:rPr>
              <a:t>INTRODUCTION</a:t>
            </a:r>
          </a:p>
        </p:txBody>
      </p:sp>
      <p:sp>
        <p:nvSpPr>
          <p:cNvPr id="3" name="Subtitle 2">
            <a:extLst>
              <a:ext uri="{FF2B5EF4-FFF2-40B4-BE49-F238E27FC236}">
                <a16:creationId xmlns:a16="http://schemas.microsoft.com/office/drawing/2014/main" id="{5A82A8B0-333F-633E-3FA7-D38DBFB10971}"/>
              </a:ext>
            </a:extLst>
          </p:cNvPr>
          <p:cNvSpPr>
            <a:spLocks noGrp="1"/>
          </p:cNvSpPr>
          <p:nvPr>
            <p:ph type="subTitle" idx="1"/>
          </p:nvPr>
        </p:nvSpPr>
        <p:spPr>
          <a:xfrm>
            <a:off x="1393372" y="3568959"/>
            <a:ext cx="9405256" cy="2594470"/>
          </a:xfrm>
        </p:spPr>
        <p:txBody>
          <a:bodyPr/>
          <a:lstStyle/>
          <a:p>
            <a:pPr algn="just"/>
            <a:r>
              <a:rPr lang="en-US" dirty="0">
                <a:solidFill>
                  <a:srgbClr val="FFFFCC"/>
                </a:solidFill>
                <a:latin typeface="Arial" panose="020B0604020202020204" pitchFamily="34" charset="0"/>
                <a:cs typeface="Arial" panose="020B0604020202020204" pitchFamily="34" charset="0"/>
              </a:rPr>
              <a:t>Fraudulent financial transactions pose a significant threat to both businesses and customers in the digital economy. With the rapid growth of online banking and electronic payments, detecting and preventing fraud has become more crucial than ever. This project aims to develop a machine learning-based solution to accurately classify transactions as fraudulent or legitimate using historical transaction data. The ultimate goal is to build a reliable, scalable system that can not only detect fraud but also be deployed via an API with a user-friendly web interface for real-time use.</a:t>
            </a:r>
          </a:p>
        </p:txBody>
      </p:sp>
    </p:spTree>
    <p:extLst>
      <p:ext uri="{BB962C8B-B14F-4D97-AF65-F5344CB8AC3E}">
        <p14:creationId xmlns:p14="http://schemas.microsoft.com/office/powerpoint/2010/main" val="33807598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7310B5-D907-A977-7A9C-69F8BEB7BB3F}"/>
              </a:ext>
            </a:extLst>
          </p:cNvPr>
          <p:cNvSpPr>
            <a:spLocks noGrp="1"/>
          </p:cNvSpPr>
          <p:nvPr>
            <p:ph type="ctrTitle"/>
          </p:nvPr>
        </p:nvSpPr>
        <p:spPr>
          <a:xfrm>
            <a:off x="1524000" y="1880678"/>
            <a:ext cx="9144000" cy="1069848"/>
          </a:xfrm>
        </p:spPr>
        <p:txBody>
          <a:bodyPr/>
          <a:lstStyle/>
          <a:p>
            <a:r>
              <a:rPr lang="en-US" sz="3600" dirty="0">
                <a:solidFill>
                  <a:srgbClr val="FFFFCC"/>
                </a:solidFill>
                <a:latin typeface="Algerian" panose="04020705040A02060702" pitchFamily="82" charset="0"/>
              </a:rPr>
              <a:t>objective</a:t>
            </a:r>
          </a:p>
        </p:txBody>
      </p:sp>
      <p:sp>
        <p:nvSpPr>
          <p:cNvPr id="3" name="Subtitle 2">
            <a:extLst>
              <a:ext uri="{FF2B5EF4-FFF2-40B4-BE49-F238E27FC236}">
                <a16:creationId xmlns:a16="http://schemas.microsoft.com/office/drawing/2014/main" id="{C05FF0B8-5B51-7376-0271-8D849CA3F8A8}"/>
              </a:ext>
            </a:extLst>
          </p:cNvPr>
          <p:cNvSpPr>
            <a:spLocks noGrp="1"/>
          </p:cNvSpPr>
          <p:nvPr>
            <p:ph type="subTitle" idx="1"/>
          </p:nvPr>
        </p:nvSpPr>
        <p:spPr>
          <a:xfrm>
            <a:off x="889519" y="3645283"/>
            <a:ext cx="10412962" cy="3054096"/>
          </a:xfrm>
        </p:spPr>
        <p:txBody>
          <a:bodyPr/>
          <a:lstStyle/>
          <a:p>
            <a:pPr algn="just"/>
            <a:r>
              <a:rPr lang="en-US" sz="1800" dirty="0">
                <a:solidFill>
                  <a:srgbClr val="FFFFCC"/>
                </a:solidFill>
                <a:latin typeface="Arial" panose="020B0604020202020204" pitchFamily="34" charset="0"/>
                <a:cs typeface="Arial" panose="020B0604020202020204" pitchFamily="34" charset="0"/>
              </a:rPr>
              <a:t>The primary objective of this project is to build an efficient and accurate fraud detection system using machine learning techniques. The goal is to analyze historical credit card transaction data, identify patterns associated with fraudulent behavior, and train a predictive model capable of detecting such activities in future transactions. Additionally, the project aims to handle challenges like extreme class imbalance and ensure high recall to minimize false negatives. Beyond model development, the objective also includes deploying the solution through a Flask-based API and creating an intuitive HTML/CSS frontend interface to allow users to interact with the system seamlessly.</a:t>
            </a:r>
          </a:p>
        </p:txBody>
      </p:sp>
    </p:spTree>
    <p:extLst>
      <p:ext uri="{BB962C8B-B14F-4D97-AF65-F5344CB8AC3E}">
        <p14:creationId xmlns:p14="http://schemas.microsoft.com/office/powerpoint/2010/main" val="548476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732FF3E-20D6-61D8-368A-4846F2D6C8B4}"/>
              </a:ext>
            </a:extLst>
          </p:cNvPr>
          <p:cNvSpPr txBox="1"/>
          <p:nvPr/>
        </p:nvSpPr>
        <p:spPr>
          <a:xfrm>
            <a:off x="1020644" y="2136338"/>
            <a:ext cx="8291307" cy="2585323"/>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Dataset used: Credit Card Fraud Detection dataset (commonly from Kaggle).</a:t>
            </a:r>
          </a:p>
          <a:p>
            <a:pPr marL="285750" indent="-285750">
              <a:buFont typeface="Arial" panose="020B0604020202020204" pitchFamily="34" charset="0"/>
              <a:buChar char="•"/>
            </a:pPr>
            <a:endParaRPr lang="en-US" dirty="0">
              <a:solidFill>
                <a:srgbClr val="FFFFC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Contains anonymized features (V1–V28) resulting from PCA transformation, along with Time, Amount, and Class.</a:t>
            </a:r>
          </a:p>
          <a:p>
            <a:pPr marL="285750" indent="-285750">
              <a:buFont typeface="Arial" panose="020B0604020202020204" pitchFamily="34" charset="0"/>
              <a:buChar char="•"/>
            </a:pPr>
            <a:endParaRPr lang="en-US" dirty="0">
              <a:solidFill>
                <a:srgbClr val="FFFFC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Highly imbalanced: fraud transactions represent less than 0.2% of the data.</a:t>
            </a:r>
          </a:p>
          <a:p>
            <a:pPr marL="285750" indent="-285750">
              <a:buFont typeface="Arial" panose="020B0604020202020204" pitchFamily="34" charset="0"/>
              <a:buChar char="•"/>
            </a:pPr>
            <a:endParaRPr lang="en-US" dirty="0">
              <a:solidFill>
                <a:srgbClr val="FFFFC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Class = 1 → Fraud, Class = 0 → Non-fraud.</a:t>
            </a:r>
          </a:p>
          <a:p>
            <a:endParaRPr lang="en-US" dirty="0">
              <a:solidFill>
                <a:srgbClr val="FFFFCC"/>
              </a:solidFill>
              <a:latin typeface="Arial" panose="020B0604020202020204" pitchFamily="34" charset="0"/>
              <a:cs typeface="Arial" panose="020B0604020202020204" pitchFamily="34" charset="0"/>
            </a:endParaRPr>
          </a:p>
        </p:txBody>
      </p:sp>
      <p:sp>
        <p:nvSpPr>
          <p:cNvPr id="20" name="Title 1">
            <a:extLst>
              <a:ext uri="{FF2B5EF4-FFF2-40B4-BE49-F238E27FC236}">
                <a16:creationId xmlns:a16="http://schemas.microsoft.com/office/drawing/2014/main" id="{D1D893B5-72A7-524E-66A8-E357207170AC}"/>
              </a:ext>
            </a:extLst>
          </p:cNvPr>
          <p:cNvSpPr txBox="1">
            <a:spLocks/>
          </p:cNvSpPr>
          <p:nvPr/>
        </p:nvSpPr>
        <p:spPr>
          <a:xfrm>
            <a:off x="1365380" y="247822"/>
            <a:ext cx="9144000" cy="1069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Dataset overview</a:t>
            </a:r>
          </a:p>
        </p:txBody>
      </p:sp>
    </p:spTree>
    <p:extLst>
      <p:ext uri="{BB962C8B-B14F-4D97-AF65-F5344CB8AC3E}">
        <p14:creationId xmlns:p14="http://schemas.microsoft.com/office/powerpoint/2010/main" val="22724113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732FF3E-20D6-61D8-368A-4846F2D6C8B4}"/>
              </a:ext>
            </a:extLst>
          </p:cNvPr>
          <p:cNvSpPr txBox="1"/>
          <p:nvPr/>
        </p:nvSpPr>
        <p:spPr>
          <a:xfrm>
            <a:off x="1179267" y="1672726"/>
            <a:ext cx="7843438" cy="313932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Standardized features like Amount using StandardScaler.</a:t>
            </a:r>
          </a:p>
          <a:p>
            <a:pPr marL="285750" indent="-285750">
              <a:buFont typeface="Arial" panose="020B0604020202020204" pitchFamily="34" charset="0"/>
              <a:buChar char="•"/>
            </a:pPr>
            <a:endParaRPr lang="en-US" dirty="0">
              <a:solidFill>
                <a:srgbClr val="FFFFC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Dropped or retained Time depending on correlation/impact.</a:t>
            </a:r>
          </a:p>
          <a:p>
            <a:pPr marL="285750" indent="-285750">
              <a:buFont typeface="Arial" panose="020B0604020202020204" pitchFamily="34" charset="0"/>
              <a:buChar char="•"/>
            </a:pPr>
            <a:endParaRPr lang="en-US" dirty="0">
              <a:solidFill>
                <a:srgbClr val="FFFFC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Addressed class imbalance using:</a:t>
            </a:r>
          </a:p>
          <a:p>
            <a:pPr marL="285750" indent="-285750">
              <a:buFont typeface="Arial" panose="020B0604020202020204" pitchFamily="34" charset="0"/>
              <a:buChar char="•"/>
            </a:pPr>
            <a:endParaRPr lang="en-US" dirty="0">
              <a:solidFill>
                <a:srgbClr val="FFFFC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Undersampling the majority class</a:t>
            </a:r>
          </a:p>
          <a:p>
            <a:pPr marL="285750" indent="-285750">
              <a:buFont typeface="Arial" panose="020B0604020202020204" pitchFamily="34" charset="0"/>
              <a:buChar char="•"/>
            </a:pPr>
            <a:endParaRPr lang="en-US" dirty="0">
              <a:solidFill>
                <a:srgbClr val="FFFFC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SMOTE (Synthetic Minority Oversampling Technique)</a:t>
            </a:r>
          </a:p>
          <a:p>
            <a:pPr marL="285750" indent="-285750">
              <a:buFont typeface="Arial" panose="020B0604020202020204" pitchFamily="34" charset="0"/>
              <a:buChar char="•"/>
            </a:pPr>
            <a:endParaRPr lang="en-US" dirty="0">
              <a:solidFill>
                <a:srgbClr val="FFFFC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Split data into training and testing sets (typically 70-30 or 80-20).</a:t>
            </a:r>
          </a:p>
        </p:txBody>
      </p:sp>
      <p:sp>
        <p:nvSpPr>
          <p:cNvPr id="20" name="Title 1">
            <a:extLst>
              <a:ext uri="{FF2B5EF4-FFF2-40B4-BE49-F238E27FC236}">
                <a16:creationId xmlns:a16="http://schemas.microsoft.com/office/drawing/2014/main" id="{D1D893B5-72A7-524E-66A8-E357207170AC}"/>
              </a:ext>
            </a:extLst>
          </p:cNvPr>
          <p:cNvSpPr txBox="1">
            <a:spLocks/>
          </p:cNvSpPr>
          <p:nvPr/>
        </p:nvSpPr>
        <p:spPr>
          <a:xfrm>
            <a:off x="861527" y="173177"/>
            <a:ext cx="9144000" cy="1069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Data preprocessing</a:t>
            </a:r>
          </a:p>
        </p:txBody>
      </p:sp>
    </p:spTree>
    <p:extLst>
      <p:ext uri="{BB962C8B-B14F-4D97-AF65-F5344CB8AC3E}">
        <p14:creationId xmlns:p14="http://schemas.microsoft.com/office/powerpoint/2010/main" val="3181665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D859F09-D5EF-79BB-8D51-BC8B1986B60B}"/>
              </a:ext>
            </a:extLst>
          </p:cNvPr>
          <p:cNvPicPr>
            <a:picLocks noChangeAspect="1"/>
          </p:cNvPicPr>
          <p:nvPr/>
        </p:nvPicPr>
        <p:blipFill>
          <a:blip r:embed="rId2"/>
          <a:stretch>
            <a:fillRect/>
          </a:stretch>
        </p:blipFill>
        <p:spPr>
          <a:xfrm>
            <a:off x="207365" y="2044682"/>
            <a:ext cx="3468898" cy="2768635"/>
          </a:xfrm>
          <a:prstGeom prst="rect">
            <a:avLst/>
          </a:prstGeom>
        </p:spPr>
      </p:pic>
      <p:pic>
        <p:nvPicPr>
          <p:cNvPr id="15" name="Picture 14">
            <a:extLst>
              <a:ext uri="{FF2B5EF4-FFF2-40B4-BE49-F238E27FC236}">
                <a16:creationId xmlns:a16="http://schemas.microsoft.com/office/drawing/2014/main" id="{F8D00861-CEA9-EB1D-FB47-01004CB88B5E}"/>
              </a:ext>
            </a:extLst>
          </p:cNvPr>
          <p:cNvPicPr>
            <a:picLocks noChangeAspect="1"/>
          </p:cNvPicPr>
          <p:nvPr/>
        </p:nvPicPr>
        <p:blipFill>
          <a:blip r:embed="rId3"/>
          <a:stretch>
            <a:fillRect/>
          </a:stretch>
        </p:blipFill>
        <p:spPr>
          <a:xfrm>
            <a:off x="3916258" y="1822610"/>
            <a:ext cx="3853542" cy="3427237"/>
          </a:xfrm>
          <a:prstGeom prst="rect">
            <a:avLst/>
          </a:prstGeom>
        </p:spPr>
      </p:pic>
      <p:pic>
        <p:nvPicPr>
          <p:cNvPr id="17" name="Picture 16">
            <a:extLst>
              <a:ext uri="{FF2B5EF4-FFF2-40B4-BE49-F238E27FC236}">
                <a16:creationId xmlns:a16="http://schemas.microsoft.com/office/drawing/2014/main" id="{185AF6EB-FBB9-ECEA-BED2-55BF17DCEAA4}"/>
              </a:ext>
            </a:extLst>
          </p:cNvPr>
          <p:cNvPicPr>
            <a:picLocks noChangeAspect="1"/>
          </p:cNvPicPr>
          <p:nvPr/>
        </p:nvPicPr>
        <p:blipFill>
          <a:blip r:embed="rId4"/>
          <a:stretch>
            <a:fillRect/>
          </a:stretch>
        </p:blipFill>
        <p:spPr>
          <a:xfrm>
            <a:off x="8009795" y="1945273"/>
            <a:ext cx="3974840" cy="3304574"/>
          </a:xfrm>
          <a:prstGeom prst="rect">
            <a:avLst/>
          </a:prstGeom>
        </p:spPr>
      </p:pic>
      <p:sp>
        <p:nvSpPr>
          <p:cNvPr id="18" name="Title 1">
            <a:extLst>
              <a:ext uri="{FF2B5EF4-FFF2-40B4-BE49-F238E27FC236}">
                <a16:creationId xmlns:a16="http://schemas.microsoft.com/office/drawing/2014/main" id="{9C274B20-8280-E84D-FD9D-8A8CFCD3F486}"/>
              </a:ext>
            </a:extLst>
          </p:cNvPr>
          <p:cNvSpPr txBox="1">
            <a:spLocks/>
          </p:cNvSpPr>
          <p:nvPr/>
        </p:nvSpPr>
        <p:spPr>
          <a:xfrm>
            <a:off x="597160" y="117193"/>
            <a:ext cx="11275508" cy="1133109"/>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Eda analysis – class distribution</a:t>
            </a:r>
          </a:p>
        </p:txBody>
      </p:sp>
    </p:spTree>
    <p:extLst>
      <p:ext uri="{BB962C8B-B14F-4D97-AF65-F5344CB8AC3E}">
        <p14:creationId xmlns:p14="http://schemas.microsoft.com/office/powerpoint/2010/main" val="12132100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B732FF3E-20D6-61D8-368A-4846F2D6C8B4}"/>
              </a:ext>
            </a:extLst>
          </p:cNvPr>
          <p:cNvSpPr txBox="1"/>
          <p:nvPr/>
        </p:nvSpPr>
        <p:spPr>
          <a:xfrm>
            <a:off x="1020645" y="2136338"/>
            <a:ext cx="7843438" cy="286232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Analyzed distribution of transaction amounts and time across fraud and non-fraud classes.</a:t>
            </a:r>
          </a:p>
          <a:p>
            <a:pPr marL="285750" indent="-285750">
              <a:buFont typeface="Arial" panose="020B0604020202020204" pitchFamily="34" charset="0"/>
              <a:buChar char="•"/>
            </a:pPr>
            <a:endParaRPr lang="en-US" dirty="0">
              <a:solidFill>
                <a:srgbClr val="FFFFC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Visualized class imbalance using pie/bar charts.</a:t>
            </a:r>
          </a:p>
          <a:p>
            <a:pPr marL="285750" indent="-285750">
              <a:buFont typeface="Arial" panose="020B0604020202020204" pitchFamily="34" charset="0"/>
              <a:buChar char="•"/>
            </a:pPr>
            <a:endParaRPr lang="en-US" dirty="0">
              <a:solidFill>
                <a:srgbClr val="FFFFC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Used correlation matrix to identify feature relationships.</a:t>
            </a:r>
          </a:p>
          <a:p>
            <a:pPr marL="285750" indent="-285750">
              <a:buFont typeface="Arial" panose="020B0604020202020204" pitchFamily="34" charset="0"/>
              <a:buChar char="•"/>
            </a:pPr>
            <a:endParaRPr lang="en-US" dirty="0">
              <a:solidFill>
                <a:srgbClr val="FFFFCC"/>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FFFCC"/>
                </a:solidFill>
                <a:latin typeface="Arial" panose="020B0604020202020204" pitchFamily="34" charset="0"/>
                <a:cs typeface="Arial" panose="020B0604020202020204" pitchFamily="34" charset="0"/>
              </a:rPr>
              <a:t>Highlighted differences in feature distributions for fraudulent vs. legitimate transactions.</a:t>
            </a:r>
          </a:p>
          <a:p>
            <a:endParaRPr lang="en-US" dirty="0">
              <a:solidFill>
                <a:srgbClr val="FFFFCC"/>
              </a:solidFill>
              <a:latin typeface="Arial" panose="020B0604020202020204" pitchFamily="34" charset="0"/>
              <a:cs typeface="Arial" panose="020B0604020202020204" pitchFamily="34" charset="0"/>
            </a:endParaRPr>
          </a:p>
        </p:txBody>
      </p:sp>
      <p:sp>
        <p:nvSpPr>
          <p:cNvPr id="20" name="Title 1">
            <a:extLst>
              <a:ext uri="{FF2B5EF4-FFF2-40B4-BE49-F238E27FC236}">
                <a16:creationId xmlns:a16="http://schemas.microsoft.com/office/drawing/2014/main" id="{D1D893B5-72A7-524E-66A8-E357207170AC}"/>
              </a:ext>
            </a:extLst>
          </p:cNvPr>
          <p:cNvSpPr txBox="1">
            <a:spLocks/>
          </p:cNvSpPr>
          <p:nvPr/>
        </p:nvSpPr>
        <p:spPr>
          <a:xfrm>
            <a:off x="1272074" y="0"/>
            <a:ext cx="9144000" cy="1069848"/>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Exploratory data analysis</a:t>
            </a:r>
          </a:p>
        </p:txBody>
      </p:sp>
    </p:spTree>
    <p:extLst>
      <p:ext uri="{BB962C8B-B14F-4D97-AF65-F5344CB8AC3E}">
        <p14:creationId xmlns:p14="http://schemas.microsoft.com/office/powerpoint/2010/main" val="4156668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91931344-3733-D03B-DD33-DCB24F8251F2}"/>
              </a:ext>
            </a:extLst>
          </p:cNvPr>
          <p:cNvSpPr txBox="1">
            <a:spLocks/>
          </p:cNvSpPr>
          <p:nvPr/>
        </p:nvSpPr>
        <p:spPr>
          <a:xfrm>
            <a:off x="1673290" y="111967"/>
            <a:ext cx="9144000" cy="646891"/>
          </a:xfrm>
          <a:prstGeom prst="rect">
            <a:avLst/>
          </a:prstGeom>
        </p:spPr>
        <p:txBody>
          <a:bodyPr vert="horz" lIns="91440" tIns="45720" rIns="91440" bIns="45720" rtlCol="0" anchor="b">
            <a:noAutofit/>
          </a:bodyPr>
          <a:lstStyle>
            <a:lvl1pPr algn="l" defTabSz="914400" rtl="0" eaLnBrk="1" latinLnBrk="0" hangingPunct="1">
              <a:lnSpc>
                <a:spcPct val="90000"/>
              </a:lnSpc>
              <a:spcBef>
                <a:spcPct val="0"/>
              </a:spcBef>
              <a:buNone/>
              <a:defRPr sz="4000" b="1" kern="1200" cap="all" spc="600" baseline="0">
                <a:solidFill>
                  <a:schemeClr val="bg1"/>
                </a:solidFill>
                <a:latin typeface="+mj-lt"/>
                <a:ea typeface="+mj-ea"/>
                <a:cs typeface="+mj-cs"/>
              </a:defRPr>
            </a:lvl1pPr>
          </a:lstStyle>
          <a:p>
            <a:r>
              <a:rPr lang="en-US" sz="3600" dirty="0">
                <a:solidFill>
                  <a:srgbClr val="FFFFCC"/>
                </a:solidFill>
                <a:latin typeface="Algerian" panose="04020705040A02060702" pitchFamily="82" charset="0"/>
              </a:rPr>
              <a:t>EDA – Feature correlation</a:t>
            </a:r>
          </a:p>
        </p:txBody>
      </p:sp>
      <p:pic>
        <p:nvPicPr>
          <p:cNvPr id="7" name="Picture 6">
            <a:extLst>
              <a:ext uri="{FF2B5EF4-FFF2-40B4-BE49-F238E27FC236}">
                <a16:creationId xmlns:a16="http://schemas.microsoft.com/office/drawing/2014/main" id="{D626057D-542C-5EB4-4289-CA77472DE6B7}"/>
              </a:ext>
            </a:extLst>
          </p:cNvPr>
          <p:cNvPicPr>
            <a:picLocks noChangeAspect="1"/>
          </p:cNvPicPr>
          <p:nvPr/>
        </p:nvPicPr>
        <p:blipFill>
          <a:blip r:embed="rId2"/>
          <a:stretch>
            <a:fillRect/>
          </a:stretch>
        </p:blipFill>
        <p:spPr>
          <a:xfrm>
            <a:off x="550506" y="884510"/>
            <a:ext cx="10888825" cy="5749555"/>
          </a:xfrm>
          <a:prstGeom prst="rect">
            <a:avLst/>
          </a:prstGeom>
        </p:spPr>
      </p:pic>
    </p:spTree>
    <p:extLst>
      <p:ext uri="{BB962C8B-B14F-4D97-AF65-F5344CB8AC3E}">
        <p14:creationId xmlns:p14="http://schemas.microsoft.com/office/powerpoint/2010/main" val="607628334"/>
      </p:ext>
    </p:extLst>
  </p:cSld>
  <p:clrMapOvr>
    <a:masterClrMapping/>
  </p:clrMapOvr>
</p:sld>
</file>

<file path=ppt/theme/theme1.xml><?xml version="1.0" encoding="utf-8"?>
<a:theme xmlns:a="http://schemas.openxmlformats.org/drawingml/2006/main" name="Office Theme">
  <a:themeElements>
    <a:clrScheme name="Custom 43">
      <a:dk1>
        <a:srgbClr val="000000"/>
      </a:dk1>
      <a:lt1>
        <a:srgbClr val="FFFFFF"/>
      </a:lt1>
      <a:dk2>
        <a:srgbClr val="64DFED"/>
      </a:dk2>
      <a:lt2>
        <a:srgbClr val="E7E6E6"/>
      </a:lt2>
      <a:accent1>
        <a:srgbClr val="92CDF0"/>
      </a:accent1>
      <a:accent2>
        <a:srgbClr val="92CDF0"/>
      </a:accent2>
      <a:accent3>
        <a:srgbClr val="ABC3F0"/>
      </a:accent3>
      <a:accent4>
        <a:srgbClr val="C3B9F2"/>
      </a:accent4>
      <a:accent5>
        <a:srgbClr val="AAA5F9"/>
      </a:accent5>
      <a:accent6>
        <a:srgbClr val="F6A6F4"/>
      </a:accent6>
      <a:hlink>
        <a:srgbClr val="0563C1"/>
      </a:hlink>
      <a:folHlink>
        <a:srgbClr val="954F72"/>
      </a:folHlink>
    </a:clrScheme>
    <a:fontScheme name="Custom 39">
      <a:majorFont>
        <a:latin typeface="Tw Cen MT"/>
        <a:ea typeface=""/>
        <a:cs typeface=""/>
      </a:majorFont>
      <a:minorFont>
        <a:latin typeface="Segoe U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inancial-design_Win32_CP_v13" id="{7A406372-3134-432A-A498-73868680C33B}" vid="{88D369DF-875A-4C31-AFF3-DEF6B94343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176493A3-2B83-4E58-86AD-56A2F2A20F1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F1F1912-3146-44AF-A389-9E8B77BB3688}">
  <ds:schemaRefs>
    <ds:schemaRef ds:uri="http://schemas.microsoft.com/sharepoint/v3/contenttype/forms"/>
  </ds:schemaRefs>
</ds:datastoreItem>
</file>

<file path=customXml/itemProps3.xml><?xml version="1.0" encoding="utf-8"?>
<ds:datastoreItem xmlns:ds="http://schemas.openxmlformats.org/officeDocument/2006/customXml" ds:itemID="{F8B8ECF1-2A9D-464C-AFE8-2B3295D0BF9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Financial design</Template>
  <TotalTime>261</TotalTime>
  <Words>1176</Words>
  <Application>Microsoft Office PowerPoint</Application>
  <PresentationFormat>Widescreen</PresentationFormat>
  <Paragraphs>83</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Algerian</vt:lpstr>
      <vt:lpstr>Arial</vt:lpstr>
      <vt:lpstr>Calibri</vt:lpstr>
      <vt:lpstr>Courier New</vt:lpstr>
      <vt:lpstr>Segoe UI Light</vt:lpstr>
      <vt:lpstr>Tw Cen MT</vt:lpstr>
      <vt:lpstr>Office Theme</vt:lpstr>
      <vt:lpstr>Unified Mentor – Machine Learning Internship Project</vt:lpstr>
      <vt:lpstr>agenda</vt:lpstr>
      <vt:lpstr>INTRODUCTION</vt:lpstr>
      <vt:lpstr>objective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Architectural Design and Deployment</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Badri Shan</dc:creator>
  <cp:lastModifiedBy>Badri Shan</cp:lastModifiedBy>
  <cp:revision>31</cp:revision>
  <dcterms:created xsi:type="dcterms:W3CDTF">2025-07-27T08:24:44Z</dcterms:created>
  <dcterms:modified xsi:type="dcterms:W3CDTF">2025-07-27T14:23:57Z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