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9" r:id="rId3"/>
    <p:sldId id="257" r:id="rId4"/>
    <p:sldId id="259" r:id="rId5"/>
    <p:sldId id="260" r:id="rId6"/>
    <p:sldId id="261" r:id="rId7"/>
    <p:sldId id="262" r:id="rId8"/>
    <p:sldId id="264" r:id="rId9"/>
    <p:sldId id="265" r:id="rId10"/>
    <p:sldId id="268" r:id="rId11"/>
    <p:sldId id="270"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AD24DCC-F0C4-470F-80D4-2BE2BDC76255}">
          <p14:sldIdLst>
            <p14:sldId id="256"/>
          </p14:sldIdLst>
        </p14:section>
        <p14:section name="Untitled Section" id="{D5016848-0C25-4334-A999-F918B2745081}">
          <p14:sldIdLst>
            <p14:sldId id="269"/>
            <p14:sldId id="257"/>
            <p14:sldId id="259"/>
            <p14:sldId id="260"/>
            <p14:sldId id="261"/>
            <p14:sldId id="262"/>
            <p14:sldId id="264"/>
            <p14:sldId id="265"/>
            <p14:sldId id="268"/>
            <p14:sldId id="270"/>
          </p14:sldIdLst>
        </p14:section>
      </p14:section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485738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Banking Application  in Java</a:t>
            </a:r>
          </a:p>
          <a:p>
            <a:pPr marL="0" lvl="0" indent="0" algn="l"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       (Console Based Application)</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IN" dirty="0" smtClean="0"/>
              <a:t>OUTPUT:</a:t>
            </a:r>
          </a:p>
          <a:p>
            <a:pPr marL="0" lvl="0" indent="0" algn="l" rtl="0">
              <a:spcBef>
                <a:spcPts val="0"/>
              </a:spcBef>
              <a:spcAft>
                <a:spcPts val="0"/>
              </a:spcAft>
              <a:buSzPts val="1440"/>
              <a:buNone/>
            </a:pPr>
            <a:endParaRPr lang="en-IN" dirty="0"/>
          </a:p>
          <a:p>
            <a:pPr marL="0" lvl="0" indent="0" algn="l" rtl="0">
              <a:spcBef>
                <a:spcPts val="0"/>
              </a:spcBef>
              <a:spcAft>
                <a:spcPts val="0"/>
              </a:spcAft>
              <a:buSzPts val="1440"/>
              <a:buNone/>
            </a:pPr>
            <a:endParaRPr lang="en-IN" dirty="0" smtClean="0"/>
          </a:p>
          <a:p>
            <a:pPr marL="0" lvl="0" indent="0" algn="l" rtl="0">
              <a:spcBef>
                <a:spcPts val="0"/>
              </a:spcBef>
              <a:spcAft>
                <a:spcPts val="0"/>
              </a:spcAft>
              <a:buSzPts val="1440"/>
              <a:buNone/>
            </a:pPr>
            <a:endParaRPr lang="en-IN" dirty="0"/>
          </a:p>
          <a:p>
            <a:pPr marL="0" lvl="0" indent="0" algn="l" rtl="0">
              <a:spcBef>
                <a:spcPts val="0"/>
              </a:spcBef>
              <a:spcAft>
                <a:spcPts val="0"/>
              </a:spcAft>
              <a:buSzPts val="1440"/>
              <a:buNone/>
            </a:pPr>
            <a:endParaRPr lang="en-IN" dirty="0" smtClean="0"/>
          </a:p>
          <a:p>
            <a:pPr marL="0" lvl="0" indent="0" algn="l" rtl="0">
              <a:spcBef>
                <a:spcPts val="0"/>
              </a:spcBef>
              <a:spcAft>
                <a:spcPts val="0"/>
              </a:spcAft>
              <a:buSzPts val="1440"/>
              <a:buNone/>
            </a:pPr>
            <a:endParaRPr lang="en-IN" dirty="0"/>
          </a:p>
          <a:p>
            <a:pPr marL="0" lvl="0" indent="0" algn="l" rtl="0">
              <a:spcBef>
                <a:spcPts val="0"/>
              </a:spcBef>
              <a:spcAft>
                <a:spcPts val="0"/>
              </a:spcAft>
              <a:buSzPts val="1440"/>
              <a:buNone/>
            </a:pPr>
            <a:endParaRPr lang="en-IN" dirty="0" smtClean="0"/>
          </a:p>
          <a:p>
            <a:pPr marL="0" lvl="0" indent="0" algn="l" rtl="0">
              <a:spcBef>
                <a:spcPts val="0"/>
              </a:spcBef>
              <a:spcAft>
                <a:spcPts val="0"/>
              </a:spcAft>
              <a:buSzPts val="1440"/>
              <a:buNone/>
            </a:pPr>
            <a:endParaRPr dirty="0"/>
          </a:p>
        </p:txBody>
      </p:sp>
      <p:pic>
        <p:nvPicPr>
          <p:cNvPr id="3" name="image7.jpeg"/>
          <p:cNvPicPr/>
          <p:nvPr/>
        </p:nvPicPr>
        <p:blipFill>
          <a:blip r:embed="rId3" cstate="print"/>
          <a:stretch>
            <a:fillRect/>
          </a:stretch>
        </p:blipFill>
        <p:spPr>
          <a:xfrm>
            <a:off x="3467735" y="2280920"/>
            <a:ext cx="5256530" cy="22961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37160" indent="0">
              <a:buNone/>
            </a:pPr>
            <a:r>
              <a:rPr lang="en-IN" dirty="0" smtClean="0"/>
              <a:t>Conclusion:</a:t>
            </a:r>
          </a:p>
          <a:p>
            <a:endParaRPr lang="en-IN" dirty="0"/>
          </a:p>
          <a:p>
            <a:r>
              <a:rPr lang="en-US" dirty="0"/>
              <a:t>This Basic console based application which help to perform some basic banking applications like Check </a:t>
            </a:r>
            <a:r>
              <a:rPr lang="en-US" dirty="0" smtClean="0"/>
              <a:t>Balance , Withdrawing </a:t>
            </a:r>
            <a:r>
              <a:rPr lang="en-US" dirty="0"/>
              <a:t>Money and Deposition is efficient and very helpful to the user</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52762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3432" y="2090172"/>
            <a:ext cx="8352928" cy="2677656"/>
          </a:xfrm>
          <a:prstGeom prst="rect">
            <a:avLst/>
          </a:prstGeom>
        </p:spPr>
        <p:txBody>
          <a:bodyPr wrap="square">
            <a:spAutoFit/>
          </a:bodyPr>
          <a:lstStyle/>
          <a:p>
            <a:r>
              <a:rPr lang="en-US" dirty="0" smtClean="0"/>
              <a:t>                             </a:t>
            </a:r>
            <a:r>
              <a:rPr lang="en-US" sz="2800" dirty="0" smtClean="0"/>
              <a:t>ABSTRACT</a:t>
            </a:r>
          </a:p>
          <a:p>
            <a:endParaRPr lang="en-US" dirty="0" smtClean="0"/>
          </a:p>
          <a:p>
            <a:r>
              <a:rPr lang="en-US" dirty="0" smtClean="0"/>
              <a:t>The </a:t>
            </a:r>
            <a:r>
              <a:rPr lang="en-US" dirty="0"/>
              <a:t>Project “</a:t>
            </a:r>
            <a:r>
              <a:rPr lang="en-US" b="1" dirty="0"/>
              <a:t>Banking Application in java</a:t>
            </a:r>
            <a:r>
              <a:rPr lang="en-US" dirty="0"/>
              <a:t>” is console based java </a:t>
            </a:r>
            <a:r>
              <a:rPr lang="en-US" dirty="0" smtClean="0"/>
              <a:t>application . This </a:t>
            </a:r>
            <a:r>
              <a:rPr lang="en-US" dirty="0"/>
              <a:t>is somewhat complex Java project which consists of five different classes and is a console-based application. When the system starts the user is prompted with an Account number and password. After entering the details successfully, the functionalities are unlocked and functionalities provide by this application are like Check Balance, Deposit </a:t>
            </a:r>
            <a:r>
              <a:rPr lang="en-US" dirty="0" smtClean="0"/>
              <a:t>Money , Withdraw </a:t>
            </a:r>
            <a:r>
              <a:rPr lang="en-US" dirty="0"/>
              <a:t>amount and exit..</a:t>
            </a:r>
            <a:endParaRPr lang="en-IN" dirty="0"/>
          </a:p>
          <a:p>
            <a:r>
              <a:rPr lang="en-US" dirty="0"/>
              <a:t>We Can even use this code for web application by adding some additional features Using JDBC and </a:t>
            </a:r>
            <a:r>
              <a:rPr lang="en-US" dirty="0" smtClean="0"/>
              <a:t>servlets . We </a:t>
            </a:r>
            <a:r>
              <a:rPr lang="en-US" dirty="0"/>
              <a:t>are developing Basic code for Banking Application using eclipse. Additionally, this project is to provide additional features to the user’s workspace that are not available in a traditional banking project.</a:t>
            </a:r>
            <a:endParaRPr lang="en-IN" dirty="0"/>
          </a:p>
        </p:txBody>
      </p:sp>
    </p:spTree>
    <p:extLst>
      <p:ext uri="{BB962C8B-B14F-4D97-AF65-F5344CB8AC3E}">
        <p14:creationId xmlns:p14="http://schemas.microsoft.com/office/powerpoint/2010/main" val="17936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console based banking application which provides operations </a:t>
            </a:r>
          </a:p>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Like check balance , deposit , withdraw and exit the console after completion.</a:t>
            </a:r>
          </a:p>
          <a:p>
            <a:pPr marL="45720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This can only be prompted to the user when they enter valid login credentials.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Time saving</a:t>
            </a:r>
            <a:r>
              <a:rPr lang="en-US"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Less paper work</a:t>
            </a:r>
            <a:r>
              <a:rPr lang="en-US"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Cost efficient</a:t>
            </a:r>
          </a:p>
          <a:p>
            <a:pPr marL="742950" lvl="1" indent="-285750" algn="l" rtl="0">
              <a:spcBef>
                <a:spcPts val="960"/>
              </a:spcBef>
              <a:spcAft>
                <a:spcPts val="0"/>
              </a:spcAft>
              <a:buSzPts val="1440"/>
              <a:buFont typeface="Wingdings" panose="05000000000000000000" pitchFamily="2" charset="2"/>
              <a:buChar char="Ø"/>
            </a:pPr>
            <a:r>
              <a:rPr lang="en-US" dirty="0" err="1" smtClean="0">
                <a:solidFill>
                  <a:schemeClr val="lt1"/>
                </a:solidFill>
                <a:latin typeface="Times New Roman"/>
                <a:cs typeface="Times New Roman"/>
                <a:sym typeface="Times New Roman"/>
              </a:rPr>
              <a:t>Convinience</a:t>
            </a:r>
            <a:r>
              <a:rPr lang="en-US" dirty="0" smtClean="0">
                <a:solidFill>
                  <a:schemeClr val="lt1"/>
                </a:solidFill>
                <a:latin typeface="Times New Roman"/>
                <a:cs typeface="Times New Roman"/>
                <a:sym typeface="Times New Roman"/>
              </a:rPr>
              <a:t> and flexibility</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image2.jpeg"/>
          <p:cNvPicPr/>
          <p:nvPr/>
        </p:nvPicPr>
        <p:blipFill>
          <a:blip r:embed="rId3" cstate="print"/>
          <a:stretch>
            <a:fillRect/>
          </a:stretch>
        </p:blipFill>
        <p:spPr>
          <a:xfrm>
            <a:off x="3910965" y="1447800"/>
            <a:ext cx="4370070" cy="396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Tools Used</a:t>
            </a:r>
            <a:r>
              <a:rPr lang="en-US" sz="2200" dirty="0" smtClean="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Java Programming</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Eclipse IDLE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a:t>
            </a:r>
            <a:r>
              <a:rPr lang="en-US" sz="2200" dirty="0" smtClean="0">
                <a:solidFill>
                  <a:schemeClr val="lt1"/>
                </a:solidFill>
                <a:latin typeface="Times New Roman"/>
                <a:ea typeface="Times New Roman"/>
                <a:cs typeface="Times New Roman"/>
                <a:sym typeface="Times New Roman"/>
              </a:rPr>
              <a:t>:</a:t>
            </a:r>
            <a:endParaRPr dirty="0"/>
          </a:p>
          <a:p>
            <a:r>
              <a:rPr lang="en-US" dirty="0"/>
              <a:t>We don’t require much info externally for the this project we just take </a:t>
            </a:r>
            <a:r>
              <a:rPr lang="en-US" dirty="0" smtClean="0"/>
              <a:t>Account number </a:t>
            </a:r>
            <a:r>
              <a:rPr lang="en-US" dirty="0"/>
              <a:t>and password as input from the console and perform operation according to the user specification</a:t>
            </a:r>
            <a:r>
              <a:rPr lang="en-US" dirty="0" smtClean="0"/>
              <a:t>.</a:t>
            </a:r>
            <a:r>
              <a:rPr lang="en-US" dirty="0"/>
              <a:t> </a:t>
            </a:r>
            <a:endParaRPr lang="en-IN" sz="1600" dirty="0"/>
          </a:p>
          <a:p>
            <a:pPr marL="742950" lvl="1" indent="-285750" algn="l" rtl="0">
              <a:spcBef>
                <a:spcPts val="960"/>
              </a:spcBef>
              <a:spcAft>
                <a:spcPts val="0"/>
              </a:spcAft>
              <a:buSzPts val="1440"/>
              <a:buFont typeface="Noto Sans Symbols"/>
              <a:buChar char="⮚"/>
            </a:pP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Problem Statement</a:t>
            </a:r>
            <a:r>
              <a:rPr lang="en-US" sz="2200" dirty="0" smtClean="0">
                <a:solidFill>
                  <a:schemeClr val="lt1"/>
                </a:solidFill>
                <a:latin typeface="Times New Roman"/>
                <a:ea typeface="Times New Roman"/>
                <a:cs typeface="Times New Roman"/>
                <a:sym typeface="Times New Roman"/>
              </a:rPr>
              <a:t>:</a:t>
            </a:r>
            <a:endParaRPr dirty="0"/>
          </a:p>
          <a:p>
            <a:pPr marL="594360" lvl="1" indent="0">
              <a:buNone/>
            </a:pPr>
            <a:endParaRPr lang="en-IN" sz="1400" dirty="0"/>
          </a:p>
          <a:p>
            <a:r>
              <a:rPr lang="en-US" dirty="0"/>
              <a:t>This project is to provide additional features to the user’s workspace that are not available in a traditional banking project.it provide some basic functionalities like check </a:t>
            </a:r>
            <a:r>
              <a:rPr lang="en-US" dirty="0" smtClean="0"/>
              <a:t>balance , </a:t>
            </a:r>
            <a:r>
              <a:rPr lang="en-US" dirty="0" err="1" smtClean="0"/>
              <a:t>withdraw,deposit</a:t>
            </a:r>
            <a:r>
              <a:rPr lang="en-US" dirty="0" smtClean="0"/>
              <a:t> </a:t>
            </a:r>
            <a:r>
              <a:rPr lang="en-US" dirty="0"/>
              <a:t>money and exit console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smtClean="0">
                <a:solidFill>
                  <a:schemeClr val="lt1"/>
                </a:solidFill>
                <a:latin typeface="Times New Roman"/>
                <a:ea typeface="Times New Roman"/>
                <a:cs typeface="Times New Roman"/>
                <a:sym typeface="Times New Roman"/>
              </a:rPr>
              <a:t>Proposed Solution:</a:t>
            </a:r>
            <a:endParaRPr sz="2200" dirty="0">
              <a:solidFill>
                <a:schemeClr val="lt1"/>
              </a:solidFill>
              <a:latin typeface="Times New Roman"/>
              <a:ea typeface="Times New Roman"/>
              <a:cs typeface="Times New Roman"/>
              <a:sym typeface="Times New Roman"/>
            </a:endParaRPr>
          </a:p>
          <a:p>
            <a:pPr marL="742950" lvl="1" indent="-285750">
              <a:spcBef>
                <a:spcPts val="960"/>
              </a:spcBef>
              <a:buFont typeface="Noto Sans Symbols"/>
              <a:buChar char="⮚"/>
            </a:pPr>
            <a:r>
              <a:rPr lang="en-US" dirty="0"/>
              <a:t>The solution proposed here is an console based application using java without manually going to bank .It provide basic functionality based on the user requirement but this solution is limited to the user console using eclipse.</a:t>
            </a:r>
            <a:endParaRPr lang="en-IN" dirty="0"/>
          </a:p>
          <a:p>
            <a:pPr marL="742950" lvl="1" indent="-285750" algn="l" rtl="0">
              <a:spcBef>
                <a:spcPts val="960"/>
              </a:spcBef>
              <a:spcAft>
                <a:spcPts val="0"/>
              </a:spcAft>
              <a:buSzPts val="1440"/>
              <a:buFont typeface="Noto Sans Symbols"/>
              <a:buChar char="⮚"/>
            </a:pP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2200" dirty="0" smtClean="0">
                <a:solidFill>
                  <a:schemeClr val="lt1"/>
                </a:solidFill>
                <a:latin typeface="Times New Roman"/>
                <a:ea typeface="Times New Roman"/>
                <a:cs typeface="Times New Roman"/>
                <a:sym typeface="Times New Roman"/>
              </a:rPr>
              <a:t>Further Improvements</a:t>
            </a:r>
            <a:r>
              <a:rPr lang="en-US" sz="2200" dirty="0" smtClean="0">
                <a:solidFill>
                  <a:schemeClr val="lt1"/>
                </a:solidFill>
                <a:latin typeface="Times New Roman"/>
                <a:ea typeface="Times New Roman"/>
                <a:cs typeface="Times New Roman"/>
                <a:sym typeface="Times New Roman"/>
              </a:rPr>
              <a:t>:</a:t>
            </a:r>
          </a:p>
          <a:p>
            <a:pPr marL="0" lvl="0" indent="0" algn="l" rtl="0">
              <a:spcBef>
                <a:spcPts val="0"/>
              </a:spcBef>
              <a:spcAft>
                <a:spcPts val="0"/>
              </a:spcAft>
              <a:buSzPts val="1600"/>
              <a:buNone/>
            </a:pPr>
            <a:endParaRPr lang="en-US" sz="2200" dirty="0">
              <a:solidFill>
                <a:schemeClr val="lt1"/>
              </a:solidFill>
              <a:latin typeface="Times New Roman"/>
              <a:cs typeface="Times New Roman"/>
              <a:sym typeface="Times New Roman"/>
            </a:endParaRPr>
          </a:p>
          <a:p>
            <a:pPr marL="0" lvl="0" indent="0" algn="l" rtl="0">
              <a:spcBef>
                <a:spcPts val="0"/>
              </a:spcBef>
              <a:spcAft>
                <a:spcPts val="0"/>
              </a:spcAft>
              <a:buSzPts val="1600"/>
              <a:buNone/>
            </a:pPr>
            <a:endParaRPr lang="en-US" sz="2200" dirty="0" smtClean="0">
              <a:solidFill>
                <a:schemeClr val="lt1"/>
              </a:solidFill>
              <a:latin typeface="Times New Roman"/>
              <a:cs typeface="Times New Roman"/>
              <a:sym typeface="Times New Roman"/>
            </a:endParaRPr>
          </a:p>
          <a:p>
            <a:r>
              <a:rPr lang="en-US" dirty="0"/>
              <a:t>Our project is limited to only one user working only with the help of console input .where here we are not using database to store multiple records of the user and provide service to the multiple user based one the user request .we can even develop this project by using </a:t>
            </a:r>
            <a:r>
              <a:rPr lang="en-US" dirty="0" smtClean="0"/>
              <a:t>JDBC and </a:t>
            </a:r>
            <a:r>
              <a:rPr lang="en-US" dirty="0"/>
              <a:t>we make this project more advance making it web based application using servlets.</a:t>
            </a:r>
            <a:endParaRPr lang="en-IN" dirty="0"/>
          </a:p>
          <a:p>
            <a:pPr marL="137160" indent="0">
              <a:buNone/>
            </a:pPr>
            <a:endParaRPr dirty="0"/>
          </a:p>
          <a:p>
            <a:pPr marL="0" lvl="0" indent="0" algn="l" rtl="0">
              <a:spcBef>
                <a:spcPts val="960"/>
              </a:spcBef>
              <a:spcAft>
                <a:spcPts val="0"/>
              </a:spcAft>
              <a:buSzPts val="1440"/>
              <a:buNone/>
            </a:pP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356</Words>
  <Application>Microsoft Office PowerPoint</Application>
  <PresentationFormat>Custom</PresentationFormat>
  <Paragraphs>43</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Noto Sans Symbols</vt:lpstr>
      <vt:lpstr>Wingdings</vt:lpstr>
      <vt:lpstr>Century Gothic</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User</cp:lastModifiedBy>
  <cp:revision>5</cp:revision>
  <dcterms:created xsi:type="dcterms:W3CDTF">2021-06-19T13:01:53Z</dcterms:created>
  <dcterms:modified xsi:type="dcterms:W3CDTF">2023-03-16T15:12:44Z</dcterms:modified>
</cp:coreProperties>
</file>