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 Species Observation Analysis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Forests vs Grasslands | Data-Driven Insights for Conservation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Forest habitats show slightly higher species diversity.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Seasonal peaks suggest migration/breeding influences.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Temperature and humidity impact sightings.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Certain species dominate observations.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Prioritize conservation in high-diversity habitats.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Track environmental conditions during peak seasons.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Broaden observer participation to reduce bias.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Study less observed species for conservation needs.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Data-driven analysis reveals valuable patterns in bird distribution and activity.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findings can guide conservation strategies, habitat management, and eco-tourism initiatives.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analyzes bird species observations across two habitats: forests and grasslands.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aim is to understand diversity patterns, seasonal trends, and environmental influences.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support biodiversity conservation, eco-tourism, and habitat management.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Compare species diversity between habitats.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Analyze seasonal and yearly observation trends.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Study the effect of environmental factors.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Identify top observed species.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Provide actionable recommendations.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steps: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Standardized column names and formats.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Removed incomplete or invalid records.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Parsed date into year, month, and season.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Converted environmental data to numeric types.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tools used: Python (Pandas, Matplotlib, Plotly).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per Year</a:t>
            </a:r>
            <a:endParaRPr/>
          </a:p>
        </p:txBody>
      </p:sp>
      <p:pic>
        <p:nvPicPr>
          <p:cNvPr descr="observations_per_year.png"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54864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 by Season</a:t>
            </a:r>
            <a:endParaRPr/>
          </a:p>
        </p:txBody>
      </p:sp>
      <p:pic>
        <p:nvPicPr>
          <p:cNvPr descr="observations_by_season.png"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54864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Species Count by Habitat Type</a:t>
            </a:r>
            <a:endParaRPr/>
          </a:p>
        </p:txBody>
      </p:sp>
      <p:pic>
        <p:nvPicPr>
          <p:cNvPr descr="species_count_by_habitat.png"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54864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Observed Bird Species</a:t>
            </a:r>
            <a:endParaRPr/>
          </a:p>
        </p:txBody>
      </p:sp>
      <p:pic>
        <p:nvPicPr>
          <p:cNvPr descr="top_10_species.png"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5486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vs Humidity</a:t>
            </a:r>
            <a:endParaRPr/>
          </a:p>
        </p:txBody>
      </p:sp>
      <p:pic>
        <p:nvPicPr>
          <p:cNvPr descr="temp_vs_humidity.png"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54864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